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45300"/>
  <p:notesSz cx="9144000" cy="684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250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2043"/>
            <a:ext cx="7772400" cy="1437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33368"/>
            <a:ext cx="640080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4419"/>
            <a:ext cx="397764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4419"/>
            <a:ext cx="397764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jp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43490" y="374614"/>
            <a:ext cx="113664" cy="31750"/>
          </a:xfrm>
          <a:custGeom>
            <a:avLst/>
            <a:gdLst/>
            <a:ahLst/>
            <a:cxnLst/>
            <a:rect l="l" t="t" r="r" b="b"/>
            <a:pathLst>
              <a:path w="113665" h="31750">
                <a:moveTo>
                  <a:pt x="0" y="0"/>
                </a:moveTo>
                <a:lnTo>
                  <a:pt x="9271" y="31432"/>
                </a:lnTo>
                <a:lnTo>
                  <a:pt x="113588" y="31432"/>
                </a:lnTo>
                <a:lnTo>
                  <a:pt x="113588" y="23495"/>
                </a:lnTo>
                <a:lnTo>
                  <a:pt x="0" y="0"/>
                </a:lnTo>
                <a:close/>
              </a:path>
            </a:pathLst>
          </a:custGeom>
          <a:solidFill>
            <a:srgbClr val="FCB9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105151" y="481862"/>
            <a:ext cx="55880" cy="142875"/>
          </a:xfrm>
          <a:custGeom>
            <a:avLst/>
            <a:gdLst/>
            <a:ahLst/>
            <a:cxnLst/>
            <a:rect l="l" t="t" r="r" b="b"/>
            <a:pathLst>
              <a:path w="55879" h="142875">
                <a:moveTo>
                  <a:pt x="0" y="0"/>
                </a:moveTo>
                <a:lnTo>
                  <a:pt x="38049" y="142481"/>
                </a:lnTo>
                <a:lnTo>
                  <a:pt x="55321" y="115493"/>
                </a:lnTo>
                <a:lnTo>
                  <a:pt x="0" y="0"/>
                </a:lnTo>
                <a:close/>
              </a:path>
            </a:pathLst>
          </a:custGeom>
          <a:solidFill>
            <a:srgbClr val="6ECE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191751" y="394620"/>
            <a:ext cx="105410" cy="204470"/>
          </a:xfrm>
          <a:custGeom>
            <a:avLst/>
            <a:gdLst/>
            <a:ahLst/>
            <a:cxnLst/>
            <a:rect l="l" t="t" r="r" b="b"/>
            <a:pathLst>
              <a:path w="105409" h="204470">
                <a:moveTo>
                  <a:pt x="105308" y="0"/>
                </a:moveTo>
                <a:lnTo>
                  <a:pt x="0" y="204012"/>
                </a:lnTo>
                <a:lnTo>
                  <a:pt x="104038" y="64020"/>
                </a:lnTo>
                <a:lnTo>
                  <a:pt x="105308" y="0"/>
                </a:lnTo>
                <a:close/>
              </a:path>
            </a:pathLst>
          </a:custGeom>
          <a:solidFill>
            <a:srgbClr val="EA92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510102" y="374467"/>
            <a:ext cx="91440" cy="39370"/>
          </a:xfrm>
          <a:custGeom>
            <a:avLst/>
            <a:gdLst/>
            <a:ahLst/>
            <a:cxnLst/>
            <a:rect l="l" t="t" r="r" b="b"/>
            <a:pathLst>
              <a:path w="91440" h="39370">
                <a:moveTo>
                  <a:pt x="90957" y="0"/>
                </a:moveTo>
                <a:lnTo>
                  <a:pt x="0" y="23647"/>
                </a:lnTo>
                <a:lnTo>
                  <a:pt x="1041" y="32232"/>
                </a:lnTo>
                <a:lnTo>
                  <a:pt x="2273" y="39370"/>
                </a:lnTo>
                <a:lnTo>
                  <a:pt x="71920" y="39370"/>
                </a:lnTo>
                <a:lnTo>
                  <a:pt x="90957" y="0"/>
                </a:lnTo>
                <a:close/>
              </a:path>
            </a:pathLst>
          </a:custGeom>
          <a:solidFill>
            <a:srgbClr val="A1AA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854814" y="219420"/>
            <a:ext cx="63500" cy="184785"/>
          </a:xfrm>
          <a:custGeom>
            <a:avLst/>
            <a:gdLst/>
            <a:ahLst/>
            <a:cxnLst/>
            <a:rect l="l" t="t" r="r" b="b"/>
            <a:pathLst>
              <a:path w="63500" h="184785">
                <a:moveTo>
                  <a:pt x="63106" y="0"/>
                </a:moveTo>
                <a:lnTo>
                  <a:pt x="0" y="155193"/>
                </a:lnTo>
                <a:lnTo>
                  <a:pt x="24663" y="184238"/>
                </a:lnTo>
                <a:lnTo>
                  <a:pt x="63106" y="0"/>
                </a:lnTo>
                <a:close/>
              </a:path>
            </a:pathLst>
          </a:custGeom>
          <a:solidFill>
            <a:srgbClr val="EF4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917922" y="219421"/>
            <a:ext cx="55244" cy="240029"/>
          </a:xfrm>
          <a:custGeom>
            <a:avLst/>
            <a:gdLst/>
            <a:ahLst/>
            <a:cxnLst/>
            <a:rect l="l" t="t" r="r" b="b"/>
            <a:pathLst>
              <a:path w="55245" h="240029">
                <a:moveTo>
                  <a:pt x="0" y="0"/>
                </a:moveTo>
                <a:lnTo>
                  <a:pt x="36906" y="239953"/>
                </a:lnTo>
                <a:lnTo>
                  <a:pt x="54635" y="191820"/>
                </a:lnTo>
                <a:lnTo>
                  <a:pt x="0" y="0"/>
                </a:lnTo>
                <a:close/>
              </a:path>
            </a:pathLst>
          </a:custGeom>
          <a:solidFill>
            <a:srgbClr val="FEBF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000693" y="406049"/>
            <a:ext cx="103505" cy="76200"/>
          </a:xfrm>
          <a:custGeom>
            <a:avLst/>
            <a:gdLst/>
            <a:ahLst/>
            <a:cxnLst/>
            <a:rect l="l" t="t" r="r" b="b"/>
            <a:pathLst>
              <a:path w="103504" h="76200">
                <a:moveTo>
                  <a:pt x="0" y="0"/>
                </a:moveTo>
                <a:lnTo>
                  <a:pt x="23736" y="37884"/>
                </a:lnTo>
                <a:lnTo>
                  <a:pt x="103314" y="75806"/>
                </a:lnTo>
                <a:lnTo>
                  <a:pt x="0" y="0"/>
                </a:lnTo>
                <a:close/>
              </a:path>
            </a:pathLst>
          </a:custGeom>
          <a:solidFill>
            <a:srgbClr val="FFD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782933" y="413764"/>
            <a:ext cx="123825" cy="107314"/>
          </a:xfrm>
          <a:custGeom>
            <a:avLst/>
            <a:gdLst/>
            <a:ahLst/>
            <a:cxnLst/>
            <a:rect l="l" t="t" r="r" b="b"/>
            <a:pathLst>
              <a:path w="123825" h="107315">
                <a:moveTo>
                  <a:pt x="0" y="0"/>
                </a:moveTo>
                <a:lnTo>
                  <a:pt x="10401" y="44284"/>
                </a:lnTo>
                <a:lnTo>
                  <a:pt x="123253" y="107251"/>
                </a:lnTo>
                <a:lnTo>
                  <a:pt x="0" y="0"/>
                </a:lnTo>
                <a:close/>
              </a:path>
            </a:pathLst>
          </a:custGeom>
          <a:solidFill>
            <a:srgbClr val="BF7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241201" y="682235"/>
            <a:ext cx="0" cy="232410"/>
          </a:xfrm>
          <a:custGeom>
            <a:avLst/>
            <a:gdLst/>
            <a:ahLst/>
            <a:cxnLst/>
            <a:rect l="l" t="t" r="r" b="b"/>
            <a:pathLst>
              <a:path h="232409">
                <a:moveTo>
                  <a:pt x="0" y="0"/>
                </a:moveTo>
                <a:lnTo>
                  <a:pt x="0" y="232270"/>
                </a:lnTo>
              </a:path>
            </a:pathLst>
          </a:custGeom>
          <a:ln w="18326">
            <a:solidFill>
              <a:srgbClr val="9FD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111705" y="679654"/>
            <a:ext cx="0" cy="232410"/>
          </a:xfrm>
          <a:custGeom>
            <a:avLst/>
            <a:gdLst/>
            <a:ahLst/>
            <a:cxnLst/>
            <a:rect l="l" t="t" r="r" b="b"/>
            <a:pathLst>
              <a:path h="232409">
                <a:moveTo>
                  <a:pt x="0" y="0"/>
                </a:moveTo>
                <a:lnTo>
                  <a:pt x="0" y="232244"/>
                </a:lnTo>
              </a:path>
            </a:pathLst>
          </a:custGeom>
          <a:ln w="18338">
            <a:solidFill>
              <a:srgbClr val="9FD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953823" y="319134"/>
            <a:ext cx="70485" cy="86995"/>
          </a:xfrm>
          <a:custGeom>
            <a:avLst/>
            <a:gdLst/>
            <a:ahLst/>
            <a:cxnLst/>
            <a:rect l="l" t="t" r="r" b="b"/>
            <a:pathLst>
              <a:path w="70484" h="86995">
                <a:moveTo>
                  <a:pt x="38468" y="0"/>
                </a:moveTo>
                <a:lnTo>
                  <a:pt x="24601" y="1362"/>
                </a:lnTo>
                <a:lnTo>
                  <a:pt x="12742" y="7727"/>
                </a:lnTo>
                <a:lnTo>
                  <a:pt x="4130" y="18084"/>
                </a:lnTo>
                <a:lnTo>
                  <a:pt x="0" y="31419"/>
                </a:lnTo>
                <a:lnTo>
                  <a:pt x="1122" y="47930"/>
                </a:lnTo>
                <a:lnTo>
                  <a:pt x="6919" y="65533"/>
                </a:lnTo>
                <a:lnTo>
                  <a:pt x="16696" y="79881"/>
                </a:lnTo>
                <a:lnTo>
                  <a:pt x="29756" y="86626"/>
                </a:lnTo>
                <a:lnTo>
                  <a:pt x="50485" y="83339"/>
                </a:lnTo>
                <a:lnTo>
                  <a:pt x="62185" y="71178"/>
                </a:lnTo>
                <a:lnTo>
                  <a:pt x="67703" y="54724"/>
                </a:lnTo>
                <a:lnTo>
                  <a:pt x="69888" y="38557"/>
                </a:lnTo>
                <a:lnTo>
                  <a:pt x="68516" y="24654"/>
                </a:lnTo>
                <a:lnTo>
                  <a:pt x="62145" y="12768"/>
                </a:lnTo>
                <a:lnTo>
                  <a:pt x="51791" y="4136"/>
                </a:lnTo>
                <a:lnTo>
                  <a:pt x="38468" y="0"/>
                </a:lnTo>
                <a:close/>
              </a:path>
            </a:pathLst>
          </a:custGeom>
          <a:solidFill>
            <a:srgbClr val="B5A4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973059" y="858304"/>
            <a:ext cx="40640" cy="53975"/>
          </a:xfrm>
          <a:custGeom>
            <a:avLst/>
            <a:gdLst/>
            <a:ahLst/>
            <a:cxnLst/>
            <a:rect l="l" t="t" r="r" b="b"/>
            <a:pathLst>
              <a:path w="40640" h="53975">
                <a:moveTo>
                  <a:pt x="0" y="53594"/>
                </a:moveTo>
                <a:lnTo>
                  <a:pt x="40525" y="53594"/>
                </a:lnTo>
                <a:lnTo>
                  <a:pt x="40525" y="0"/>
                </a:lnTo>
                <a:lnTo>
                  <a:pt x="0" y="0"/>
                </a:lnTo>
                <a:lnTo>
                  <a:pt x="0" y="53594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59999" y="405608"/>
            <a:ext cx="0" cy="477520"/>
          </a:xfrm>
          <a:custGeom>
            <a:avLst/>
            <a:gdLst/>
            <a:ahLst/>
            <a:cxnLst/>
            <a:rect l="l" t="t" r="r" b="b"/>
            <a:pathLst>
              <a:path h="477519">
                <a:moveTo>
                  <a:pt x="0" y="0"/>
                </a:moveTo>
                <a:lnTo>
                  <a:pt x="0" y="477481"/>
                </a:lnTo>
              </a:path>
            </a:pathLst>
          </a:custGeom>
          <a:ln w="42189">
            <a:solidFill>
              <a:srgbClr val="FEBF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980905" y="403661"/>
            <a:ext cx="79375" cy="479425"/>
          </a:xfrm>
          <a:custGeom>
            <a:avLst/>
            <a:gdLst/>
            <a:ahLst/>
            <a:cxnLst/>
            <a:rect l="l" t="t" r="r" b="b"/>
            <a:pathLst>
              <a:path w="79375" h="479425">
                <a:moveTo>
                  <a:pt x="9537" y="0"/>
                </a:moveTo>
                <a:lnTo>
                  <a:pt x="6311" y="0"/>
                </a:lnTo>
                <a:lnTo>
                  <a:pt x="3162" y="685"/>
                </a:lnTo>
                <a:lnTo>
                  <a:pt x="190" y="1943"/>
                </a:lnTo>
                <a:lnTo>
                  <a:pt x="0" y="479425"/>
                </a:lnTo>
                <a:lnTo>
                  <a:pt x="79133" y="479425"/>
                </a:lnTo>
                <a:lnTo>
                  <a:pt x="44792" y="54737"/>
                </a:lnTo>
                <a:lnTo>
                  <a:pt x="34461" y="16033"/>
                </a:lnTo>
                <a:lnTo>
                  <a:pt x="9537" y="0"/>
                </a:lnTo>
                <a:close/>
              </a:path>
            </a:pathLst>
          </a:custGeom>
          <a:solidFill>
            <a:srgbClr val="FFD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289235" y="279633"/>
            <a:ext cx="74282" cy="920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309661" y="852893"/>
            <a:ext cx="43180" cy="57150"/>
          </a:xfrm>
          <a:custGeom>
            <a:avLst/>
            <a:gdLst/>
            <a:ahLst/>
            <a:cxnLst/>
            <a:rect l="l" t="t" r="r" b="b"/>
            <a:pathLst>
              <a:path w="43179" h="57150">
                <a:moveTo>
                  <a:pt x="0" y="56997"/>
                </a:moveTo>
                <a:lnTo>
                  <a:pt x="43091" y="56997"/>
                </a:lnTo>
                <a:lnTo>
                  <a:pt x="43091" y="0"/>
                </a:lnTo>
                <a:lnTo>
                  <a:pt x="0" y="0"/>
                </a:lnTo>
                <a:lnTo>
                  <a:pt x="0" y="56997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295789" y="371572"/>
            <a:ext cx="0" cy="508000"/>
          </a:xfrm>
          <a:custGeom>
            <a:avLst/>
            <a:gdLst/>
            <a:ahLst/>
            <a:cxnLst/>
            <a:rect l="l" t="t" r="r" b="b"/>
            <a:pathLst>
              <a:path h="508000">
                <a:moveTo>
                  <a:pt x="0" y="0"/>
                </a:moveTo>
                <a:lnTo>
                  <a:pt x="0" y="507657"/>
                </a:lnTo>
              </a:path>
            </a:pathLst>
          </a:custGeom>
          <a:ln w="44869">
            <a:solidFill>
              <a:srgbClr val="EA92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317996" y="369505"/>
            <a:ext cx="84455" cy="509905"/>
          </a:xfrm>
          <a:custGeom>
            <a:avLst/>
            <a:gdLst/>
            <a:ahLst/>
            <a:cxnLst/>
            <a:rect l="l" t="t" r="r" b="b"/>
            <a:pathLst>
              <a:path w="84454" h="509905">
                <a:moveTo>
                  <a:pt x="10147" y="0"/>
                </a:moveTo>
                <a:lnTo>
                  <a:pt x="6705" y="0"/>
                </a:lnTo>
                <a:lnTo>
                  <a:pt x="3378" y="723"/>
                </a:lnTo>
                <a:lnTo>
                  <a:pt x="228" y="2070"/>
                </a:lnTo>
                <a:lnTo>
                  <a:pt x="0" y="509727"/>
                </a:lnTo>
                <a:lnTo>
                  <a:pt x="84137" y="509727"/>
                </a:lnTo>
                <a:lnTo>
                  <a:pt x="47637" y="58191"/>
                </a:lnTo>
                <a:lnTo>
                  <a:pt x="36655" y="17051"/>
                </a:lnTo>
                <a:lnTo>
                  <a:pt x="10147" y="0"/>
                </a:lnTo>
                <a:close/>
              </a:path>
            </a:pathLst>
          </a:custGeom>
          <a:solidFill>
            <a:srgbClr val="FCB9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436696" y="277020"/>
            <a:ext cx="74256" cy="920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8457082" y="850277"/>
            <a:ext cx="43180" cy="57150"/>
          </a:xfrm>
          <a:custGeom>
            <a:avLst/>
            <a:gdLst/>
            <a:ahLst/>
            <a:cxnLst/>
            <a:rect l="l" t="t" r="r" b="b"/>
            <a:pathLst>
              <a:path w="43179" h="57150">
                <a:moveTo>
                  <a:pt x="0" y="56997"/>
                </a:moveTo>
                <a:lnTo>
                  <a:pt x="43103" y="56997"/>
                </a:lnTo>
                <a:lnTo>
                  <a:pt x="43103" y="0"/>
                </a:lnTo>
                <a:lnTo>
                  <a:pt x="0" y="0"/>
                </a:lnTo>
                <a:lnTo>
                  <a:pt x="0" y="56997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443222" y="368973"/>
            <a:ext cx="0" cy="508000"/>
          </a:xfrm>
          <a:custGeom>
            <a:avLst/>
            <a:gdLst/>
            <a:ahLst/>
            <a:cxnLst/>
            <a:rect l="l" t="t" r="r" b="b"/>
            <a:pathLst>
              <a:path h="508000">
                <a:moveTo>
                  <a:pt x="0" y="0"/>
                </a:moveTo>
                <a:lnTo>
                  <a:pt x="0" y="507682"/>
                </a:lnTo>
              </a:path>
            </a:pathLst>
          </a:custGeom>
          <a:ln w="44856">
            <a:solidFill>
              <a:srgbClr val="115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465423" y="366889"/>
            <a:ext cx="84455" cy="509905"/>
          </a:xfrm>
          <a:custGeom>
            <a:avLst/>
            <a:gdLst/>
            <a:ahLst/>
            <a:cxnLst/>
            <a:rect l="l" t="t" r="r" b="b"/>
            <a:pathLst>
              <a:path w="84454" h="509905">
                <a:moveTo>
                  <a:pt x="10160" y="0"/>
                </a:moveTo>
                <a:lnTo>
                  <a:pt x="6731" y="0"/>
                </a:lnTo>
                <a:lnTo>
                  <a:pt x="3390" y="736"/>
                </a:lnTo>
                <a:lnTo>
                  <a:pt x="228" y="2082"/>
                </a:lnTo>
                <a:lnTo>
                  <a:pt x="0" y="509765"/>
                </a:lnTo>
                <a:lnTo>
                  <a:pt x="84188" y="509765"/>
                </a:lnTo>
                <a:lnTo>
                  <a:pt x="47625" y="58204"/>
                </a:lnTo>
                <a:lnTo>
                  <a:pt x="36660" y="17052"/>
                </a:lnTo>
                <a:lnTo>
                  <a:pt x="10160" y="0"/>
                </a:lnTo>
                <a:close/>
              </a:path>
            </a:pathLst>
          </a:custGeom>
          <a:solidFill>
            <a:srgbClr val="1789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7804987" y="282208"/>
            <a:ext cx="74282" cy="921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825409" y="855472"/>
            <a:ext cx="43180" cy="57150"/>
          </a:xfrm>
          <a:custGeom>
            <a:avLst/>
            <a:gdLst/>
            <a:ahLst/>
            <a:cxnLst/>
            <a:rect l="l" t="t" r="r" b="b"/>
            <a:pathLst>
              <a:path w="43179" h="57150">
                <a:moveTo>
                  <a:pt x="0" y="57010"/>
                </a:moveTo>
                <a:lnTo>
                  <a:pt x="43116" y="57010"/>
                </a:lnTo>
                <a:lnTo>
                  <a:pt x="43116" y="0"/>
                </a:lnTo>
                <a:lnTo>
                  <a:pt x="0" y="0"/>
                </a:lnTo>
                <a:lnTo>
                  <a:pt x="0" y="57010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811558" y="374159"/>
            <a:ext cx="0" cy="508000"/>
          </a:xfrm>
          <a:custGeom>
            <a:avLst/>
            <a:gdLst/>
            <a:ahLst/>
            <a:cxnLst/>
            <a:rect l="l" t="t" r="r" b="b"/>
            <a:pathLst>
              <a:path h="508000">
                <a:moveTo>
                  <a:pt x="0" y="0"/>
                </a:moveTo>
                <a:lnTo>
                  <a:pt x="0" y="507695"/>
                </a:lnTo>
              </a:path>
            </a:pathLst>
          </a:custGeom>
          <a:ln w="44843">
            <a:solidFill>
              <a:srgbClr val="BC1A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833751" y="372088"/>
            <a:ext cx="84455" cy="509905"/>
          </a:xfrm>
          <a:custGeom>
            <a:avLst/>
            <a:gdLst/>
            <a:ahLst/>
            <a:cxnLst/>
            <a:rect l="l" t="t" r="r" b="b"/>
            <a:pathLst>
              <a:path w="84454" h="509905">
                <a:moveTo>
                  <a:pt x="10172" y="0"/>
                </a:moveTo>
                <a:lnTo>
                  <a:pt x="6731" y="0"/>
                </a:lnTo>
                <a:lnTo>
                  <a:pt x="3378" y="736"/>
                </a:lnTo>
                <a:lnTo>
                  <a:pt x="228" y="2070"/>
                </a:lnTo>
                <a:lnTo>
                  <a:pt x="0" y="509765"/>
                </a:lnTo>
                <a:lnTo>
                  <a:pt x="84162" y="509765"/>
                </a:lnTo>
                <a:lnTo>
                  <a:pt x="47637" y="58204"/>
                </a:lnTo>
                <a:lnTo>
                  <a:pt x="36663" y="17048"/>
                </a:lnTo>
                <a:lnTo>
                  <a:pt x="10172" y="0"/>
                </a:lnTo>
                <a:close/>
              </a:path>
            </a:pathLst>
          </a:custGeom>
          <a:solidFill>
            <a:srgbClr val="EF4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138680" y="507765"/>
            <a:ext cx="69862" cy="866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8132118" y="594230"/>
            <a:ext cx="42545" cy="259079"/>
          </a:xfrm>
          <a:custGeom>
            <a:avLst/>
            <a:gdLst/>
            <a:ahLst/>
            <a:cxnLst/>
            <a:rect l="l" t="t" r="r" b="b"/>
            <a:pathLst>
              <a:path w="42545" h="259080">
                <a:moveTo>
                  <a:pt x="33820" y="0"/>
                </a:moveTo>
                <a:lnTo>
                  <a:pt x="9858" y="34798"/>
                </a:lnTo>
                <a:lnTo>
                  <a:pt x="0" y="258762"/>
                </a:lnTo>
                <a:lnTo>
                  <a:pt x="42240" y="258318"/>
                </a:lnTo>
                <a:lnTo>
                  <a:pt x="33820" y="0"/>
                </a:lnTo>
                <a:close/>
              </a:path>
            </a:pathLst>
          </a:custGeom>
          <a:solidFill>
            <a:srgbClr val="6ECE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165938" y="592287"/>
            <a:ext cx="61594" cy="260985"/>
          </a:xfrm>
          <a:custGeom>
            <a:avLst/>
            <a:gdLst/>
            <a:ahLst/>
            <a:cxnLst/>
            <a:rect l="l" t="t" r="r" b="b"/>
            <a:pathLst>
              <a:path w="61595" h="260984">
                <a:moveTo>
                  <a:pt x="9321" y="0"/>
                </a:moveTo>
                <a:lnTo>
                  <a:pt x="6083" y="0"/>
                </a:lnTo>
                <a:lnTo>
                  <a:pt x="2971" y="685"/>
                </a:lnTo>
                <a:lnTo>
                  <a:pt x="0" y="1943"/>
                </a:lnTo>
                <a:lnTo>
                  <a:pt x="0" y="260705"/>
                </a:lnTo>
                <a:lnTo>
                  <a:pt x="60985" y="257327"/>
                </a:lnTo>
                <a:lnTo>
                  <a:pt x="44564" y="54737"/>
                </a:lnTo>
                <a:lnTo>
                  <a:pt x="41799" y="33438"/>
                </a:lnTo>
                <a:lnTo>
                  <a:pt x="34253" y="16038"/>
                </a:lnTo>
                <a:lnTo>
                  <a:pt x="23052" y="4303"/>
                </a:lnTo>
                <a:lnTo>
                  <a:pt x="9321" y="0"/>
                </a:lnTo>
                <a:close/>
              </a:path>
            </a:pathLst>
          </a:custGeom>
          <a:solidFill>
            <a:srgbClr val="9FD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580636" y="277020"/>
            <a:ext cx="74295" cy="920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601062" y="850277"/>
            <a:ext cx="43180" cy="57150"/>
          </a:xfrm>
          <a:custGeom>
            <a:avLst/>
            <a:gdLst/>
            <a:ahLst/>
            <a:cxnLst/>
            <a:rect l="l" t="t" r="r" b="b"/>
            <a:pathLst>
              <a:path w="43179" h="57150">
                <a:moveTo>
                  <a:pt x="0" y="56997"/>
                </a:moveTo>
                <a:lnTo>
                  <a:pt x="43103" y="56997"/>
                </a:lnTo>
                <a:lnTo>
                  <a:pt x="43103" y="0"/>
                </a:lnTo>
                <a:lnTo>
                  <a:pt x="0" y="0"/>
                </a:lnTo>
                <a:lnTo>
                  <a:pt x="0" y="56997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587185" y="368973"/>
            <a:ext cx="0" cy="508000"/>
          </a:xfrm>
          <a:custGeom>
            <a:avLst/>
            <a:gdLst/>
            <a:ahLst/>
            <a:cxnLst/>
            <a:rect l="l" t="t" r="r" b="b"/>
            <a:pathLst>
              <a:path h="508000">
                <a:moveTo>
                  <a:pt x="0" y="0"/>
                </a:moveTo>
                <a:lnTo>
                  <a:pt x="0" y="507682"/>
                </a:lnTo>
              </a:path>
            </a:pathLst>
          </a:custGeom>
          <a:ln w="44856">
            <a:solidFill>
              <a:srgbClr val="A1AA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609390" y="366889"/>
            <a:ext cx="84455" cy="509905"/>
          </a:xfrm>
          <a:custGeom>
            <a:avLst/>
            <a:gdLst/>
            <a:ahLst/>
            <a:cxnLst/>
            <a:rect l="l" t="t" r="r" b="b"/>
            <a:pathLst>
              <a:path w="84454" h="509905">
                <a:moveTo>
                  <a:pt x="10160" y="0"/>
                </a:moveTo>
                <a:lnTo>
                  <a:pt x="6731" y="0"/>
                </a:lnTo>
                <a:lnTo>
                  <a:pt x="3416" y="736"/>
                </a:lnTo>
                <a:lnTo>
                  <a:pt x="228" y="2082"/>
                </a:lnTo>
                <a:lnTo>
                  <a:pt x="0" y="509765"/>
                </a:lnTo>
                <a:lnTo>
                  <a:pt x="84188" y="509765"/>
                </a:lnTo>
                <a:lnTo>
                  <a:pt x="47650" y="58204"/>
                </a:lnTo>
                <a:lnTo>
                  <a:pt x="36672" y="17052"/>
                </a:lnTo>
                <a:lnTo>
                  <a:pt x="10160" y="0"/>
                </a:lnTo>
                <a:close/>
              </a:path>
            </a:pathLst>
          </a:custGeom>
          <a:solidFill>
            <a:srgbClr val="C2D9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8635333" y="313551"/>
            <a:ext cx="155996" cy="10028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740699" y="852716"/>
            <a:ext cx="40640" cy="53975"/>
          </a:xfrm>
          <a:custGeom>
            <a:avLst/>
            <a:gdLst/>
            <a:ahLst/>
            <a:cxnLst/>
            <a:rect l="l" t="t" r="r" b="b"/>
            <a:pathLst>
              <a:path w="40640" h="53975">
                <a:moveTo>
                  <a:pt x="0" y="53606"/>
                </a:moveTo>
                <a:lnTo>
                  <a:pt x="40513" y="53606"/>
                </a:lnTo>
                <a:lnTo>
                  <a:pt x="40513" y="0"/>
                </a:lnTo>
                <a:lnTo>
                  <a:pt x="0" y="0"/>
                </a:lnTo>
                <a:lnTo>
                  <a:pt x="0" y="53606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727621" y="400037"/>
            <a:ext cx="0" cy="477520"/>
          </a:xfrm>
          <a:custGeom>
            <a:avLst/>
            <a:gdLst/>
            <a:ahLst/>
            <a:cxnLst/>
            <a:rect l="l" t="t" r="r" b="b"/>
            <a:pathLst>
              <a:path h="477519">
                <a:moveTo>
                  <a:pt x="0" y="0"/>
                </a:moveTo>
                <a:lnTo>
                  <a:pt x="0" y="477481"/>
                </a:lnTo>
              </a:path>
            </a:pathLst>
          </a:custGeom>
          <a:ln w="42176">
            <a:solidFill>
              <a:srgbClr val="B361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748521" y="398117"/>
            <a:ext cx="79375" cy="479425"/>
          </a:xfrm>
          <a:custGeom>
            <a:avLst/>
            <a:gdLst/>
            <a:ahLst/>
            <a:cxnLst/>
            <a:rect l="l" t="t" r="r" b="b"/>
            <a:pathLst>
              <a:path w="79375" h="479425">
                <a:moveTo>
                  <a:pt x="9550" y="0"/>
                </a:moveTo>
                <a:lnTo>
                  <a:pt x="6324" y="0"/>
                </a:lnTo>
                <a:lnTo>
                  <a:pt x="3175" y="660"/>
                </a:lnTo>
                <a:lnTo>
                  <a:pt x="190" y="1917"/>
                </a:lnTo>
                <a:lnTo>
                  <a:pt x="0" y="479399"/>
                </a:lnTo>
                <a:lnTo>
                  <a:pt x="79159" y="479399"/>
                </a:lnTo>
                <a:lnTo>
                  <a:pt x="44818" y="54724"/>
                </a:lnTo>
                <a:lnTo>
                  <a:pt x="34485" y="16017"/>
                </a:lnTo>
                <a:lnTo>
                  <a:pt x="9550" y="0"/>
                </a:lnTo>
                <a:close/>
              </a:path>
            </a:pathLst>
          </a:custGeom>
          <a:solidFill>
            <a:srgbClr val="BF7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787617" y="326052"/>
            <a:ext cx="162730" cy="1994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843860" y="867626"/>
            <a:ext cx="40640" cy="53975"/>
          </a:xfrm>
          <a:custGeom>
            <a:avLst/>
            <a:gdLst/>
            <a:ahLst/>
            <a:cxnLst/>
            <a:rect l="l" t="t" r="r" b="b"/>
            <a:pathLst>
              <a:path w="40640" h="53975">
                <a:moveTo>
                  <a:pt x="0" y="53568"/>
                </a:moveTo>
                <a:lnTo>
                  <a:pt x="40538" y="53568"/>
                </a:lnTo>
                <a:lnTo>
                  <a:pt x="40538" y="0"/>
                </a:lnTo>
                <a:lnTo>
                  <a:pt x="0" y="0"/>
                </a:lnTo>
                <a:lnTo>
                  <a:pt x="0" y="53568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812956" y="461365"/>
            <a:ext cx="51435" cy="429895"/>
          </a:xfrm>
          <a:custGeom>
            <a:avLst/>
            <a:gdLst/>
            <a:ahLst/>
            <a:cxnLst/>
            <a:rect l="l" t="t" r="r" b="b"/>
            <a:pathLst>
              <a:path w="51434" h="429894">
                <a:moveTo>
                  <a:pt x="43497" y="0"/>
                </a:moveTo>
                <a:lnTo>
                  <a:pt x="19549" y="34818"/>
                </a:lnTo>
                <a:lnTo>
                  <a:pt x="0" y="428066"/>
                </a:lnTo>
                <a:lnTo>
                  <a:pt x="51180" y="429793"/>
                </a:lnTo>
                <a:lnTo>
                  <a:pt x="43497" y="0"/>
                </a:lnTo>
                <a:close/>
              </a:path>
            </a:pathLst>
          </a:custGeom>
          <a:solidFill>
            <a:srgbClr val="8DD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856386" y="459422"/>
            <a:ext cx="76200" cy="431800"/>
          </a:xfrm>
          <a:custGeom>
            <a:avLst/>
            <a:gdLst/>
            <a:ahLst/>
            <a:cxnLst/>
            <a:rect l="l" t="t" r="r" b="b"/>
            <a:pathLst>
              <a:path w="76200" h="431800">
                <a:moveTo>
                  <a:pt x="9436" y="0"/>
                </a:moveTo>
                <a:lnTo>
                  <a:pt x="6197" y="0"/>
                </a:lnTo>
                <a:lnTo>
                  <a:pt x="3073" y="711"/>
                </a:lnTo>
                <a:lnTo>
                  <a:pt x="63" y="1943"/>
                </a:lnTo>
                <a:lnTo>
                  <a:pt x="0" y="431736"/>
                </a:lnTo>
                <a:lnTo>
                  <a:pt x="76060" y="431736"/>
                </a:lnTo>
                <a:lnTo>
                  <a:pt x="44704" y="54762"/>
                </a:lnTo>
                <a:lnTo>
                  <a:pt x="34370" y="16036"/>
                </a:lnTo>
                <a:lnTo>
                  <a:pt x="9436" y="0"/>
                </a:lnTo>
                <a:close/>
              </a:path>
            </a:pathLst>
          </a:custGeom>
          <a:solidFill>
            <a:srgbClr val="6CC7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7611408" y="314699"/>
            <a:ext cx="69850" cy="8660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7630622" y="862868"/>
            <a:ext cx="41275" cy="50800"/>
          </a:xfrm>
          <a:custGeom>
            <a:avLst/>
            <a:gdLst/>
            <a:ahLst/>
            <a:cxnLst/>
            <a:rect l="l" t="t" r="r" b="b"/>
            <a:pathLst>
              <a:path w="41275" h="50800">
                <a:moveTo>
                  <a:pt x="40513" y="0"/>
                </a:moveTo>
                <a:lnTo>
                  <a:pt x="0" y="0"/>
                </a:lnTo>
                <a:lnTo>
                  <a:pt x="203" y="50584"/>
                </a:lnTo>
                <a:lnTo>
                  <a:pt x="40716" y="50584"/>
                </a:lnTo>
                <a:lnTo>
                  <a:pt x="40513" y="0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7617570" y="401181"/>
            <a:ext cx="0" cy="477520"/>
          </a:xfrm>
          <a:custGeom>
            <a:avLst/>
            <a:gdLst/>
            <a:ahLst/>
            <a:cxnLst/>
            <a:rect l="l" t="t" r="r" b="b"/>
            <a:pathLst>
              <a:path h="477519">
                <a:moveTo>
                  <a:pt x="0" y="0"/>
                </a:moveTo>
                <a:lnTo>
                  <a:pt x="0" y="477469"/>
                </a:lnTo>
              </a:path>
            </a:pathLst>
          </a:custGeom>
          <a:ln w="42176">
            <a:solidFill>
              <a:srgbClr val="9760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7638429" y="399225"/>
            <a:ext cx="79375" cy="479425"/>
          </a:xfrm>
          <a:custGeom>
            <a:avLst/>
            <a:gdLst/>
            <a:ahLst/>
            <a:cxnLst/>
            <a:rect l="l" t="t" r="r" b="b"/>
            <a:pathLst>
              <a:path w="79375" h="479425">
                <a:moveTo>
                  <a:pt x="9588" y="0"/>
                </a:moveTo>
                <a:lnTo>
                  <a:pt x="6350" y="0"/>
                </a:lnTo>
                <a:lnTo>
                  <a:pt x="3225" y="673"/>
                </a:lnTo>
                <a:lnTo>
                  <a:pt x="228" y="1955"/>
                </a:lnTo>
                <a:lnTo>
                  <a:pt x="0" y="479424"/>
                </a:lnTo>
                <a:lnTo>
                  <a:pt x="79184" y="479424"/>
                </a:lnTo>
                <a:lnTo>
                  <a:pt x="44831" y="54724"/>
                </a:lnTo>
                <a:lnTo>
                  <a:pt x="34505" y="16027"/>
                </a:lnTo>
                <a:lnTo>
                  <a:pt x="9588" y="0"/>
                </a:lnTo>
                <a:close/>
              </a:path>
            </a:pathLst>
          </a:custGeom>
          <a:solidFill>
            <a:srgbClr val="7C4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7658341" y="238719"/>
            <a:ext cx="69850" cy="205740"/>
          </a:xfrm>
          <a:custGeom>
            <a:avLst/>
            <a:gdLst/>
            <a:ahLst/>
            <a:cxnLst/>
            <a:rect l="l" t="t" r="r" b="b"/>
            <a:pathLst>
              <a:path w="69850" h="205740">
                <a:moveTo>
                  <a:pt x="69596" y="0"/>
                </a:moveTo>
                <a:lnTo>
                  <a:pt x="0" y="170891"/>
                </a:lnTo>
                <a:lnTo>
                  <a:pt x="23139" y="205168"/>
                </a:lnTo>
                <a:lnTo>
                  <a:pt x="69596" y="0"/>
                </a:lnTo>
                <a:close/>
              </a:path>
            </a:pathLst>
          </a:custGeom>
          <a:solidFill>
            <a:srgbClr val="7C4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0" y="953655"/>
            <a:ext cx="9144000" cy="503555"/>
          </a:xfrm>
          <a:custGeom>
            <a:avLst/>
            <a:gdLst/>
            <a:ahLst/>
            <a:cxnLst/>
            <a:rect l="l" t="t" r="r" b="b"/>
            <a:pathLst>
              <a:path w="9144000" h="503555">
                <a:moveTo>
                  <a:pt x="0" y="503300"/>
                </a:moveTo>
                <a:lnTo>
                  <a:pt x="9144000" y="503300"/>
                </a:lnTo>
                <a:lnTo>
                  <a:pt x="9144000" y="0"/>
                </a:lnTo>
                <a:lnTo>
                  <a:pt x="0" y="0"/>
                </a:lnTo>
                <a:lnTo>
                  <a:pt x="0" y="503300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522097" y="617277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>
                <a:moveTo>
                  <a:pt x="0" y="0"/>
                </a:moveTo>
                <a:lnTo>
                  <a:pt x="187045" y="0"/>
                </a:lnTo>
              </a:path>
            </a:pathLst>
          </a:custGeom>
          <a:ln w="53339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556082" y="362007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6797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729108" y="357413"/>
            <a:ext cx="288290" cy="290830"/>
          </a:xfrm>
          <a:custGeom>
            <a:avLst/>
            <a:gdLst/>
            <a:ahLst/>
            <a:cxnLst/>
            <a:rect l="l" t="t" r="r" b="b"/>
            <a:pathLst>
              <a:path w="288290" h="290830">
                <a:moveTo>
                  <a:pt x="147065" y="0"/>
                </a:moveTo>
                <a:lnTo>
                  <a:pt x="97989" y="6952"/>
                </a:lnTo>
                <a:lnTo>
                  <a:pt x="57294" y="26753"/>
                </a:lnTo>
                <a:lnTo>
                  <a:pt x="26431" y="57821"/>
                </a:lnTo>
                <a:lnTo>
                  <a:pt x="6849" y="98571"/>
                </a:lnTo>
                <a:lnTo>
                  <a:pt x="0" y="147421"/>
                </a:lnTo>
                <a:lnTo>
                  <a:pt x="6417" y="194715"/>
                </a:lnTo>
                <a:lnTo>
                  <a:pt x="24904" y="234289"/>
                </a:lnTo>
                <a:lnTo>
                  <a:pt x="54309" y="264540"/>
                </a:lnTo>
                <a:lnTo>
                  <a:pt x="93483" y="283866"/>
                </a:lnTo>
                <a:lnTo>
                  <a:pt x="141274" y="290664"/>
                </a:lnTo>
                <a:lnTo>
                  <a:pt x="187403" y="284567"/>
                </a:lnTo>
                <a:lnTo>
                  <a:pt x="227625" y="266542"/>
                </a:lnTo>
                <a:lnTo>
                  <a:pt x="256064" y="240131"/>
                </a:lnTo>
                <a:lnTo>
                  <a:pt x="143941" y="240131"/>
                </a:lnTo>
                <a:lnTo>
                  <a:pt x="112949" y="232784"/>
                </a:lnTo>
                <a:lnTo>
                  <a:pt x="90247" y="212674"/>
                </a:lnTo>
                <a:lnTo>
                  <a:pt x="76292" y="182695"/>
                </a:lnTo>
                <a:lnTo>
                  <a:pt x="71539" y="145745"/>
                </a:lnTo>
                <a:lnTo>
                  <a:pt x="76236" y="108847"/>
                </a:lnTo>
                <a:lnTo>
                  <a:pt x="90138" y="78565"/>
                </a:lnTo>
                <a:lnTo>
                  <a:pt x="112954" y="58069"/>
                </a:lnTo>
                <a:lnTo>
                  <a:pt x="144398" y="50533"/>
                </a:lnTo>
                <a:lnTo>
                  <a:pt x="257199" y="50533"/>
                </a:lnTo>
                <a:lnTo>
                  <a:pt x="235789" y="27317"/>
                </a:lnTo>
                <a:lnTo>
                  <a:pt x="196513" y="7173"/>
                </a:lnTo>
                <a:lnTo>
                  <a:pt x="147065" y="0"/>
                </a:lnTo>
                <a:close/>
              </a:path>
              <a:path w="288290" h="290830">
                <a:moveTo>
                  <a:pt x="257199" y="50533"/>
                </a:moveTo>
                <a:lnTo>
                  <a:pt x="144398" y="50533"/>
                </a:lnTo>
                <a:lnTo>
                  <a:pt x="176634" y="58716"/>
                </a:lnTo>
                <a:lnTo>
                  <a:pt x="199037" y="80289"/>
                </a:lnTo>
                <a:lnTo>
                  <a:pt x="212111" y="110787"/>
                </a:lnTo>
                <a:lnTo>
                  <a:pt x="216357" y="145745"/>
                </a:lnTo>
                <a:lnTo>
                  <a:pt x="211791" y="181988"/>
                </a:lnTo>
                <a:lnTo>
                  <a:pt x="198146" y="212045"/>
                </a:lnTo>
                <a:lnTo>
                  <a:pt x="175503" y="232548"/>
                </a:lnTo>
                <a:lnTo>
                  <a:pt x="143941" y="240131"/>
                </a:lnTo>
                <a:lnTo>
                  <a:pt x="256064" y="240131"/>
                </a:lnTo>
                <a:lnTo>
                  <a:pt x="259445" y="236991"/>
                </a:lnTo>
                <a:lnTo>
                  <a:pt x="280367" y="196316"/>
                </a:lnTo>
                <a:lnTo>
                  <a:pt x="287896" y="144919"/>
                </a:lnTo>
                <a:lnTo>
                  <a:pt x="281950" y="98256"/>
                </a:lnTo>
                <a:lnTo>
                  <a:pt x="264424" y="58367"/>
                </a:lnTo>
                <a:lnTo>
                  <a:pt x="257199" y="50533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043631" y="362005"/>
            <a:ext cx="276225" cy="281940"/>
          </a:xfrm>
          <a:custGeom>
            <a:avLst/>
            <a:gdLst/>
            <a:ahLst/>
            <a:cxnLst/>
            <a:rect l="l" t="t" r="r" b="b"/>
            <a:pathLst>
              <a:path w="276225" h="281940">
                <a:moveTo>
                  <a:pt x="74193" y="0"/>
                </a:moveTo>
                <a:lnTo>
                  <a:pt x="0" y="0"/>
                </a:lnTo>
                <a:lnTo>
                  <a:pt x="95961" y="281482"/>
                </a:lnTo>
                <a:lnTo>
                  <a:pt x="175044" y="281482"/>
                </a:lnTo>
                <a:lnTo>
                  <a:pt x="197189" y="219671"/>
                </a:lnTo>
                <a:lnTo>
                  <a:pt x="137286" y="219671"/>
                </a:lnTo>
                <a:lnTo>
                  <a:pt x="131559" y="193846"/>
                </a:lnTo>
                <a:lnTo>
                  <a:pt x="125125" y="168724"/>
                </a:lnTo>
                <a:lnTo>
                  <a:pt x="118107" y="143914"/>
                </a:lnTo>
                <a:lnTo>
                  <a:pt x="110629" y="119024"/>
                </a:lnTo>
                <a:lnTo>
                  <a:pt x="74193" y="0"/>
                </a:lnTo>
                <a:close/>
              </a:path>
              <a:path w="276225" h="281940">
                <a:moveTo>
                  <a:pt x="275894" y="0"/>
                </a:moveTo>
                <a:lnTo>
                  <a:pt x="203936" y="0"/>
                </a:lnTo>
                <a:lnTo>
                  <a:pt x="165722" y="120281"/>
                </a:lnTo>
                <a:lnTo>
                  <a:pt x="158235" y="144619"/>
                </a:lnTo>
                <a:lnTo>
                  <a:pt x="151164" y="169348"/>
                </a:lnTo>
                <a:lnTo>
                  <a:pt x="144594" y="194390"/>
                </a:lnTo>
                <a:lnTo>
                  <a:pt x="138607" y="219671"/>
                </a:lnTo>
                <a:lnTo>
                  <a:pt x="197189" y="219671"/>
                </a:lnTo>
                <a:lnTo>
                  <a:pt x="275894" y="0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362133" y="617813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>
                <a:moveTo>
                  <a:pt x="0" y="0"/>
                </a:moveTo>
                <a:lnTo>
                  <a:pt x="191046" y="0"/>
                </a:lnTo>
              </a:path>
            </a:pathLst>
          </a:custGeom>
          <a:ln w="52069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362133" y="524468"/>
            <a:ext cx="68580" cy="67310"/>
          </a:xfrm>
          <a:custGeom>
            <a:avLst/>
            <a:gdLst/>
            <a:ahLst/>
            <a:cxnLst/>
            <a:rect l="l" t="t" r="r" b="b"/>
            <a:pathLst>
              <a:path w="68580" h="67309">
                <a:moveTo>
                  <a:pt x="0" y="67310"/>
                </a:moveTo>
                <a:lnTo>
                  <a:pt x="67983" y="67310"/>
                </a:lnTo>
                <a:lnTo>
                  <a:pt x="67983" y="0"/>
                </a:lnTo>
                <a:lnTo>
                  <a:pt x="0" y="0"/>
                </a:lnTo>
                <a:lnTo>
                  <a:pt x="0" y="67310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362133" y="498433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168" y="0"/>
                </a:lnTo>
              </a:path>
            </a:pathLst>
          </a:custGeom>
          <a:ln w="5207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362133" y="413978"/>
            <a:ext cx="68580" cy="58419"/>
          </a:xfrm>
          <a:custGeom>
            <a:avLst/>
            <a:gdLst/>
            <a:ahLst/>
            <a:cxnLst/>
            <a:rect l="l" t="t" r="r" b="b"/>
            <a:pathLst>
              <a:path w="68580" h="58420">
                <a:moveTo>
                  <a:pt x="0" y="58419"/>
                </a:moveTo>
                <a:lnTo>
                  <a:pt x="67983" y="58419"/>
                </a:lnTo>
                <a:lnTo>
                  <a:pt x="67983" y="0"/>
                </a:lnTo>
                <a:lnTo>
                  <a:pt x="0" y="0"/>
                </a:lnTo>
                <a:lnTo>
                  <a:pt x="0" y="58419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362133" y="387943"/>
            <a:ext cx="185420" cy="0"/>
          </a:xfrm>
          <a:custGeom>
            <a:avLst/>
            <a:gdLst/>
            <a:ahLst/>
            <a:cxnLst/>
            <a:rect l="l" t="t" r="r" b="b"/>
            <a:pathLst>
              <a:path w="185419">
                <a:moveTo>
                  <a:pt x="0" y="0"/>
                </a:moveTo>
                <a:lnTo>
                  <a:pt x="184835" y="0"/>
                </a:lnTo>
              </a:path>
            </a:pathLst>
          </a:custGeom>
          <a:ln w="5207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1733962" y="362000"/>
            <a:ext cx="0" cy="281940"/>
          </a:xfrm>
          <a:custGeom>
            <a:avLst/>
            <a:gdLst/>
            <a:ahLst/>
            <a:cxnLst/>
            <a:rect l="l" t="t" r="r" b="b"/>
            <a:pathLst>
              <a:path h="281940">
                <a:moveTo>
                  <a:pt x="0" y="0"/>
                </a:moveTo>
                <a:lnTo>
                  <a:pt x="0" y="281482"/>
                </a:lnTo>
              </a:path>
            </a:pathLst>
          </a:custGeom>
          <a:ln w="39103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833467" y="362005"/>
            <a:ext cx="225425" cy="281940"/>
          </a:xfrm>
          <a:custGeom>
            <a:avLst/>
            <a:gdLst/>
            <a:ahLst/>
            <a:cxnLst/>
            <a:rect l="l" t="t" r="r" b="b"/>
            <a:pathLst>
              <a:path w="225425" h="281940">
                <a:moveTo>
                  <a:pt x="43103" y="0"/>
                </a:moveTo>
                <a:lnTo>
                  <a:pt x="0" y="0"/>
                </a:lnTo>
                <a:lnTo>
                  <a:pt x="0" y="281482"/>
                </a:lnTo>
                <a:lnTo>
                  <a:pt x="36880" y="281482"/>
                </a:lnTo>
                <a:lnTo>
                  <a:pt x="36761" y="138645"/>
                </a:lnTo>
                <a:lnTo>
                  <a:pt x="36707" y="128318"/>
                </a:lnTo>
                <a:lnTo>
                  <a:pt x="36158" y="98920"/>
                </a:lnTo>
                <a:lnTo>
                  <a:pt x="35193" y="71636"/>
                </a:lnTo>
                <a:lnTo>
                  <a:pt x="33769" y="45097"/>
                </a:lnTo>
                <a:lnTo>
                  <a:pt x="35102" y="44691"/>
                </a:lnTo>
                <a:lnTo>
                  <a:pt x="73165" y="44691"/>
                </a:lnTo>
                <a:lnTo>
                  <a:pt x="43103" y="0"/>
                </a:lnTo>
                <a:close/>
              </a:path>
              <a:path w="225425" h="281940">
                <a:moveTo>
                  <a:pt x="73165" y="44691"/>
                </a:moveTo>
                <a:lnTo>
                  <a:pt x="35102" y="44691"/>
                </a:lnTo>
                <a:lnTo>
                  <a:pt x="47284" y="67826"/>
                </a:lnTo>
                <a:lnTo>
                  <a:pt x="60926" y="91354"/>
                </a:lnTo>
                <a:lnTo>
                  <a:pt x="75652" y="115039"/>
                </a:lnTo>
                <a:lnTo>
                  <a:pt x="91084" y="138645"/>
                </a:lnTo>
                <a:lnTo>
                  <a:pt x="186169" y="281482"/>
                </a:lnTo>
                <a:lnTo>
                  <a:pt x="225259" y="281482"/>
                </a:lnTo>
                <a:lnTo>
                  <a:pt x="225259" y="233883"/>
                </a:lnTo>
                <a:lnTo>
                  <a:pt x="192379" y="233883"/>
                </a:lnTo>
                <a:lnTo>
                  <a:pt x="181047" y="212068"/>
                </a:lnTo>
                <a:lnTo>
                  <a:pt x="168338" y="189664"/>
                </a:lnTo>
                <a:lnTo>
                  <a:pt x="154210" y="166399"/>
                </a:lnTo>
                <a:lnTo>
                  <a:pt x="138620" y="141998"/>
                </a:lnTo>
                <a:lnTo>
                  <a:pt x="73165" y="44691"/>
                </a:lnTo>
                <a:close/>
              </a:path>
              <a:path w="225425" h="281940">
                <a:moveTo>
                  <a:pt x="225259" y="0"/>
                </a:moveTo>
                <a:lnTo>
                  <a:pt x="188836" y="0"/>
                </a:lnTo>
                <a:lnTo>
                  <a:pt x="188963" y="138645"/>
                </a:lnTo>
                <a:lnTo>
                  <a:pt x="189028" y="149241"/>
                </a:lnTo>
                <a:lnTo>
                  <a:pt x="189718" y="178017"/>
                </a:lnTo>
                <a:lnTo>
                  <a:pt x="191075" y="205700"/>
                </a:lnTo>
                <a:lnTo>
                  <a:pt x="193268" y="233464"/>
                </a:lnTo>
                <a:lnTo>
                  <a:pt x="192379" y="233883"/>
                </a:lnTo>
                <a:lnTo>
                  <a:pt x="225259" y="233883"/>
                </a:lnTo>
                <a:lnTo>
                  <a:pt x="225259" y="0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2186073" y="357406"/>
            <a:ext cx="273685" cy="281940"/>
          </a:xfrm>
          <a:custGeom>
            <a:avLst/>
            <a:gdLst/>
            <a:ahLst/>
            <a:cxnLst/>
            <a:rect l="l" t="t" r="r" b="b"/>
            <a:pathLst>
              <a:path w="273685" h="281940">
                <a:moveTo>
                  <a:pt x="180365" y="0"/>
                </a:moveTo>
                <a:lnTo>
                  <a:pt x="91516" y="0"/>
                </a:lnTo>
                <a:lnTo>
                  <a:pt x="0" y="281482"/>
                </a:lnTo>
                <a:lnTo>
                  <a:pt x="70192" y="281482"/>
                </a:lnTo>
                <a:lnTo>
                  <a:pt x="91516" y="209232"/>
                </a:lnTo>
                <a:lnTo>
                  <a:pt x="249392" y="209232"/>
                </a:lnTo>
                <a:lnTo>
                  <a:pt x="233688" y="161632"/>
                </a:lnTo>
                <a:lnTo>
                  <a:pt x="101295" y="161632"/>
                </a:lnTo>
                <a:lnTo>
                  <a:pt x="119062" y="101892"/>
                </a:lnTo>
                <a:lnTo>
                  <a:pt x="122695" y="88713"/>
                </a:lnTo>
                <a:lnTo>
                  <a:pt x="126151" y="74752"/>
                </a:lnTo>
                <a:lnTo>
                  <a:pt x="129510" y="60790"/>
                </a:lnTo>
                <a:lnTo>
                  <a:pt x="132841" y="47612"/>
                </a:lnTo>
                <a:lnTo>
                  <a:pt x="196072" y="47612"/>
                </a:lnTo>
                <a:lnTo>
                  <a:pt x="180365" y="0"/>
                </a:lnTo>
                <a:close/>
              </a:path>
              <a:path w="273685" h="281940">
                <a:moveTo>
                  <a:pt x="249392" y="209232"/>
                </a:moveTo>
                <a:lnTo>
                  <a:pt x="177266" y="209232"/>
                </a:lnTo>
                <a:lnTo>
                  <a:pt x="200367" y="281482"/>
                </a:lnTo>
                <a:lnTo>
                  <a:pt x="273227" y="281482"/>
                </a:lnTo>
                <a:lnTo>
                  <a:pt x="249392" y="209232"/>
                </a:lnTo>
                <a:close/>
              </a:path>
              <a:path w="273685" h="281940">
                <a:moveTo>
                  <a:pt x="196072" y="47612"/>
                </a:moveTo>
                <a:lnTo>
                  <a:pt x="133718" y="47612"/>
                </a:lnTo>
                <a:lnTo>
                  <a:pt x="137220" y="60849"/>
                </a:lnTo>
                <a:lnTo>
                  <a:pt x="140985" y="74909"/>
                </a:lnTo>
                <a:lnTo>
                  <a:pt x="144898" y="88890"/>
                </a:lnTo>
                <a:lnTo>
                  <a:pt x="148831" y="101892"/>
                </a:lnTo>
                <a:lnTo>
                  <a:pt x="167487" y="161632"/>
                </a:lnTo>
                <a:lnTo>
                  <a:pt x="233688" y="161632"/>
                </a:lnTo>
                <a:lnTo>
                  <a:pt x="196072" y="47612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2487259" y="353230"/>
            <a:ext cx="237490" cy="290830"/>
          </a:xfrm>
          <a:custGeom>
            <a:avLst/>
            <a:gdLst/>
            <a:ahLst/>
            <a:cxnLst/>
            <a:rect l="l" t="t" r="r" b="b"/>
            <a:pathLst>
              <a:path w="237489" h="290830">
                <a:moveTo>
                  <a:pt x="163499" y="0"/>
                </a:moveTo>
                <a:lnTo>
                  <a:pt x="111690" y="6284"/>
                </a:lnTo>
                <a:lnTo>
                  <a:pt x="66791" y="24816"/>
                </a:lnTo>
                <a:lnTo>
                  <a:pt x="31447" y="55116"/>
                </a:lnTo>
                <a:lnTo>
                  <a:pt x="8302" y="96703"/>
                </a:lnTo>
                <a:lnTo>
                  <a:pt x="0" y="149097"/>
                </a:lnTo>
                <a:lnTo>
                  <a:pt x="6372" y="194570"/>
                </a:lnTo>
                <a:lnTo>
                  <a:pt x="25391" y="233427"/>
                </a:lnTo>
                <a:lnTo>
                  <a:pt x="56907" y="263664"/>
                </a:lnTo>
                <a:lnTo>
                  <a:pt x="100770" y="283275"/>
                </a:lnTo>
                <a:lnTo>
                  <a:pt x="156832" y="290258"/>
                </a:lnTo>
                <a:lnTo>
                  <a:pt x="182457" y="289123"/>
                </a:lnTo>
                <a:lnTo>
                  <a:pt x="204254" y="286186"/>
                </a:lnTo>
                <a:lnTo>
                  <a:pt x="221554" y="282152"/>
                </a:lnTo>
                <a:lnTo>
                  <a:pt x="233692" y="277723"/>
                </a:lnTo>
                <a:lnTo>
                  <a:pt x="225358" y="237210"/>
                </a:lnTo>
                <a:lnTo>
                  <a:pt x="167043" y="237210"/>
                </a:lnTo>
                <a:lnTo>
                  <a:pt x="126562" y="230783"/>
                </a:lnTo>
                <a:lnTo>
                  <a:pt x="96407" y="212415"/>
                </a:lnTo>
                <a:lnTo>
                  <a:pt x="77580" y="183477"/>
                </a:lnTo>
                <a:lnTo>
                  <a:pt x="71081" y="145338"/>
                </a:lnTo>
                <a:lnTo>
                  <a:pt x="78446" y="104357"/>
                </a:lnTo>
                <a:lnTo>
                  <a:pt x="98680" y="75280"/>
                </a:lnTo>
                <a:lnTo>
                  <a:pt x="128994" y="57951"/>
                </a:lnTo>
                <a:lnTo>
                  <a:pt x="166598" y="52209"/>
                </a:lnTo>
                <a:lnTo>
                  <a:pt x="226315" y="52209"/>
                </a:lnTo>
                <a:lnTo>
                  <a:pt x="237248" y="12115"/>
                </a:lnTo>
                <a:lnTo>
                  <a:pt x="225602" y="7752"/>
                </a:lnTo>
                <a:lnTo>
                  <a:pt x="209037" y="3862"/>
                </a:lnTo>
                <a:lnTo>
                  <a:pt x="188140" y="1069"/>
                </a:lnTo>
                <a:lnTo>
                  <a:pt x="163499" y="0"/>
                </a:lnTo>
                <a:close/>
              </a:path>
              <a:path w="237489" h="290830">
                <a:moveTo>
                  <a:pt x="223469" y="228028"/>
                </a:moveTo>
                <a:lnTo>
                  <a:pt x="211907" y="231574"/>
                </a:lnTo>
                <a:lnTo>
                  <a:pt x="197927" y="234495"/>
                </a:lnTo>
                <a:lnTo>
                  <a:pt x="182612" y="236479"/>
                </a:lnTo>
                <a:lnTo>
                  <a:pt x="167043" y="237210"/>
                </a:lnTo>
                <a:lnTo>
                  <a:pt x="225358" y="237210"/>
                </a:lnTo>
                <a:lnTo>
                  <a:pt x="223469" y="228028"/>
                </a:lnTo>
                <a:close/>
              </a:path>
              <a:path w="237489" h="290830">
                <a:moveTo>
                  <a:pt x="226315" y="52209"/>
                </a:moveTo>
                <a:lnTo>
                  <a:pt x="166598" y="52209"/>
                </a:lnTo>
                <a:lnTo>
                  <a:pt x="183669" y="53076"/>
                </a:lnTo>
                <a:lnTo>
                  <a:pt x="198867" y="55391"/>
                </a:lnTo>
                <a:lnTo>
                  <a:pt x="212148" y="58724"/>
                </a:lnTo>
                <a:lnTo>
                  <a:pt x="223469" y="62649"/>
                </a:lnTo>
                <a:lnTo>
                  <a:pt x="226315" y="52209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2876188" y="41086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028"/>
                </a:lnTo>
              </a:path>
            </a:pathLst>
          </a:custGeom>
          <a:ln w="6797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2761786" y="384133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>
                <a:moveTo>
                  <a:pt x="0" y="0"/>
                </a:moveTo>
                <a:lnTo>
                  <a:pt x="230149" y="0"/>
                </a:lnTo>
              </a:path>
            </a:pathLst>
          </a:custGeom>
          <a:ln w="53454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3074752" y="357403"/>
            <a:ext cx="0" cy="281940"/>
          </a:xfrm>
          <a:custGeom>
            <a:avLst/>
            <a:gdLst/>
            <a:ahLst/>
            <a:cxnLst/>
            <a:rect l="l" t="t" r="r" b="b"/>
            <a:pathLst>
              <a:path h="281940">
                <a:moveTo>
                  <a:pt x="0" y="0"/>
                </a:moveTo>
                <a:lnTo>
                  <a:pt x="0" y="281495"/>
                </a:lnTo>
              </a:path>
            </a:pathLst>
          </a:custGeom>
          <a:ln w="67983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3166466" y="352808"/>
            <a:ext cx="288290" cy="290830"/>
          </a:xfrm>
          <a:custGeom>
            <a:avLst/>
            <a:gdLst/>
            <a:ahLst/>
            <a:cxnLst/>
            <a:rect l="l" t="t" r="r" b="b"/>
            <a:pathLst>
              <a:path w="288289" h="290830">
                <a:moveTo>
                  <a:pt x="147066" y="0"/>
                </a:moveTo>
                <a:lnTo>
                  <a:pt x="97989" y="6952"/>
                </a:lnTo>
                <a:lnTo>
                  <a:pt x="57294" y="26753"/>
                </a:lnTo>
                <a:lnTo>
                  <a:pt x="26431" y="57821"/>
                </a:lnTo>
                <a:lnTo>
                  <a:pt x="6849" y="98571"/>
                </a:lnTo>
                <a:lnTo>
                  <a:pt x="0" y="147421"/>
                </a:lnTo>
                <a:lnTo>
                  <a:pt x="6419" y="194716"/>
                </a:lnTo>
                <a:lnTo>
                  <a:pt x="24909" y="234293"/>
                </a:lnTo>
                <a:lnTo>
                  <a:pt x="54318" y="264548"/>
                </a:lnTo>
                <a:lnTo>
                  <a:pt x="93494" y="283878"/>
                </a:lnTo>
                <a:lnTo>
                  <a:pt x="141287" y="290677"/>
                </a:lnTo>
                <a:lnTo>
                  <a:pt x="187416" y="284579"/>
                </a:lnTo>
                <a:lnTo>
                  <a:pt x="227638" y="266554"/>
                </a:lnTo>
                <a:lnTo>
                  <a:pt x="256074" y="240144"/>
                </a:lnTo>
                <a:lnTo>
                  <a:pt x="143954" y="240144"/>
                </a:lnTo>
                <a:lnTo>
                  <a:pt x="112960" y="232795"/>
                </a:lnTo>
                <a:lnTo>
                  <a:pt x="90254" y="212682"/>
                </a:lnTo>
                <a:lnTo>
                  <a:pt x="76294" y="182703"/>
                </a:lnTo>
                <a:lnTo>
                  <a:pt x="71539" y="145757"/>
                </a:lnTo>
                <a:lnTo>
                  <a:pt x="76236" y="108853"/>
                </a:lnTo>
                <a:lnTo>
                  <a:pt x="90138" y="78566"/>
                </a:lnTo>
                <a:lnTo>
                  <a:pt x="112954" y="58070"/>
                </a:lnTo>
                <a:lnTo>
                  <a:pt x="144399" y="50533"/>
                </a:lnTo>
                <a:lnTo>
                  <a:pt x="257211" y="50533"/>
                </a:lnTo>
                <a:lnTo>
                  <a:pt x="235799" y="27317"/>
                </a:lnTo>
                <a:lnTo>
                  <a:pt x="196519" y="7173"/>
                </a:lnTo>
                <a:lnTo>
                  <a:pt x="147066" y="0"/>
                </a:lnTo>
                <a:close/>
              </a:path>
              <a:path w="288289" h="290830">
                <a:moveTo>
                  <a:pt x="257211" y="50533"/>
                </a:moveTo>
                <a:lnTo>
                  <a:pt x="144399" y="50533"/>
                </a:lnTo>
                <a:lnTo>
                  <a:pt x="176636" y="58716"/>
                </a:lnTo>
                <a:lnTo>
                  <a:pt x="199043" y="80290"/>
                </a:lnTo>
                <a:lnTo>
                  <a:pt x="212121" y="110792"/>
                </a:lnTo>
                <a:lnTo>
                  <a:pt x="216369" y="145757"/>
                </a:lnTo>
                <a:lnTo>
                  <a:pt x="211802" y="182001"/>
                </a:lnTo>
                <a:lnTo>
                  <a:pt x="198154" y="212058"/>
                </a:lnTo>
                <a:lnTo>
                  <a:pt x="175511" y="232561"/>
                </a:lnTo>
                <a:lnTo>
                  <a:pt x="143954" y="240144"/>
                </a:lnTo>
                <a:lnTo>
                  <a:pt x="256074" y="240144"/>
                </a:lnTo>
                <a:lnTo>
                  <a:pt x="259458" y="237001"/>
                </a:lnTo>
                <a:lnTo>
                  <a:pt x="280380" y="196322"/>
                </a:lnTo>
                <a:lnTo>
                  <a:pt x="287909" y="144919"/>
                </a:lnTo>
                <a:lnTo>
                  <a:pt x="281962" y="98256"/>
                </a:lnTo>
                <a:lnTo>
                  <a:pt x="264436" y="58367"/>
                </a:lnTo>
                <a:lnTo>
                  <a:pt x="257211" y="50533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3511636" y="357398"/>
            <a:ext cx="248285" cy="281940"/>
          </a:xfrm>
          <a:custGeom>
            <a:avLst/>
            <a:gdLst/>
            <a:ahLst/>
            <a:cxnLst/>
            <a:rect l="l" t="t" r="r" b="b"/>
            <a:pathLst>
              <a:path w="248285" h="281940">
                <a:moveTo>
                  <a:pt x="79082" y="0"/>
                </a:moveTo>
                <a:lnTo>
                  <a:pt x="0" y="0"/>
                </a:lnTo>
                <a:lnTo>
                  <a:pt x="0" y="281495"/>
                </a:lnTo>
                <a:lnTo>
                  <a:pt x="62204" y="281495"/>
                </a:lnTo>
                <a:lnTo>
                  <a:pt x="62078" y="171537"/>
                </a:lnTo>
                <a:lnTo>
                  <a:pt x="62037" y="163373"/>
                </a:lnTo>
                <a:lnTo>
                  <a:pt x="61537" y="132032"/>
                </a:lnTo>
                <a:lnTo>
                  <a:pt x="60704" y="102334"/>
                </a:lnTo>
                <a:lnTo>
                  <a:pt x="59537" y="73926"/>
                </a:lnTo>
                <a:lnTo>
                  <a:pt x="60871" y="73507"/>
                </a:lnTo>
                <a:lnTo>
                  <a:pt x="123406" y="73507"/>
                </a:lnTo>
                <a:lnTo>
                  <a:pt x="79082" y="0"/>
                </a:lnTo>
                <a:close/>
              </a:path>
              <a:path w="248285" h="281940">
                <a:moveTo>
                  <a:pt x="123406" y="73507"/>
                </a:moveTo>
                <a:lnTo>
                  <a:pt x="60871" y="73507"/>
                </a:lnTo>
                <a:lnTo>
                  <a:pt x="72682" y="98729"/>
                </a:lnTo>
                <a:lnTo>
                  <a:pt x="85699" y="124302"/>
                </a:lnTo>
                <a:lnTo>
                  <a:pt x="99297" y="149326"/>
                </a:lnTo>
                <a:lnTo>
                  <a:pt x="112852" y="172897"/>
                </a:lnTo>
                <a:lnTo>
                  <a:pt x="176834" y="281495"/>
                </a:lnTo>
                <a:lnTo>
                  <a:pt x="247916" y="281495"/>
                </a:lnTo>
                <a:lnTo>
                  <a:pt x="247916" y="199631"/>
                </a:lnTo>
                <a:lnTo>
                  <a:pt x="190157" y="199631"/>
                </a:lnTo>
                <a:lnTo>
                  <a:pt x="179399" y="175337"/>
                </a:lnTo>
                <a:lnTo>
                  <a:pt x="167389" y="150610"/>
                </a:lnTo>
                <a:lnTo>
                  <a:pt x="154545" y="126277"/>
                </a:lnTo>
                <a:lnTo>
                  <a:pt x="141287" y="103162"/>
                </a:lnTo>
                <a:lnTo>
                  <a:pt x="123406" y="73507"/>
                </a:lnTo>
                <a:close/>
              </a:path>
              <a:path w="248285" h="281940">
                <a:moveTo>
                  <a:pt x="247916" y="0"/>
                </a:moveTo>
                <a:lnTo>
                  <a:pt x="185712" y="0"/>
                </a:lnTo>
                <a:lnTo>
                  <a:pt x="185712" y="81864"/>
                </a:lnTo>
                <a:lnTo>
                  <a:pt x="185990" y="113007"/>
                </a:lnTo>
                <a:lnTo>
                  <a:pt x="186936" y="142781"/>
                </a:lnTo>
                <a:lnTo>
                  <a:pt x="188717" y="171537"/>
                </a:lnTo>
                <a:lnTo>
                  <a:pt x="191503" y="199631"/>
                </a:lnTo>
                <a:lnTo>
                  <a:pt x="247916" y="199631"/>
                </a:lnTo>
                <a:lnTo>
                  <a:pt x="247916" y="0"/>
                </a:lnTo>
                <a:close/>
              </a:path>
            </a:pathLst>
          </a:custGeom>
          <a:solidFill>
            <a:srgbClr val="CE2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8416400" y="551991"/>
            <a:ext cx="727710" cy="840740"/>
          </a:xfrm>
          <a:custGeom>
            <a:avLst/>
            <a:gdLst/>
            <a:ahLst/>
            <a:cxnLst/>
            <a:rect l="l" t="t" r="r" b="b"/>
            <a:pathLst>
              <a:path w="727709" h="840740">
                <a:moveTo>
                  <a:pt x="727595" y="0"/>
                </a:moveTo>
                <a:lnTo>
                  <a:pt x="0" y="420090"/>
                </a:lnTo>
                <a:lnTo>
                  <a:pt x="727595" y="840168"/>
                </a:lnTo>
                <a:lnTo>
                  <a:pt x="727595" y="0"/>
                </a:lnTo>
                <a:close/>
              </a:path>
            </a:pathLst>
          </a:custGeom>
          <a:solidFill>
            <a:srgbClr val="A926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8415566" y="507859"/>
            <a:ext cx="728980" cy="841375"/>
          </a:xfrm>
          <a:custGeom>
            <a:avLst/>
            <a:gdLst/>
            <a:ahLst/>
            <a:cxnLst/>
            <a:rect l="l" t="t" r="r" b="b"/>
            <a:pathLst>
              <a:path w="728979" h="841375">
                <a:moveTo>
                  <a:pt x="728433" y="0"/>
                </a:moveTo>
                <a:lnTo>
                  <a:pt x="0" y="420560"/>
                </a:lnTo>
                <a:lnTo>
                  <a:pt x="728433" y="841121"/>
                </a:lnTo>
                <a:lnTo>
                  <a:pt x="728433" y="0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8910942" y="1016316"/>
            <a:ext cx="3810" cy="46990"/>
          </a:xfrm>
          <a:custGeom>
            <a:avLst/>
            <a:gdLst/>
            <a:ahLst/>
            <a:cxnLst/>
            <a:rect l="l" t="t" r="r" b="b"/>
            <a:pathLst>
              <a:path w="3809" h="46990">
                <a:moveTo>
                  <a:pt x="2844" y="0"/>
                </a:moveTo>
                <a:lnTo>
                  <a:pt x="825" y="0"/>
                </a:lnTo>
                <a:lnTo>
                  <a:pt x="0" y="10401"/>
                </a:lnTo>
                <a:lnTo>
                  <a:pt x="0" y="36067"/>
                </a:lnTo>
                <a:lnTo>
                  <a:pt x="825" y="46469"/>
                </a:lnTo>
                <a:lnTo>
                  <a:pt x="2844" y="46469"/>
                </a:lnTo>
                <a:lnTo>
                  <a:pt x="3670" y="36067"/>
                </a:lnTo>
                <a:lnTo>
                  <a:pt x="3670" y="10401"/>
                </a:lnTo>
                <a:lnTo>
                  <a:pt x="2844" y="0"/>
                </a:lnTo>
                <a:close/>
              </a:path>
            </a:pathLst>
          </a:custGeom>
          <a:solidFill>
            <a:srgbClr val="9FD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8885036" y="1015793"/>
            <a:ext cx="3810" cy="46990"/>
          </a:xfrm>
          <a:custGeom>
            <a:avLst/>
            <a:gdLst/>
            <a:ahLst/>
            <a:cxnLst/>
            <a:rect l="l" t="t" r="r" b="b"/>
            <a:pathLst>
              <a:path w="3809" h="46990">
                <a:moveTo>
                  <a:pt x="2844" y="0"/>
                </a:moveTo>
                <a:lnTo>
                  <a:pt x="812" y="0"/>
                </a:lnTo>
                <a:lnTo>
                  <a:pt x="0" y="10401"/>
                </a:lnTo>
                <a:lnTo>
                  <a:pt x="0" y="36067"/>
                </a:lnTo>
                <a:lnTo>
                  <a:pt x="812" y="46469"/>
                </a:lnTo>
                <a:lnTo>
                  <a:pt x="2844" y="46469"/>
                </a:lnTo>
                <a:lnTo>
                  <a:pt x="3670" y="36067"/>
                </a:lnTo>
                <a:lnTo>
                  <a:pt x="3670" y="10401"/>
                </a:lnTo>
                <a:lnTo>
                  <a:pt x="2844" y="0"/>
                </a:lnTo>
                <a:close/>
              </a:path>
            </a:pathLst>
          </a:custGeom>
          <a:solidFill>
            <a:srgbClr val="9FD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8869410" y="810187"/>
            <a:ext cx="85407" cy="8597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8908763" y="1056614"/>
            <a:ext cx="3810" cy="5715"/>
          </a:xfrm>
          <a:custGeom>
            <a:avLst/>
            <a:gdLst/>
            <a:ahLst/>
            <a:cxnLst/>
            <a:rect l="l" t="t" r="r" b="b"/>
            <a:pathLst>
              <a:path w="3809" h="5715">
                <a:moveTo>
                  <a:pt x="0" y="0"/>
                </a:moveTo>
                <a:lnTo>
                  <a:pt x="2844" y="5651"/>
                </a:lnTo>
                <a:lnTo>
                  <a:pt x="3056" y="5194"/>
                </a:lnTo>
                <a:lnTo>
                  <a:pt x="2870" y="5194"/>
                </a:lnTo>
                <a:lnTo>
                  <a:pt x="2222" y="3263"/>
                </a:lnTo>
                <a:lnTo>
                  <a:pt x="0" y="0"/>
                </a:lnTo>
                <a:close/>
              </a:path>
              <a:path w="3809" h="5715">
                <a:moveTo>
                  <a:pt x="3073" y="4521"/>
                </a:moveTo>
                <a:lnTo>
                  <a:pt x="2870" y="5194"/>
                </a:lnTo>
                <a:lnTo>
                  <a:pt x="3056" y="5194"/>
                </a:lnTo>
                <a:lnTo>
                  <a:pt x="3251" y="4775"/>
                </a:lnTo>
                <a:lnTo>
                  <a:pt x="3073" y="4521"/>
                </a:lnTo>
                <a:close/>
              </a:path>
            </a:pathLst>
          </a:custGeom>
          <a:solidFill>
            <a:srgbClr val="D759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8910983" y="1059883"/>
            <a:ext cx="1270" cy="2540"/>
          </a:xfrm>
          <a:custGeom>
            <a:avLst/>
            <a:gdLst/>
            <a:ahLst/>
            <a:cxnLst/>
            <a:rect l="l" t="t" r="r" b="b"/>
            <a:pathLst>
              <a:path w="1270" h="2540">
                <a:moveTo>
                  <a:pt x="0" y="0"/>
                </a:moveTo>
                <a:lnTo>
                  <a:pt x="647" y="1917"/>
                </a:lnTo>
                <a:lnTo>
                  <a:pt x="850" y="1257"/>
                </a:lnTo>
                <a:lnTo>
                  <a:pt x="0" y="0"/>
                </a:lnTo>
                <a:close/>
              </a:path>
            </a:pathLst>
          </a:custGeom>
          <a:solidFill>
            <a:srgbClr val="DC7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8774836" y="820545"/>
            <a:ext cx="271780" cy="241300"/>
          </a:xfrm>
          <a:custGeom>
            <a:avLst/>
            <a:gdLst/>
            <a:ahLst/>
            <a:cxnLst/>
            <a:rect l="l" t="t" r="r" b="b"/>
            <a:pathLst>
              <a:path w="271779" h="241300">
                <a:moveTo>
                  <a:pt x="137271" y="240638"/>
                </a:moveTo>
                <a:lnTo>
                  <a:pt x="137169" y="240842"/>
                </a:lnTo>
                <a:lnTo>
                  <a:pt x="137385" y="241159"/>
                </a:lnTo>
                <a:lnTo>
                  <a:pt x="137271" y="240638"/>
                </a:lnTo>
                <a:close/>
              </a:path>
              <a:path w="271779" h="241300">
                <a:moveTo>
                  <a:pt x="113400" y="195249"/>
                </a:moveTo>
                <a:lnTo>
                  <a:pt x="112684" y="195249"/>
                </a:lnTo>
                <a:lnTo>
                  <a:pt x="113268" y="199605"/>
                </a:lnTo>
                <a:lnTo>
                  <a:pt x="113586" y="206158"/>
                </a:lnTo>
                <a:lnTo>
                  <a:pt x="133931" y="236066"/>
                </a:lnTo>
                <a:lnTo>
                  <a:pt x="113400" y="195249"/>
                </a:lnTo>
                <a:close/>
              </a:path>
              <a:path w="271779" h="241300">
                <a:moveTo>
                  <a:pt x="21016" y="11578"/>
                </a:moveTo>
                <a:lnTo>
                  <a:pt x="372" y="38303"/>
                </a:lnTo>
                <a:lnTo>
                  <a:pt x="273" y="38463"/>
                </a:lnTo>
                <a:lnTo>
                  <a:pt x="0" y="39111"/>
                </a:lnTo>
                <a:lnTo>
                  <a:pt x="110741" y="201967"/>
                </a:lnTo>
                <a:lnTo>
                  <a:pt x="111071" y="197814"/>
                </a:lnTo>
                <a:lnTo>
                  <a:pt x="111528" y="195249"/>
                </a:lnTo>
                <a:lnTo>
                  <a:pt x="113400" y="195249"/>
                </a:lnTo>
                <a:lnTo>
                  <a:pt x="21016" y="11578"/>
                </a:lnTo>
                <a:close/>
              </a:path>
              <a:path w="271779" h="241300">
                <a:moveTo>
                  <a:pt x="249453" y="0"/>
                </a:moveTo>
                <a:lnTo>
                  <a:pt x="139138" y="236638"/>
                </a:lnTo>
                <a:lnTo>
                  <a:pt x="138998" y="238086"/>
                </a:lnTo>
                <a:lnTo>
                  <a:pt x="138846" y="239292"/>
                </a:lnTo>
                <a:lnTo>
                  <a:pt x="138693" y="240219"/>
                </a:lnTo>
                <a:lnTo>
                  <a:pt x="271336" y="24685"/>
                </a:lnTo>
                <a:lnTo>
                  <a:pt x="256530" y="5522"/>
                </a:lnTo>
                <a:lnTo>
                  <a:pt x="256327" y="5310"/>
                </a:lnTo>
                <a:lnTo>
                  <a:pt x="249453" y="0"/>
                </a:lnTo>
                <a:close/>
              </a:path>
            </a:pathLst>
          </a:custGeom>
          <a:solidFill>
            <a:srgbClr val="D759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8912219" y="1057179"/>
            <a:ext cx="1905" cy="5080"/>
          </a:xfrm>
          <a:custGeom>
            <a:avLst/>
            <a:gdLst/>
            <a:ahLst/>
            <a:cxnLst/>
            <a:rect l="l" t="t" r="r" b="b"/>
            <a:pathLst>
              <a:path w="1904" h="5080">
                <a:moveTo>
                  <a:pt x="1752" y="0"/>
                </a:moveTo>
                <a:lnTo>
                  <a:pt x="81" y="3581"/>
                </a:lnTo>
                <a:lnTo>
                  <a:pt x="0" y="4521"/>
                </a:lnTo>
                <a:lnTo>
                  <a:pt x="381" y="5080"/>
                </a:lnTo>
                <a:lnTo>
                  <a:pt x="1308" y="3581"/>
                </a:lnTo>
                <a:lnTo>
                  <a:pt x="1473" y="2654"/>
                </a:lnTo>
                <a:lnTo>
                  <a:pt x="1625" y="1447"/>
                </a:lnTo>
                <a:lnTo>
                  <a:pt x="1752" y="0"/>
                </a:lnTo>
                <a:close/>
              </a:path>
            </a:pathLst>
          </a:custGeom>
          <a:solidFill>
            <a:srgbClr val="B2D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8885571" y="1015796"/>
            <a:ext cx="3175" cy="11430"/>
          </a:xfrm>
          <a:custGeom>
            <a:avLst/>
            <a:gdLst/>
            <a:ahLst/>
            <a:cxnLst/>
            <a:rect l="l" t="t" r="r" b="b"/>
            <a:pathLst>
              <a:path w="3175" h="11430">
                <a:moveTo>
                  <a:pt x="1955" y="0"/>
                </a:moveTo>
                <a:lnTo>
                  <a:pt x="787" y="0"/>
                </a:lnTo>
                <a:lnTo>
                  <a:pt x="330" y="2565"/>
                </a:lnTo>
                <a:lnTo>
                  <a:pt x="0" y="6718"/>
                </a:lnTo>
                <a:lnTo>
                  <a:pt x="2857" y="10909"/>
                </a:lnTo>
                <a:lnTo>
                  <a:pt x="2527" y="4356"/>
                </a:lnTo>
                <a:lnTo>
                  <a:pt x="1955" y="0"/>
                </a:lnTo>
                <a:close/>
              </a:path>
            </a:pathLst>
          </a:custGeom>
          <a:solidFill>
            <a:srgbClr val="B2D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8795856" y="798202"/>
            <a:ext cx="228600" cy="263525"/>
          </a:xfrm>
          <a:custGeom>
            <a:avLst/>
            <a:gdLst/>
            <a:ahLst/>
            <a:cxnLst/>
            <a:rect l="l" t="t" r="r" b="b"/>
            <a:pathLst>
              <a:path w="228600" h="263525">
                <a:moveTo>
                  <a:pt x="116144" y="262411"/>
                </a:moveTo>
                <a:lnTo>
                  <a:pt x="115979" y="262944"/>
                </a:lnTo>
                <a:lnTo>
                  <a:pt x="116156" y="263186"/>
                </a:lnTo>
                <a:lnTo>
                  <a:pt x="116144" y="262411"/>
                </a:lnTo>
                <a:close/>
              </a:path>
              <a:path w="228600" h="263525">
                <a:moveTo>
                  <a:pt x="29581" y="8565"/>
                </a:moveTo>
                <a:lnTo>
                  <a:pt x="5067" y="27506"/>
                </a:lnTo>
                <a:lnTo>
                  <a:pt x="4494" y="28098"/>
                </a:lnTo>
                <a:lnTo>
                  <a:pt x="0" y="33915"/>
                </a:lnTo>
                <a:lnTo>
                  <a:pt x="112905" y="258411"/>
                </a:lnTo>
                <a:lnTo>
                  <a:pt x="115128" y="261687"/>
                </a:lnTo>
                <a:lnTo>
                  <a:pt x="29581" y="8565"/>
                </a:lnTo>
                <a:close/>
              </a:path>
              <a:path w="228600" h="263525">
                <a:moveTo>
                  <a:pt x="197115" y="0"/>
                </a:moveTo>
                <a:lnTo>
                  <a:pt x="118404" y="255109"/>
                </a:lnTo>
                <a:lnTo>
                  <a:pt x="118227" y="257826"/>
                </a:lnTo>
                <a:lnTo>
                  <a:pt x="118112" y="258982"/>
                </a:lnTo>
                <a:lnTo>
                  <a:pt x="228438" y="22347"/>
                </a:lnTo>
                <a:lnTo>
                  <a:pt x="202800" y="2539"/>
                </a:lnTo>
                <a:lnTo>
                  <a:pt x="201895" y="2017"/>
                </a:lnTo>
                <a:lnTo>
                  <a:pt x="197115" y="0"/>
                </a:lnTo>
                <a:close/>
              </a:path>
            </a:pathLst>
          </a:custGeom>
          <a:solidFill>
            <a:srgbClr val="DC76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8911996" y="1053307"/>
            <a:ext cx="2540" cy="8255"/>
          </a:xfrm>
          <a:custGeom>
            <a:avLst/>
            <a:gdLst/>
            <a:ahLst/>
            <a:cxnLst/>
            <a:rect l="l" t="t" r="r" b="b"/>
            <a:pathLst>
              <a:path w="2540" h="8255">
                <a:moveTo>
                  <a:pt x="2260" y="0"/>
                </a:moveTo>
                <a:lnTo>
                  <a:pt x="0" y="7302"/>
                </a:lnTo>
                <a:lnTo>
                  <a:pt x="114" y="7874"/>
                </a:lnTo>
                <a:lnTo>
                  <a:pt x="1981" y="3873"/>
                </a:lnTo>
                <a:lnTo>
                  <a:pt x="2171" y="1422"/>
                </a:lnTo>
                <a:lnTo>
                  <a:pt x="2260" y="0"/>
                </a:lnTo>
                <a:close/>
              </a:path>
            </a:pathLst>
          </a:custGeom>
          <a:solidFill>
            <a:srgbClr val="BFDE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8825438" y="778167"/>
            <a:ext cx="167640" cy="283210"/>
          </a:xfrm>
          <a:custGeom>
            <a:avLst/>
            <a:gdLst/>
            <a:ahLst/>
            <a:cxnLst/>
            <a:rect l="l" t="t" r="r" b="b"/>
            <a:pathLst>
              <a:path w="167640" h="283209">
                <a:moveTo>
                  <a:pt x="90508" y="0"/>
                </a:moveTo>
                <a:lnTo>
                  <a:pt x="50431" y="5385"/>
                </a:lnTo>
                <a:lnTo>
                  <a:pt x="11395" y="20916"/>
                </a:lnTo>
                <a:lnTo>
                  <a:pt x="0" y="28601"/>
                </a:lnTo>
                <a:lnTo>
                  <a:pt x="85546" y="281710"/>
                </a:lnTo>
                <a:lnTo>
                  <a:pt x="86396" y="282967"/>
                </a:lnTo>
                <a:lnTo>
                  <a:pt x="86438" y="281710"/>
                </a:lnTo>
                <a:lnTo>
                  <a:pt x="85939" y="278738"/>
                </a:lnTo>
                <a:lnTo>
                  <a:pt x="85538" y="271283"/>
                </a:lnTo>
                <a:lnTo>
                  <a:pt x="85507" y="248550"/>
                </a:lnTo>
                <a:lnTo>
                  <a:pt x="86320" y="238149"/>
                </a:lnTo>
                <a:lnTo>
                  <a:pt x="100236" y="238149"/>
                </a:lnTo>
                <a:lnTo>
                  <a:pt x="137309" y="117994"/>
                </a:lnTo>
                <a:lnTo>
                  <a:pt x="86676" y="117994"/>
                </a:lnTo>
                <a:lnTo>
                  <a:pt x="47335" y="91735"/>
                </a:lnTo>
                <a:lnTo>
                  <a:pt x="43978" y="75004"/>
                </a:lnTo>
                <a:lnTo>
                  <a:pt x="47335" y="58281"/>
                </a:lnTo>
                <a:lnTo>
                  <a:pt x="56488" y="44620"/>
                </a:lnTo>
                <a:lnTo>
                  <a:pt x="70060" y="35407"/>
                </a:lnTo>
                <a:lnTo>
                  <a:pt x="86676" y="32028"/>
                </a:lnTo>
                <a:lnTo>
                  <a:pt x="163832" y="32028"/>
                </a:lnTo>
                <a:lnTo>
                  <a:pt x="167533" y="20034"/>
                </a:lnTo>
                <a:lnTo>
                  <a:pt x="135476" y="6506"/>
                </a:lnTo>
                <a:lnTo>
                  <a:pt x="133000" y="5709"/>
                </a:lnTo>
                <a:lnTo>
                  <a:pt x="90508" y="0"/>
                </a:lnTo>
                <a:close/>
              </a:path>
              <a:path w="167640" h="283209">
                <a:moveTo>
                  <a:pt x="100236" y="238149"/>
                </a:moveTo>
                <a:lnTo>
                  <a:pt x="88352" y="238149"/>
                </a:lnTo>
                <a:lnTo>
                  <a:pt x="89178" y="248550"/>
                </a:lnTo>
                <a:lnTo>
                  <a:pt x="89055" y="270711"/>
                </a:lnTo>
                <a:lnTo>
                  <a:pt x="89038" y="271283"/>
                </a:lnTo>
                <a:lnTo>
                  <a:pt x="88822" y="275144"/>
                </a:lnTo>
                <a:lnTo>
                  <a:pt x="100236" y="238149"/>
                </a:lnTo>
                <a:close/>
              </a:path>
              <a:path w="167640" h="283209">
                <a:moveTo>
                  <a:pt x="163832" y="32028"/>
                </a:moveTo>
                <a:lnTo>
                  <a:pt x="86676" y="32028"/>
                </a:lnTo>
                <a:lnTo>
                  <a:pt x="103297" y="35407"/>
                </a:lnTo>
                <a:lnTo>
                  <a:pt x="116869" y="44620"/>
                </a:lnTo>
                <a:lnTo>
                  <a:pt x="126018" y="58281"/>
                </a:lnTo>
                <a:lnTo>
                  <a:pt x="129373" y="75004"/>
                </a:lnTo>
                <a:lnTo>
                  <a:pt x="126018" y="91735"/>
                </a:lnTo>
                <a:lnTo>
                  <a:pt x="116869" y="105400"/>
                </a:lnTo>
                <a:lnTo>
                  <a:pt x="103297" y="114615"/>
                </a:lnTo>
                <a:lnTo>
                  <a:pt x="86676" y="117994"/>
                </a:lnTo>
                <a:lnTo>
                  <a:pt x="137309" y="117994"/>
                </a:lnTo>
                <a:lnTo>
                  <a:pt x="163832" y="32028"/>
                </a:lnTo>
                <a:close/>
              </a:path>
            </a:pathLst>
          </a:custGeom>
          <a:solidFill>
            <a:srgbClr val="E08C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8910949" y="1016316"/>
            <a:ext cx="3810" cy="44450"/>
          </a:xfrm>
          <a:custGeom>
            <a:avLst/>
            <a:gdLst/>
            <a:ahLst/>
            <a:cxnLst/>
            <a:rect l="l" t="t" r="r" b="b"/>
            <a:pathLst>
              <a:path w="3809" h="44450">
                <a:moveTo>
                  <a:pt x="2844" y="0"/>
                </a:moveTo>
                <a:lnTo>
                  <a:pt x="812" y="0"/>
                </a:lnTo>
                <a:lnTo>
                  <a:pt x="0" y="10401"/>
                </a:lnTo>
                <a:lnTo>
                  <a:pt x="29" y="33134"/>
                </a:lnTo>
                <a:lnTo>
                  <a:pt x="419" y="40589"/>
                </a:lnTo>
                <a:lnTo>
                  <a:pt x="1054" y="44297"/>
                </a:lnTo>
                <a:lnTo>
                  <a:pt x="3302" y="36995"/>
                </a:lnTo>
                <a:lnTo>
                  <a:pt x="3530" y="33134"/>
                </a:lnTo>
                <a:lnTo>
                  <a:pt x="3657" y="10401"/>
                </a:lnTo>
                <a:lnTo>
                  <a:pt x="2844" y="0"/>
                </a:lnTo>
                <a:close/>
              </a:path>
            </a:pathLst>
          </a:custGeom>
          <a:solidFill>
            <a:srgbClr val="CCE4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8869410" y="810194"/>
            <a:ext cx="85725" cy="86360"/>
          </a:xfrm>
          <a:custGeom>
            <a:avLst/>
            <a:gdLst/>
            <a:ahLst/>
            <a:cxnLst/>
            <a:rect l="l" t="t" r="r" b="b"/>
            <a:pathLst>
              <a:path w="85725" h="86359">
                <a:moveTo>
                  <a:pt x="42710" y="0"/>
                </a:moveTo>
                <a:lnTo>
                  <a:pt x="26087" y="3379"/>
                </a:lnTo>
                <a:lnTo>
                  <a:pt x="12511" y="12593"/>
                </a:lnTo>
                <a:lnTo>
                  <a:pt x="3356" y="26258"/>
                </a:lnTo>
                <a:lnTo>
                  <a:pt x="0" y="42989"/>
                </a:lnTo>
                <a:lnTo>
                  <a:pt x="3356" y="59718"/>
                </a:lnTo>
                <a:lnTo>
                  <a:pt x="12511" y="73379"/>
                </a:lnTo>
                <a:lnTo>
                  <a:pt x="26087" y="82589"/>
                </a:lnTo>
                <a:lnTo>
                  <a:pt x="42710" y="85966"/>
                </a:lnTo>
                <a:lnTo>
                  <a:pt x="59325" y="82589"/>
                </a:lnTo>
                <a:lnTo>
                  <a:pt x="67823" y="76822"/>
                </a:lnTo>
                <a:lnTo>
                  <a:pt x="42379" y="76822"/>
                </a:lnTo>
                <a:lnTo>
                  <a:pt x="29059" y="74115"/>
                </a:lnTo>
                <a:lnTo>
                  <a:pt x="18180" y="66733"/>
                </a:lnTo>
                <a:lnTo>
                  <a:pt x="10843" y="55782"/>
                </a:lnTo>
                <a:lnTo>
                  <a:pt x="8153" y="42367"/>
                </a:lnTo>
                <a:lnTo>
                  <a:pt x="10843" y="28959"/>
                </a:lnTo>
                <a:lnTo>
                  <a:pt x="18180" y="18011"/>
                </a:lnTo>
                <a:lnTo>
                  <a:pt x="29059" y="10631"/>
                </a:lnTo>
                <a:lnTo>
                  <a:pt x="42379" y="7924"/>
                </a:lnTo>
                <a:lnTo>
                  <a:pt x="66021" y="7924"/>
                </a:lnTo>
                <a:lnTo>
                  <a:pt x="59325" y="3379"/>
                </a:lnTo>
                <a:lnTo>
                  <a:pt x="42710" y="0"/>
                </a:lnTo>
                <a:close/>
              </a:path>
              <a:path w="85725" h="86359">
                <a:moveTo>
                  <a:pt x="66021" y="7924"/>
                </a:moveTo>
                <a:lnTo>
                  <a:pt x="42379" y="7924"/>
                </a:lnTo>
                <a:lnTo>
                  <a:pt x="55700" y="10631"/>
                </a:lnTo>
                <a:lnTo>
                  <a:pt x="66579" y="18011"/>
                </a:lnTo>
                <a:lnTo>
                  <a:pt x="73915" y="28959"/>
                </a:lnTo>
                <a:lnTo>
                  <a:pt x="76606" y="42367"/>
                </a:lnTo>
                <a:lnTo>
                  <a:pt x="73915" y="55782"/>
                </a:lnTo>
                <a:lnTo>
                  <a:pt x="66579" y="66733"/>
                </a:lnTo>
                <a:lnTo>
                  <a:pt x="55700" y="74115"/>
                </a:lnTo>
                <a:lnTo>
                  <a:pt x="42379" y="76822"/>
                </a:lnTo>
                <a:lnTo>
                  <a:pt x="67823" y="76822"/>
                </a:lnTo>
                <a:lnTo>
                  <a:pt x="72897" y="73379"/>
                </a:lnTo>
                <a:lnTo>
                  <a:pt x="82050" y="59718"/>
                </a:lnTo>
                <a:lnTo>
                  <a:pt x="85407" y="42989"/>
                </a:lnTo>
                <a:lnTo>
                  <a:pt x="82050" y="26258"/>
                </a:lnTo>
                <a:lnTo>
                  <a:pt x="72897" y="12593"/>
                </a:lnTo>
                <a:lnTo>
                  <a:pt x="66021" y="7924"/>
                </a:lnTo>
                <a:close/>
              </a:path>
            </a:pathLst>
          </a:custGeom>
          <a:solidFill>
            <a:srgbClr val="D1D2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8933243" y="954768"/>
            <a:ext cx="22860" cy="6350"/>
          </a:xfrm>
          <a:custGeom>
            <a:avLst/>
            <a:gdLst/>
            <a:ahLst/>
            <a:cxnLst/>
            <a:rect l="l" t="t" r="r" b="b"/>
            <a:pathLst>
              <a:path w="22859" h="6350">
                <a:moveTo>
                  <a:pt x="0" y="0"/>
                </a:moveTo>
                <a:lnTo>
                  <a:pt x="1854" y="6286"/>
                </a:lnTo>
                <a:lnTo>
                  <a:pt x="22720" y="6286"/>
                </a:lnTo>
                <a:lnTo>
                  <a:pt x="22720" y="4699"/>
                </a:lnTo>
                <a:lnTo>
                  <a:pt x="0" y="0"/>
                </a:lnTo>
                <a:close/>
              </a:path>
            </a:pathLst>
          </a:custGeom>
          <a:solidFill>
            <a:srgbClr val="FCB9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8854899" y="943279"/>
            <a:ext cx="15240" cy="19050"/>
          </a:xfrm>
          <a:custGeom>
            <a:avLst/>
            <a:gdLst/>
            <a:ahLst/>
            <a:cxnLst/>
            <a:rect l="l" t="t" r="r" b="b"/>
            <a:pathLst>
              <a:path w="15240" h="19050">
                <a:moveTo>
                  <a:pt x="4229" y="0"/>
                </a:moveTo>
                <a:lnTo>
                  <a:pt x="774" y="2806"/>
                </a:lnTo>
                <a:lnTo>
                  <a:pt x="0" y="10540"/>
                </a:lnTo>
                <a:lnTo>
                  <a:pt x="2476" y="17322"/>
                </a:lnTo>
                <a:lnTo>
                  <a:pt x="13322" y="18440"/>
                </a:lnTo>
                <a:lnTo>
                  <a:pt x="14757" y="4229"/>
                </a:lnTo>
                <a:lnTo>
                  <a:pt x="11937" y="774"/>
                </a:lnTo>
                <a:lnTo>
                  <a:pt x="4229" y="0"/>
                </a:lnTo>
                <a:close/>
              </a:path>
            </a:pathLst>
          </a:custGeom>
          <a:solidFill>
            <a:srgbClr val="B5A4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8859125" y="1051547"/>
            <a:ext cx="8255" cy="10795"/>
          </a:xfrm>
          <a:custGeom>
            <a:avLst/>
            <a:gdLst/>
            <a:ahLst/>
            <a:cxnLst/>
            <a:rect l="l" t="t" r="r" b="b"/>
            <a:pathLst>
              <a:path w="8254" h="10794">
                <a:moveTo>
                  <a:pt x="0" y="10718"/>
                </a:moveTo>
                <a:lnTo>
                  <a:pt x="8102" y="10718"/>
                </a:lnTo>
                <a:lnTo>
                  <a:pt x="8102" y="0"/>
                </a:lnTo>
                <a:lnTo>
                  <a:pt x="0" y="0"/>
                </a:lnTo>
                <a:lnTo>
                  <a:pt x="0" y="10718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8856516" y="960969"/>
            <a:ext cx="0" cy="95885"/>
          </a:xfrm>
          <a:custGeom>
            <a:avLst/>
            <a:gdLst/>
            <a:ahLst/>
            <a:cxnLst/>
            <a:rect l="l" t="t" r="r" b="b"/>
            <a:pathLst>
              <a:path h="95884">
                <a:moveTo>
                  <a:pt x="0" y="0"/>
                </a:moveTo>
                <a:lnTo>
                  <a:pt x="0" y="95529"/>
                </a:lnTo>
              </a:path>
            </a:pathLst>
          </a:custGeom>
          <a:ln w="8445">
            <a:solidFill>
              <a:srgbClr val="FEBF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8860702" y="960582"/>
            <a:ext cx="15875" cy="96520"/>
          </a:xfrm>
          <a:custGeom>
            <a:avLst/>
            <a:gdLst/>
            <a:ahLst/>
            <a:cxnLst/>
            <a:rect l="l" t="t" r="r" b="b"/>
            <a:pathLst>
              <a:path w="15875" h="96519">
                <a:moveTo>
                  <a:pt x="5791" y="0"/>
                </a:moveTo>
                <a:lnTo>
                  <a:pt x="1257" y="0"/>
                </a:lnTo>
                <a:lnTo>
                  <a:pt x="635" y="139"/>
                </a:lnTo>
                <a:lnTo>
                  <a:pt x="38" y="393"/>
                </a:lnTo>
                <a:lnTo>
                  <a:pt x="0" y="95923"/>
                </a:lnTo>
                <a:lnTo>
                  <a:pt x="15836" y="95923"/>
                </a:lnTo>
                <a:lnTo>
                  <a:pt x="8966" y="10947"/>
                </a:lnTo>
                <a:lnTo>
                  <a:pt x="8966" y="4902"/>
                </a:lnTo>
                <a:lnTo>
                  <a:pt x="5791" y="0"/>
                </a:lnTo>
                <a:close/>
              </a:path>
            </a:pathLst>
          </a:custGeom>
          <a:solidFill>
            <a:srgbClr val="FFD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8921974" y="935339"/>
            <a:ext cx="15875" cy="19685"/>
          </a:xfrm>
          <a:custGeom>
            <a:avLst/>
            <a:gdLst/>
            <a:ahLst/>
            <a:cxnLst/>
            <a:rect l="l" t="t" r="r" b="b"/>
            <a:pathLst>
              <a:path w="15875" h="19684">
                <a:moveTo>
                  <a:pt x="4495" y="0"/>
                </a:moveTo>
                <a:lnTo>
                  <a:pt x="825" y="2997"/>
                </a:lnTo>
                <a:lnTo>
                  <a:pt x="0" y="11214"/>
                </a:lnTo>
                <a:lnTo>
                  <a:pt x="2641" y="18427"/>
                </a:lnTo>
                <a:lnTo>
                  <a:pt x="14173" y="19621"/>
                </a:lnTo>
                <a:lnTo>
                  <a:pt x="15697" y="4508"/>
                </a:lnTo>
                <a:lnTo>
                  <a:pt x="12699" y="838"/>
                </a:lnTo>
                <a:lnTo>
                  <a:pt x="4495" y="0"/>
                </a:lnTo>
                <a:close/>
              </a:path>
            </a:pathLst>
          </a:custGeom>
          <a:solidFill>
            <a:srgbClr val="C1B1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8926474" y="1050455"/>
            <a:ext cx="8890" cy="11430"/>
          </a:xfrm>
          <a:custGeom>
            <a:avLst/>
            <a:gdLst/>
            <a:ahLst/>
            <a:cxnLst/>
            <a:rect l="l" t="t" r="r" b="b"/>
            <a:pathLst>
              <a:path w="8890" h="11430">
                <a:moveTo>
                  <a:pt x="0" y="11404"/>
                </a:moveTo>
                <a:lnTo>
                  <a:pt x="8623" y="11404"/>
                </a:lnTo>
                <a:lnTo>
                  <a:pt x="8623" y="0"/>
                </a:lnTo>
                <a:lnTo>
                  <a:pt x="0" y="0"/>
                </a:lnTo>
                <a:lnTo>
                  <a:pt x="0" y="11404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8923703" y="954161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74"/>
                </a:lnTo>
              </a:path>
            </a:pathLst>
          </a:custGeom>
          <a:ln w="8978">
            <a:solidFill>
              <a:srgbClr val="EA92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8928143" y="953751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4">
                <a:moveTo>
                  <a:pt x="6172" y="0"/>
                </a:moveTo>
                <a:lnTo>
                  <a:pt x="1346" y="0"/>
                </a:lnTo>
                <a:lnTo>
                  <a:pt x="673" y="139"/>
                </a:lnTo>
                <a:lnTo>
                  <a:pt x="50" y="406"/>
                </a:lnTo>
                <a:lnTo>
                  <a:pt x="0" y="101980"/>
                </a:lnTo>
                <a:lnTo>
                  <a:pt x="16840" y="101980"/>
                </a:lnTo>
                <a:lnTo>
                  <a:pt x="9525" y="11633"/>
                </a:lnTo>
                <a:lnTo>
                  <a:pt x="9525" y="5206"/>
                </a:lnTo>
                <a:lnTo>
                  <a:pt x="6172" y="0"/>
                </a:lnTo>
                <a:close/>
              </a:path>
            </a:pathLst>
          </a:custGeom>
          <a:solidFill>
            <a:srgbClr val="FCB9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8951471" y="934819"/>
            <a:ext cx="15875" cy="19685"/>
          </a:xfrm>
          <a:custGeom>
            <a:avLst/>
            <a:gdLst/>
            <a:ahLst/>
            <a:cxnLst/>
            <a:rect l="l" t="t" r="r" b="b"/>
            <a:pathLst>
              <a:path w="15875" h="19684">
                <a:moveTo>
                  <a:pt x="4495" y="0"/>
                </a:moveTo>
                <a:lnTo>
                  <a:pt x="838" y="2997"/>
                </a:lnTo>
                <a:lnTo>
                  <a:pt x="0" y="11214"/>
                </a:lnTo>
                <a:lnTo>
                  <a:pt x="2641" y="18427"/>
                </a:lnTo>
                <a:lnTo>
                  <a:pt x="14173" y="19608"/>
                </a:lnTo>
                <a:lnTo>
                  <a:pt x="15697" y="4521"/>
                </a:lnTo>
                <a:lnTo>
                  <a:pt x="12699" y="850"/>
                </a:lnTo>
                <a:lnTo>
                  <a:pt x="4495" y="0"/>
                </a:lnTo>
                <a:close/>
              </a:path>
            </a:pathLst>
          </a:custGeom>
          <a:solidFill>
            <a:srgbClr val="D4C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8955963" y="1049934"/>
            <a:ext cx="8890" cy="11430"/>
          </a:xfrm>
          <a:custGeom>
            <a:avLst/>
            <a:gdLst/>
            <a:ahLst/>
            <a:cxnLst/>
            <a:rect l="l" t="t" r="r" b="b"/>
            <a:pathLst>
              <a:path w="8890" h="11430">
                <a:moveTo>
                  <a:pt x="0" y="11404"/>
                </a:moveTo>
                <a:lnTo>
                  <a:pt x="8623" y="11404"/>
                </a:lnTo>
                <a:lnTo>
                  <a:pt x="8623" y="0"/>
                </a:lnTo>
                <a:lnTo>
                  <a:pt x="0" y="0"/>
                </a:lnTo>
                <a:lnTo>
                  <a:pt x="0" y="11404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8953196" y="953638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74"/>
                </a:lnTo>
              </a:path>
            </a:pathLst>
          </a:custGeom>
          <a:ln w="8978">
            <a:solidFill>
              <a:srgbClr val="115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8957643" y="953225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4">
                <a:moveTo>
                  <a:pt x="6172" y="0"/>
                </a:moveTo>
                <a:lnTo>
                  <a:pt x="1346" y="0"/>
                </a:lnTo>
                <a:lnTo>
                  <a:pt x="673" y="139"/>
                </a:lnTo>
                <a:lnTo>
                  <a:pt x="38" y="419"/>
                </a:lnTo>
                <a:lnTo>
                  <a:pt x="0" y="101993"/>
                </a:lnTo>
                <a:lnTo>
                  <a:pt x="16840" y="101993"/>
                </a:lnTo>
                <a:lnTo>
                  <a:pt x="9525" y="11645"/>
                </a:lnTo>
                <a:lnTo>
                  <a:pt x="9525" y="5219"/>
                </a:lnTo>
                <a:lnTo>
                  <a:pt x="6172" y="0"/>
                </a:lnTo>
                <a:close/>
              </a:path>
            </a:pathLst>
          </a:custGeom>
          <a:solidFill>
            <a:srgbClr val="1789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8825087" y="935871"/>
            <a:ext cx="15875" cy="19685"/>
          </a:xfrm>
          <a:custGeom>
            <a:avLst/>
            <a:gdLst/>
            <a:ahLst/>
            <a:cxnLst/>
            <a:rect l="l" t="t" r="r" b="b"/>
            <a:pathLst>
              <a:path w="15875" h="19684">
                <a:moveTo>
                  <a:pt x="4495" y="0"/>
                </a:moveTo>
                <a:lnTo>
                  <a:pt x="825" y="2984"/>
                </a:lnTo>
                <a:lnTo>
                  <a:pt x="0" y="11214"/>
                </a:lnTo>
                <a:lnTo>
                  <a:pt x="2641" y="18414"/>
                </a:lnTo>
                <a:lnTo>
                  <a:pt x="14173" y="19596"/>
                </a:lnTo>
                <a:lnTo>
                  <a:pt x="15697" y="4508"/>
                </a:lnTo>
                <a:lnTo>
                  <a:pt x="12699" y="825"/>
                </a:lnTo>
                <a:lnTo>
                  <a:pt x="4495" y="0"/>
                </a:lnTo>
                <a:close/>
              </a:path>
            </a:pathLst>
          </a:custGeom>
          <a:solidFill>
            <a:srgbClr val="7E69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829585" y="1050975"/>
            <a:ext cx="8890" cy="11430"/>
          </a:xfrm>
          <a:custGeom>
            <a:avLst/>
            <a:gdLst/>
            <a:ahLst/>
            <a:cxnLst/>
            <a:rect l="l" t="t" r="r" b="b"/>
            <a:pathLst>
              <a:path w="8890" h="11430">
                <a:moveTo>
                  <a:pt x="0" y="11404"/>
                </a:moveTo>
                <a:lnTo>
                  <a:pt x="8623" y="11404"/>
                </a:lnTo>
                <a:lnTo>
                  <a:pt x="8623" y="0"/>
                </a:lnTo>
                <a:lnTo>
                  <a:pt x="0" y="0"/>
                </a:lnTo>
                <a:lnTo>
                  <a:pt x="0" y="11404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8826818" y="954673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87"/>
                </a:lnTo>
              </a:path>
            </a:pathLst>
          </a:custGeom>
          <a:ln w="8966">
            <a:solidFill>
              <a:srgbClr val="BC1A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8831253" y="954262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4">
                <a:moveTo>
                  <a:pt x="6172" y="0"/>
                </a:moveTo>
                <a:lnTo>
                  <a:pt x="1346" y="0"/>
                </a:lnTo>
                <a:lnTo>
                  <a:pt x="673" y="139"/>
                </a:lnTo>
                <a:lnTo>
                  <a:pt x="50" y="406"/>
                </a:lnTo>
                <a:lnTo>
                  <a:pt x="0" y="101993"/>
                </a:lnTo>
                <a:lnTo>
                  <a:pt x="16840" y="101993"/>
                </a:lnTo>
                <a:lnTo>
                  <a:pt x="9537" y="11645"/>
                </a:lnTo>
                <a:lnTo>
                  <a:pt x="9537" y="5219"/>
                </a:lnTo>
                <a:lnTo>
                  <a:pt x="6172" y="0"/>
                </a:lnTo>
                <a:close/>
              </a:path>
            </a:pathLst>
          </a:custGeom>
          <a:solidFill>
            <a:srgbClr val="EF4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8891880" y="981019"/>
            <a:ext cx="15240" cy="19050"/>
          </a:xfrm>
          <a:custGeom>
            <a:avLst/>
            <a:gdLst/>
            <a:ahLst/>
            <a:cxnLst/>
            <a:rect l="l" t="t" r="r" b="b"/>
            <a:pathLst>
              <a:path w="15240" h="19050">
                <a:moveTo>
                  <a:pt x="4216" y="0"/>
                </a:moveTo>
                <a:lnTo>
                  <a:pt x="774" y="2806"/>
                </a:lnTo>
                <a:lnTo>
                  <a:pt x="0" y="10540"/>
                </a:lnTo>
                <a:lnTo>
                  <a:pt x="2463" y="17322"/>
                </a:lnTo>
                <a:lnTo>
                  <a:pt x="13322" y="18427"/>
                </a:lnTo>
                <a:lnTo>
                  <a:pt x="14744" y="4229"/>
                </a:lnTo>
                <a:lnTo>
                  <a:pt x="11937" y="774"/>
                </a:lnTo>
                <a:lnTo>
                  <a:pt x="4216" y="0"/>
                </a:lnTo>
                <a:close/>
              </a:path>
            </a:pathLst>
          </a:custGeom>
          <a:solidFill>
            <a:srgbClr val="5546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8890951" y="998706"/>
            <a:ext cx="8890" cy="52069"/>
          </a:xfrm>
          <a:custGeom>
            <a:avLst/>
            <a:gdLst/>
            <a:ahLst/>
            <a:cxnLst/>
            <a:rect l="l" t="t" r="r" b="b"/>
            <a:pathLst>
              <a:path w="8890" h="52069">
                <a:moveTo>
                  <a:pt x="6769" y="0"/>
                </a:moveTo>
                <a:lnTo>
                  <a:pt x="3784" y="1282"/>
                </a:lnTo>
                <a:lnTo>
                  <a:pt x="1587" y="5524"/>
                </a:lnTo>
                <a:lnTo>
                  <a:pt x="1587" y="10566"/>
                </a:lnTo>
                <a:lnTo>
                  <a:pt x="0" y="51765"/>
                </a:lnTo>
                <a:lnTo>
                  <a:pt x="8458" y="51689"/>
                </a:lnTo>
                <a:lnTo>
                  <a:pt x="6769" y="0"/>
                </a:lnTo>
                <a:close/>
              </a:path>
            </a:pathLst>
          </a:custGeom>
          <a:solidFill>
            <a:srgbClr val="6ECE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8897720" y="998325"/>
            <a:ext cx="12700" cy="52705"/>
          </a:xfrm>
          <a:custGeom>
            <a:avLst/>
            <a:gdLst/>
            <a:ahLst/>
            <a:cxnLst/>
            <a:rect l="l" t="t" r="r" b="b"/>
            <a:pathLst>
              <a:path w="12700" h="52705">
                <a:moveTo>
                  <a:pt x="5765" y="0"/>
                </a:moveTo>
                <a:lnTo>
                  <a:pt x="1219" y="0"/>
                </a:lnTo>
                <a:lnTo>
                  <a:pt x="596" y="139"/>
                </a:lnTo>
                <a:lnTo>
                  <a:pt x="0" y="380"/>
                </a:lnTo>
                <a:lnTo>
                  <a:pt x="0" y="52146"/>
                </a:lnTo>
                <a:lnTo>
                  <a:pt x="12204" y="51485"/>
                </a:lnTo>
                <a:lnTo>
                  <a:pt x="8915" y="10947"/>
                </a:lnTo>
                <a:lnTo>
                  <a:pt x="8915" y="4902"/>
                </a:lnTo>
                <a:lnTo>
                  <a:pt x="5765" y="0"/>
                </a:lnTo>
                <a:close/>
              </a:path>
            </a:pathLst>
          </a:custGeom>
          <a:solidFill>
            <a:srgbClr val="9FD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8885565" y="976230"/>
            <a:ext cx="11430" cy="28575"/>
          </a:xfrm>
          <a:custGeom>
            <a:avLst/>
            <a:gdLst/>
            <a:ahLst/>
            <a:cxnLst/>
            <a:rect l="l" t="t" r="r" b="b"/>
            <a:pathLst>
              <a:path w="11429" h="28575">
                <a:moveTo>
                  <a:pt x="0" y="0"/>
                </a:moveTo>
                <a:lnTo>
                  <a:pt x="7607" y="28498"/>
                </a:lnTo>
                <a:lnTo>
                  <a:pt x="11061" y="23101"/>
                </a:lnTo>
                <a:lnTo>
                  <a:pt x="0" y="0"/>
                </a:lnTo>
                <a:close/>
              </a:path>
            </a:pathLst>
          </a:custGeom>
          <a:solidFill>
            <a:srgbClr val="6ECE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8902884" y="958772"/>
            <a:ext cx="21590" cy="41275"/>
          </a:xfrm>
          <a:custGeom>
            <a:avLst/>
            <a:gdLst/>
            <a:ahLst/>
            <a:cxnLst/>
            <a:rect l="l" t="t" r="r" b="b"/>
            <a:pathLst>
              <a:path w="21590" h="41275">
                <a:moveTo>
                  <a:pt x="21069" y="0"/>
                </a:moveTo>
                <a:lnTo>
                  <a:pt x="0" y="40817"/>
                </a:lnTo>
                <a:lnTo>
                  <a:pt x="20815" y="12801"/>
                </a:lnTo>
                <a:lnTo>
                  <a:pt x="21069" y="0"/>
                </a:lnTo>
                <a:close/>
              </a:path>
            </a:pathLst>
          </a:custGeom>
          <a:solidFill>
            <a:srgbClr val="EA92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8980278" y="934819"/>
            <a:ext cx="15875" cy="19685"/>
          </a:xfrm>
          <a:custGeom>
            <a:avLst/>
            <a:gdLst/>
            <a:ahLst/>
            <a:cxnLst/>
            <a:rect l="l" t="t" r="r" b="b"/>
            <a:pathLst>
              <a:path w="15875" h="19684">
                <a:moveTo>
                  <a:pt x="4483" y="0"/>
                </a:moveTo>
                <a:lnTo>
                  <a:pt x="825" y="2997"/>
                </a:lnTo>
                <a:lnTo>
                  <a:pt x="0" y="11214"/>
                </a:lnTo>
                <a:lnTo>
                  <a:pt x="2628" y="18427"/>
                </a:lnTo>
                <a:lnTo>
                  <a:pt x="14173" y="19608"/>
                </a:lnTo>
                <a:lnTo>
                  <a:pt x="15697" y="4521"/>
                </a:lnTo>
                <a:lnTo>
                  <a:pt x="12699" y="850"/>
                </a:lnTo>
                <a:lnTo>
                  <a:pt x="4483" y="0"/>
                </a:lnTo>
                <a:close/>
              </a:path>
            </a:pathLst>
          </a:custGeom>
          <a:solidFill>
            <a:srgbClr val="5546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8984780" y="1049934"/>
            <a:ext cx="8890" cy="11430"/>
          </a:xfrm>
          <a:custGeom>
            <a:avLst/>
            <a:gdLst/>
            <a:ahLst/>
            <a:cxnLst/>
            <a:rect l="l" t="t" r="r" b="b"/>
            <a:pathLst>
              <a:path w="8890" h="11430">
                <a:moveTo>
                  <a:pt x="0" y="11404"/>
                </a:moveTo>
                <a:lnTo>
                  <a:pt x="8623" y="11404"/>
                </a:lnTo>
                <a:lnTo>
                  <a:pt x="8623" y="0"/>
                </a:lnTo>
                <a:lnTo>
                  <a:pt x="0" y="0"/>
                </a:lnTo>
                <a:lnTo>
                  <a:pt x="0" y="11404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8982001" y="953638"/>
            <a:ext cx="0" cy="101600"/>
          </a:xfrm>
          <a:custGeom>
            <a:avLst/>
            <a:gdLst/>
            <a:ahLst/>
            <a:cxnLst/>
            <a:rect l="l" t="t" r="r" b="b"/>
            <a:pathLst>
              <a:path h="101600">
                <a:moveTo>
                  <a:pt x="0" y="0"/>
                </a:moveTo>
                <a:lnTo>
                  <a:pt x="0" y="101574"/>
                </a:lnTo>
              </a:path>
            </a:pathLst>
          </a:custGeom>
          <a:ln w="8978">
            <a:solidFill>
              <a:srgbClr val="A1AA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8986445" y="953225"/>
            <a:ext cx="17145" cy="102235"/>
          </a:xfrm>
          <a:custGeom>
            <a:avLst/>
            <a:gdLst/>
            <a:ahLst/>
            <a:cxnLst/>
            <a:rect l="l" t="t" r="r" b="b"/>
            <a:pathLst>
              <a:path w="17145" h="102234">
                <a:moveTo>
                  <a:pt x="6184" y="0"/>
                </a:moveTo>
                <a:lnTo>
                  <a:pt x="1346" y="0"/>
                </a:lnTo>
                <a:lnTo>
                  <a:pt x="685" y="139"/>
                </a:lnTo>
                <a:lnTo>
                  <a:pt x="50" y="419"/>
                </a:lnTo>
                <a:lnTo>
                  <a:pt x="0" y="101993"/>
                </a:lnTo>
                <a:lnTo>
                  <a:pt x="16840" y="101993"/>
                </a:lnTo>
                <a:lnTo>
                  <a:pt x="9525" y="11645"/>
                </a:lnTo>
                <a:lnTo>
                  <a:pt x="9525" y="5219"/>
                </a:lnTo>
                <a:lnTo>
                  <a:pt x="6184" y="0"/>
                </a:lnTo>
                <a:close/>
              </a:path>
            </a:pathLst>
          </a:custGeom>
          <a:solidFill>
            <a:srgbClr val="C2D9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8991634" y="954307"/>
            <a:ext cx="26034" cy="8890"/>
          </a:xfrm>
          <a:custGeom>
            <a:avLst/>
            <a:gdLst/>
            <a:ahLst/>
            <a:cxnLst/>
            <a:rect l="l" t="t" r="r" b="b"/>
            <a:pathLst>
              <a:path w="26034" h="8890">
                <a:moveTo>
                  <a:pt x="0" y="0"/>
                </a:moveTo>
                <a:lnTo>
                  <a:pt x="3225" y="8305"/>
                </a:lnTo>
                <a:lnTo>
                  <a:pt x="25996" y="6858"/>
                </a:lnTo>
                <a:lnTo>
                  <a:pt x="0" y="0"/>
                </a:lnTo>
                <a:close/>
              </a:path>
            </a:pathLst>
          </a:custGeom>
          <a:solidFill>
            <a:srgbClr val="C2D9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8966582" y="954739"/>
            <a:ext cx="18415" cy="8255"/>
          </a:xfrm>
          <a:custGeom>
            <a:avLst/>
            <a:gdLst/>
            <a:ahLst/>
            <a:cxnLst/>
            <a:rect l="l" t="t" r="r" b="b"/>
            <a:pathLst>
              <a:path w="18415" h="8255">
                <a:moveTo>
                  <a:pt x="18199" y="0"/>
                </a:moveTo>
                <a:lnTo>
                  <a:pt x="0" y="4737"/>
                </a:lnTo>
                <a:lnTo>
                  <a:pt x="203" y="6451"/>
                </a:lnTo>
                <a:lnTo>
                  <a:pt x="457" y="7874"/>
                </a:lnTo>
                <a:lnTo>
                  <a:pt x="14389" y="7874"/>
                </a:lnTo>
                <a:lnTo>
                  <a:pt x="18199" y="0"/>
                </a:lnTo>
                <a:close/>
              </a:path>
            </a:pathLst>
          </a:custGeom>
          <a:solidFill>
            <a:srgbClr val="A1AA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8835471" y="923716"/>
            <a:ext cx="12700" cy="37465"/>
          </a:xfrm>
          <a:custGeom>
            <a:avLst/>
            <a:gdLst/>
            <a:ahLst/>
            <a:cxnLst/>
            <a:rect l="l" t="t" r="r" b="b"/>
            <a:pathLst>
              <a:path w="12700" h="37465">
                <a:moveTo>
                  <a:pt x="12623" y="0"/>
                </a:moveTo>
                <a:lnTo>
                  <a:pt x="0" y="31051"/>
                </a:lnTo>
                <a:lnTo>
                  <a:pt x="4927" y="36868"/>
                </a:lnTo>
                <a:lnTo>
                  <a:pt x="12623" y="0"/>
                </a:lnTo>
                <a:close/>
              </a:path>
            </a:pathLst>
          </a:custGeom>
          <a:solidFill>
            <a:srgbClr val="EF48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8848090" y="923720"/>
            <a:ext cx="11430" cy="48260"/>
          </a:xfrm>
          <a:custGeom>
            <a:avLst/>
            <a:gdLst/>
            <a:ahLst/>
            <a:cxnLst/>
            <a:rect l="l" t="t" r="r" b="b"/>
            <a:pathLst>
              <a:path w="11429" h="48259">
                <a:moveTo>
                  <a:pt x="0" y="0"/>
                </a:moveTo>
                <a:lnTo>
                  <a:pt x="7391" y="48005"/>
                </a:lnTo>
                <a:lnTo>
                  <a:pt x="10947" y="38379"/>
                </a:lnTo>
                <a:lnTo>
                  <a:pt x="0" y="0"/>
                </a:lnTo>
                <a:close/>
              </a:path>
            </a:pathLst>
          </a:custGeom>
          <a:solidFill>
            <a:srgbClr val="FEBF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8864659" y="961058"/>
            <a:ext cx="20955" cy="15240"/>
          </a:xfrm>
          <a:custGeom>
            <a:avLst/>
            <a:gdLst/>
            <a:ahLst/>
            <a:cxnLst/>
            <a:rect l="l" t="t" r="r" b="b"/>
            <a:pathLst>
              <a:path w="20954" h="15240">
                <a:moveTo>
                  <a:pt x="0" y="0"/>
                </a:moveTo>
                <a:lnTo>
                  <a:pt x="4749" y="7581"/>
                </a:lnTo>
                <a:lnTo>
                  <a:pt x="20675" y="15163"/>
                </a:lnTo>
                <a:lnTo>
                  <a:pt x="0" y="0"/>
                </a:lnTo>
                <a:close/>
              </a:path>
            </a:pathLst>
          </a:custGeom>
          <a:solidFill>
            <a:srgbClr val="FFD2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9008483" y="942153"/>
            <a:ext cx="15240" cy="19050"/>
          </a:xfrm>
          <a:custGeom>
            <a:avLst/>
            <a:gdLst/>
            <a:ahLst/>
            <a:cxnLst/>
            <a:rect l="l" t="t" r="r" b="b"/>
            <a:pathLst>
              <a:path w="15240" h="19050">
                <a:moveTo>
                  <a:pt x="4216" y="0"/>
                </a:moveTo>
                <a:lnTo>
                  <a:pt x="774" y="2819"/>
                </a:lnTo>
                <a:lnTo>
                  <a:pt x="0" y="10553"/>
                </a:lnTo>
                <a:lnTo>
                  <a:pt x="2476" y="17335"/>
                </a:lnTo>
                <a:lnTo>
                  <a:pt x="13322" y="18440"/>
                </a:lnTo>
                <a:lnTo>
                  <a:pt x="14757" y="4241"/>
                </a:lnTo>
                <a:lnTo>
                  <a:pt x="11937" y="787"/>
                </a:lnTo>
                <a:lnTo>
                  <a:pt x="4216" y="0"/>
                </a:lnTo>
                <a:close/>
              </a:path>
            </a:pathLst>
          </a:custGeom>
          <a:solidFill>
            <a:srgbClr val="D4C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9012720" y="1050417"/>
            <a:ext cx="8255" cy="10795"/>
          </a:xfrm>
          <a:custGeom>
            <a:avLst/>
            <a:gdLst/>
            <a:ahLst/>
            <a:cxnLst/>
            <a:rect l="l" t="t" r="r" b="b"/>
            <a:pathLst>
              <a:path w="8254" h="10794">
                <a:moveTo>
                  <a:pt x="0" y="10731"/>
                </a:moveTo>
                <a:lnTo>
                  <a:pt x="8102" y="10731"/>
                </a:lnTo>
                <a:lnTo>
                  <a:pt x="8102" y="0"/>
                </a:lnTo>
                <a:lnTo>
                  <a:pt x="0" y="0"/>
                </a:lnTo>
                <a:lnTo>
                  <a:pt x="0" y="10731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9010100" y="959853"/>
            <a:ext cx="0" cy="95885"/>
          </a:xfrm>
          <a:custGeom>
            <a:avLst/>
            <a:gdLst/>
            <a:ahLst/>
            <a:cxnLst/>
            <a:rect l="l" t="t" r="r" b="b"/>
            <a:pathLst>
              <a:path h="95884">
                <a:moveTo>
                  <a:pt x="0" y="0"/>
                </a:moveTo>
                <a:lnTo>
                  <a:pt x="0" y="95529"/>
                </a:lnTo>
              </a:path>
            </a:pathLst>
          </a:custGeom>
          <a:ln w="8432">
            <a:solidFill>
              <a:srgbClr val="B361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9014280" y="959474"/>
            <a:ext cx="15875" cy="96520"/>
          </a:xfrm>
          <a:custGeom>
            <a:avLst/>
            <a:gdLst/>
            <a:ahLst/>
            <a:cxnLst/>
            <a:rect l="l" t="t" r="r" b="b"/>
            <a:pathLst>
              <a:path w="15875" h="96519">
                <a:moveTo>
                  <a:pt x="5803" y="0"/>
                </a:moveTo>
                <a:lnTo>
                  <a:pt x="1257" y="0"/>
                </a:lnTo>
                <a:lnTo>
                  <a:pt x="635" y="127"/>
                </a:lnTo>
                <a:lnTo>
                  <a:pt x="38" y="381"/>
                </a:lnTo>
                <a:lnTo>
                  <a:pt x="0" y="95910"/>
                </a:lnTo>
                <a:lnTo>
                  <a:pt x="15836" y="95910"/>
                </a:lnTo>
                <a:lnTo>
                  <a:pt x="8966" y="10947"/>
                </a:lnTo>
                <a:lnTo>
                  <a:pt x="8966" y="4889"/>
                </a:lnTo>
                <a:lnTo>
                  <a:pt x="5803" y="0"/>
                </a:lnTo>
                <a:close/>
              </a:path>
            </a:pathLst>
          </a:custGeom>
          <a:solidFill>
            <a:srgbClr val="BF7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9021169" y="962605"/>
            <a:ext cx="24765" cy="21590"/>
          </a:xfrm>
          <a:custGeom>
            <a:avLst/>
            <a:gdLst/>
            <a:ahLst/>
            <a:cxnLst/>
            <a:rect l="l" t="t" r="r" b="b"/>
            <a:pathLst>
              <a:path w="24765" h="21590">
                <a:moveTo>
                  <a:pt x="0" y="0"/>
                </a:moveTo>
                <a:lnTo>
                  <a:pt x="2082" y="8851"/>
                </a:lnTo>
                <a:lnTo>
                  <a:pt x="24650" y="21450"/>
                </a:lnTo>
                <a:lnTo>
                  <a:pt x="0" y="0"/>
                </a:lnTo>
                <a:close/>
              </a:path>
            </a:pathLst>
          </a:custGeom>
          <a:solidFill>
            <a:srgbClr val="BF7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8877561" y="818120"/>
            <a:ext cx="68580" cy="69215"/>
          </a:xfrm>
          <a:custGeom>
            <a:avLst/>
            <a:gdLst/>
            <a:ahLst/>
            <a:cxnLst/>
            <a:rect l="l" t="t" r="r" b="b"/>
            <a:pathLst>
              <a:path w="68579" h="69215">
                <a:moveTo>
                  <a:pt x="34226" y="0"/>
                </a:moveTo>
                <a:lnTo>
                  <a:pt x="20906" y="2706"/>
                </a:lnTo>
                <a:lnTo>
                  <a:pt x="10026" y="10086"/>
                </a:lnTo>
                <a:lnTo>
                  <a:pt x="2690" y="21034"/>
                </a:lnTo>
                <a:lnTo>
                  <a:pt x="0" y="34442"/>
                </a:lnTo>
                <a:lnTo>
                  <a:pt x="2690" y="47857"/>
                </a:lnTo>
                <a:lnTo>
                  <a:pt x="10026" y="58808"/>
                </a:lnTo>
                <a:lnTo>
                  <a:pt x="20906" y="66191"/>
                </a:lnTo>
                <a:lnTo>
                  <a:pt x="34226" y="68897"/>
                </a:lnTo>
                <a:lnTo>
                  <a:pt x="47546" y="66191"/>
                </a:lnTo>
                <a:lnTo>
                  <a:pt x="58426" y="58808"/>
                </a:lnTo>
                <a:lnTo>
                  <a:pt x="33235" y="58686"/>
                </a:lnTo>
                <a:lnTo>
                  <a:pt x="33235" y="31115"/>
                </a:lnTo>
                <a:lnTo>
                  <a:pt x="19456" y="31115"/>
                </a:lnTo>
                <a:lnTo>
                  <a:pt x="19456" y="26949"/>
                </a:lnTo>
                <a:lnTo>
                  <a:pt x="33235" y="26949"/>
                </a:lnTo>
                <a:lnTo>
                  <a:pt x="33235" y="11341"/>
                </a:lnTo>
                <a:lnTo>
                  <a:pt x="59266" y="11341"/>
                </a:lnTo>
                <a:lnTo>
                  <a:pt x="58426" y="10086"/>
                </a:lnTo>
                <a:lnTo>
                  <a:pt x="47546" y="2706"/>
                </a:lnTo>
                <a:lnTo>
                  <a:pt x="34226" y="0"/>
                </a:lnTo>
                <a:close/>
              </a:path>
              <a:path w="68579" h="69215">
                <a:moveTo>
                  <a:pt x="59266" y="11341"/>
                </a:moveTo>
                <a:lnTo>
                  <a:pt x="36766" y="11341"/>
                </a:lnTo>
                <a:lnTo>
                  <a:pt x="36766" y="26949"/>
                </a:lnTo>
                <a:lnTo>
                  <a:pt x="51015" y="26949"/>
                </a:lnTo>
                <a:lnTo>
                  <a:pt x="51015" y="31115"/>
                </a:lnTo>
                <a:lnTo>
                  <a:pt x="36766" y="31115"/>
                </a:lnTo>
                <a:lnTo>
                  <a:pt x="36766" y="58686"/>
                </a:lnTo>
                <a:lnTo>
                  <a:pt x="58508" y="58686"/>
                </a:lnTo>
                <a:lnTo>
                  <a:pt x="65762" y="47857"/>
                </a:lnTo>
                <a:lnTo>
                  <a:pt x="68452" y="34442"/>
                </a:lnTo>
                <a:lnTo>
                  <a:pt x="65762" y="21034"/>
                </a:lnTo>
                <a:lnTo>
                  <a:pt x="59266" y="11341"/>
                </a:lnTo>
                <a:close/>
              </a:path>
            </a:pathLst>
          </a:custGeom>
          <a:solidFill>
            <a:srgbClr val="F4F4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8910802" y="829462"/>
            <a:ext cx="3810" cy="47625"/>
          </a:xfrm>
          <a:custGeom>
            <a:avLst/>
            <a:gdLst/>
            <a:ahLst/>
            <a:cxnLst/>
            <a:rect l="l" t="t" r="r" b="b"/>
            <a:pathLst>
              <a:path w="3809" h="47625">
                <a:moveTo>
                  <a:pt x="3530" y="19773"/>
                </a:moveTo>
                <a:lnTo>
                  <a:pt x="0" y="19773"/>
                </a:lnTo>
                <a:lnTo>
                  <a:pt x="0" y="47345"/>
                </a:lnTo>
                <a:lnTo>
                  <a:pt x="3530" y="47345"/>
                </a:lnTo>
                <a:lnTo>
                  <a:pt x="3530" y="19773"/>
                </a:lnTo>
                <a:close/>
              </a:path>
              <a:path w="3809" h="47625">
                <a:moveTo>
                  <a:pt x="3530" y="0"/>
                </a:moveTo>
                <a:lnTo>
                  <a:pt x="0" y="0"/>
                </a:lnTo>
                <a:lnTo>
                  <a:pt x="0" y="15608"/>
                </a:lnTo>
                <a:lnTo>
                  <a:pt x="3530" y="15608"/>
                </a:lnTo>
                <a:lnTo>
                  <a:pt x="3530" y="0"/>
                </a:lnTo>
                <a:close/>
              </a:path>
            </a:pathLst>
          </a:custGeom>
          <a:solidFill>
            <a:srgbClr val="CE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8897022" y="845070"/>
            <a:ext cx="31750" cy="4445"/>
          </a:xfrm>
          <a:custGeom>
            <a:avLst/>
            <a:gdLst/>
            <a:ahLst/>
            <a:cxnLst/>
            <a:rect l="l" t="t" r="r" b="b"/>
            <a:pathLst>
              <a:path w="31750" h="4444">
                <a:moveTo>
                  <a:pt x="13779" y="0"/>
                </a:moveTo>
                <a:lnTo>
                  <a:pt x="0" y="0"/>
                </a:lnTo>
                <a:lnTo>
                  <a:pt x="0" y="4165"/>
                </a:lnTo>
                <a:lnTo>
                  <a:pt x="13779" y="4165"/>
                </a:lnTo>
                <a:lnTo>
                  <a:pt x="13779" y="0"/>
                </a:lnTo>
                <a:close/>
              </a:path>
              <a:path w="31750" h="4444">
                <a:moveTo>
                  <a:pt x="31559" y="0"/>
                </a:moveTo>
                <a:lnTo>
                  <a:pt x="17310" y="0"/>
                </a:lnTo>
                <a:lnTo>
                  <a:pt x="17310" y="4165"/>
                </a:lnTo>
                <a:lnTo>
                  <a:pt x="31559" y="4165"/>
                </a:lnTo>
                <a:lnTo>
                  <a:pt x="31559" y="0"/>
                </a:lnTo>
                <a:close/>
              </a:path>
            </a:pathLst>
          </a:custGeom>
          <a:solidFill>
            <a:srgbClr val="CE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8910802" y="845070"/>
            <a:ext cx="3810" cy="4445"/>
          </a:xfrm>
          <a:custGeom>
            <a:avLst/>
            <a:gdLst/>
            <a:ahLst/>
            <a:cxnLst/>
            <a:rect l="l" t="t" r="r" b="b"/>
            <a:pathLst>
              <a:path w="3809" h="4444">
                <a:moveTo>
                  <a:pt x="3530" y="0"/>
                </a:moveTo>
                <a:lnTo>
                  <a:pt x="0" y="0"/>
                </a:lnTo>
                <a:lnTo>
                  <a:pt x="0" y="4165"/>
                </a:lnTo>
                <a:lnTo>
                  <a:pt x="3530" y="4165"/>
                </a:lnTo>
                <a:lnTo>
                  <a:pt x="3530" y="0"/>
                </a:lnTo>
                <a:close/>
              </a:path>
            </a:pathLst>
          </a:custGeom>
          <a:solidFill>
            <a:srgbClr val="C1C3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9039073" y="945050"/>
            <a:ext cx="15875" cy="38735"/>
          </a:xfrm>
          <a:custGeom>
            <a:avLst/>
            <a:gdLst/>
            <a:ahLst/>
            <a:cxnLst/>
            <a:rect l="l" t="t" r="r" b="b"/>
            <a:pathLst>
              <a:path w="15875" h="38734">
                <a:moveTo>
                  <a:pt x="15595" y="0"/>
                </a:moveTo>
                <a:lnTo>
                  <a:pt x="0" y="29578"/>
                </a:lnTo>
                <a:lnTo>
                  <a:pt x="5283" y="38519"/>
                </a:lnTo>
                <a:lnTo>
                  <a:pt x="15595" y="0"/>
                </a:lnTo>
                <a:close/>
              </a:path>
            </a:pathLst>
          </a:custGeom>
          <a:solidFill>
            <a:srgbClr val="6CC7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9022106" y="945046"/>
            <a:ext cx="13335" cy="40005"/>
          </a:xfrm>
          <a:custGeom>
            <a:avLst/>
            <a:gdLst/>
            <a:ahLst/>
            <a:cxnLst/>
            <a:rect l="l" t="t" r="r" b="b"/>
            <a:pathLst>
              <a:path w="13334" h="40005">
                <a:moveTo>
                  <a:pt x="0" y="0"/>
                </a:moveTo>
                <a:lnTo>
                  <a:pt x="9766" y="39903"/>
                </a:lnTo>
                <a:lnTo>
                  <a:pt x="13157" y="29438"/>
                </a:lnTo>
                <a:lnTo>
                  <a:pt x="0" y="0"/>
                </a:lnTo>
                <a:close/>
              </a:path>
            </a:pathLst>
          </a:custGeom>
          <a:solidFill>
            <a:srgbClr val="8DD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9030044" y="954956"/>
            <a:ext cx="15240" cy="19050"/>
          </a:xfrm>
          <a:custGeom>
            <a:avLst/>
            <a:gdLst/>
            <a:ahLst/>
            <a:cxnLst/>
            <a:rect l="l" t="t" r="r" b="b"/>
            <a:pathLst>
              <a:path w="15240" h="19050">
                <a:moveTo>
                  <a:pt x="4216" y="0"/>
                </a:moveTo>
                <a:lnTo>
                  <a:pt x="774" y="2806"/>
                </a:lnTo>
                <a:lnTo>
                  <a:pt x="0" y="10540"/>
                </a:lnTo>
                <a:lnTo>
                  <a:pt x="2476" y="17322"/>
                </a:lnTo>
                <a:lnTo>
                  <a:pt x="13322" y="18427"/>
                </a:lnTo>
                <a:lnTo>
                  <a:pt x="14757" y="4241"/>
                </a:lnTo>
                <a:lnTo>
                  <a:pt x="11937" y="787"/>
                </a:lnTo>
                <a:lnTo>
                  <a:pt x="4216" y="0"/>
                </a:lnTo>
                <a:close/>
              </a:path>
            </a:pathLst>
          </a:custGeom>
          <a:solidFill>
            <a:srgbClr val="D4C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9033357" y="1053414"/>
            <a:ext cx="8255" cy="10795"/>
          </a:xfrm>
          <a:custGeom>
            <a:avLst/>
            <a:gdLst/>
            <a:ahLst/>
            <a:cxnLst/>
            <a:rect l="l" t="t" r="r" b="b"/>
            <a:pathLst>
              <a:path w="8254" h="10794">
                <a:moveTo>
                  <a:pt x="0" y="10718"/>
                </a:moveTo>
                <a:lnTo>
                  <a:pt x="8115" y="10718"/>
                </a:lnTo>
                <a:lnTo>
                  <a:pt x="8115" y="0"/>
                </a:lnTo>
                <a:lnTo>
                  <a:pt x="0" y="0"/>
                </a:lnTo>
                <a:lnTo>
                  <a:pt x="0" y="10718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9027179" y="972122"/>
            <a:ext cx="10795" cy="86360"/>
          </a:xfrm>
          <a:custGeom>
            <a:avLst/>
            <a:gdLst/>
            <a:ahLst/>
            <a:cxnLst/>
            <a:rect l="l" t="t" r="r" b="b"/>
            <a:pathLst>
              <a:path w="10795" h="86359">
                <a:moveTo>
                  <a:pt x="8699" y="0"/>
                </a:moveTo>
                <a:lnTo>
                  <a:pt x="5714" y="1270"/>
                </a:lnTo>
                <a:lnTo>
                  <a:pt x="3517" y="5524"/>
                </a:lnTo>
                <a:lnTo>
                  <a:pt x="3517" y="10566"/>
                </a:lnTo>
                <a:lnTo>
                  <a:pt x="0" y="85648"/>
                </a:lnTo>
                <a:lnTo>
                  <a:pt x="10236" y="85991"/>
                </a:lnTo>
                <a:lnTo>
                  <a:pt x="8699" y="0"/>
                </a:lnTo>
                <a:close/>
              </a:path>
            </a:pathLst>
          </a:custGeom>
          <a:solidFill>
            <a:srgbClr val="8DD1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9035865" y="971735"/>
            <a:ext cx="15240" cy="86995"/>
          </a:xfrm>
          <a:custGeom>
            <a:avLst/>
            <a:gdLst/>
            <a:ahLst/>
            <a:cxnLst/>
            <a:rect l="l" t="t" r="r" b="b"/>
            <a:pathLst>
              <a:path w="15240" h="86994">
                <a:moveTo>
                  <a:pt x="5778" y="0"/>
                </a:moveTo>
                <a:lnTo>
                  <a:pt x="1244" y="0"/>
                </a:lnTo>
                <a:lnTo>
                  <a:pt x="609" y="139"/>
                </a:lnTo>
                <a:lnTo>
                  <a:pt x="12" y="393"/>
                </a:lnTo>
                <a:lnTo>
                  <a:pt x="0" y="86385"/>
                </a:lnTo>
                <a:lnTo>
                  <a:pt x="15214" y="86385"/>
                </a:lnTo>
                <a:lnTo>
                  <a:pt x="8940" y="10960"/>
                </a:lnTo>
                <a:lnTo>
                  <a:pt x="8940" y="4902"/>
                </a:lnTo>
                <a:lnTo>
                  <a:pt x="5778" y="0"/>
                </a:lnTo>
                <a:close/>
              </a:path>
            </a:pathLst>
          </a:custGeom>
          <a:solidFill>
            <a:srgbClr val="6CC7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8786383" y="945992"/>
            <a:ext cx="15240" cy="19050"/>
          </a:xfrm>
          <a:custGeom>
            <a:avLst/>
            <a:gdLst/>
            <a:ahLst/>
            <a:cxnLst/>
            <a:rect l="l" t="t" r="r" b="b"/>
            <a:pathLst>
              <a:path w="15240" h="19050">
                <a:moveTo>
                  <a:pt x="4229" y="0"/>
                </a:moveTo>
                <a:lnTo>
                  <a:pt x="774" y="2806"/>
                </a:lnTo>
                <a:lnTo>
                  <a:pt x="0" y="10540"/>
                </a:lnTo>
                <a:lnTo>
                  <a:pt x="2476" y="17322"/>
                </a:lnTo>
                <a:lnTo>
                  <a:pt x="13322" y="18427"/>
                </a:lnTo>
                <a:lnTo>
                  <a:pt x="14757" y="4229"/>
                </a:lnTo>
                <a:lnTo>
                  <a:pt x="11937" y="774"/>
                </a:lnTo>
                <a:lnTo>
                  <a:pt x="4229" y="0"/>
                </a:lnTo>
                <a:close/>
              </a:path>
            </a:pathLst>
          </a:custGeom>
          <a:solidFill>
            <a:srgbClr val="D4C6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8790622" y="1054265"/>
            <a:ext cx="8255" cy="10795"/>
          </a:xfrm>
          <a:custGeom>
            <a:avLst/>
            <a:gdLst/>
            <a:ahLst/>
            <a:cxnLst/>
            <a:rect l="l" t="t" r="r" b="b"/>
            <a:pathLst>
              <a:path w="8254" h="10794">
                <a:moveTo>
                  <a:pt x="0" y="10718"/>
                </a:moveTo>
                <a:lnTo>
                  <a:pt x="8102" y="10718"/>
                </a:lnTo>
                <a:lnTo>
                  <a:pt x="8102" y="0"/>
                </a:lnTo>
                <a:lnTo>
                  <a:pt x="0" y="0"/>
                </a:lnTo>
                <a:lnTo>
                  <a:pt x="0" y="10718"/>
                </a:lnTo>
                <a:close/>
              </a:path>
            </a:pathLst>
          </a:custGeom>
          <a:solidFill>
            <a:srgbClr val="5637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8788006" y="963683"/>
            <a:ext cx="0" cy="95885"/>
          </a:xfrm>
          <a:custGeom>
            <a:avLst/>
            <a:gdLst/>
            <a:ahLst/>
            <a:cxnLst/>
            <a:rect l="l" t="t" r="r" b="b"/>
            <a:pathLst>
              <a:path h="95884">
                <a:moveTo>
                  <a:pt x="0" y="0"/>
                </a:moveTo>
                <a:lnTo>
                  <a:pt x="0" y="95529"/>
                </a:lnTo>
              </a:path>
            </a:pathLst>
          </a:custGeom>
          <a:ln w="8432">
            <a:solidFill>
              <a:srgbClr val="9760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8792184" y="963290"/>
            <a:ext cx="15875" cy="96520"/>
          </a:xfrm>
          <a:custGeom>
            <a:avLst/>
            <a:gdLst/>
            <a:ahLst/>
            <a:cxnLst/>
            <a:rect l="l" t="t" r="r" b="b"/>
            <a:pathLst>
              <a:path w="15875" h="96519">
                <a:moveTo>
                  <a:pt x="5803" y="0"/>
                </a:moveTo>
                <a:lnTo>
                  <a:pt x="1257" y="0"/>
                </a:lnTo>
                <a:lnTo>
                  <a:pt x="635" y="139"/>
                </a:lnTo>
                <a:lnTo>
                  <a:pt x="38" y="393"/>
                </a:lnTo>
                <a:lnTo>
                  <a:pt x="0" y="95923"/>
                </a:lnTo>
                <a:lnTo>
                  <a:pt x="15836" y="95923"/>
                </a:lnTo>
                <a:lnTo>
                  <a:pt x="8966" y="10947"/>
                </a:lnTo>
                <a:lnTo>
                  <a:pt x="8966" y="4902"/>
                </a:lnTo>
                <a:lnTo>
                  <a:pt x="5803" y="0"/>
                </a:lnTo>
                <a:close/>
              </a:path>
            </a:pathLst>
          </a:custGeom>
          <a:solidFill>
            <a:srgbClr val="7C4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8796162" y="931181"/>
            <a:ext cx="13970" cy="41275"/>
          </a:xfrm>
          <a:custGeom>
            <a:avLst/>
            <a:gdLst/>
            <a:ahLst/>
            <a:cxnLst/>
            <a:rect l="l" t="t" r="r" b="b"/>
            <a:pathLst>
              <a:path w="13970" h="41275">
                <a:moveTo>
                  <a:pt x="13919" y="0"/>
                </a:moveTo>
                <a:lnTo>
                  <a:pt x="0" y="34188"/>
                </a:lnTo>
                <a:lnTo>
                  <a:pt x="4622" y="41046"/>
                </a:lnTo>
                <a:lnTo>
                  <a:pt x="13919" y="0"/>
                </a:lnTo>
                <a:close/>
              </a:path>
            </a:pathLst>
          </a:custGeom>
          <a:solidFill>
            <a:srgbClr val="7C45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417480" y="948704"/>
            <a:ext cx="7959090" cy="0"/>
          </a:xfrm>
          <a:custGeom>
            <a:avLst/>
            <a:gdLst/>
            <a:ahLst/>
            <a:cxnLst/>
            <a:rect l="l" t="t" r="r" b="b"/>
            <a:pathLst>
              <a:path w="7959090">
                <a:moveTo>
                  <a:pt x="0" y="0"/>
                </a:moveTo>
                <a:lnTo>
                  <a:pt x="7959001" y="0"/>
                </a:lnTo>
              </a:path>
            </a:pathLst>
          </a:custGeom>
          <a:ln w="38100">
            <a:solidFill>
              <a:srgbClr val="EE31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7663304" y="6199277"/>
            <a:ext cx="232263" cy="2312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7493528" y="6458541"/>
            <a:ext cx="140769" cy="14004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7663138" y="6458535"/>
            <a:ext cx="141162" cy="14095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7493442" y="6289640"/>
            <a:ext cx="140928" cy="14083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7964360" y="6251801"/>
            <a:ext cx="744825" cy="29348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430396" y="5977403"/>
            <a:ext cx="8314055" cy="0"/>
          </a:xfrm>
          <a:custGeom>
            <a:avLst/>
            <a:gdLst/>
            <a:ahLst/>
            <a:cxnLst/>
            <a:rect l="l" t="t" r="r" b="b"/>
            <a:pathLst>
              <a:path w="8314055">
                <a:moveTo>
                  <a:pt x="0" y="0"/>
                </a:moveTo>
                <a:lnTo>
                  <a:pt x="8313750" y="0"/>
                </a:lnTo>
              </a:path>
            </a:pathLst>
          </a:custGeom>
          <a:ln w="381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6088070" y="6186214"/>
            <a:ext cx="1198620" cy="4062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2709598" y="2197368"/>
            <a:ext cx="3166745" cy="3011805"/>
          </a:xfrm>
          <a:custGeom>
            <a:avLst/>
            <a:gdLst/>
            <a:ahLst/>
            <a:cxnLst/>
            <a:rect l="l" t="t" r="r" b="b"/>
            <a:pathLst>
              <a:path w="3166745" h="3011804">
                <a:moveTo>
                  <a:pt x="2496858" y="1196949"/>
                </a:moveTo>
                <a:lnTo>
                  <a:pt x="707859" y="1196949"/>
                </a:lnTo>
                <a:lnTo>
                  <a:pt x="707859" y="3011665"/>
                </a:lnTo>
                <a:lnTo>
                  <a:pt x="2496858" y="3011665"/>
                </a:lnTo>
                <a:lnTo>
                  <a:pt x="2496858" y="1196949"/>
                </a:lnTo>
                <a:close/>
              </a:path>
              <a:path w="3166745" h="3011804">
                <a:moveTo>
                  <a:pt x="2944783" y="1196949"/>
                </a:moveTo>
                <a:lnTo>
                  <a:pt x="2496858" y="1196949"/>
                </a:lnTo>
                <a:lnTo>
                  <a:pt x="2702788" y="1492453"/>
                </a:lnTo>
                <a:lnTo>
                  <a:pt x="2944783" y="1196949"/>
                </a:lnTo>
                <a:close/>
              </a:path>
              <a:path w="3166745" h="3011804">
                <a:moveTo>
                  <a:pt x="1055357" y="0"/>
                </a:moveTo>
                <a:lnTo>
                  <a:pt x="643499" y="12"/>
                </a:lnTo>
                <a:lnTo>
                  <a:pt x="0" y="888060"/>
                </a:lnTo>
                <a:lnTo>
                  <a:pt x="424713" y="1428610"/>
                </a:lnTo>
                <a:lnTo>
                  <a:pt x="707859" y="1196949"/>
                </a:lnTo>
                <a:lnTo>
                  <a:pt x="2944783" y="1196949"/>
                </a:lnTo>
                <a:lnTo>
                  <a:pt x="3166122" y="926668"/>
                </a:lnTo>
                <a:lnTo>
                  <a:pt x="2906505" y="537242"/>
                </a:lnTo>
                <a:lnTo>
                  <a:pt x="1311773" y="537242"/>
                </a:lnTo>
                <a:lnTo>
                  <a:pt x="1167010" y="482015"/>
                </a:lnTo>
                <a:lnTo>
                  <a:pt x="1097984" y="319671"/>
                </a:lnTo>
                <a:lnTo>
                  <a:pt x="1055357" y="0"/>
                </a:lnTo>
                <a:close/>
              </a:path>
              <a:path w="3166745" h="3011804">
                <a:moveTo>
                  <a:pt x="2548343" y="0"/>
                </a:moveTo>
                <a:lnTo>
                  <a:pt x="2162213" y="12"/>
                </a:lnTo>
                <a:lnTo>
                  <a:pt x="2147640" y="43110"/>
                </a:lnTo>
                <a:lnTo>
                  <a:pt x="2132187" y="85910"/>
                </a:lnTo>
                <a:lnTo>
                  <a:pt x="2115628" y="128173"/>
                </a:lnTo>
                <a:lnTo>
                  <a:pt x="2097739" y="169661"/>
                </a:lnTo>
                <a:lnTo>
                  <a:pt x="2078295" y="210136"/>
                </a:lnTo>
                <a:lnTo>
                  <a:pt x="2057069" y="249359"/>
                </a:lnTo>
                <a:lnTo>
                  <a:pt x="2033839" y="287091"/>
                </a:lnTo>
                <a:lnTo>
                  <a:pt x="2008378" y="323094"/>
                </a:lnTo>
                <a:lnTo>
                  <a:pt x="1980461" y="357130"/>
                </a:lnTo>
                <a:lnTo>
                  <a:pt x="1949865" y="388959"/>
                </a:lnTo>
                <a:lnTo>
                  <a:pt x="1916363" y="418345"/>
                </a:lnTo>
                <a:lnTo>
                  <a:pt x="1879731" y="445047"/>
                </a:lnTo>
                <a:lnTo>
                  <a:pt x="1839744" y="468827"/>
                </a:lnTo>
                <a:lnTo>
                  <a:pt x="1796176" y="489447"/>
                </a:lnTo>
                <a:lnTo>
                  <a:pt x="1748804" y="506669"/>
                </a:lnTo>
                <a:lnTo>
                  <a:pt x="1697401" y="520254"/>
                </a:lnTo>
                <a:lnTo>
                  <a:pt x="1641744" y="529963"/>
                </a:lnTo>
                <a:lnTo>
                  <a:pt x="1581607" y="535559"/>
                </a:lnTo>
                <a:lnTo>
                  <a:pt x="1311773" y="537242"/>
                </a:lnTo>
                <a:lnTo>
                  <a:pt x="2906505" y="537242"/>
                </a:lnTo>
                <a:lnTo>
                  <a:pt x="2548343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5177508" y="1967317"/>
            <a:ext cx="91440" cy="230504"/>
          </a:xfrm>
          <a:custGeom>
            <a:avLst/>
            <a:gdLst/>
            <a:ahLst/>
            <a:cxnLst/>
            <a:rect l="l" t="t" r="r" b="b"/>
            <a:pathLst>
              <a:path w="91439" h="230505">
                <a:moveTo>
                  <a:pt x="91160" y="0"/>
                </a:moveTo>
                <a:lnTo>
                  <a:pt x="0" y="0"/>
                </a:lnTo>
                <a:lnTo>
                  <a:pt x="0" y="230047"/>
                </a:lnTo>
                <a:lnTo>
                  <a:pt x="60769" y="230047"/>
                </a:lnTo>
                <a:lnTo>
                  <a:pt x="91160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3379673" y="1986622"/>
            <a:ext cx="91440" cy="230504"/>
          </a:xfrm>
          <a:custGeom>
            <a:avLst/>
            <a:gdLst/>
            <a:ahLst/>
            <a:cxnLst/>
            <a:rect l="l" t="t" r="r" b="b"/>
            <a:pathLst>
              <a:path w="91439" h="230505">
                <a:moveTo>
                  <a:pt x="91160" y="0"/>
                </a:moveTo>
                <a:lnTo>
                  <a:pt x="0" y="0"/>
                </a:lnTo>
                <a:lnTo>
                  <a:pt x="30391" y="230047"/>
                </a:lnTo>
                <a:lnTo>
                  <a:pt x="91160" y="230047"/>
                </a:lnTo>
                <a:lnTo>
                  <a:pt x="91160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6541572" y="2331697"/>
            <a:ext cx="2602865" cy="3011805"/>
          </a:xfrm>
          <a:custGeom>
            <a:avLst/>
            <a:gdLst/>
            <a:ahLst/>
            <a:cxnLst/>
            <a:rect l="l" t="t" r="r" b="b"/>
            <a:pathLst>
              <a:path w="2602865" h="3011804">
                <a:moveTo>
                  <a:pt x="2496870" y="1196949"/>
                </a:moveTo>
                <a:lnTo>
                  <a:pt x="707872" y="1196949"/>
                </a:lnTo>
                <a:lnTo>
                  <a:pt x="707872" y="3011665"/>
                </a:lnTo>
                <a:lnTo>
                  <a:pt x="2496870" y="3011665"/>
                </a:lnTo>
                <a:lnTo>
                  <a:pt x="2496870" y="1196949"/>
                </a:lnTo>
                <a:close/>
              </a:path>
              <a:path w="2602865" h="3011804">
                <a:moveTo>
                  <a:pt x="1055370" y="0"/>
                </a:moveTo>
                <a:lnTo>
                  <a:pt x="643512" y="12"/>
                </a:lnTo>
                <a:lnTo>
                  <a:pt x="0" y="888060"/>
                </a:lnTo>
                <a:lnTo>
                  <a:pt x="424726" y="1428610"/>
                </a:lnTo>
                <a:lnTo>
                  <a:pt x="707872" y="1196949"/>
                </a:lnTo>
                <a:lnTo>
                  <a:pt x="2602426" y="1196949"/>
                </a:lnTo>
                <a:lnTo>
                  <a:pt x="2602426" y="537242"/>
                </a:lnTo>
                <a:lnTo>
                  <a:pt x="1311785" y="537242"/>
                </a:lnTo>
                <a:lnTo>
                  <a:pt x="1167023" y="482015"/>
                </a:lnTo>
                <a:lnTo>
                  <a:pt x="1097996" y="319671"/>
                </a:lnTo>
                <a:lnTo>
                  <a:pt x="1055370" y="0"/>
                </a:lnTo>
                <a:close/>
              </a:path>
              <a:path w="2602865" h="3011804">
                <a:moveTo>
                  <a:pt x="2602426" y="1196949"/>
                </a:moveTo>
                <a:lnTo>
                  <a:pt x="2496870" y="1196949"/>
                </a:lnTo>
                <a:lnTo>
                  <a:pt x="2602426" y="1348425"/>
                </a:lnTo>
                <a:lnTo>
                  <a:pt x="2602426" y="1196949"/>
                </a:lnTo>
                <a:close/>
              </a:path>
              <a:path w="2602865" h="3011804">
                <a:moveTo>
                  <a:pt x="2548356" y="0"/>
                </a:moveTo>
                <a:lnTo>
                  <a:pt x="2162238" y="12"/>
                </a:lnTo>
                <a:lnTo>
                  <a:pt x="2147663" y="43110"/>
                </a:lnTo>
                <a:lnTo>
                  <a:pt x="2132208" y="85910"/>
                </a:lnTo>
                <a:lnTo>
                  <a:pt x="2115648" y="128173"/>
                </a:lnTo>
                <a:lnTo>
                  <a:pt x="2097756" y="169661"/>
                </a:lnTo>
                <a:lnTo>
                  <a:pt x="2078310" y="210136"/>
                </a:lnTo>
                <a:lnTo>
                  <a:pt x="2057083" y="249359"/>
                </a:lnTo>
                <a:lnTo>
                  <a:pt x="2033851" y="287091"/>
                </a:lnTo>
                <a:lnTo>
                  <a:pt x="2008388" y="323094"/>
                </a:lnTo>
                <a:lnTo>
                  <a:pt x="1980471" y="357130"/>
                </a:lnTo>
                <a:lnTo>
                  <a:pt x="1949873" y="388959"/>
                </a:lnTo>
                <a:lnTo>
                  <a:pt x="1916371" y="418345"/>
                </a:lnTo>
                <a:lnTo>
                  <a:pt x="1879738" y="445047"/>
                </a:lnTo>
                <a:lnTo>
                  <a:pt x="1839751" y="468827"/>
                </a:lnTo>
                <a:lnTo>
                  <a:pt x="1796184" y="489447"/>
                </a:lnTo>
                <a:lnTo>
                  <a:pt x="1748812" y="506669"/>
                </a:lnTo>
                <a:lnTo>
                  <a:pt x="1697411" y="520254"/>
                </a:lnTo>
                <a:lnTo>
                  <a:pt x="1641755" y="529963"/>
                </a:lnTo>
                <a:lnTo>
                  <a:pt x="1581619" y="535559"/>
                </a:lnTo>
                <a:lnTo>
                  <a:pt x="1311785" y="537242"/>
                </a:lnTo>
                <a:lnTo>
                  <a:pt x="2602426" y="537242"/>
                </a:lnTo>
                <a:lnTo>
                  <a:pt x="2602426" y="81104"/>
                </a:lnTo>
                <a:lnTo>
                  <a:pt x="2548356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9009492" y="2101646"/>
            <a:ext cx="91440" cy="230504"/>
          </a:xfrm>
          <a:custGeom>
            <a:avLst/>
            <a:gdLst/>
            <a:ahLst/>
            <a:cxnLst/>
            <a:rect l="l" t="t" r="r" b="b"/>
            <a:pathLst>
              <a:path w="91440" h="230505">
                <a:moveTo>
                  <a:pt x="91160" y="0"/>
                </a:moveTo>
                <a:lnTo>
                  <a:pt x="0" y="0"/>
                </a:lnTo>
                <a:lnTo>
                  <a:pt x="0" y="230047"/>
                </a:lnTo>
                <a:lnTo>
                  <a:pt x="60769" y="230047"/>
                </a:lnTo>
                <a:lnTo>
                  <a:pt x="91160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7211658" y="2120952"/>
            <a:ext cx="91440" cy="230504"/>
          </a:xfrm>
          <a:custGeom>
            <a:avLst/>
            <a:gdLst/>
            <a:ahLst/>
            <a:cxnLst/>
            <a:rect l="l" t="t" r="r" b="b"/>
            <a:pathLst>
              <a:path w="91440" h="230505">
                <a:moveTo>
                  <a:pt x="91160" y="0"/>
                </a:moveTo>
                <a:lnTo>
                  <a:pt x="0" y="0"/>
                </a:lnTo>
                <a:lnTo>
                  <a:pt x="30391" y="230047"/>
                </a:lnTo>
                <a:lnTo>
                  <a:pt x="91160" y="230047"/>
                </a:lnTo>
                <a:lnTo>
                  <a:pt x="91160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0" y="2197368"/>
            <a:ext cx="2025014" cy="3011805"/>
          </a:xfrm>
          <a:custGeom>
            <a:avLst/>
            <a:gdLst/>
            <a:ahLst/>
            <a:cxnLst/>
            <a:rect l="l" t="t" r="r" b="b"/>
            <a:pathLst>
              <a:path w="2025014" h="3011804">
                <a:moveTo>
                  <a:pt x="0" y="422381"/>
                </a:moveTo>
                <a:lnTo>
                  <a:pt x="0" y="3011665"/>
                </a:lnTo>
                <a:lnTo>
                  <a:pt x="1355203" y="3011665"/>
                </a:lnTo>
                <a:lnTo>
                  <a:pt x="1355203" y="1196949"/>
                </a:lnTo>
                <a:lnTo>
                  <a:pt x="1803133" y="1196949"/>
                </a:lnTo>
                <a:lnTo>
                  <a:pt x="2024467" y="926668"/>
                </a:lnTo>
                <a:lnTo>
                  <a:pt x="1764850" y="537242"/>
                </a:lnTo>
                <a:lnTo>
                  <a:pt x="170118" y="537242"/>
                </a:lnTo>
                <a:lnTo>
                  <a:pt x="25355" y="482015"/>
                </a:lnTo>
                <a:lnTo>
                  <a:pt x="0" y="422381"/>
                </a:lnTo>
                <a:close/>
              </a:path>
              <a:path w="2025014" h="3011804">
                <a:moveTo>
                  <a:pt x="1803133" y="1196949"/>
                </a:moveTo>
                <a:lnTo>
                  <a:pt x="1355203" y="1196949"/>
                </a:lnTo>
                <a:lnTo>
                  <a:pt x="1561133" y="1492465"/>
                </a:lnTo>
                <a:lnTo>
                  <a:pt x="1803133" y="1196949"/>
                </a:lnTo>
                <a:close/>
              </a:path>
              <a:path w="2025014" h="3011804">
                <a:moveTo>
                  <a:pt x="1406688" y="0"/>
                </a:moveTo>
                <a:lnTo>
                  <a:pt x="1020570" y="12"/>
                </a:lnTo>
                <a:lnTo>
                  <a:pt x="1005996" y="43110"/>
                </a:lnTo>
                <a:lnTo>
                  <a:pt x="990541" y="85910"/>
                </a:lnTo>
                <a:lnTo>
                  <a:pt x="973981" y="128173"/>
                </a:lnTo>
                <a:lnTo>
                  <a:pt x="956090" y="169661"/>
                </a:lnTo>
                <a:lnTo>
                  <a:pt x="936644" y="210136"/>
                </a:lnTo>
                <a:lnTo>
                  <a:pt x="915418" y="249359"/>
                </a:lnTo>
                <a:lnTo>
                  <a:pt x="892186" y="287091"/>
                </a:lnTo>
                <a:lnTo>
                  <a:pt x="866725" y="323094"/>
                </a:lnTo>
                <a:lnTo>
                  <a:pt x="838808" y="357130"/>
                </a:lnTo>
                <a:lnTo>
                  <a:pt x="808211" y="388959"/>
                </a:lnTo>
                <a:lnTo>
                  <a:pt x="774708" y="418345"/>
                </a:lnTo>
                <a:lnTo>
                  <a:pt x="738076" y="445047"/>
                </a:lnTo>
                <a:lnTo>
                  <a:pt x="698089" y="468827"/>
                </a:lnTo>
                <a:lnTo>
                  <a:pt x="654521" y="489447"/>
                </a:lnTo>
                <a:lnTo>
                  <a:pt x="607149" y="506669"/>
                </a:lnTo>
                <a:lnTo>
                  <a:pt x="555746" y="520254"/>
                </a:lnTo>
                <a:lnTo>
                  <a:pt x="500089" y="529963"/>
                </a:lnTo>
                <a:lnTo>
                  <a:pt x="439952" y="535559"/>
                </a:lnTo>
                <a:lnTo>
                  <a:pt x="170118" y="537242"/>
                </a:lnTo>
                <a:lnTo>
                  <a:pt x="1764850" y="537242"/>
                </a:lnTo>
                <a:lnTo>
                  <a:pt x="1406688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1326254" y="1967317"/>
            <a:ext cx="91440" cy="230504"/>
          </a:xfrm>
          <a:custGeom>
            <a:avLst/>
            <a:gdLst/>
            <a:ahLst/>
            <a:cxnLst/>
            <a:rect l="l" t="t" r="r" b="b"/>
            <a:pathLst>
              <a:path w="91440" h="230505">
                <a:moveTo>
                  <a:pt x="91160" y="0"/>
                </a:moveTo>
                <a:lnTo>
                  <a:pt x="0" y="0"/>
                </a:lnTo>
                <a:lnTo>
                  <a:pt x="0" y="230047"/>
                </a:lnTo>
                <a:lnTo>
                  <a:pt x="60769" y="230047"/>
                </a:lnTo>
                <a:lnTo>
                  <a:pt x="91160" y="0"/>
                </a:lnTo>
                <a:close/>
              </a:path>
            </a:pathLst>
          </a:custGeom>
          <a:solidFill>
            <a:srgbClr val="F0C6B0">
              <a:alpha val="26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3812"/>
            <a:ext cx="8229600" cy="10952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4419"/>
            <a:ext cx="822960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66129"/>
            <a:ext cx="292608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66129"/>
            <a:ext cx="210312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66129"/>
            <a:ext cx="210312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3001" y="1057259"/>
            <a:ext cx="343867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Myriad Hebrew"/>
                <a:cs typeface="Myriad Hebrew"/>
              </a:rPr>
              <a:t>BEFORE OUR WORKSHOP</a:t>
            </a:r>
            <a:r>
              <a:rPr sz="1600" spc="-155" dirty="0">
                <a:solidFill>
                  <a:srgbClr val="FFFFFF"/>
                </a:solidFill>
                <a:latin typeface="Myriad Hebrew"/>
                <a:cs typeface="Myriad Hebrew"/>
              </a:rPr>
              <a:t> </a:t>
            </a:r>
            <a:r>
              <a:rPr sz="1600" dirty="0">
                <a:solidFill>
                  <a:srgbClr val="FFFFFF"/>
                </a:solidFill>
                <a:latin typeface="Myriad Hebrew"/>
                <a:cs typeface="Myriad Hebrew"/>
              </a:rPr>
              <a:t>BEGINS</a:t>
            </a:r>
            <a:endParaRPr sz="1600" dirty="0">
              <a:latin typeface="Myriad Hebrew"/>
              <a:cs typeface="Myriad Hebr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43600" y="5168173"/>
            <a:ext cx="2760647" cy="557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550" b="1" spc="-10" dirty="0">
                <a:solidFill>
                  <a:srgbClr val="CE2731"/>
                </a:solidFill>
                <a:latin typeface="Myriad Pro"/>
                <a:cs typeface="Myriad Pro"/>
              </a:rPr>
              <a:t>19</a:t>
            </a:r>
            <a:r>
              <a:rPr lang="en-GB" sz="3550" b="1" spc="-10" dirty="0">
                <a:solidFill>
                  <a:srgbClr val="CE2731"/>
                </a:solidFill>
                <a:latin typeface="Myriad Pro"/>
                <a:cs typeface="Myriad Pro"/>
              </a:rPr>
              <a:t>30 - Today</a:t>
            </a:r>
            <a:endParaRPr sz="3550" dirty="0">
              <a:latin typeface="Myriad Pro"/>
              <a:cs typeface="Myriad Pr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0481" y="3850986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083"/>
                </a:lnTo>
              </a:path>
            </a:pathLst>
          </a:custGeom>
          <a:ln w="381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0531" y="5189922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083"/>
                </a:lnTo>
              </a:path>
            </a:pathLst>
          </a:custGeom>
          <a:ln w="381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0531" y="4677953"/>
            <a:ext cx="0" cy="87630"/>
          </a:xfrm>
          <a:custGeom>
            <a:avLst/>
            <a:gdLst/>
            <a:ahLst/>
            <a:cxnLst/>
            <a:rect l="l" t="t" r="r" b="b"/>
            <a:pathLst>
              <a:path h="87629">
                <a:moveTo>
                  <a:pt x="0" y="0"/>
                </a:moveTo>
                <a:lnTo>
                  <a:pt x="0" y="87083"/>
                </a:lnTo>
              </a:path>
            </a:pathLst>
          </a:custGeom>
          <a:ln w="381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4530" y="3740501"/>
            <a:ext cx="4801863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98500" algn="l"/>
                <a:tab pos="1031875" algn="l"/>
                <a:tab pos="1412240" algn="l"/>
                <a:tab pos="3890010" algn="l"/>
              </a:tabLst>
            </a:pPr>
            <a:r>
              <a:rPr sz="1900" spc="-15" dirty="0">
                <a:solidFill>
                  <a:srgbClr val="231F20"/>
                </a:solidFill>
                <a:latin typeface="Myriad Pro"/>
                <a:cs typeface="Myriad Pro"/>
              </a:rPr>
              <a:t>T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hink	of	an	e</a:t>
            </a:r>
            <a:r>
              <a:rPr sz="1900" spc="-20" dirty="0">
                <a:solidFill>
                  <a:srgbClr val="231F20"/>
                </a:solidFill>
                <a:latin typeface="Myriad Pro"/>
                <a:cs typeface="Myriad Pro"/>
              </a:rPr>
              <a:t>v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e</a:t>
            </a: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n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t/</a:t>
            </a: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e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xpe</a:t>
            </a:r>
            <a:r>
              <a:rPr sz="1900" spc="0" dirty="0">
                <a:solidFill>
                  <a:srgbClr val="231F20"/>
                </a:solidFill>
                <a:latin typeface="Myriad Pro"/>
                <a:cs typeface="Myriad Pro"/>
              </a:rPr>
              <a:t>r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ien</a:t>
            </a:r>
            <a:r>
              <a:rPr sz="1900" spc="-15" dirty="0">
                <a:solidFill>
                  <a:srgbClr val="231F20"/>
                </a:solidFill>
                <a:latin typeface="Myriad Pro"/>
                <a:cs typeface="Myriad Pro"/>
              </a:rPr>
              <a:t>c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e/s</a:t>
            </a:r>
            <a:r>
              <a:rPr sz="1900" spc="-15" dirty="0">
                <a:solidFill>
                  <a:srgbClr val="231F20"/>
                </a:solidFill>
                <a:latin typeface="Myriad Pro"/>
                <a:cs typeface="Myriad Pro"/>
              </a:rPr>
              <a:t>t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o</a:t>
            </a:r>
            <a:r>
              <a:rPr sz="1900" spc="40" dirty="0">
                <a:solidFill>
                  <a:srgbClr val="231F20"/>
                </a:solidFill>
                <a:latin typeface="Myriad Pro"/>
                <a:cs typeface="Myriad Pro"/>
              </a:rPr>
              <a:t>r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y</a:t>
            </a:r>
            <a:r>
              <a:rPr lang="en-GB" sz="190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which  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first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made </a:t>
            </a: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you aware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of 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violence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or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 injustice.</a:t>
            </a:r>
            <a:endParaRPr sz="1900" dirty="0">
              <a:latin typeface="Myriad Pro"/>
              <a:cs typeface="Myriad Pr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4531" y="4548221"/>
            <a:ext cx="2515867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Write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it on 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your</a:t>
            </a:r>
            <a:r>
              <a:rPr sz="1900" spc="-145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T-Shirt</a:t>
            </a:r>
            <a:endParaRPr sz="1900" dirty="0">
              <a:latin typeface="Myriad Pro"/>
              <a:cs typeface="Myriad Pr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4531" y="5066381"/>
            <a:ext cx="451421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900" spc="-20" dirty="0">
                <a:solidFill>
                  <a:srgbClr val="231F20"/>
                </a:solidFill>
                <a:latin typeface="Myriad Pro"/>
                <a:cs typeface="Myriad Pro"/>
              </a:rPr>
              <a:t>Peg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your</a:t>
            </a:r>
            <a:r>
              <a:rPr sz="1900" spc="-165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T-Shirt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spc="-10" dirty="0">
                <a:solidFill>
                  <a:srgbClr val="231F20"/>
                </a:solidFill>
                <a:latin typeface="Myriad Pro"/>
                <a:cs typeface="Myriad Pro"/>
              </a:rPr>
              <a:t>to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one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of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the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washing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lines</a:t>
            </a:r>
            <a:r>
              <a:rPr sz="1900" spc="-90" dirty="0">
                <a:solidFill>
                  <a:srgbClr val="231F20"/>
                </a:solidFill>
                <a:latin typeface="Myriad Pro"/>
                <a:cs typeface="Myriad Pro"/>
              </a:rPr>
              <a:t> </a:t>
            </a:r>
            <a:r>
              <a:rPr sz="1900" dirty="0">
                <a:solidFill>
                  <a:srgbClr val="231F20"/>
                </a:solidFill>
                <a:latin typeface="Myriad Pro"/>
                <a:cs typeface="Myriad Pro"/>
              </a:rPr>
              <a:t>in  time</a:t>
            </a:r>
            <a:r>
              <a:rPr sz="1900" spc="-5" dirty="0">
                <a:solidFill>
                  <a:srgbClr val="231F20"/>
                </a:solidFill>
                <a:latin typeface="Myriad Pro"/>
                <a:cs typeface="Myriad Pro"/>
              </a:rPr>
              <a:t> sequence</a:t>
            </a:r>
            <a:endParaRPr sz="1900">
              <a:latin typeface="Myriad Pro"/>
              <a:cs typeface="Myriad Pr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31589" y="2432243"/>
            <a:ext cx="1063625" cy="1731645"/>
          </a:xfrm>
          <a:custGeom>
            <a:avLst/>
            <a:gdLst/>
            <a:ahLst/>
            <a:cxnLst/>
            <a:rect l="l" t="t" r="r" b="b"/>
            <a:pathLst>
              <a:path w="1063625" h="1731645">
                <a:moveTo>
                  <a:pt x="339445" y="1731071"/>
                </a:moveTo>
                <a:lnTo>
                  <a:pt x="313105" y="1643784"/>
                </a:lnTo>
                <a:lnTo>
                  <a:pt x="199770" y="1702827"/>
                </a:lnTo>
                <a:lnTo>
                  <a:pt x="196138" y="1586584"/>
                </a:lnTo>
                <a:lnTo>
                  <a:pt x="81635" y="1655672"/>
                </a:lnTo>
                <a:lnTo>
                  <a:pt x="72834" y="1531961"/>
                </a:lnTo>
                <a:lnTo>
                  <a:pt x="5410" y="1549360"/>
                </a:lnTo>
                <a:lnTo>
                  <a:pt x="0" y="1538565"/>
                </a:lnTo>
                <a:lnTo>
                  <a:pt x="693966" y="129157"/>
                </a:lnTo>
                <a:lnTo>
                  <a:pt x="736063" y="37824"/>
                </a:lnTo>
                <a:lnTo>
                  <a:pt x="776238" y="0"/>
                </a:lnTo>
                <a:lnTo>
                  <a:pt x="838018" y="9040"/>
                </a:lnTo>
                <a:lnTo>
                  <a:pt x="944930" y="58304"/>
                </a:lnTo>
                <a:lnTo>
                  <a:pt x="1037643" y="133894"/>
                </a:lnTo>
                <a:lnTo>
                  <a:pt x="1063082" y="212883"/>
                </a:lnTo>
                <a:lnTo>
                  <a:pt x="1054187" y="275082"/>
                </a:lnTo>
                <a:lnTo>
                  <a:pt x="1043901" y="300302"/>
                </a:lnTo>
                <a:lnTo>
                  <a:pt x="367220" y="1723959"/>
                </a:lnTo>
                <a:lnTo>
                  <a:pt x="339445" y="1731071"/>
                </a:lnTo>
                <a:close/>
              </a:path>
            </a:pathLst>
          </a:custGeom>
          <a:ln w="889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45750" y="3964204"/>
            <a:ext cx="427990" cy="699770"/>
          </a:xfrm>
          <a:custGeom>
            <a:avLst/>
            <a:gdLst/>
            <a:ahLst/>
            <a:cxnLst/>
            <a:rect l="l" t="t" r="r" b="b"/>
            <a:pathLst>
              <a:path w="427990" h="699770">
                <a:moveTo>
                  <a:pt x="0" y="699693"/>
                </a:moveTo>
                <a:lnTo>
                  <a:pt x="75044" y="51600"/>
                </a:lnTo>
                <a:lnTo>
                  <a:pt x="158673" y="0"/>
                </a:lnTo>
                <a:lnTo>
                  <a:pt x="167474" y="123710"/>
                </a:lnTo>
                <a:lnTo>
                  <a:pt x="281978" y="54622"/>
                </a:lnTo>
                <a:lnTo>
                  <a:pt x="285610" y="170865"/>
                </a:lnTo>
                <a:lnTo>
                  <a:pt x="398945" y="111823"/>
                </a:lnTo>
                <a:lnTo>
                  <a:pt x="424256" y="201002"/>
                </a:lnTo>
                <a:lnTo>
                  <a:pt x="427850" y="228003"/>
                </a:lnTo>
                <a:lnTo>
                  <a:pt x="0" y="699693"/>
                </a:lnTo>
                <a:close/>
              </a:path>
            </a:pathLst>
          </a:custGeom>
          <a:ln w="889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974451"/>
            <a:ext cx="9144000" cy="180975"/>
          </a:xfrm>
          <a:custGeom>
            <a:avLst/>
            <a:gdLst/>
            <a:ahLst/>
            <a:cxnLst/>
            <a:rect l="l" t="t" r="r" b="b"/>
            <a:pathLst>
              <a:path w="9144000" h="180975">
                <a:moveTo>
                  <a:pt x="9143999" y="180586"/>
                </a:moveTo>
                <a:lnTo>
                  <a:pt x="0" y="0"/>
                </a:lnTo>
              </a:path>
            </a:pathLst>
          </a:custGeom>
          <a:ln w="254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952040"/>
            <a:ext cx="9144000" cy="123189"/>
          </a:xfrm>
          <a:custGeom>
            <a:avLst/>
            <a:gdLst/>
            <a:ahLst/>
            <a:cxnLst/>
            <a:rect l="l" t="t" r="r" b="b"/>
            <a:pathLst>
              <a:path w="9144000" h="123189">
                <a:moveTo>
                  <a:pt x="9144000" y="123124"/>
                </a:moveTo>
                <a:lnTo>
                  <a:pt x="0" y="0"/>
                </a:lnTo>
              </a:path>
            </a:pathLst>
          </a:custGeom>
          <a:ln w="25400">
            <a:solidFill>
              <a:srgbClr val="CE27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Myriad Hebrew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Cook</dc:creator>
  <cp:lastModifiedBy>Louise Cook</cp:lastModifiedBy>
  <cp:revision>3</cp:revision>
  <dcterms:created xsi:type="dcterms:W3CDTF">2018-05-18T08:55:28Z</dcterms:created>
  <dcterms:modified xsi:type="dcterms:W3CDTF">2022-09-12T14:34:25Z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2018-05-18T00:00:00Z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2018-05-18T00:00:00Z</vt:filetime>
  </property>
</Properties>
</file>