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45300"/>
  <p:notesSz cx="9144000" cy="684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5" autoAdjust="0"/>
    <p:restoredTop sz="92555"/>
  </p:normalViewPr>
  <p:slideViewPr>
    <p:cSldViewPr>
      <p:cViewPr>
        <p:scale>
          <a:sx n="125" d="100"/>
          <a:sy n="125" d="100"/>
        </p:scale>
        <p:origin x="1024" y="-7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661539"/>
            <a:ext cx="7144384" cy="3271520"/>
          </a:xfrm>
          <a:custGeom>
            <a:avLst/>
            <a:gdLst/>
            <a:ahLst/>
            <a:cxnLst/>
            <a:rect l="l" t="t" r="r" b="b"/>
            <a:pathLst>
              <a:path w="7144384" h="3271520">
                <a:moveTo>
                  <a:pt x="6369672" y="0"/>
                </a:moveTo>
                <a:lnTo>
                  <a:pt x="0" y="0"/>
                </a:lnTo>
                <a:lnTo>
                  <a:pt x="0" y="3271227"/>
                </a:lnTo>
                <a:lnTo>
                  <a:pt x="7144092" y="3271227"/>
                </a:lnTo>
                <a:lnTo>
                  <a:pt x="7142721" y="378599"/>
                </a:lnTo>
                <a:lnTo>
                  <a:pt x="6369672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787457"/>
            <a:ext cx="800100" cy="923925"/>
          </a:xfrm>
          <a:custGeom>
            <a:avLst/>
            <a:gdLst/>
            <a:ahLst/>
            <a:cxnLst/>
            <a:rect l="l" t="t" r="r" b="b"/>
            <a:pathLst>
              <a:path w="800100" h="923925">
                <a:moveTo>
                  <a:pt x="0" y="0"/>
                </a:moveTo>
                <a:lnTo>
                  <a:pt x="0" y="923836"/>
                </a:lnTo>
                <a:lnTo>
                  <a:pt x="800074" y="461911"/>
                </a:lnTo>
                <a:lnTo>
                  <a:pt x="0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738369"/>
            <a:ext cx="801370" cy="925194"/>
          </a:xfrm>
          <a:custGeom>
            <a:avLst/>
            <a:gdLst/>
            <a:ahLst/>
            <a:cxnLst/>
            <a:rect l="l" t="t" r="r" b="b"/>
            <a:pathLst>
              <a:path w="801370" h="925194">
                <a:moveTo>
                  <a:pt x="0" y="0"/>
                </a:moveTo>
                <a:lnTo>
                  <a:pt x="0" y="924915"/>
                </a:lnTo>
                <a:lnTo>
                  <a:pt x="801001" y="462457"/>
                </a:lnTo>
                <a:lnTo>
                  <a:pt x="0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58744" y="2119820"/>
            <a:ext cx="51435" cy="262890"/>
          </a:xfrm>
          <a:custGeom>
            <a:avLst/>
            <a:gdLst/>
            <a:ahLst/>
            <a:cxnLst/>
            <a:rect l="l" t="t" r="r" b="b"/>
            <a:pathLst>
              <a:path w="51435" h="262889">
                <a:moveTo>
                  <a:pt x="50990" y="241655"/>
                </a:moveTo>
                <a:lnTo>
                  <a:pt x="48986" y="251550"/>
                </a:lnTo>
                <a:lnTo>
                  <a:pt x="43521" y="257903"/>
                </a:lnTo>
                <a:lnTo>
                  <a:pt x="35415" y="261291"/>
                </a:lnTo>
                <a:lnTo>
                  <a:pt x="25488" y="262293"/>
                </a:lnTo>
                <a:lnTo>
                  <a:pt x="15564" y="261291"/>
                </a:lnTo>
                <a:lnTo>
                  <a:pt x="7462" y="257903"/>
                </a:lnTo>
                <a:lnTo>
                  <a:pt x="2002" y="251550"/>
                </a:lnTo>
                <a:lnTo>
                  <a:pt x="0" y="241655"/>
                </a:lnTo>
                <a:lnTo>
                  <a:pt x="0" y="20637"/>
                </a:lnTo>
                <a:lnTo>
                  <a:pt x="2002" y="10742"/>
                </a:lnTo>
                <a:lnTo>
                  <a:pt x="7462" y="4389"/>
                </a:lnTo>
                <a:lnTo>
                  <a:pt x="15564" y="1001"/>
                </a:lnTo>
                <a:lnTo>
                  <a:pt x="25488" y="0"/>
                </a:lnTo>
                <a:lnTo>
                  <a:pt x="35415" y="1001"/>
                </a:lnTo>
                <a:lnTo>
                  <a:pt x="43521" y="4389"/>
                </a:lnTo>
                <a:lnTo>
                  <a:pt x="48986" y="10742"/>
                </a:lnTo>
                <a:lnTo>
                  <a:pt x="50990" y="20637"/>
                </a:lnTo>
                <a:lnTo>
                  <a:pt x="50990" y="241655"/>
                </a:lnTo>
                <a:close/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73921" y="210717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24" y="0"/>
                </a:lnTo>
              </a:path>
            </a:pathLst>
          </a:custGeom>
          <a:ln w="25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60979" y="2002917"/>
            <a:ext cx="46990" cy="96520"/>
          </a:xfrm>
          <a:custGeom>
            <a:avLst/>
            <a:gdLst/>
            <a:ahLst/>
            <a:cxnLst/>
            <a:rect l="l" t="t" r="r" b="b"/>
            <a:pathLst>
              <a:path w="46989" h="96519">
                <a:moveTo>
                  <a:pt x="21323" y="0"/>
                </a:moveTo>
                <a:lnTo>
                  <a:pt x="30800" y="11809"/>
                </a:lnTo>
                <a:lnTo>
                  <a:pt x="38592" y="24845"/>
                </a:lnTo>
                <a:lnTo>
                  <a:pt x="44026" y="39156"/>
                </a:lnTo>
                <a:lnTo>
                  <a:pt x="46431" y="54787"/>
                </a:lnTo>
                <a:lnTo>
                  <a:pt x="45977" y="68917"/>
                </a:lnTo>
                <a:lnTo>
                  <a:pt x="42716" y="82465"/>
                </a:lnTo>
                <a:lnTo>
                  <a:pt x="35454" y="92601"/>
                </a:lnTo>
                <a:lnTo>
                  <a:pt x="22999" y="96494"/>
                </a:lnTo>
                <a:lnTo>
                  <a:pt x="13712" y="94736"/>
                </a:lnTo>
                <a:lnTo>
                  <a:pt x="6365" y="89849"/>
                </a:lnTo>
                <a:lnTo>
                  <a:pt x="1586" y="82071"/>
                </a:lnTo>
                <a:lnTo>
                  <a:pt x="0" y="71640"/>
                </a:lnTo>
                <a:lnTo>
                  <a:pt x="1524" y="60154"/>
                </a:lnTo>
                <a:lnTo>
                  <a:pt x="5184" y="49798"/>
                </a:lnTo>
                <a:lnTo>
                  <a:pt x="10297" y="40149"/>
                </a:lnTo>
                <a:lnTo>
                  <a:pt x="16179" y="30784"/>
                </a:lnTo>
                <a:lnTo>
                  <a:pt x="19776" y="24308"/>
                </a:lnTo>
                <a:lnTo>
                  <a:pt x="23018" y="15892"/>
                </a:lnTo>
                <a:lnTo>
                  <a:pt x="24127" y="7226"/>
                </a:lnTo>
                <a:lnTo>
                  <a:pt x="21323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7007" y="1270187"/>
            <a:ext cx="3949984" cy="415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0900" y="2352442"/>
            <a:ext cx="8082198" cy="137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png"/><Relationship Id="rId25" Type="http://schemas.openxmlformats.org/officeDocument/2006/relationships/image" Target="../media/image56.png"/><Relationship Id="rId26" Type="http://schemas.openxmlformats.org/officeDocument/2006/relationships/image" Target="../media/image57.png"/><Relationship Id="rId27" Type="http://schemas.openxmlformats.org/officeDocument/2006/relationships/image" Target="../media/image58.png"/><Relationship Id="rId28" Type="http://schemas.openxmlformats.org/officeDocument/2006/relationships/image" Target="../media/image59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image" Target="../media/image61.png"/><Relationship Id="rId31" Type="http://schemas.openxmlformats.org/officeDocument/2006/relationships/image" Target="../media/image62.png"/><Relationship Id="rId32" Type="http://schemas.openxmlformats.org/officeDocument/2006/relationships/image" Target="../media/image63.png"/><Relationship Id="rId9" Type="http://schemas.openxmlformats.org/officeDocument/2006/relationships/image" Target="../media/image40.png"/><Relationship Id="rId6" Type="http://schemas.openxmlformats.org/officeDocument/2006/relationships/image" Target="../media/image5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33" Type="http://schemas.openxmlformats.org/officeDocument/2006/relationships/image" Target="../media/image64.png"/><Relationship Id="rId34" Type="http://schemas.openxmlformats.org/officeDocument/2006/relationships/image" Target="../media/image65.png"/><Relationship Id="rId35" Type="http://schemas.openxmlformats.org/officeDocument/2006/relationships/image" Target="../media/image66.png"/><Relationship Id="rId36" Type="http://schemas.openxmlformats.org/officeDocument/2006/relationships/image" Target="../media/image67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37" Type="http://schemas.openxmlformats.org/officeDocument/2006/relationships/image" Target="../media/image68.png"/><Relationship Id="rId38" Type="http://schemas.openxmlformats.org/officeDocument/2006/relationships/image" Target="../media/image69.png"/><Relationship Id="rId39" Type="http://schemas.openxmlformats.org/officeDocument/2006/relationships/image" Target="../media/image70.png"/><Relationship Id="rId40" Type="http://schemas.openxmlformats.org/officeDocument/2006/relationships/image" Target="../media/image71.png"/><Relationship Id="rId41" Type="http://schemas.openxmlformats.org/officeDocument/2006/relationships/image" Target="../media/image72.png"/><Relationship Id="rId42" Type="http://schemas.openxmlformats.org/officeDocument/2006/relationships/image" Target="../media/image73.png"/><Relationship Id="rId43" Type="http://schemas.openxmlformats.org/officeDocument/2006/relationships/image" Target="../media/image74.png"/><Relationship Id="rId44" Type="http://schemas.openxmlformats.org/officeDocument/2006/relationships/image" Target="../media/image75.png"/><Relationship Id="rId45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png"/><Relationship Id="rId20" Type="http://schemas.openxmlformats.org/officeDocument/2006/relationships/image" Target="../media/image92.png"/><Relationship Id="rId21" Type="http://schemas.openxmlformats.org/officeDocument/2006/relationships/image" Target="../media/image93.png"/><Relationship Id="rId22" Type="http://schemas.openxmlformats.org/officeDocument/2006/relationships/image" Target="../media/image3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20" Type="http://schemas.openxmlformats.org/officeDocument/2006/relationships/image" Target="../media/image110.png"/><Relationship Id="rId21" Type="http://schemas.openxmlformats.org/officeDocument/2006/relationships/image" Target="../media/image111.png"/><Relationship Id="rId22" Type="http://schemas.openxmlformats.org/officeDocument/2006/relationships/image" Target="../media/image112.png"/><Relationship Id="rId23" Type="http://schemas.openxmlformats.org/officeDocument/2006/relationships/image" Target="../media/image113.png"/><Relationship Id="rId24" Type="http://schemas.openxmlformats.org/officeDocument/2006/relationships/image" Target="../media/image114.png"/><Relationship Id="rId25" Type="http://schemas.openxmlformats.org/officeDocument/2006/relationships/image" Target="../media/image115.png"/><Relationship Id="rId26" Type="http://schemas.openxmlformats.org/officeDocument/2006/relationships/image" Target="../media/image116.png"/><Relationship Id="rId27" Type="http://schemas.openxmlformats.org/officeDocument/2006/relationships/image" Target="../media/image117.png"/><Relationship Id="rId28" Type="http://schemas.openxmlformats.org/officeDocument/2006/relationships/image" Target="../media/image118.png"/><Relationship Id="rId29" Type="http://schemas.openxmlformats.org/officeDocument/2006/relationships/image" Target="../media/image119.png"/><Relationship Id="rId30" Type="http://schemas.openxmlformats.org/officeDocument/2006/relationships/image" Target="../media/image120.png"/><Relationship Id="rId31" Type="http://schemas.openxmlformats.org/officeDocument/2006/relationships/image" Target="../media/image121.png"/><Relationship Id="rId32" Type="http://schemas.openxmlformats.org/officeDocument/2006/relationships/image" Target="../media/image31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Relationship Id="rId19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0" Type="http://schemas.openxmlformats.org/officeDocument/2006/relationships/image" Target="../media/image1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953655"/>
            <a:ext cx="9144000" cy="503555"/>
          </a:xfrm>
          <a:custGeom>
            <a:avLst/>
            <a:gdLst/>
            <a:ahLst/>
            <a:cxnLst/>
            <a:rect l="l" t="t" r="r" b="b"/>
            <a:pathLst>
              <a:path w="9144000" h="503555">
                <a:moveTo>
                  <a:pt x="0" y="0"/>
                </a:moveTo>
                <a:lnTo>
                  <a:pt x="0" y="503300"/>
                </a:lnTo>
                <a:lnTo>
                  <a:pt x="9144000" y="5033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10905" y="548824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4"/>
                </a:lnTo>
                <a:lnTo>
                  <a:pt x="733094" y="846509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410071" y="504682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27" y="0"/>
                </a:moveTo>
                <a:lnTo>
                  <a:pt x="0" y="423736"/>
                </a:lnTo>
                <a:lnTo>
                  <a:pt x="733927" y="847472"/>
                </a:lnTo>
                <a:lnTo>
                  <a:pt x="733927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769340" y="820543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40"/>
                </a:moveTo>
                <a:lnTo>
                  <a:pt x="137170" y="240843"/>
                </a:lnTo>
                <a:lnTo>
                  <a:pt x="137386" y="241161"/>
                </a:lnTo>
                <a:lnTo>
                  <a:pt x="137272" y="240640"/>
                </a:lnTo>
                <a:close/>
              </a:path>
              <a:path w="271779" h="241300">
                <a:moveTo>
                  <a:pt x="113401" y="195250"/>
                </a:moveTo>
                <a:lnTo>
                  <a:pt x="112684" y="195250"/>
                </a:lnTo>
                <a:lnTo>
                  <a:pt x="113269" y="199606"/>
                </a:lnTo>
                <a:lnTo>
                  <a:pt x="113586" y="206160"/>
                </a:lnTo>
                <a:lnTo>
                  <a:pt x="133931" y="236068"/>
                </a:lnTo>
                <a:lnTo>
                  <a:pt x="113401" y="195250"/>
                </a:lnTo>
                <a:close/>
              </a:path>
              <a:path w="271779" h="241300">
                <a:moveTo>
                  <a:pt x="21017" y="11581"/>
                </a:moveTo>
                <a:lnTo>
                  <a:pt x="375" y="38299"/>
                </a:lnTo>
                <a:lnTo>
                  <a:pt x="271" y="38469"/>
                </a:lnTo>
                <a:lnTo>
                  <a:pt x="0" y="39112"/>
                </a:lnTo>
                <a:lnTo>
                  <a:pt x="110741" y="201969"/>
                </a:lnTo>
                <a:lnTo>
                  <a:pt x="111071" y="197816"/>
                </a:lnTo>
                <a:lnTo>
                  <a:pt x="111529" y="195250"/>
                </a:lnTo>
                <a:lnTo>
                  <a:pt x="113401" y="195250"/>
                </a:lnTo>
                <a:lnTo>
                  <a:pt x="21017" y="11581"/>
                </a:lnTo>
                <a:close/>
              </a:path>
              <a:path w="271779" h="241300">
                <a:moveTo>
                  <a:pt x="249454" y="0"/>
                </a:moveTo>
                <a:lnTo>
                  <a:pt x="139138" y="236640"/>
                </a:lnTo>
                <a:lnTo>
                  <a:pt x="138999" y="238087"/>
                </a:lnTo>
                <a:lnTo>
                  <a:pt x="138846" y="239294"/>
                </a:lnTo>
                <a:lnTo>
                  <a:pt x="138694" y="240221"/>
                </a:lnTo>
                <a:lnTo>
                  <a:pt x="271336" y="24687"/>
                </a:lnTo>
                <a:lnTo>
                  <a:pt x="256542" y="5535"/>
                </a:lnTo>
                <a:lnTo>
                  <a:pt x="256321" y="5305"/>
                </a:lnTo>
                <a:lnTo>
                  <a:pt x="249454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90361" y="798199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2" y="262414"/>
                </a:moveTo>
                <a:lnTo>
                  <a:pt x="115977" y="262947"/>
                </a:lnTo>
                <a:lnTo>
                  <a:pt x="116155" y="263188"/>
                </a:lnTo>
                <a:lnTo>
                  <a:pt x="116142" y="262414"/>
                </a:lnTo>
                <a:close/>
              </a:path>
              <a:path w="228600" h="263525">
                <a:moveTo>
                  <a:pt x="29581" y="8571"/>
                </a:moveTo>
                <a:lnTo>
                  <a:pt x="5054" y="27520"/>
                </a:lnTo>
                <a:lnTo>
                  <a:pt x="4511" y="28081"/>
                </a:lnTo>
                <a:lnTo>
                  <a:pt x="0" y="33921"/>
                </a:lnTo>
                <a:lnTo>
                  <a:pt x="112904" y="258413"/>
                </a:lnTo>
                <a:lnTo>
                  <a:pt x="115126" y="261690"/>
                </a:lnTo>
                <a:lnTo>
                  <a:pt x="29581" y="8571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3" y="255111"/>
                </a:lnTo>
                <a:lnTo>
                  <a:pt x="118225" y="257829"/>
                </a:lnTo>
                <a:lnTo>
                  <a:pt x="118111" y="258985"/>
                </a:lnTo>
                <a:lnTo>
                  <a:pt x="228438" y="22347"/>
                </a:lnTo>
                <a:lnTo>
                  <a:pt x="202825" y="2557"/>
                </a:lnTo>
                <a:lnTo>
                  <a:pt x="201875" y="2009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15" y="0"/>
                </a:moveTo>
                <a:lnTo>
                  <a:pt x="50419" y="5387"/>
                </a:lnTo>
                <a:lnTo>
                  <a:pt x="11378" y="20925"/>
                </a:lnTo>
                <a:lnTo>
                  <a:pt x="0" y="28604"/>
                </a:lnTo>
                <a:lnTo>
                  <a:pt x="85545" y="281710"/>
                </a:lnTo>
                <a:lnTo>
                  <a:pt x="86395" y="282967"/>
                </a:lnTo>
                <a:lnTo>
                  <a:pt x="86437" y="281710"/>
                </a:lnTo>
                <a:lnTo>
                  <a:pt x="85938" y="278738"/>
                </a:lnTo>
                <a:lnTo>
                  <a:pt x="85537" y="271283"/>
                </a:lnTo>
                <a:lnTo>
                  <a:pt x="85506" y="248550"/>
                </a:lnTo>
                <a:lnTo>
                  <a:pt x="86319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5" y="117994"/>
                </a:lnTo>
                <a:lnTo>
                  <a:pt x="47334" y="91735"/>
                </a:lnTo>
                <a:lnTo>
                  <a:pt x="43977" y="75004"/>
                </a:lnTo>
                <a:lnTo>
                  <a:pt x="47334" y="58281"/>
                </a:lnTo>
                <a:lnTo>
                  <a:pt x="56487" y="44620"/>
                </a:lnTo>
                <a:lnTo>
                  <a:pt x="70059" y="35407"/>
                </a:lnTo>
                <a:lnTo>
                  <a:pt x="86675" y="32028"/>
                </a:lnTo>
                <a:lnTo>
                  <a:pt x="163831" y="32028"/>
                </a:lnTo>
                <a:lnTo>
                  <a:pt x="167533" y="20032"/>
                </a:lnTo>
                <a:lnTo>
                  <a:pt x="135469" y="6504"/>
                </a:lnTo>
                <a:lnTo>
                  <a:pt x="132994" y="5707"/>
                </a:lnTo>
                <a:lnTo>
                  <a:pt x="90515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1" y="238149"/>
                </a:lnTo>
                <a:lnTo>
                  <a:pt x="89177" y="248550"/>
                </a:lnTo>
                <a:lnTo>
                  <a:pt x="89054" y="270711"/>
                </a:lnTo>
                <a:lnTo>
                  <a:pt x="89037" y="271283"/>
                </a:lnTo>
                <a:lnTo>
                  <a:pt x="88821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1" y="32028"/>
                </a:moveTo>
                <a:lnTo>
                  <a:pt x="86675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7" y="58281"/>
                </a:lnTo>
                <a:lnTo>
                  <a:pt x="129372" y="75004"/>
                </a:lnTo>
                <a:lnTo>
                  <a:pt x="126017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5" y="117994"/>
                </a:lnTo>
                <a:lnTo>
                  <a:pt x="137308" y="117994"/>
                </a:lnTo>
                <a:lnTo>
                  <a:pt x="163831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0" y="1566011"/>
            <a:ext cx="9144000" cy="4252595"/>
          </a:xfrm>
          <a:custGeom>
            <a:avLst/>
            <a:gdLst/>
            <a:ahLst/>
            <a:cxnLst/>
            <a:rect l="l" t="t" r="r" b="b"/>
            <a:pathLst>
              <a:path w="9144000" h="4252595">
                <a:moveTo>
                  <a:pt x="9144000" y="4252290"/>
                </a:moveTo>
                <a:lnTo>
                  <a:pt x="0" y="425229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252290"/>
                </a:lnTo>
                <a:close/>
              </a:path>
            </a:pathLst>
          </a:custGeom>
          <a:solidFill>
            <a:srgbClr val="F1E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48327" y="1566011"/>
            <a:ext cx="2690495" cy="1334770"/>
          </a:xfrm>
          <a:custGeom>
            <a:avLst/>
            <a:gdLst/>
            <a:ahLst/>
            <a:cxnLst/>
            <a:rect l="l" t="t" r="r" b="b"/>
            <a:pathLst>
              <a:path w="2690495" h="1334770">
                <a:moveTo>
                  <a:pt x="663752" y="0"/>
                </a:moveTo>
                <a:lnTo>
                  <a:pt x="319057" y="0"/>
                </a:lnTo>
                <a:lnTo>
                  <a:pt x="76669" y="329461"/>
                </a:lnTo>
                <a:lnTo>
                  <a:pt x="0" y="417675"/>
                </a:lnTo>
                <a:lnTo>
                  <a:pt x="297434" y="857488"/>
                </a:lnTo>
                <a:lnTo>
                  <a:pt x="387794" y="805164"/>
                </a:lnTo>
                <a:lnTo>
                  <a:pt x="294106" y="664931"/>
                </a:lnTo>
                <a:lnTo>
                  <a:pt x="233375" y="548193"/>
                </a:lnTo>
                <a:lnTo>
                  <a:pt x="663752" y="0"/>
                </a:lnTo>
                <a:close/>
              </a:path>
              <a:path w="2690495" h="1334770">
                <a:moveTo>
                  <a:pt x="2121227" y="0"/>
                </a:moveTo>
                <a:lnTo>
                  <a:pt x="1700000" y="0"/>
                </a:lnTo>
                <a:lnTo>
                  <a:pt x="1293571" y="223847"/>
                </a:lnTo>
                <a:lnTo>
                  <a:pt x="1128255" y="317256"/>
                </a:lnTo>
                <a:lnTo>
                  <a:pt x="1818513" y="1334767"/>
                </a:lnTo>
                <a:lnTo>
                  <a:pt x="2021611" y="1312237"/>
                </a:lnTo>
                <a:lnTo>
                  <a:pt x="2690101" y="1085288"/>
                </a:lnTo>
                <a:lnTo>
                  <a:pt x="2411361" y="534489"/>
                </a:lnTo>
                <a:lnTo>
                  <a:pt x="2204148" y="167637"/>
                </a:lnTo>
                <a:lnTo>
                  <a:pt x="2121227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776579" y="1566011"/>
            <a:ext cx="1562100" cy="1334770"/>
          </a:xfrm>
          <a:custGeom>
            <a:avLst/>
            <a:gdLst/>
            <a:ahLst/>
            <a:cxnLst/>
            <a:rect l="l" t="t" r="r" b="b"/>
            <a:pathLst>
              <a:path w="1562100" h="1334770">
                <a:moveTo>
                  <a:pt x="992975" y="0"/>
                </a:moveTo>
                <a:lnTo>
                  <a:pt x="1075893" y="167643"/>
                </a:lnTo>
                <a:lnTo>
                  <a:pt x="1283119" y="534483"/>
                </a:lnTo>
                <a:lnTo>
                  <a:pt x="1561846" y="1085282"/>
                </a:lnTo>
                <a:lnTo>
                  <a:pt x="893356" y="1312243"/>
                </a:lnTo>
                <a:lnTo>
                  <a:pt x="690270" y="1334773"/>
                </a:lnTo>
                <a:lnTo>
                  <a:pt x="0" y="317262"/>
                </a:lnTo>
                <a:lnTo>
                  <a:pt x="165315" y="223853"/>
                </a:lnTo>
                <a:lnTo>
                  <a:pt x="571756" y="0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48337" y="1566011"/>
            <a:ext cx="664210" cy="857885"/>
          </a:xfrm>
          <a:custGeom>
            <a:avLst/>
            <a:gdLst/>
            <a:ahLst/>
            <a:cxnLst/>
            <a:rect l="l" t="t" r="r" b="b"/>
            <a:pathLst>
              <a:path w="664210" h="857885">
                <a:moveTo>
                  <a:pt x="663748" y="0"/>
                </a:moveTo>
                <a:lnTo>
                  <a:pt x="233375" y="548199"/>
                </a:lnTo>
                <a:lnTo>
                  <a:pt x="294093" y="664924"/>
                </a:lnTo>
                <a:lnTo>
                  <a:pt x="387794" y="805170"/>
                </a:lnTo>
                <a:lnTo>
                  <a:pt x="297421" y="857482"/>
                </a:lnTo>
                <a:lnTo>
                  <a:pt x="0" y="417668"/>
                </a:lnTo>
                <a:lnTo>
                  <a:pt x="76657" y="329454"/>
                </a:lnTo>
                <a:lnTo>
                  <a:pt x="319039" y="0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920053" y="1566012"/>
            <a:ext cx="891540" cy="1065530"/>
          </a:xfrm>
          <a:custGeom>
            <a:avLst/>
            <a:gdLst/>
            <a:ahLst/>
            <a:cxnLst/>
            <a:rect l="l" t="t" r="r" b="b"/>
            <a:pathLst>
              <a:path w="891540" h="1065530">
                <a:moveTo>
                  <a:pt x="327624" y="0"/>
                </a:moveTo>
                <a:lnTo>
                  <a:pt x="0" y="0"/>
                </a:lnTo>
                <a:lnTo>
                  <a:pt x="594537" y="1064947"/>
                </a:lnTo>
                <a:lnTo>
                  <a:pt x="891196" y="977838"/>
                </a:lnTo>
                <a:lnTo>
                  <a:pt x="327624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920048" y="1566011"/>
            <a:ext cx="891540" cy="1065530"/>
          </a:xfrm>
          <a:custGeom>
            <a:avLst/>
            <a:gdLst/>
            <a:ahLst/>
            <a:cxnLst/>
            <a:rect l="l" t="t" r="r" b="b"/>
            <a:pathLst>
              <a:path w="891540" h="1065530">
                <a:moveTo>
                  <a:pt x="327635" y="0"/>
                </a:moveTo>
                <a:lnTo>
                  <a:pt x="891205" y="977845"/>
                </a:lnTo>
                <a:lnTo>
                  <a:pt x="594546" y="1064954"/>
                </a:lnTo>
                <a:lnTo>
                  <a:pt x="0" y="0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1566011"/>
            <a:ext cx="720090" cy="610870"/>
          </a:xfrm>
          <a:custGeom>
            <a:avLst/>
            <a:gdLst/>
            <a:ahLst/>
            <a:cxnLst/>
            <a:rect l="l" t="t" r="r" b="b"/>
            <a:pathLst>
              <a:path w="720090" h="610869">
                <a:moveTo>
                  <a:pt x="715418" y="0"/>
                </a:moveTo>
                <a:lnTo>
                  <a:pt x="0" y="0"/>
                </a:lnTo>
                <a:lnTo>
                  <a:pt x="0" y="610666"/>
                </a:lnTo>
                <a:lnTo>
                  <a:pt x="38413" y="601386"/>
                </a:lnTo>
                <a:lnTo>
                  <a:pt x="206193" y="551234"/>
                </a:lnTo>
                <a:lnTo>
                  <a:pt x="458466" y="469421"/>
                </a:lnTo>
                <a:lnTo>
                  <a:pt x="586393" y="409629"/>
                </a:lnTo>
                <a:lnTo>
                  <a:pt x="679877" y="303673"/>
                </a:lnTo>
                <a:lnTo>
                  <a:pt x="719768" y="118050"/>
                </a:lnTo>
                <a:lnTo>
                  <a:pt x="716238" y="21060"/>
                </a:lnTo>
                <a:lnTo>
                  <a:pt x="715418" y="0"/>
                </a:lnTo>
                <a:close/>
              </a:path>
            </a:pathLst>
          </a:custGeom>
          <a:solidFill>
            <a:srgbClr val="C7F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52633" y="4989316"/>
            <a:ext cx="691515" cy="829310"/>
          </a:xfrm>
          <a:custGeom>
            <a:avLst/>
            <a:gdLst/>
            <a:ahLst/>
            <a:cxnLst/>
            <a:rect l="l" t="t" r="r" b="b"/>
            <a:pathLst>
              <a:path w="691515" h="829310">
                <a:moveTo>
                  <a:pt x="691366" y="0"/>
                </a:moveTo>
                <a:lnTo>
                  <a:pt x="0" y="399557"/>
                </a:lnTo>
                <a:lnTo>
                  <a:pt x="239768" y="828985"/>
                </a:lnTo>
                <a:lnTo>
                  <a:pt x="691366" y="828985"/>
                </a:lnTo>
                <a:lnTo>
                  <a:pt x="691366" y="0"/>
                </a:lnTo>
                <a:close/>
              </a:path>
            </a:pathLst>
          </a:custGeom>
          <a:solidFill>
            <a:srgbClr val="EBD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452628" y="4989312"/>
            <a:ext cx="691515" cy="400050"/>
          </a:xfrm>
          <a:custGeom>
            <a:avLst/>
            <a:gdLst/>
            <a:ahLst/>
            <a:cxnLst/>
            <a:rect l="l" t="t" r="r" b="b"/>
            <a:pathLst>
              <a:path w="691515" h="400050">
                <a:moveTo>
                  <a:pt x="0" y="399560"/>
                </a:moveTo>
                <a:lnTo>
                  <a:pt x="691371" y="0"/>
                </a:lnTo>
              </a:path>
            </a:pathLst>
          </a:custGeom>
          <a:ln w="3797">
            <a:solidFill>
              <a:srgbClr val="C5B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452628" y="5388873"/>
            <a:ext cx="240029" cy="429895"/>
          </a:xfrm>
          <a:custGeom>
            <a:avLst/>
            <a:gdLst/>
            <a:ahLst/>
            <a:cxnLst/>
            <a:rect l="l" t="t" r="r" b="b"/>
            <a:pathLst>
              <a:path w="240029" h="429895">
                <a:moveTo>
                  <a:pt x="239782" y="429428"/>
                </a:moveTo>
                <a:lnTo>
                  <a:pt x="0" y="0"/>
                </a:lnTo>
              </a:path>
            </a:pathLst>
          </a:custGeom>
          <a:ln w="3797">
            <a:solidFill>
              <a:srgbClr val="C5B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097931" y="2713202"/>
            <a:ext cx="1609725" cy="1264920"/>
          </a:xfrm>
          <a:custGeom>
            <a:avLst/>
            <a:gdLst/>
            <a:ahLst/>
            <a:cxnLst/>
            <a:rect l="l" t="t" r="r" b="b"/>
            <a:pathLst>
              <a:path w="1609725" h="1264920">
                <a:moveTo>
                  <a:pt x="204724" y="0"/>
                </a:moveTo>
                <a:lnTo>
                  <a:pt x="114211" y="32410"/>
                </a:lnTo>
                <a:lnTo>
                  <a:pt x="0" y="70078"/>
                </a:lnTo>
                <a:lnTo>
                  <a:pt x="110705" y="279476"/>
                </a:lnTo>
                <a:lnTo>
                  <a:pt x="254673" y="541223"/>
                </a:lnTo>
                <a:lnTo>
                  <a:pt x="436905" y="850239"/>
                </a:lnTo>
                <a:lnTo>
                  <a:pt x="540550" y="1018374"/>
                </a:lnTo>
                <a:lnTo>
                  <a:pt x="628230" y="1174191"/>
                </a:lnTo>
                <a:lnTo>
                  <a:pt x="677468" y="1264894"/>
                </a:lnTo>
                <a:lnTo>
                  <a:pt x="805688" y="1198156"/>
                </a:lnTo>
                <a:lnTo>
                  <a:pt x="875284" y="1161249"/>
                </a:lnTo>
                <a:lnTo>
                  <a:pt x="882256" y="1140866"/>
                </a:lnTo>
                <a:lnTo>
                  <a:pt x="833285" y="1041615"/>
                </a:lnTo>
                <a:lnTo>
                  <a:pt x="694740" y="784148"/>
                </a:lnTo>
                <a:lnTo>
                  <a:pt x="704418" y="778890"/>
                </a:lnTo>
                <a:lnTo>
                  <a:pt x="641375" y="661835"/>
                </a:lnTo>
                <a:lnTo>
                  <a:pt x="530136" y="486067"/>
                </a:lnTo>
                <a:lnTo>
                  <a:pt x="500367" y="435559"/>
                </a:lnTo>
                <a:lnTo>
                  <a:pt x="534708" y="370357"/>
                </a:lnTo>
                <a:lnTo>
                  <a:pt x="717757" y="370357"/>
                </a:lnTo>
                <a:lnTo>
                  <a:pt x="632142" y="335152"/>
                </a:lnTo>
                <a:lnTo>
                  <a:pt x="521462" y="270090"/>
                </a:lnTo>
                <a:lnTo>
                  <a:pt x="473417" y="236766"/>
                </a:lnTo>
                <a:lnTo>
                  <a:pt x="371856" y="157518"/>
                </a:lnTo>
                <a:lnTo>
                  <a:pt x="246875" y="18618"/>
                </a:lnTo>
                <a:lnTo>
                  <a:pt x="204724" y="0"/>
                </a:lnTo>
                <a:close/>
              </a:path>
              <a:path w="1609725" h="1264920">
                <a:moveTo>
                  <a:pt x="1555349" y="645159"/>
                </a:moveTo>
                <a:lnTo>
                  <a:pt x="1091946" y="645159"/>
                </a:lnTo>
                <a:lnTo>
                  <a:pt x="1126617" y="717359"/>
                </a:lnTo>
                <a:lnTo>
                  <a:pt x="1066126" y="744639"/>
                </a:lnTo>
                <a:lnTo>
                  <a:pt x="967232" y="790879"/>
                </a:lnTo>
                <a:lnTo>
                  <a:pt x="1047902" y="952169"/>
                </a:lnTo>
                <a:lnTo>
                  <a:pt x="1097851" y="1040460"/>
                </a:lnTo>
                <a:lnTo>
                  <a:pt x="1281988" y="946581"/>
                </a:lnTo>
                <a:lnTo>
                  <a:pt x="1438452" y="870686"/>
                </a:lnTo>
                <a:lnTo>
                  <a:pt x="1513192" y="833475"/>
                </a:lnTo>
                <a:lnTo>
                  <a:pt x="1604568" y="789076"/>
                </a:lnTo>
                <a:lnTo>
                  <a:pt x="1609267" y="774204"/>
                </a:lnTo>
                <a:lnTo>
                  <a:pt x="1565338" y="673493"/>
                </a:lnTo>
                <a:lnTo>
                  <a:pt x="1555349" y="645159"/>
                </a:lnTo>
                <a:close/>
              </a:path>
              <a:path w="1609725" h="1264920">
                <a:moveTo>
                  <a:pt x="717757" y="370357"/>
                </a:moveTo>
                <a:lnTo>
                  <a:pt x="534708" y="370357"/>
                </a:lnTo>
                <a:lnTo>
                  <a:pt x="559841" y="388746"/>
                </a:lnTo>
                <a:lnTo>
                  <a:pt x="590067" y="407123"/>
                </a:lnTo>
                <a:lnTo>
                  <a:pt x="569544" y="443572"/>
                </a:lnTo>
                <a:lnTo>
                  <a:pt x="684618" y="637412"/>
                </a:lnTo>
                <a:lnTo>
                  <a:pt x="768972" y="776516"/>
                </a:lnTo>
                <a:lnTo>
                  <a:pt x="806907" y="786104"/>
                </a:lnTo>
                <a:lnTo>
                  <a:pt x="1066266" y="670471"/>
                </a:lnTo>
                <a:lnTo>
                  <a:pt x="1007363" y="549440"/>
                </a:lnTo>
                <a:lnTo>
                  <a:pt x="1520474" y="549440"/>
                </a:lnTo>
                <a:lnTo>
                  <a:pt x="1507549" y="518744"/>
                </a:lnTo>
                <a:lnTo>
                  <a:pt x="1378534" y="518744"/>
                </a:lnTo>
                <a:lnTo>
                  <a:pt x="1271066" y="516432"/>
                </a:lnTo>
                <a:lnTo>
                  <a:pt x="1132776" y="500443"/>
                </a:lnTo>
                <a:lnTo>
                  <a:pt x="1064526" y="487222"/>
                </a:lnTo>
                <a:lnTo>
                  <a:pt x="1027899" y="477164"/>
                </a:lnTo>
                <a:lnTo>
                  <a:pt x="1008964" y="471766"/>
                </a:lnTo>
                <a:lnTo>
                  <a:pt x="879195" y="436740"/>
                </a:lnTo>
                <a:lnTo>
                  <a:pt x="717757" y="370357"/>
                </a:lnTo>
                <a:close/>
              </a:path>
              <a:path w="1609725" h="1264920">
                <a:moveTo>
                  <a:pt x="1520474" y="549440"/>
                </a:moveTo>
                <a:lnTo>
                  <a:pt x="1007363" y="549440"/>
                </a:lnTo>
                <a:lnTo>
                  <a:pt x="1017917" y="550684"/>
                </a:lnTo>
                <a:lnTo>
                  <a:pt x="1044575" y="558253"/>
                </a:lnTo>
                <a:lnTo>
                  <a:pt x="1078293" y="647204"/>
                </a:lnTo>
                <a:lnTo>
                  <a:pt x="1091946" y="645159"/>
                </a:lnTo>
                <a:lnTo>
                  <a:pt x="1555349" y="645159"/>
                </a:lnTo>
                <a:lnTo>
                  <a:pt x="1542986" y="610095"/>
                </a:lnTo>
                <a:lnTo>
                  <a:pt x="1532356" y="577659"/>
                </a:lnTo>
                <a:lnTo>
                  <a:pt x="1520474" y="549440"/>
                </a:lnTo>
                <a:close/>
              </a:path>
              <a:path w="1609725" h="1264920">
                <a:moveTo>
                  <a:pt x="1502918" y="507745"/>
                </a:moveTo>
                <a:lnTo>
                  <a:pt x="1433715" y="515277"/>
                </a:lnTo>
                <a:lnTo>
                  <a:pt x="1378534" y="518744"/>
                </a:lnTo>
                <a:lnTo>
                  <a:pt x="1507549" y="518744"/>
                </a:lnTo>
                <a:lnTo>
                  <a:pt x="1502918" y="507745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097931" y="2713202"/>
            <a:ext cx="1609725" cy="1264920"/>
          </a:xfrm>
          <a:custGeom>
            <a:avLst/>
            <a:gdLst/>
            <a:ahLst/>
            <a:cxnLst/>
            <a:rect l="l" t="t" r="r" b="b"/>
            <a:pathLst>
              <a:path w="1609725" h="1264920">
                <a:moveTo>
                  <a:pt x="0" y="70078"/>
                </a:moveTo>
                <a:lnTo>
                  <a:pt x="114211" y="32410"/>
                </a:lnTo>
                <a:lnTo>
                  <a:pt x="204724" y="0"/>
                </a:lnTo>
                <a:lnTo>
                  <a:pt x="246875" y="18618"/>
                </a:lnTo>
                <a:lnTo>
                  <a:pt x="371856" y="157518"/>
                </a:lnTo>
                <a:lnTo>
                  <a:pt x="473417" y="236766"/>
                </a:lnTo>
                <a:lnTo>
                  <a:pt x="521462" y="270090"/>
                </a:lnTo>
                <a:lnTo>
                  <a:pt x="568007" y="299123"/>
                </a:lnTo>
                <a:lnTo>
                  <a:pt x="573798" y="302742"/>
                </a:lnTo>
                <a:lnTo>
                  <a:pt x="600036" y="319303"/>
                </a:lnTo>
                <a:lnTo>
                  <a:pt x="632142" y="335152"/>
                </a:lnTo>
                <a:lnTo>
                  <a:pt x="879195" y="436740"/>
                </a:lnTo>
                <a:lnTo>
                  <a:pt x="1008964" y="471766"/>
                </a:lnTo>
                <a:lnTo>
                  <a:pt x="1027899" y="477164"/>
                </a:lnTo>
                <a:lnTo>
                  <a:pt x="1041603" y="480936"/>
                </a:lnTo>
                <a:lnTo>
                  <a:pt x="1064526" y="487222"/>
                </a:lnTo>
                <a:lnTo>
                  <a:pt x="1121803" y="498297"/>
                </a:lnTo>
                <a:lnTo>
                  <a:pt x="1132776" y="500443"/>
                </a:lnTo>
                <a:lnTo>
                  <a:pt x="1271066" y="516432"/>
                </a:lnTo>
                <a:lnTo>
                  <a:pt x="1322285" y="517588"/>
                </a:lnTo>
                <a:lnTo>
                  <a:pt x="1378534" y="518744"/>
                </a:lnTo>
                <a:lnTo>
                  <a:pt x="1433715" y="515277"/>
                </a:lnTo>
                <a:lnTo>
                  <a:pt x="1502918" y="507745"/>
                </a:lnTo>
                <a:lnTo>
                  <a:pt x="1532356" y="577659"/>
                </a:lnTo>
                <a:lnTo>
                  <a:pt x="1542986" y="610095"/>
                </a:lnTo>
                <a:lnTo>
                  <a:pt x="1565338" y="673493"/>
                </a:lnTo>
                <a:lnTo>
                  <a:pt x="1579753" y="706589"/>
                </a:lnTo>
                <a:lnTo>
                  <a:pt x="1609267" y="774204"/>
                </a:lnTo>
                <a:lnTo>
                  <a:pt x="1604568" y="789076"/>
                </a:lnTo>
                <a:lnTo>
                  <a:pt x="1573504" y="804240"/>
                </a:lnTo>
                <a:lnTo>
                  <a:pt x="1544739" y="818184"/>
                </a:lnTo>
                <a:lnTo>
                  <a:pt x="1513192" y="833475"/>
                </a:lnTo>
                <a:lnTo>
                  <a:pt x="1476476" y="851750"/>
                </a:lnTo>
                <a:lnTo>
                  <a:pt x="1438452" y="870686"/>
                </a:lnTo>
                <a:lnTo>
                  <a:pt x="1281988" y="946581"/>
                </a:lnTo>
                <a:lnTo>
                  <a:pt x="1187983" y="994219"/>
                </a:lnTo>
                <a:lnTo>
                  <a:pt x="1097851" y="1040460"/>
                </a:lnTo>
                <a:lnTo>
                  <a:pt x="1047902" y="952169"/>
                </a:lnTo>
                <a:lnTo>
                  <a:pt x="967232" y="790879"/>
                </a:lnTo>
                <a:lnTo>
                  <a:pt x="1066126" y="744639"/>
                </a:lnTo>
                <a:lnTo>
                  <a:pt x="1126617" y="717359"/>
                </a:lnTo>
                <a:lnTo>
                  <a:pt x="1091946" y="645159"/>
                </a:lnTo>
                <a:lnTo>
                  <a:pt x="1078293" y="647204"/>
                </a:lnTo>
                <a:lnTo>
                  <a:pt x="1044575" y="558253"/>
                </a:lnTo>
                <a:lnTo>
                  <a:pt x="1027811" y="553440"/>
                </a:lnTo>
                <a:lnTo>
                  <a:pt x="1017917" y="550684"/>
                </a:lnTo>
                <a:lnTo>
                  <a:pt x="1007363" y="549440"/>
                </a:lnTo>
                <a:lnTo>
                  <a:pt x="1066266" y="670471"/>
                </a:lnTo>
                <a:lnTo>
                  <a:pt x="930249" y="730808"/>
                </a:lnTo>
                <a:lnTo>
                  <a:pt x="806907" y="786104"/>
                </a:lnTo>
                <a:lnTo>
                  <a:pt x="768972" y="776516"/>
                </a:lnTo>
                <a:lnTo>
                  <a:pt x="684618" y="637412"/>
                </a:lnTo>
                <a:lnTo>
                  <a:pt x="569544" y="443572"/>
                </a:lnTo>
                <a:lnTo>
                  <a:pt x="590067" y="407123"/>
                </a:lnTo>
                <a:lnTo>
                  <a:pt x="559841" y="388746"/>
                </a:lnTo>
                <a:lnTo>
                  <a:pt x="534708" y="370357"/>
                </a:lnTo>
                <a:lnTo>
                  <a:pt x="500367" y="435559"/>
                </a:lnTo>
                <a:lnTo>
                  <a:pt x="530136" y="486067"/>
                </a:lnTo>
                <a:lnTo>
                  <a:pt x="641375" y="661835"/>
                </a:lnTo>
                <a:lnTo>
                  <a:pt x="704418" y="778890"/>
                </a:lnTo>
                <a:lnTo>
                  <a:pt x="694740" y="784148"/>
                </a:lnTo>
                <a:lnTo>
                  <a:pt x="713613" y="819137"/>
                </a:lnTo>
                <a:lnTo>
                  <a:pt x="760450" y="906157"/>
                </a:lnTo>
                <a:lnTo>
                  <a:pt x="776363" y="935799"/>
                </a:lnTo>
                <a:lnTo>
                  <a:pt x="833285" y="1041615"/>
                </a:lnTo>
                <a:lnTo>
                  <a:pt x="882256" y="1140866"/>
                </a:lnTo>
                <a:lnTo>
                  <a:pt x="875284" y="1161249"/>
                </a:lnTo>
                <a:lnTo>
                  <a:pt x="849934" y="1174635"/>
                </a:lnTo>
                <a:lnTo>
                  <a:pt x="805688" y="1198156"/>
                </a:lnTo>
                <a:lnTo>
                  <a:pt x="677468" y="1264894"/>
                </a:lnTo>
                <a:lnTo>
                  <a:pt x="628230" y="1174191"/>
                </a:lnTo>
                <a:lnTo>
                  <a:pt x="588899" y="1104391"/>
                </a:lnTo>
                <a:lnTo>
                  <a:pt x="540550" y="1018374"/>
                </a:lnTo>
                <a:lnTo>
                  <a:pt x="436905" y="850239"/>
                </a:lnTo>
                <a:lnTo>
                  <a:pt x="374789" y="744854"/>
                </a:lnTo>
                <a:lnTo>
                  <a:pt x="254673" y="541223"/>
                </a:lnTo>
                <a:lnTo>
                  <a:pt x="187566" y="419265"/>
                </a:lnTo>
                <a:lnTo>
                  <a:pt x="110705" y="279476"/>
                </a:lnTo>
                <a:lnTo>
                  <a:pt x="75565" y="212991"/>
                </a:lnTo>
                <a:lnTo>
                  <a:pt x="0" y="70078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628414" y="2756006"/>
            <a:ext cx="1062990" cy="1162685"/>
          </a:xfrm>
          <a:custGeom>
            <a:avLst/>
            <a:gdLst/>
            <a:ahLst/>
            <a:cxnLst/>
            <a:rect l="l" t="t" r="r" b="b"/>
            <a:pathLst>
              <a:path w="1062989" h="1162685">
                <a:moveTo>
                  <a:pt x="325920" y="0"/>
                </a:moveTo>
                <a:lnTo>
                  <a:pt x="277304" y="685"/>
                </a:lnTo>
                <a:lnTo>
                  <a:pt x="229819" y="8902"/>
                </a:lnTo>
                <a:lnTo>
                  <a:pt x="160185" y="85686"/>
                </a:lnTo>
                <a:lnTo>
                  <a:pt x="5283" y="183540"/>
                </a:lnTo>
                <a:lnTo>
                  <a:pt x="0" y="344462"/>
                </a:lnTo>
                <a:lnTo>
                  <a:pt x="326961" y="752208"/>
                </a:lnTo>
                <a:lnTo>
                  <a:pt x="554570" y="1039088"/>
                </a:lnTo>
                <a:lnTo>
                  <a:pt x="585787" y="1073213"/>
                </a:lnTo>
                <a:lnTo>
                  <a:pt x="621499" y="1106170"/>
                </a:lnTo>
                <a:lnTo>
                  <a:pt x="657707" y="1129880"/>
                </a:lnTo>
                <a:lnTo>
                  <a:pt x="699795" y="1147394"/>
                </a:lnTo>
                <a:lnTo>
                  <a:pt x="752779" y="1158227"/>
                </a:lnTo>
                <a:lnTo>
                  <a:pt x="814260" y="1162558"/>
                </a:lnTo>
                <a:lnTo>
                  <a:pt x="914857" y="1150213"/>
                </a:lnTo>
                <a:lnTo>
                  <a:pt x="954798" y="1125245"/>
                </a:lnTo>
                <a:lnTo>
                  <a:pt x="1007516" y="1082484"/>
                </a:lnTo>
                <a:lnTo>
                  <a:pt x="1050315" y="1010894"/>
                </a:lnTo>
                <a:lnTo>
                  <a:pt x="1058887" y="965860"/>
                </a:lnTo>
                <a:lnTo>
                  <a:pt x="1062570" y="918235"/>
                </a:lnTo>
                <a:lnTo>
                  <a:pt x="1042327" y="817524"/>
                </a:lnTo>
                <a:lnTo>
                  <a:pt x="751319" y="413829"/>
                </a:lnTo>
                <a:lnTo>
                  <a:pt x="370979" y="6083"/>
                </a:lnTo>
                <a:lnTo>
                  <a:pt x="325920" y="0"/>
                </a:lnTo>
                <a:close/>
              </a:path>
            </a:pathLst>
          </a:custGeom>
          <a:solidFill>
            <a:srgbClr val="C7F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84414" y="5089956"/>
            <a:ext cx="560070" cy="728345"/>
          </a:xfrm>
          <a:custGeom>
            <a:avLst/>
            <a:gdLst/>
            <a:ahLst/>
            <a:cxnLst/>
            <a:rect l="l" t="t" r="r" b="b"/>
            <a:pathLst>
              <a:path w="560070" h="728345">
                <a:moveTo>
                  <a:pt x="559584" y="0"/>
                </a:moveTo>
                <a:lnTo>
                  <a:pt x="292874" y="140118"/>
                </a:lnTo>
                <a:lnTo>
                  <a:pt x="30213" y="297344"/>
                </a:lnTo>
                <a:lnTo>
                  <a:pt x="6400" y="344258"/>
                </a:lnTo>
                <a:lnTo>
                  <a:pt x="0" y="397013"/>
                </a:lnTo>
                <a:lnTo>
                  <a:pt x="183233" y="728345"/>
                </a:lnTo>
                <a:lnTo>
                  <a:pt x="559584" y="728345"/>
                </a:lnTo>
                <a:lnTo>
                  <a:pt x="559584" y="0"/>
                </a:lnTo>
                <a:close/>
              </a:path>
            </a:pathLst>
          </a:custGeom>
          <a:solidFill>
            <a:srgbClr val="C7F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413678" y="1566011"/>
            <a:ext cx="426084" cy="297815"/>
          </a:xfrm>
          <a:custGeom>
            <a:avLst/>
            <a:gdLst/>
            <a:ahLst/>
            <a:cxnLst/>
            <a:rect l="l" t="t" r="r" b="b"/>
            <a:pathLst>
              <a:path w="426085" h="297814">
                <a:moveTo>
                  <a:pt x="425624" y="0"/>
                </a:moveTo>
                <a:lnTo>
                  <a:pt x="0" y="0"/>
                </a:lnTo>
                <a:lnTo>
                  <a:pt x="185620" y="292331"/>
                </a:lnTo>
                <a:lnTo>
                  <a:pt x="196605" y="297284"/>
                </a:lnTo>
                <a:lnTo>
                  <a:pt x="208683" y="292978"/>
                </a:lnTo>
                <a:lnTo>
                  <a:pt x="300123" y="170525"/>
                </a:lnTo>
                <a:lnTo>
                  <a:pt x="425624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413678" y="1566011"/>
            <a:ext cx="426084" cy="297815"/>
          </a:xfrm>
          <a:custGeom>
            <a:avLst/>
            <a:gdLst/>
            <a:ahLst/>
            <a:cxnLst/>
            <a:rect l="l" t="t" r="r" b="b"/>
            <a:pathLst>
              <a:path w="426085" h="297814">
                <a:moveTo>
                  <a:pt x="425624" y="0"/>
                </a:moveTo>
                <a:lnTo>
                  <a:pt x="418969" y="9032"/>
                </a:lnTo>
                <a:lnTo>
                  <a:pt x="356219" y="94338"/>
                </a:lnTo>
                <a:lnTo>
                  <a:pt x="300123" y="170525"/>
                </a:lnTo>
                <a:lnTo>
                  <a:pt x="208683" y="292978"/>
                </a:lnTo>
                <a:lnTo>
                  <a:pt x="196605" y="297284"/>
                </a:lnTo>
                <a:lnTo>
                  <a:pt x="185620" y="292331"/>
                </a:lnTo>
                <a:lnTo>
                  <a:pt x="107870" y="169928"/>
                </a:lnTo>
                <a:lnTo>
                  <a:pt x="79613" y="125415"/>
                </a:lnTo>
                <a:lnTo>
                  <a:pt x="50962" y="80292"/>
                </a:lnTo>
                <a:lnTo>
                  <a:pt x="24965" y="39309"/>
                </a:lnTo>
                <a:lnTo>
                  <a:pt x="0" y="0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19260" y="2748045"/>
            <a:ext cx="1083945" cy="1419225"/>
          </a:xfrm>
          <a:custGeom>
            <a:avLst/>
            <a:gdLst/>
            <a:ahLst/>
            <a:cxnLst/>
            <a:rect l="l" t="t" r="r" b="b"/>
            <a:pathLst>
              <a:path w="1083945" h="1419225">
                <a:moveTo>
                  <a:pt x="1012625" y="1132205"/>
                </a:moveTo>
                <a:lnTo>
                  <a:pt x="623811" y="1132205"/>
                </a:lnTo>
                <a:lnTo>
                  <a:pt x="809459" y="1418818"/>
                </a:lnTo>
                <a:lnTo>
                  <a:pt x="1083335" y="1241361"/>
                </a:lnTo>
                <a:lnTo>
                  <a:pt x="1012625" y="1132205"/>
                </a:lnTo>
                <a:close/>
              </a:path>
              <a:path w="1083945" h="1419225">
                <a:moveTo>
                  <a:pt x="442611" y="246443"/>
                </a:moveTo>
                <a:lnTo>
                  <a:pt x="245783" y="246443"/>
                </a:lnTo>
                <a:lnTo>
                  <a:pt x="360578" y="411403"/>
                </a:lnTo>
                <a:lnTo>
                  <a:pt x="453948" y="543090"/>
                </a:lnTo>
                <a:lnTo>
                  <a:pt x="313778" y="629640"/>
                </a:lnTo>
                <a:lnTo>
                  <a:pt x="308229" y="633615"/>
                </a:lnTo>
                <a:lnTo>
                  <a:pt x="428637" y="831011"/>
                </a:lnTo>
                <a:lnTo>
                  <a:pt x="454253" y="874026"/>
                </a:lnTo>
                <a:lnTo>
                  <a:pt x="461251" y="884555"/>
                </a:lnTo>
                <a:lnTo>
                  <a:pt x="499211" y="946861"/>
                </a:lnTo>
                <a:lnTo>
                  <a:pt x="523646" y="987475"/>
                </a:lnTo>
                <a:lnTo>
                  <a:pt x="563029" y="1052245"/>
                </a:lnTo>
                <a:lnTo>
                  <a:pt x="617753" y="1137691"/>
                </a:lnTo>
                <a:lnTo>
                  <a:pt x="623811" y="1132205"/>
                </a:lnTo>
                <a:lnTo>
                  <a:pt x="1012625" y="1132205"/>
                </a:lnTo>
                <a:lnTo>
                  <a:pt x="931379" y="1006767"/>
                </a:lnTo>
                <a:lnTo>
                  <a:pt x="924077" y="993775"/>
                </a:lnTo>
                <a:lnTo>
                  <a:pt x="915974" y="982992"/>
                </a:lnTo>
                <a:lnTo>
                  <a:pt x="897699" y="954798"/>
                </a:lnTo>
                <a:lnTo>
                  <a:pt x="847090" y="877341"/>
                </a:lnTo>
                <a:lnTo>
                  <a:pt x="589114" y="459600"/>
                </a:lnTo>
                <a:lnTo>
                  <a:pt x="561073" y="419061"/>
                </a:lnTo>
                <a:lnTo>
                  <a:pt x="534377" y="380974"/>
                </a:lnTo>
                <a:lnTo>
                  <a:pt x="510794" y="346633"/>
                </a:lnTo>
                <a:lnTo>
                  <a:pt x="486397" y="309384"/>
                </a:lnTo>
                <a:lnTo>
                  <a:pt x="465823" y="276593"/>
                </a:lnTo>
                <a:lnTo>
                  <a:pt x="442611" y="246443"/>
                </a:lnTo>
                <a:close/>
              </a:path>
              <a:path w="1083945" h="1419225">
                <a:moveTo>
                  <a:pt x="230314" y="0"/>
                </a:moveTo>
                <a:lnTo>
                  <a:pt x="208559" y="12801"/>
                </a:lnTo>
                <a:lnTo>
                  <a:pt x="5346" y="135191"/>
                </a:lnTo>
                <a:lnTo>
                  <a:pt x="0" y="146418"/>
                </a:lnTo>
                <a:lnTo>
                  <a:pt x="73672" y="259829"/>
                </a:lnTo>
                <a:lnTo>
                  <a:pt x="67081" y="264159"/>
                </a:lnTo>
                <a:lnTo>
                  <a:pt x="109435" y="331177"/>
                </a:lnTo>
                <a:lnTo>
                  <a:pt x="117678" y="325691"/>
                </a:lnTo>
                <a:lnTo>
                  <a:pt x="245783" y="246443"/>
                </a:lnTo>
                <a:lnTo>
                  <a:pt x="442611" y="246443"/>
                </a:lnTo>
                <a:lnTo>
                  <a:pt x="435317" y="236969"/>
                </a:lnTo>
                <a:lnTo>
                  <a:pt x="370827" y="160045"/>
                </a:lnTo>
                <a:lnTo>
                  <a:pt x="230314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19260" y="2748045"/>
            <a:ext cx="1083945" cy="1419225"/>
          </a:xfrm>
          <a:custGeom>
            <a:avLst/>
            <a:gdLst/>
            <a:ahLst/>
            <a:cxnLst/>
            <a:rect l="l" t="t" r="r" b="b"/>
            <a:pathLst>
              <a:path w="1083945" h="1419225">
                <a:moveTo>
                  <a:pt x="0" y="146418"/>
                </a:moveTo>
                <a:lnTo>
                  <a:pt x="5346" y="135191"/>
                </a:lnTo>
                <a:lnTo>
                  <a:pt x="208559" y="12801"/>
                </a:lnTo>
                <a:lnTo>
                  <a:pt x="230314" y="0"/>
                </a:lnTo>
                <a:lnTo>
                  <a:pt x="370827" y="160045"/>
                </a:lnTo>
                <a:lnTo>
                  <a:pt x="435317" y="236969"/>
                </a:lnTo>
                <a:lnTo>
                  <a:pt x="465823" y="276593"/>
                </a:lnTo>
                <a:lnTo>
                  <a:pt x="486397" y="309384"/>
                </a:lnTo>
                <a:lnTo>
                  <a:pt x="510794" y="346633"/>
                </a:lnTo>
                <a:lnTo>
                  <a:pt x="534377" y="380974"/>
                </a:lnTo>
                <a:lnTo>
                  <a:pt x="561073" y="419061"/>
                </a:lnTo>
                <a:lnTo>
                  <a:pt x="589114" y="459600"/>
                </a:lnTo>
                <a:lnTo>
                  <a:pt x="658723" y="572376"/>
                </a:lnTo>
                <a:lnTo>
                  <a:pt x="682726" y="611263"/>
                </a:lnTo>
                <a:lnTo>
                  <a:pt x="707009" y="650557"/>
                </a:lnTo>
                <a:lnTo>
                  <a:pt x="745617" y="713028"/>
                </a:lnTo>
                <a:lnTo>
                  <a:pt x="772591" y="756843"/>
                </a:lnTo>
                <a:lnTo>
                  <a:pt x="813943" y="823683"/>
                </a:lnTo>
                <a:lnTo>
                  <a:pt x="847090" y="877341"/>
                </a:lnTo>
                <a:lnTo>
                  <a:pt x="897699" y="954798"/>
                </a:lnTo>
                <a:lnTo>
                  <a:pt x="915974" y="982992"/>
                </a:lnTo>
                <a:lnTo>
                  <a:pt x="924077" y="993775"/>
                </a:lnTo>
                <a:lnTo>
                  <a:pt x="931379" y="1006767"/>
                </a:lnTo>
                <a:lnTo>
                  <a:pt x="948893" y="1033843"/>
                </a:lnTo>
                <a:lnTo>
                  <a:pt x="975106" y="1074242"/>
                </a:lnTo>
                <a:lnTo>
                  <a:pt x="1005852" y="1121778"/>
                </a:lnTo>
                <a:lnTo>
                  <a:pt x="1028026" y="1155915"/>
                </a:lnTo>
                <a:lnTo>
                  <a:pt x="1083335" y="1241361"/>
                </a:lnTo>
                <a:lnTo>
                  <a:pt x="945629" y="1330642"/>
                </a:lnTo>
                <a:lnTo>
                  <a:pt x="895261" y="1363230"/>
                </a:lnTo>
                <a:lnTo>
                  <a:pt x="809459" y="1418818"/>
                </a:lnTo>
                <a:lnTo>
                  <a:pt x="740219" y="1311910"/>
                </a:lnTo>
                <a:lnTo>
                  <a:pt x="675005" y="1211300"/>
                </a:lnTo>
                <a:lnTo>
                  <a:pt x="659511" y="1187348"/>
                </a:lnTo>
                <a:lnTo>
                  <a:pt x="649135" y="1171320"/>
                </a:lnTo>
                <a:lnTo>
                  <a:pt x="623811" y="1132205"/>
                </a:lnTo>
                <a:lnTo>
                  <a:pt x="617753" y="1137691"/>
                </a:lnTo>
                <a:lnTo>
                  <a:pt x="583057" y="1083500"/>
                </a:lnTo>
                <a:lnTo>
                  <a:pt x="563029" y="1052245"/>
                </a:lnTo>
                <a:lnTo>
                  <a:pt x="523646" y="987475"/>
                </a:lnTo>
                <a:lnTo>
                  <a:pt x="499211" y="946861"/>
                </a:lnTo>
                <a:lnTo>
                  <a:pt x="465023" y="890752"/>
                </a:lnTo>
                <a:lnTo>
                  <a:pt x="461251" y="884555"/>
                </a:lnTo>
                <a:lnTo>
                  <a:pt x="454253" y="874026"/>
                </a:lnTo>
                <a:lnTo>
                  <a:pt x="428637" y="831011"/>
                </a:lnTo>
                <a:lnTo>
                  <a:pt x="359981" y="718527"/>
                </a:lnTo>
                <a:lnTo>
                  <a:pt x="349872" y="701903"/>
                </a:lnTo>
                <a:lnTo>
                  <a:pt x="308229" y="633615"/>
                </a:lnTo>
                <a:lnTo>
                  <a:pt x="313778" y="629640"/>
                </a:lnTo>
                <a:lnTo>
                  <a:pt x="433768" y="555612"/>
                </a:lnTo>
                <a:lnTo>
                  <a:pt x="453948" y="543090"/>
                </a:lnTo>
                <a:lnTo>
                  <a:pt x="360578" y="411403"/>
                </a:lnTo>
                <a:lnTo>
                  <a:pt x="300659" y="325297"/>
                </a:lnTo>
                <a:lnTo>
                  <a:pt x="262458" y="270357"/>
                </a:lnTo>
                <a:lnTo>
                  <a:pt x="245783" y="246443"/>
                </a:lnTo>
                <a:lnTo>
                  <a:pt x="117678" y="325691"/>
                </a:lnTo>
                <a:lnTo>
                  <a:pt x="109435" y="331177"/>
                </a:lnTo>
                <a:lnTo>
                  <a:pt x="74168" y="275348"/>
                </a:lnTo>
                <a:lnTo>
                  <a:pt x="67081" y="264159"/>
                </a:lnTo>
                <a:lnTo>
                  <a:pt x="73672" y="259829"/>
                </a:lnTo>
                <a:lnTo>
                  <a:pt x="0" y="146418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0172" y="3195299"/>
            <a:ext cx="1101090" cy="871855"/>
          </a:xfrm>
          <a:custGeom>
            <a:avLst/>
            <a:gdLst/>
            <a:ahLst/>
            <a:cxnLst/>
            <a:rect l="l" t="t" r="r" b="b"/>
            <a:pathLst>
              <a:path w="1101090" h="871854">
                <a:moveTo>
                  <a:pt x="464286" y="186626"/>
                </a:moveTo>
                <a:lnTo>
                  <a:pt x="427570" y="195732"/>
                </a:lnTo>
                <a:lnTo>
                  <a:pt x="175298" y="269849"/>
                </a:lnTo>
                <a:lnTo>
                  <a:pt x="155816" y="275005"/>
                </a:lnTo>
                <a:lnTo>
                  <a:pt x="118122" y="286677"/>
                </a:lnTo>
                <a:lnTo>
                  <a:pt x="0" y="321487"/>
                </a:lnTo>
                <a:lnTo>
                  <a:pt x="31940" y="430237"/>
                </a:lnTo>
                <a:lnTo>
                  <a:pt x="49085" y="495287"/>
                </a:lnTo>
                <a:lnTo>
                  <a:pt x="60045" y="533933"/>
                </a:lnTo>
                <a:lnTo>
                  <a:pt x="90703" y="638860"/>
                </a:lnTo>
                <a:lnTo>
                  <a:pt x="110680" y="704926"/>
                </a:lnTo>
                <a:lnTo>
                  <a:pt x="124841" y="752081"/>
                </a:lnTo>
                <a:lnTo>
                  <a:pt x="157949" y="871308"/>
                </a:lnTo>
                <a:lnTo>
                  <a:pt x="573620" y="746912"/>
                </a:lnTo>
                <a:lnTo>
                  <a:pt x="601751" y="729195"/>
                </a:lnTo>
                <a:lnTo>
                  <a:pt x="569823" y="689660"/>
                </a:lnTo>
                <a:lnTo>
                  <a:pt x="521957" y="417563"/>
                </a:lnTo>
                <a:lnTo>
                  <a:pt x="541426" y="384733"/>
                </a:lnTo>
                <a:lnTo>
                  <a:pt x="916504" y="194017"/>
                </a:lnTo>
                <a:lnTo>
                  <a:pt x="464693" y="194017"/>
                </a:lnTo>
                <a:lnTo>
                  <a:pt x="464286" y="186626"/>
                </a:lnTo>
                <a:close/>
              </a:path>
              <a:path w="1101090" h="871854">
                <a:moveTo>
                  <a:pt x="986131" y="177812"/>
                </a:moveTo>
                <a:lnTo>
                  <a:pt x="949718" y="177812"/>
                </a:lnTo>
                <a:lnTo>
                  <a:pt x="955065" y="187629"/>
                </a:lnTo>
                <a:lnTo>
                  <a:pt x="962215" y="196303"/>
                </a:lnTo>
                <a:lnTo>
                  <a:pt x="986131" y="177812"/>
                </a:lnTo>
                <a:close/>
              </a:path>
              <a:path w="1101090" h="871854">
                <a:moveTo>
                  <a:pt x="1069162" y="0"/>
                </a:moveTo>
                <a:lnTo>
                  <a:pt x="1018349" y="15963"/>
                </a:lnTo>
                <a:lnTo>
                  <a:pt x="955421" y="34963"/>
                </a:lnTo>
                <a:lnTo>
                  <a:pt x="685990" y="119697"/>
                </a:lnTo>
                <a:lnTo>
                  <a:pt x="677024" y="131889"/>
                </a:lnTo>
                <a:lnTo>
                  <a:pt x="464693" y="194017"/>
                </a:lnTo>
                <a:lnTo>
                  <a:pt x="916504" y="194017"/>
                </a:lnTo>
                <a:lnTo>
                  <a:pt x="940257" y="181940"/>
                </a:lnTo>
                <a:lnTo>
                  <a:pt x="949718" y="177812"/>
                </a:lnTo>
                <a:lnTo>
                  <a:pt x="986131" y="177812"/>
                </a:lnTo>
                <a:lnTo>
                  <a:pt x="1006894" y="161759"/>
                </a:lnTo>
                <a:lnTo>
                  <a:pt x="1049274" y="134061"/>
                </a:lnTo>
                <a:lnTo>
                  <a:pt x="1100950" y="111798"/>
                </a:lnTo>
                <a:lnTo>
                  <a:pt x="1069162" y="0"/>
                </a:lnTo>
                <a:close/>
              </a:path>
            </a:pathLst>
          </a:custGeom>
          <a:solidFill>
            <a:srgbClr val="C7F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007873" y="2324342"/>
            <a:ext cx="845819" cy="1011555"/>
          </a:xfrm>
          <a:custGeom>
            <a:avLst/>
            <a:gdLst/>
            <a:ahLst/>
            <a:cxnLst/>
            <a:rect l="l" t="t" r="r" b="b"/>
            <a:pathLst>
              <a:path w="845820" h="1011554">
                <a:moveTo>
                  <a:pt x="789653" y="805662"/>
                </a:moveTo>
                <a:lnTo>
                  <a:pt x="519785" y="805662"/>
                </a:lnTo>
                <a:lnTo>
                  <a:pt x="664362" y="1010945"/>
                </a:lnTo>
                <a:lnTo>
                  <a:pt x="845438" y="897636"/>
                </a:lnTo>
                <a:lnTo>
                  <a:pt x="789653" y="805662"/>
                </a:lnTo>
                <a:close/>
              </a:path>
              <a:path w="845820" h="1011554">
                <a:moveTo>
                  <a:pt x="297154" y="0"/>
                </a:moveTo>
                <a:lnTo>
                  <a:pt x="291363" y="1155"/>
                </a:lnTo>
                <a:lnTo>
                  <a:pt x="286499" y="6057"/>
                </a:lnTo>
                <a:lnTo>
                  <a:pt x="285673" y="11544"/>
                </a:lnTo>
                <a:lnTo>
                  <a:pt x="0" y="194132"/>
                </a:lnTo>
                <a:lnTo>
                  <a:pt x="23393" y="232397"/>
                </a:lnTo>
                <a:lnTo>
                  <a:pt x="47345" y="271335"/>
                </a:lnTo>
                <a:lnTo>
                  <a:pt x="76695" y="328104"/>
                </a:lnTo>
                <a:lnTo>
                  <a:pt x="118046" y="383400"/>
                </a:lnTo>
                <a:lnTo>
                  <a:pt x="198983" y="492925"/>
                </a:lnTo>
                <a:lnTo>
                  <a:pt x="240017" y="539762"/>
                </a:lnTo>
                <a:lnTo>
                  <a:pt x="276529" y="578777"/>
                </a:lnTo>
                <a:lnTo>
                  <a:pt x="436892" y="752970"/>
                </a:lnTo>
                <a:lnTo>
                  <a:pt x="431723" y="758113"/>
                </a:lnTo>
                <a:lnTo>
                  <a:pt x="491528" y="829729"/>
                </a:lnTo>
                <a:lnTo>
                  <a:pt x="519785" y="805662"/>
                </a:lnTo>
                <a:lnTo>
                  <a:pt x="789653" y="805662"/>
                </a:lnTo>
                <a:lnTo>
                  <a:pt x="593953" y="483133"/>
                </a:lnTo>
                <a:lnTo>
                  <a:pt x="571309" y="443318"/>
                </a:lnTo>
                <a:lnTo>
                  <a:pt x="543560" y="399821"/>
                </a:lnTo>
                <a:lnTo>
                  <a:pt x="424522" y="203631"/>
                </a:lnTo>
                <a:lnTo>
                  <a:pt x="344855" y="73571"/>
                </a:lnTo>
                <a:lnTo>
                  <a:pt x="310095" y="15163"/>
                </a:lnTo>
                <a:lnTo>
                  <a:pt x="311073" y="10629"/>
                </a:lnTo>
                <a:lnTo>
                  <a:pt x="308559" y="5702"/>
                </a:lnTo>
                <a:lnTo>
                  <a:pt x="305079" y="927"/>
                </a:lnTo>
                <a:lnTo>
                  <a:pt x="297154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007873" y="2324342"/>
            <a:ext cx="845819" cy="1011555"/>
          </a:xfrm>
          <a:custGeom>
            <a:avLst/>
            <a:gdLst/>
            <a:ahLst/>
            <a:cxnLst/>
            <a:rect l="l" t="t" r="r" b="b"/>
            <a:pathLst>
              <a:path w="845820" h="1011554">
                <a:moveTo>
                  <a:pt x="0" y="194132"/>
                </a:moveTo>
                <a:lnTo>
                  <a:pt x="52832" y="160451"/>
                </a:lnTo>
                <a:lnTo>
                  <a:pt x="102997" y="128460"/>
                </a:lnTo>
                <a:lnTo>
                  <a:pt x="137604" y="106400"/>
                </a:lnTo>
                <a:lnTo>
                  <a:pt x="162115" y="90792"/>
                </a:lnTo>
                <a:lnTo>
                  <a:pt x="285673" y="11544"/>
                </a:lnTo>
                <a:lnTo>
                  <a:pt x="286499" y="6057"/>
                </a:lnTo>
                <a:lnTo>
                  <a:pt x="291363" y="1155"/>
                </a:lnTo>
                <a:lnTo>
                  <a:pt x="297154" y="0"/>
                </a:lnTo>
                <a:lnTo>
                  <a:pt x="305079" y="927"/>
                </a:lnTo>
                <a:lnTo>
                  <a:pt x="308559" y="5702"/>
                </a:lnTo>
                <a:lnTo>
                  <a:pt x="311073" y="10629"/>
                </a:lnTo>
                <a:lnTo>
                  <a:pt x="310095" y="15163"/>
                </a:lnTo>
                <a:lnTo>
                  <a:pt x="344855" y="73571"/>
                </a:lnTo>
                <a:lnTo>
                  <a:pt x="424522" y="203631"/>
                </a:lnTo>
                <a:lnTo>
                  <a:pt x="515962" y="354342"/>
                </a:lnTo>
                <a:lnTo>
                  <a:pt x="543560" y="399821"/>
                </a:lnTo>
                <a:lnTo>
                  <a:pt x="571309" y="443318"/>
                </a:lnTo>
                <a:lnTo>
                  <a:pt x="593953" y="483133"/>
                </a:lnTo>
                <a:lnTo>
                  <a:pt x="685723" y="634199"/>
                </a:lnTo>
                <a:lnTo>
                  <a:pt x="743927" y="730275"/>
                </a:lnTo>
                <a:lnTo>
                  <a:pt x="845438" y="897636"/>
                </a:lnTo>
                <a:lnTo>
                  <a:pt x="664362" y="1010945"/>
                </a:lnTo>
                <a:lnTo>
                  <a:pt x="519785" y="805662"/>
                </a:lnTo>
                <a:lnTo>
                  <a:pt x="491528" y="829729"/>
                </a:lnTo>
                <a:lnTo>
                  <a:pt x="431723" y="758113"/>
                </a:lnTo>
                <a:lnTo>
                  <a:pt x="436892" y="752970"/>
                </a:lnTo>
                <a:lnTo>
                  <a:pt x="376872" y="687857"/>
                </a:lnTo>
                <a:lnTo>
                  <a:pt x="327012" y="633844"/>
                </a:lnTo>
                <a:lnTo>
                  <a:pt x="276529" y="578777"/>
                </a:lnTo>
                <a:lnTo>
                  <a:pt x="240017" y="539762"/>
                </a:lnTo>
                <a:lnTo>
                  <a:pt x="198983" y="492925"/>
                </a:lnTo>
                <a:lnTo>
                  <a:pt x="118046" y="383400"/>
                </a:lnTo>
                <a:lnTo>
                  <a:pt x="76695" y="328104"/>
                </a:lnTo>
                <a:lnTo>
                  <a:pt x="47345" y="271335"/>
                </a:lnTo>
                <a:lnTo>
                  <a:pt x="23393" y="232397"/>
                </a:lnTo>
                <a:lnTo>
                  <a:pt x="0" y="194132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639044" y="4211540"/>
            <a:ext cx="856615" cy="869315"/>
          </a:xfrm>
          <a:custGeom>
            <a:avLst/>
            <a:gdLst/>
            <a:ahLst/>
            <a:cxnLst/>
            <a:rect l="l" t="t" r="r" b="b"/>
            <a:pathLst>
              <a:path w="856614" h="869314">
                <a:moveTo>
                  <a:pt x="725678" y="0"/>
                </a:moveTo>
                <a:lnTo>
                  <a:pt x="364083" y="290702"/>
                </a:lnTo>
                <a:lnTo>
                  <a:pt x="359473" y="344931"/>
                </a:lnTo>
                <a:lnTo>
                  <a:pt x="327875" y="369620"/>
                </a:lnTo>
                <a:lnTo>
                  <a:pt x="294424" y="396341"/>
                </a:lnTo>
                <a:lnTo>
                  <a:pt x="255447" y="426453"/>
                </a:lnTo>
                <a:lnTo>
                  <a:pt x="238417" y="439318"/>
                </a:lnTo>
                <a:lnTo>
                  <a:pt x="206006" y="464629"/>
                </a:lnTo>
                <a:lnTo>
                  <a:pt x="145427" y="512711"/>
                </a:lnTo>
                <a:lnTo>
                  <a:pt x="134747" y="521017"/>
                </a:lnTo>
                <a:lnTo>
                  <a:pt x="97523" y="550367"/>
                </a:lnTo>
                <a:lnTo>
                  <a:pt x="0" y="625373"/>
                </a:lnTo>
                <a:lnTo>
                  <a:pt x="142252" y="805357"/>
                </a:lnTo>
                <a:lnTo>
                  <a:pt x="193154" y="868984"/>
                </a:lnTo>
                <a:lnTo>
                  <a:pt x="535686" y="595515"/>
                </a:lnTo>
                <a:lnTo>
                  <a:pt x="546011" y="588721"/>
                </a:lnTo>
                <a:lnTo>
                  <a:pt x="562097" y="588721"/>
                </a:lnTo>
                <a:lnTo>
                  <a:pt x="592378" y="562775"/>
                </a:lnTo>
                <a:lnTo>
                  <a:pt x="613742" y="562775"/>
                </a:lnTo>
                <a:lnTo>
                  <a:pt x="634314" y="545147"/>
                </a:lnTo>
                <a:lnTo>
                  <a:pt x="593737" y="497662"/>
                </a:lnTo>
                <a:lnTo>
                  <a:pt x="656424" y="447293"/>
                </a:lnTo>
                <a:lnTo>
                  <a:pt x="646811" y="432307"/>
                </a:lnTo>
                <a:lnTo>
                  <a:pt x="667169" y="416788"/>
                </a:lnTo>
                <a:lnTo>
                  <a:pt x="640956" y="389369"/>
                </a:lnTo>
                <a:lnTo>
                  <a:pt x="652449" y="379323"/>
                </a:lnTo>
                <a:lnTo>
                  <a:pt x="640930" y="365467"/>
                </a:lnTo>
                <a:lnTo>
                  <a:pt x="656717" y="349859"/>
                </a:lnTo>
                <a:lnTo>
                  <a:pt x="696379" y="316941"/>
                </a:lnTo>
                <a:lnTo>
                  <a:pt x="787552" y="239382"/>
                </a:lnTo>
                <a:lnTo>
                  <a:pt x="856195" y="177596"/>
                </a:lnTo>
                <a:lnTo>
                  <a:pt x="794550" y="90690"/>
                </a:lnTo>
                <a:lnTo>
                  <a:pt x="725678" y="0"/>
                </a:lnTo>
                <a:close/>
              </a:path>
              <a:path w="856614" h="869314">
                <a:moveTo>
                  <a:pt x="562097" y="588721"/>
                </a:moveTo>
                <a:lnTo>
                  <a:pt x="546011" y="588721"/>
                </a:lnTo>
                <a:lnTo>
                  <a:pt x="552818" y="596671"/>
                </a:lnTo>
                <a:lnTo>
                  <a:pt x="562097" y="588721"/>
                </a:lnTo>
                <a:close/>
              </a:path>
              <a:path w="856614" h="869314">
                <a:moveTo>
                  <a:pt x="613742" y="562775"/>
                </a:moveTo>
                <a:lnTo>
                  <a:pt x="592378" y="562775"/>
                </a:lnTo>
                <a:lnTo>
                  <a:pt x="601395" y="573354"/>
                </a:lnTo>
                <a:lnTo>
                  <a:pt x="613742" y="562775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39044" y="4211540"/>
            <a:ext cx="856615" cy="869315"/>
          </a:xfrm>
          <a:custGeom>
            <a:avLst/>
            <a:gdLst/>
            <a:ahLst/>
            <a:cxnLst/>
            <a:rect l="l" t="t" r="r" b="b"/>
            <a:pathLst>
              <a:path w="856614" h="869314">
                <a:moveTo>
                  <a:pt x="0" y="625373"/>
                </a:moveTo>
                <a:lnTo>
                  <a:pt x="97523" y="550367"/>
                </a:lnTo>
                <a:lnTo>
                  <a:pt x="134747" y="521017"/>
                </a:lnTo>
                <a:lnTo>
                  <a:pt x="145427" y="512711"/>
                </a:lnTo>
                <a:lnTo>
                  <a:pt x="206006" y="464629"/>
                </a:lnTo>
                <a:lnTo>
                  <a:pt x="222351" y="451840"/>
                </a:lnTo>
                <a:lnTo>
                  <a:pt x="238417" y="439318"/>
                </a:lnTo>
                <a:lnTo>
                  <a:pt x="255447" y="426453"/>
                </a:lnTo>
                <a:lnTo>
                  <a:pt x="294424" y="396341"/>
                </a:lnTo>
                <a:lnTo>
                  <a:pt x="327875" y="369620"/>
                </a:lnTo>
                <a:lnTo>
                  <a:pt x="342836" y="357873"/>
                </a:lnTo>
                <a:lnTo>
                  <a:pt x="354139" y="349059"/>
                </a:lnTo>
                <a:lnTo>
                  <a:pt x="359473" y="344931"/>
                </a:lnTo>
                <a:lnTo>
                  <a:pt x="364083" y="290702"/>
                </a:lnTo>
                <a:lnTo>
                  <a:pt x="399757" y="262039"/>
                </a:lnTo>
                <a:lnTo>
                  <a:pt x="411708" y="252412"/>
                </a:lnTo>
                <a:lnTo>
                  <a:pt x="435457" y="233337"/>
                </a:lnTo>
                <a:lnTo>
                  <a:pt x="446201" y="224701"/>
                </a:lnTo>
                <a:lnTo>
                  <a:pt x="462114" y="211899"/>
                </a:lnTo>
                <a:lnTo>
                  <a:pt x="472884" y="203276"/>
                </a:lnTo>
                <a:lnTo>
                  <a:pt x="488708" y="190538"/>
                </a:lnTo>
                <a:lnTo>
                  <a:pt x="514311" y="169938"/>
                </a:lnTo>
                <a:lnTo>
                  <a:pt x="524852" y="161480"/>
                </a:lnTo>
                <a:lnTo>
                  <a:pt x="547420" y="143255"/>
                </a:lnTo>
                <a:lnTo>
                  <a:pt x="582523" y="115125"/>
                </a:lnTo>
                <a:lnTo>
                  <a:pt x="596265" y="104076"/>
                </a:lnTo>
                <a:lnTo>
                  <a:pt x="614629" y="89242"/>
                </a:lnTo>
                <a:lnTo>
                  <a:pt x="623900" y="81876"/>
                </a:lnTo>
                <a:lnTo>
                  <a:pt x="643775" y="65824"/>
                </a:lnTo>
                <a:lnTo>
                  <a:pt x="678649" y="37807"/>
                </a:lnTo>
                <a:lnTo>
                  <a:pt x="688962" y="29489"/>
                </a:lnTo>
                <a:lnTo>
                  <a:pt x="698487" y="21843"/>
                </a:lnTo>
                <a:lnTo>
                  <a:pt x="725678" y="0"/>
                </a:lnTo>
                <a:lnTo>
                  <a:pt x="729259" y="4686"/>
                </a:lnTo>
                <a:lnTo>
                  <a:pt x="794550" y="90690"/>
                </a:lnTo>
                <a:lnTo>
                  <a:pt x="856195" y="177596"/>
                </a:lnTo>
                <a:lnTo>
                  <a:pt x="787552" y="239382"/>
                </a:lnTo>
                <a:lnTo>
                  <a:pt x="696379" y="316941"/>
                </a:lnTo>
                <a:lnTo>
                  <a:pt x="656717" y="349859"/>
                </a:lnTo>
                <a:lnTo>
                  <a:pt x="640930" y="365467"/>
                </a:lnTo>
                <a:lnTo>
                  <a:pt x="652449" y="379323"/>
                </a:lnTo>
                <a:lnTo>
                  <a:pt x="640956" y="389369"/>
                </a:lnTo>
                <a:lnTo>
                  <a:pt x="667169" y="416788"/>
                </a:lnTo>
                <a:lnTo>
                  <a:pt x="646811" y="432307"/>
                </a:lnTo>
                <a:lnTo>
                  <a:pt x="656424" y="447293"/>
                </a:lnTo>
                <a:lnTo>
                  <a:pt x="593737" y="497662"/>
                </a:lnTo>
                <a:lnTo>
                  <a:pt x="634314" y="545147"/>
                </a:lnTo>
                <a:lnTo>
                  <a:pt x="601395" y="573354"/>
                </a:lnTo>
                <a:lnTo>
                  <a:pt x="592378" y="562775"/>
                </a:lnTo>
                <a:lnTo>
                  <a:pt x="552818" y="596671"/>
                </a:lnTo>
                <a:lnTo>
                  <a:pt x="546011" y="588721"/>
                </a:lnTo>
                <a:lnTo>
                  <a:pt x="535686" y="595515"/>
                </a:lnTo>
                <a:lnTo>
                  <a:pt x="486422" y="634834"/>
                </a:lnTo>
                <a:lnTo>
                  <a:pt x="428663" y="680973"/>
                </a:lnTo>
                <a:lnTo>
                  <a:pt x="380377" y="719493"/>
                </a:lnTo>
                <a:lnTo>
                  <a:pt x="338353" y="753122"/>
                </a:lnTo>
                <a:lnTo>
                  <a:pt x="288277" y="793089"/>
                </a:lnTo>
                <a:lnTo>
                  <a:pt x="240944" y="830821"/>
                </a:lnTo>
                <a:lnTo>
                  <a:pt x="193154" y="868984"/>
                </a:lnTo>
                <a:lnTo>
                  <a:pt x="142252" y="805357"/>
                </a:lnTo>
                <a:lnTo>
                  <a:pt x="5702" y="632612"/>
                </a:lnTo>
                <a:lnTo>
                  <a:pt x="0" y="625373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68248" y="4058711"/>
            <a:ext cx="685800" cy="838200"/>
          </a:xfrm>
          <a:custGeom>
            <a:avLst/>
            <a:gdLst/>
            <a:ahLst/>
            <a:cxnLst/>
            <a:rect l="l" t="t" r="r" b="b"/>
            <a:pathLst>
              <a:path w="685800" h="838200">
                <a:moveTo>
                  <a:pt x="616750" y="542518"/>
                </a:moveTo>
                <a:lnTo>
                  <a:pt x="228841" y="542518"/>
                </a:lnTo>
                <a:lnTo>
                  <a:pt x="292519" y="642327"/>
                </a:lnTo>
                <a:lnTo>
                  <a:pt x="337083" y="709764"/>
                </a:lnTo>
                <a:lnTo>
                  <a:pt x="420116" y="837768"/>
                </a:lnTo>
                <a:lnTo>
                  <a:pt x="473163" y="805179"/>
                </a:lnTo>
                <a:lnTo>
                  <a:pt x="685673" y="669518"/>
                </a:lnTo>
                <a:lnTo>
                  <a:pt x="684034" y="649782"/>
                </a:lnTo>
                <a:lnTo>
                  <a:pt x="616750" y="542518"/>
                </a:lnTo>
                <a:close/>
              </a:path>
              <a:path w="685800" h="838200">
                <a:moveTo>
                  <a:pt x="262369" y="0"/>
                </a:moveTo>
                <a:lnTo>
                  <a:pt x="0" y="169379"/>
                </a:lnTo>
                <a:lnTo>
                  <a:pt x="34696" y="223278"/>
                </a:lnTo>
                <a:lnTo>
                  <a:pt x="145199" y="404914"/>
                </a:lnTo>
                <a:lnTo>
                  <a:pt x="138874" y="409130"/>
                </a:lnTo>
                <a:lnTo>
                  <a:pt x="171881" y="463359"/>
                </a:lnTo>
                <a:lnTo>
                  <a:pt x="180721" y="476503"/>
                </a:lnTo>
                <a:lnTo>
                  <a:pt x="187083" y="485317"/>
                </a:lnTo>
                <a:lnTo>
                  <a:pt x="191706" y="494131"/>
                </a:lnTo>
                <a:lnTo>
                  <a:pt x="222859" y="545185"/>
                </a:lnTo>
                <a:lnTo>
                  <a:pt x="228841" y="542518"/>
                </a:lnTo>
                <a:lnTo>
                  <a:pt x="616750" y="542518"/>
                </a:lnTo>
                <a:lnTo>
                  <a:pt x="279730" y="5486"/>
                </a:lnTo>
                <a:lnTo>
                  <a:pt x="262369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68248" y="4058711"/>
            <a:ext cx="685800" cy="838200"/>
          </a:xfrm>
          <a:custGeom>
            <a:avLst/>
            <a:gdLst/>
            <a:ahLst/>
            <a:cxnLst/>
            <a:rect l="l" t="t" r="r" b="b"/>
            <a:pathLst>
              <a:path w="685800" h="838200">
                <a:moveTo>
                  <a:pt x="0" y="169379"/>
                </a:moveTo>
                <a:lnTo>
                  <a:pt x="133705" y="82778"/>
                </a:lnTo>
                <a:lnTo>
                  <a:pt x="163664" y="63487"/>
                </a:lnTo>
                <a:lnTo>
                  <a:pt x="262369" y="0"/>
                </a:lnTo>
                <a:lnTo>
                  <a:pt x="279730" y="5486"/>
                </a:lnTo>
                <a:lnTo>
                  <a:pt x="370293" y="149758"/>
                </a:lnTo>
                <a:lnTo>
                  <a:pt x="391541" y="183629"/>
                </a:lnTo>
                <a:lnTo>
                  <a:pt x="414781" y="220662"/>
                </a:lnTo>
                <a:lnTo>
                  <a:pt x="457847" y="289293"/>
                </a:lnTo>
                <a:lnTo>
                  <a:pt x="489127" y="339178"/>
                </a:lnTo>
                <a:lnTo>
                  <a:pt x="521690" y="391147"/>
                </a:lnTo>
                <a:lnTo>
                  <a:pt x="544957" y="428066"/>
                </a:lnTo>
                <a:lnTo>
                  <a:pt x="567270" y="463626"/>
                </a:lnTo>
                <a:lnTo>
                  <a:pt x="605802" y="525068"/>
                </a:lnTo>
                <a:lnTo>
                  <a:pt x="684034" y="649782"/>
                </a:lnTo>
                <a:lnTo>
                  <a:pt x="685673" y="669518"/>
                </a:lnTo>
                <a:lnTo>
                  <a:pt x="542137" y="761136"/>
                </a:lnTo>
                <a:lnTo>
                  <a:pt x="473163" y="805179"/>
                </a:lnTo>
                <a:lnTo>
                  <a:pt x="420116" y="837768"/>
                </a:lnTo>
                <a:lnTo>
                  <a:pt x="337083" y="709764"/>
                </a:lnTo>
                <a:lnTo>
                  <a:pt x="292519" y="642327"/>
                </a:lnTo>
                <a:lnTo>
                  <a:pt x="228841" y="542518"/>
                </a:lnTo>
                <a:lnTo>
                  <a:pt x="222859" y="545185"/>
                </a:lnTo>
                <a:lnTo>
                  <a:pt x="191706" y="494131"/>
                </a:lnTo>
                <a:lnTo>
                  <a:pt x="187083" y="485317"/>
                </a:lnTo>
                <a:lnTo>
                  <a:pt x="180721" y="476503"/>
                </a:lnTo>
                <a:lnTo>
                  <a:pt x="171881" y="463359"/>
                </a:lnTo>
                <a:lnTo>
                  <a:pt x="138874" y="409130"/>
                </a:lnTo>
                <a:lnTo>
                  <a:pt x="145199" y="404914"/>
                </a:lnTo>
                <a:lnTo>
                  <a:pt x="92608" y="318427"/>
                </a:lnTo>
                <a:lnTo>
                  <a:pt x="66192" y="274954"/>
                </a:lnTo>
                <a:lnTo>
                  <a:pt x="60731" y="266014"/>
                </a:lnTo>
                <a:lnTo>
                  <a:pt x="34696" y="223278"/>
                </a:lnTo>
                <a:lnTo>
                  <a:pt x="0" y="169379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2786" y="5305987"/>
            <a:ext cx="584835" cy="512445"/>
          </a:xfrm>
          <a:custGeom>
            <a:avLst/>
            <a:gdLst/>
            <a:ahLst/>
            <a:cxnLst/>
            <a:rect l="l" t="t" r="r" b="b"/>
            <a:pathLst>
              <a:path w="584835" h="512445">
                <a:moveTo>
                  <a:pt x="376805" y="141592"/>
                </a:moveTo>
                <a:lnTo>
                  <a:pt x="222021" y="141592"/>
                </a:lnTo>
                <a:lnTo>
                  <a:pt x="236219" y="201244"/>
                </a:lnTo>
                <a:lnTo>
                  <a:pt x="259384" y="302780"/>
                </a:lnTo>
                <a:lnTo>
                  <a:pt x="282994" y="396989"/>
                </a:lnTo>
                <a:lnTo>
                  <a:pt x="144475" y="433997"/>
                </a:lnTo>
                <a:lnTo>
                  <a:pt x="53924" y="456869"/>
                </a:lnTo>
                <a:lnTo>
                  <a:pt x="30467" y="463969"/>
                </a:lnTo>
                <a:lnTo>
                  <a:pt x="20294" y="468033"/>
                </a:lnTo>
                <a:lnTo>
                  <a:pt x="32011" y="512314"/>
                </a:lnTo>
                <a:lnTo>
                  <a:pt x="584610" y="512314"/>
                </a:lnTo>
                <a:lnTo>
                  <a:pt x="503130" y="179959"/>
                </a:lnTo>
                <a:lnTo>
                  <a:pt x="386067" y="179959"/>
                </a:lnTo>
                <a:lnTo>
                  <a:pt x="376805" y="141592"/>
                </a:lnTo>
                <a:close/>
              </a:path>
              <a:path w="584835" h="512445">
                <a:moveTo>
                  <a:pt x="225437" y="0"/>
                </a:moveTo>
                <a:lnTo>
                  <a:pt x="9550" y="53111"/>
                </a:lnTo>
                <a:lnTo>
                  <a:pt x="0" y="55841"/>
                </a:lnTo>
                <a:lnTo>
                  <a:pt x="3606" y="70319"/>
                </a:lnTo>
                <a:lnTo>
                  <a:pt x="16700" y="121945"/>
                </a:lnTo>
                <a:lnTo>
                  <a:pt x="24712" y="153822"/>
                </a:lnTo>
                <a:lnTo>
                  <a:pt x="33527" y="188772"/>
                </a:lnTo>
                <a:lnTo>
                  <a:pt x="177304" y="153606"/>
                </a:lnTo>
                <a:lnTo>
                  <a:pt x="200278" y="146875"/>
                </a:lnTo>
                <a:lnTo>
                  <a:pt x="222021" y="141592"/>
                </a:lnTo>
                <a:lnTo>
                  <a:pt x="376805" y="141592"/>
                </a:lnTo>
                <a:lnTo>
                  <a:pt x="374715" y="132930"/>
                </a:lnTo>
                <a:lnTo>
                  <a:pt x="257619" y="132930"/>
                </a:lnTo>
                <a:lnTo>
                  <a:pt x="225437" y="0"/>
                </a:lnTo>
                <a:close/>
              </a:path>
              <a:path w="584835" h="512445">
                <a:moveTo>
                  <a:pt x="496722" y="153822"/>
                </a:moveTo>
                <a:lnTo>
                  <a:pt x="454710" y="163283"/>
                </a:lnTo>
                <a:lnTo>
                  <a:pt x="386067" y="179959"/>
                </a:lnTo>
                <a:lnTo>
                  <a:pt x="503130" y="179959"/>
                </a:lnTo>
                <a:lnTo>
                  <a:pt x="496722" y="153822"/>
                </a:lnTo>
                <a:close/>
              </a:path>
              <a:path w="584835" h="512445">
                <a:moveTo>
                  <a:pt x="368795" y="108407"/>
                </a:moveTo>
                <a:lnTo>
                  <a:pt x="257619" y="132930"/>
                </a:lnTo>
                <a:lnTo>
                  <a:pt x="374715" y="132930"/>
                </a:lnTo>
                <a:lnTo>
                  <a:pt x="368795" y="108407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2782" y="5305976"/>
            <a:ext cx="584835" cy="512445"/>
          </a:xfrm>
          <a:custGeom>
            <a:avLst/>
            <a:gdLst/>
            <a:ahLst/>
            <a:cxnLst/>
            <a:rect l="l" t="t" r="r" b="b"/>
            <a:pathLst>
              <a:path w="584835" h="512445">
                <a:moveTo>
                  <a:pt x="0" y="55854"/>
                </a:moveTo>
                <a:lnTo>
                  <a:pt x="9563" y="53124"/>
                </a:lnTo>
                <a:lnTo>
                  <a:pt x="128651" y="23977"/>
                </a:lnTo>
                <a:lnTo>
                  <a:pt x="182384" y="10833"/>
                </a:lnTo>
                <a:lnTo>
                  <a:pt x="225450" y="0"/>
                </a:lnTo>
                <a:lnTo>
                  <a:pt x="257619" y="132930"/>
                </a:lnTo>
                <a:lnTo>
                  <a:pt x="368795" y="108419"/>
                </a:lnTo>
                <a:lnTo>
                  <a:pt x="386067" y="179971"/>
                </a:lnTo>
                <a:lnTo>
                  <a:pt x="401485" y="176149"/>
                </a:lnTo>
                <a:lnTo>
                  <a:pt x="454723" y="163296"/>
                </a:lnTo>
                <a:lnTo>
                  <a:pt x="496722" y="153835"/>
                </a:lnTo>
                <a:lnTo>
                  <a:pt x="584592" y="512325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2782" y="5361830"/>
            <a:ext cx="283210" cy="456565"/>
          </a:xfrm>
          <a:custGeom>
            <a:avLst/>
            <a:gdLst/>
            <a:ahLst/>
            <a:cxnLst/>
            <a:rect l="l" t="t" r="r" b="b"/>
            <a:pathLst>
              <a:path w="283209" h="456564">
                <a:moveTo>
                  <a:pt x="32021" y="456471"/>
                </a:moveTo>
                <a:lnTo>
                  <a:pt x="20307" y="412191"/>
                </a:lnTo>
                <a:lnTo>
                  <a:pt x="30480" y="408127"/>
                </a:lnTo>
                <a:lnTo>
                  <a:pt x="53924" y="401027"/>
                </a:lnTo>
                <a:lnTo>
                  <a:pt x="144475" y="378155"/>
                </a:lnTo>
                <a:lnTo>
                  <a:pt x="165227" y="372567"/>
                </a:lnTo>
                <a:lnTo>
                  <a:pt x="282994" y="341147"/>
                </a:lnTo>
                <a:lnTo>
                  <a:pt x="259397" y="246938"/>
                </a:lnTo>
                <a:lnTo>
                  <a:pt x="236220" y="145402"/>
                </a:lnTo>
                <a:lnTo>
                  <a:pt x="222034" y="85737"/>
                </a:lnTo>
                <a:lnTo>
                  <a:pt x="200279" y="91033"/>
                </a:lnTo>
                <a:lnTo>
                  <a:pt x="177304" y="97764"/>
                </a:lnTo>
                <a:lnTo>
                  <a:pt x="42291" y="130860"/>
                </a:lnTo>
                <a:lnTo>
                  <a:pt x="33540" y="132930"/>
                </a:lnTo>
                <a:lnTo>
                  <a:pt x="30505" y="120942"/>
                </a:lnTo>
                <a:lnTo>
                  <a:pt x="21958" y="87045"/>
                </a:lnTo>
                <a:lnTo>
                  <a:pt x="16713" y="66090"/>
                </a:lnTo>
                <a:lnTo>
                  <a:pt x="3619" y="14477"/>
                </a:lnTo>
                <a:lnTo>
                  <a:pt x="0" y="0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580139" y="4423477"/>
            <a:ext cx="563880" cy="631825"/>
          </a:xfrm>
          <a:custGeom>
            <a:avLst/>
            <a:gdLst/>
            <a:ahLst/>
            <a:cxnLst/>
            <a:rect l="l" t="t" r="r" b="b"/>
            <a:pathLst>
              <a:path w="563879" h="631825">
                <a:moveTo>
                  <a:pt x="462889" y="0"/>
                </a:moveTo>
                <a:lnTo>
                  <a:pt x="0" y="259994"/>
                </a:lnTo>
                <a:lnTo>
                  <a:pt x="211493" y="631316"/>
                </a:lnTo>
                <a:lnTo>
                  <a:pt x="563860" y="427488"/>
                </a:lnTo>
                <a:lnTo>
                  <a:pt x="563860" y="189101"/>
                </a:lnTo>
                <a:lnTo>
                  <a:pt x="462889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118990" y="5371091"/>
            <a:ext cx="601345" cy="447675"/>
          </a:xfrm>
          <a:custGeom>
            <a:avLst/>
            <a:gdLst/>
            <a:ahLst/>
            <a:cxnLst/>
            <a:rect l="l" t="t" r="r" b="b"/>
            <a:pathLst>
              <a:path w="601344" h="447675">
                <a:moveTo>
                  <a:pt x="298970" y="0"/>
                </a:moveTo>
                <a:lnTo>
                  <a:pt x="9321" y="64642"/>
                </a:lnTo>
                <a:lnTo>
                  <a:pt x="0" y="66357"/>
                </a:lnTo>
                <a:lnTo>
                  <a:pt x="17779" y="128689"/>
                </a:lnTo>
                <a:lnTo>
                  <a:pt x="24485" y="153835"/>
                </a:lnTo>
                <a:lnTo>
                  <a:pt x="50901" y="262902"/>
                </a:lnTo>
                <a:lnTo>
                  <a:pt x="57518" y="291376"/>
                </a:lnTo>
                <a:lnTo>
                  <a:pt x="70612" y="343573"/>
                </a:lnTo>
                <a:lnTo>
                  <a:pt x="76593" y="373938"/>
                </a:lnTo>
                <a:lnTo>
                  <a:pt x="90855" y="432409"/>
                </a:lnTo>
                <a:lnTo>
                  <a:pt x="94238" y="447210"/>
                </a:lnTo>
                <a:lnTo>
                  <a:pt x="210660" y="447210"/>
                </a:lnTo>
                <a:lnTo>
                  <a:pt x="233260" y="440308"/>
                </a:lnTo>
                <a:lnTo>
                  <a:pt x="437184" y="382841"/>
                </a:lnTo>
                <a:lnTo>
                  <a:pt x="585010" y="382841"/>
                </a:lnTo>
                <a:lnTo>
                  <a:pt x="499441" y="33337"/>
                </a:lnTo>
                <a:lnTo>
                  <a:pt x="341769" y="33337"/>
                </a:lnTo>
                <a:lnTo>
                  <a:pt x="298970" y="0"/>
                </a:lnTo>
                <a:close/>
              </a:path>
              <a:path w="601344" h="447675">
                <a:moveTo>
                  <a:pt x="585010" y="382841"/>
                </a:moveTo>
                <a:lnTo>
                  <a:pt x="437184" y="382841"/>
                </a:lnTo>
                <a:lnTo>
                  <a:pt x="450837" y="437540"/>
                </a:lnTo>
                <a:lnTo>
                  <a:pt x="453268" y="447210"/>
                </a:lnTo>
                <a:lnTo>
                  <a:pt x="600770" y="447210"/>
                </a:lnTo>
                <a:lnTo>
                  <a:pt x="585010" y="382841"/>
                </a:lnTo>
                <a:close/>
              </a:path>
              <a:path w="601344" h="447675">
                <a:moveTo>
                  <a:pt x="492594" y="5372"/>
                </a:moveTo>
                <a:lnTo>
                  <a:pt x="341769" y="33337"/>
                </a:lnTo>
                <a:lnTo>
                  <a:pt x="499441" y="33337"/>
                </a:lnTo>
                <a:lnTo>
                  <a:pt x="492594" y="5372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118990" y="5371096"/>
            <a:ext cx="601345" cy="447675"/>
          </a:xfrm>
          <a:custGeom>
            <a:avLst/>
            <a:gdLst/>
            <a:ahLst/>
            <a:cxnLst/>
            <a:rect l="l" t="t" r="r" b="b"/>
            <a:pathLst>
              <a:path w="601344" h="447675">
                <a:moveTo>
                  <a:pt x="0" y="66357"/>
                </a:moveTo>
                <a:lnTo>
                  <a:pt x="9321" y="64642"/>
                </a:lnTo>
                <a:lnTo>
                  <a:pt x="239636" y="13677"/>
                </a:lnTo>
                <a:lnTo>
                  <a:pt x="298970" y="0"/>
                </a:lnTo>
                <a:lnTo>
                  <a:pt x="341769" y="33324"/>
                </a:lnTo>
                <a:lnTo>
                  <a:pt x="492594" y="5372"/>
                </a:lnTo>
                <a:lnTo>
                  <a:pt x="600752" y="447205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29646" y="5753938"/>
            <a:ext cx="243204" cy="64769"/>
          </a:xfrm>
          <a:custGeom>
            <a:avLst/>
            <a:gdLst/>
            <a:ahLst/>
            <a:cxnLst/>
            <a:rect l="l" t="t" r="r" b="b"/>
            <a:pathLst>
              <a:path w="243205" h="64770">
                <a:moveTo>
                  <a:pt x="242604" y="64363"/>
                </a:moveTo>
                <a:lnTo>
                  <a:pt x="240180" y="54698"/>
                </a:lnTo>
                <a:lnTo>
                  <a:pt x="226528" y="0"/>
                </a:lnTo>
                <a:lnTo>
                  <a:pt x="22604" y="57454"/>
                </a:lnTo>
                <a:lnTo>
                  <a:pt x="0" y="64363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18990" y="5437454"/>
            <a:ext cx="94615" cy="381000"/>
          </a:xfrm>
          <a:custGeom>
            <a:avLst/>
            <a:gdLst/>
            <a:ahLst/>
            <a:cxnLst/>
            <a:rect l="l" t="t" r="r" b="b"/>
            <a:pathLst>
              <a:path w="94615" h="381000">
                <a:moveTo>
                  <a:pt x="94228" y="380847"/>
                </a:moveTo>
                <a:lnTo>
                  <a:pt x="90855" y="366039"/>
                </a:lnTo>
                <a:lnTo>
                  <a:pt x="76606" y="307581"/>
                </a:lnTo>
                <a:lnTo>
                  <a:pt x="70612" y="277215"/>
                </a:lnTo>
                <a:lnTo>
                  <a:pt x="57518" y="225005"/>
                </a:lnTo>
                <a:lnTo>
                  <a:pt x="50901" y="196532"/>
                </a:lnTo>
                <a:lnTo>
                  <a:pt x="24485" y="87464"/>
                </a:lnTo>
                <a:lnTo>
                  <a:pt x="17780" y="62331"/>
                </a:lnTo>
                <a:lnTo>
                  <a:pt x="0" y="0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55432" y="5227470"/>
            <a:ext cx="632460" cy="591185"/>
          </a:xfrm>
          <a:custGeom>
            <a:avLst/>
            <a:gdLst/>
            <a:ahLst/>
            <a:cxnLst/>
            <a:rect l="l" t="t" r="r" b="b"/>
            <a:pathLst>
              <a:path w="632460" h="591185">
                <a:moveTo>
                  <a:pt x="587772" y="349148"/>
                </a:moveTo>
                <a:lnTo>
                  <a:pt x="156768" y="349148"/>
                </a:lnTo>
                <a:lnTo>
                  <a:pt x="238747" y="450596"/>
                </a:lnTo>
                <a:lnTo>
                  <a:pt x="155562" y="510908"/>
                </a:lnTo>
                <a:lnTo>
                  <a:pt x="217817" y="590831"/>
                </a:lnTo>
                <a:lnTo>
                  <a:pt x="276410" y="590831"/>
                </a:lnTo>
                <a:lnTo>
                  <a:pt x="587772" y="349148"/>
                </a:lnTo>
                <a:close/>
              </a:path>
              <a:path w="632460" h="591185">
                <a:moveTo>
                  <a:pt x="31622" y="279742"/>
                </a:moveTo>
                <a:lnTo>
                  <a:pt x="0" y="303809"/>
                </a:lnTo>
                <a:lnTo>
                  <a:pt x="76987" y="409486"/>
                </a:lnTo>
                <a:lnTo>
                  <a:pt x="156768" y="349148"/>
                </a:lnTo>
                <a:lnTo>
                  <a:pt x="587772" y="349148"/>
                </a:lnTo>
                <a:lnTo>
                  <a:pt x="631850" y="314934"/>
                </a:lnTo>
                <a:lnTo>
                  <a:pt x="620873" y="301231"/>
                </a:lnTo>
                <a:lnTo>
                  <a:pt x="49593" y="301231"/>
                </a:lnTo>
                <a:lnTo>
                  <a:pt x="31622" y="279742"/>
                </a:lnTo>
                <a:close/>
              </a:path>
              <a:path w="632460" h="591185">
                <a:moveTo>
                  <a:pt x="299186" y="75539"/>
                </a:moveTo>
                <a:lnTo>
                  <a:pt x="72212" y="242062"/>
                </a:lnTo>
                <a:lnTo>
                  <a:pt x="89496" y="268312"/>
                </a:lnTo>
                <a:lnTo>
                  <a:pt x="49593" y="301231"/>
                </a:lnTo>
                <a:lnTo>
                  <a:pt x="620873" y="301231"/>
                </a:lnTo>
                <a:lnTo>
                  <a:pt x="597598" y="272173"/>
                </a:lnTo>
                <a:lnTo>
                  <a:pt x="458584" y="272173"/>
                </a:lnTo>
                <a:lnTo>
                  <a:pt x="390982" y="171462"/>
                </a:lnTo>
                <a:lnTo>
                  <a:pt x="475183" y="106819"/>
                </a:lnTo>
                <a:lnTo>
                  <a:pt x="453575" y="81229"/>
                </a:lnTo>
                <a:lnTo>
                  <a:pt x="314286" y="81229"/>
                </a:lnTo>
                <a:lnTo>
                  <a:pt x="299186" y="75539"/>
                </a:lnTo>
                <a:close/>
              </a:path>
              <a:path w="632460" h="591185">
                <a:moveTo>
                  <a:pt x="545807" y="207518"/>
                </a:moveTo>
                <a:lnTo>
                  <a:pt x="458584" y="272173"/>
                </a:lnTo>
                <a:lnTo>
                  <a:pt x="597598" y="272173"/>
                </a:lnTo>
                <a:lnTo>
                  <a:pt x="545807" y="207518"/>
                </a:lnTo>
                <a:close/>
              </a:path>
              <a:path w="632460" h="591185">
                <a:moveTo>
                  <a:pt x="384987" y="0"/>
                </a:moveTo>
                <a:lnTo>
                  <a:pt x="350380" y="27101"/>
                </a:lnTo>
                <a:lnTo>
                  <a:pt x="360921" y="51168"/>
                </a:lnTo>
                <a:lnTo>
                  <a:pt x="314286" y="81229"/>
                </a:lnTo>
                <a:lnTo>
                  <a:pt x="453575" y="81229"/>
                </a:lnTo>
                <a:lnTo>
                  <a:pt x="384987" y="0"/>
                </a:lnTo>
                <a:close/>
              </a:path>
            </a:pathLst>
          </a:custGeom>
          <a:solidFill>
            <a:srgbClr val="F1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55441" y="5227478"/>
            <a:ext cx="632460" cy="591185"/>
          </a:xfrm>
          <a:custGeom>
            <a:avLst/>
            <a:gdLst/>
            <a:ahLst/>
            <a:cxnLst/>
            <a:rect l="l" t="t" r="r" b="b"/>
            <a:pathLst>
              <a:path w="632460" h="591185">
                <a:moveTo>
                  <a:pt x="0" y="303796"/>
                </a:moveTo>
                <a:lnTo>
                  <a:pt x="31610" y="279730"/>
                </a:lnTo>
                <a:lnTo>
                  <a:pt x="49593" y="301218"/>
                </a:lnTo>
                <a:lnTo>
                  <a:pt x="89484" y="268300"/>
                </a:lnTo>
                <a:lnTo>
                  <a:pt x="72199" y="242062"/>
                </a:lnTo>
                <a:lnTo>
                  <a:pt x="299173" y="75526"/>
                </a:lnTo>
                <a:lnTo>
                  <a:pt x="314274" y="81229"/>
                </a:lnTo>
                <a:lnTo>
                  <a:pt x="360908" y="51168"/>
                </a:lnTo>
                <a:lnTo>
                  <a:pt x="350367" y="27089"/>
                </a:lnTo>
                <a:lnTo>
                  <a:pt x="384975" y="0"/>
                </a:lnTo>
                <a:lnTo>
                  <a:pt x="475170" y="106807"/>
                </a:lnTo>
                <a:lnTo>
                  <a:pt x="390969" y="171450"/>
                </a:lnTo>
                <a:lnTo>
                  <a:pt x="458584" y="272161"/>
                </a:lnTo>
                <a:lnTo>
                  <a:pt x="545807" y="207518"/>
                </a:lnTo>
                <a:lnTo>
                  <a:pt x="631850" y="314921"/>
                </a:lnTo>
                <a:lnTo>
                  <a:pt x="276401" y="590823"/>
                </a:lnTo>
              </a:path>
            </a:pathLst>
          </a:custGeom>
          <a:ln w="3797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55441" y="5531275"/>
            <a:ext cx="238760" cy="287020"/>
          </a:xfrm>
          <a:custGeom>
            <a:avLst/>
            <a:gdLst/>
            <a:ahLst/>
            <a:cxnLst/>
            <a:rect l="l" t="t" r="r" b="b"/>
            <a:pathLst>
              <a:path w="238760" h="287020">
                <a:moveTo>
                  <a:pt x="217789" y="287026"/>
                </a:moveTo>
                <a:lnTo>
                  <a:pt x="155549" y="207111"/>
                </a:lnTo>
                <a:lnTo>
                  <a:pt x="238734" y="146799"/>
                </a:lnTo>
                <a:lnTo>
                  <a:pt x="156756" y="45351"/>
                </a:lnTo>
                <a:lnTo>
                  <a:pt x="76987" y="105689"/>
                </a:lnTo>
                <a:lnTo>
                  <a:pt x="0" y="0"/>
                </a:lnTo>
              </a:path>
            </a:pathLst>
          </a:custGeom>
          <a:ln w="3797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028151" y="2997214"/>
            <a:ext cx="653415" cy="492759"/>
          </a:xfrm>
          <a:custGeom>
            <a:avLst/>
            <a:gdLst/>
            <a:ahLst/>
            <a:cxnLst/>
            <a:rect l="l" t="t" r="r" b="b"/>
            <a:pathLst>
              <a:path w="653415" h="492760">
                <a:moveTo>
                  <a:pt x="342181" y="418045"/>
                </a:moveTo>
                <a:lnTo>
                  <a:pt x="173888" y="418045"/>
                </a:lnTo>
                <a:lnTo>
                  <a:pt x="218236" y="492188"/>
                </a:lnTo>
                <a:lnTo>
                  <a:pt x="342181" y="418045"/>
                </a:lnTo>
                <a:close/>
              </a:path>
              <a:path w="653415" h="492760">
                <a:moveTo>
                  <a:pt x="486384" y="0"/>
                </a:moveTo>
                <a:lnTo>
                  <a:pt x="0" y="290804"/>
                </a:lnTo>
                <a:lnTo>
                  <a:pt x="101854" y="461111"/>
                </a:lnTo>
                <a:lnTo>
                  <a:pt x="173888" y="418045"/>
                </a:lnTo>
                <a:lnTo>
                  <a:pt x="342181" y="418045"/>
                </a:lnTo>
                <a:lnTo>
                  <a:pt x="564680" y="284949"/>
                </a:lnTo>
                <a:lnTo>
                  <a:pt x="630063" y="284949"/>
                </a:lnTo>
                <a:lnTo>
                  <a:pt x="653008" y="271233"/>
                </a:lnTo>
                <a:lnTo>
                  <a:pt x="644573" y="257111"/>
                </a:lnTo>
                <a:lnTo>
                  <a:pt x="554507" y="257111"/>
                </a:lnTo>
                <a:lnTo>
                  <a:pt x="527735" y="212242"/>
                </a:lnTo>
                <a:lnTo>
                  <a:pt x="592137" y="173723"/>
                </a:lnTo>
                <a:lnTo>
                  <a:pt x="576821" y="148132"/>
                </a:lnTo>
                <a:lnTo>
                  <a:pt x="585482" y="143002"/>
                </a:lnTo>
                <a:lnTo>
                  <a:pt x="518936" y="31661"/>
                </a:lnTo>
                <a:lnTo>
                  <a:pt x="505409" y="31661"/>
                </a:lnTo>
                <a:lnTo>
                  <a:pt x="486384" y="0"/>
                </a:lnTo>
                <a:close/>
              </a:path>
              <a:path w="653415" h="492760">
                <a:moveTo>
                  <a:pt x="630063" y="284949"/>
                </a:moveTo>
                <a:lnTo>
                  <a:pt x="564680" y="284949"/>
                </a:lnTo>
                <a:lnTo>
                  <a:pt x="581901" y="313740"/>
                </a:lnTo>
                <a:lnTo>
                  <a:pt x="630063" y="284949"/>
                </a:lnTo>
                <a:close/>
              </a:path>
              <a:path w="653415" h="492760">
                <a:moveTo>
                  <a:pt x="620839" y="217373"/>
                </a:moveTo>
                <a:lnTo>
                  <a:pt x="554507" y="257111"/>
                </a:lnTo>
                <a:lnTo>
                  <a:pt x="644573" y="257111"/>
                </a:lnTo>
                <a:lnTo>
                  <a:pt x="620839" y="217373"/>
                </a:lnTo>
                <a:close/>
              </a:path>
              <a:path w="653415" h="492760">
                <a:moveTo>
                  <a:pt x="515391" y="25730"/>
                </a:moveTo>
                <a:lnTo>
                  <a:pt x="505409" y="31661"/>
                </a:lnTo>
                <a:lnTo>
                  <a:pt x="518936" y="31661"/>
                </a:lnTo>
                <a:lnTo>
                  <a:pt x="515391" y="25730"/>
                </a:lnTo>
                <a:close/>
              </a:path>
            </a:pathLst>
          </a:custGeom>
          <a:solidFill>
            <a:srgbClr val="EFE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028151" y="2997214"/>
            <a:ext cx="653415" cy="492759"/>
          </a:xfrm>
          <a:custGeom>
            <a:avLst/>
            <a:gdLst/>
            <a:ahLst/>
            <a:cxnLst/>
            <a:rect l="l" t="t" r="r" b="b"/>
            <a:pathLst>
              <a:path w="653415" h="492760">
                <a:moveTo>
                  <a:pt x="0" y="290804"/>
                </a:moveTo>
                <a:lnTo>
                  <a:pt x="486384" y="0"/>
                </a:lnTo>
                <a:lnTo>
                  <a:pt x="505409" y="31661"/>
                </a:lnTo>
                <a:lnTo>
                  <a:pt x="515391" y="25730"/>
                </a:lnTo>
                <a:lnTo>
                  <a:pt x="585482" y="143002"/>
                </a:lnTo>
                <a:lnTo>
                  <a:pt x="576821" y="148132"/>
                </a:lnTo>
                <a:lnTo>
                  <a:pt x="592137" y="173723"/>
                </a:lnTo>
                <a:lnTo>
                  <a:pt x="527735" y="212242"/>
                </a:lnTo>
                <a:lnTo>
                  <a:pt x="554507" y="257111"/>
                </a:lnTo>
                <a:lnTo>
                  <a:pt x="620839" y="217373"/>
                </a:lnTo>
                <a:lnTo>
                  <a:pt x="653008" y="271233"/>
                </a:lnTo>
                <a:lnTo>
                  <a:pt x="581901" y="313740"/>
                </a:lnTo>
                <a:lnTo>
                  <a:pt x="564680" y="284949"/>
                </a:lnTo>
                <a:lnTo>
                  <a:pt x="218236" y="492188"/>
                </a:lnTo>
                <a:lnTo>
                  <a:pt x="173888" y="418045"/>
                </a:lnTo>
                <a:lnTo>
                  <a:pt x="101854" y="461111"/>
                </a:lnTo>
                <a:lnTo>
                  <a:pt x="0" y="290804"/>
                </a:lnTo>
              </a:path>
            </a:pathLst>
          </a:custGeom>
          <a:ln w="3175">
            <a:solidFill>
              <a:srgbClr val="A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70694" y="2485945"/>
            <a:ext cx="683895" cy="339725"/>
          </a:xfrm>
          <a:custGeom>
            <a:avLst/>
            <a:gdLst/>
            <a:ahLst/>
            <a:cxnLst/>
            <a:rect l="l" t="t" r="r" b="b"/>
            <a:pathLst>
              <a:path w="683894" h="339725">
                <a:moveTo>
                  <a:pt x="205651" y="0"/>
                </a:moveTo>
                <a:lnTo>
                  <a:pt x="5130" y="55473"/>
                </a:lnTo>
                <a:lnTo>
                  <a:pt x="0" y="64084"/>
                </a:lnTo>
                <a:lnTo>
                  <a:pt x="2286" y="74917"/>
                </a:lnTo>
                <a:lnTo>
                  <a:pt x="26949" y="140601"/>
                </a:lnTo>
                <a:lnTo>
                  <a:pt x="70154" y="203733"/>
                </a:lnTo>
                <a:lnTo>
                  <a:pt x="110502" y="248742"/>
                </a:lnTo>
                <a:lnTo>
                  <a:pt x="164579" y="285318"/>
                </a:lnTo>
                <a:lnTo>
                  <a:pt x="208445" y="305409"/>
                </a:lnTo>
                <a:lnTo>
                  <a:pt x="254406" y="323570"/>
                </a:lnTo>
                <a:lnTo>
                  <a:pt x="301459" y="333844"/>
                </a:lnTo>
                <a:lnTo>
                  <a:pt x="349923" y="339547"/>
                </a:lnTo>
                <a:lnTo>
                  <a:pt x="402958" y="335419"/>
                </a:lnTo>
                <a:lnTo>
                  <a:pt x="457098" y="323786"/>
                </a:lnTo>
                <a:lnTo>
                  <a:pt x="656602" y="262915"/>
                </a:lnTo>
                <a:lnTo>
                  <a:pt x="668743" y="239280"/>
                </a:lnTo>
                <a:lnTo>
                  <a:pt x="678649" y="221780"/>
                </a:lnTo>
                <a:lnTo>
                  <a:pt x="683348" y="209930"/>
                </a:lnTo>
                <a:lnTo>
                  <a:pt x="657114" y="123469"/>
                </a:lnTo>
                <a:lnTo>
                  <a:pt x="394601" y="123469"/>
                </a:lnTo>
                <a:lnTo>
                  <a:pt x="393543" y="119494"/>
                </a:lnTo>
                <a:lnTo>
                  <a:pt x="356425" y="119494"/>
                </a:lnTo>
                <a:lnTo>
                  <a:pt x="320421" y="114744"/>
                </a:lnTo>
                <a:lnTo>
                  <a:pt x="299974" y="103111"/>
                </a:lnTo>
                <a:lnTo>
                  <a:pt x="288544" y="96735"/>
                </a:lnTo>
                <a:lnTo>
                  <a:pt x="248716" y="76276"/>
                </a:lnTo>
                <a:lnTo>
                  <a:pt x="229273" y="58712"/>
                </a:lnTo>
                <a:lnTo>
                  <a:pt x="214083" y="42595"/>
                </a:lnTo>
                <a:lnTo>
                  <a:pt x="206514" y="6972"/>
                </a:lnTo>
                <a:lnTo>
                  <a:pt x="205651" y="0"/>
                </a:lnTo>
                <a:close/>
              </a:path>
              <a:path w="683894" h="339725">
                <a:moveTo>
                  <a:pt x="633755" y="46481"/>
                </a:moveTo>
                <a:lnTo>
                  <a:pt x="624141" y="49898"/>
                </a:lnTo>
                <a:lnTo>
                  <a:pt x="576948" y="63753"/>
                </a:lnTo>
                <a:lnTo>
                  <a:pt x="394601" y="123469"/>
                </a:lnTo>
                <a:lnTo>
                  <a:pt x="657114" y="123469"/>
                </a:lnTo>
                <a:lnTo>
                  <a:pt x="633755" y="46481"/>
                </a:lnTo>
                <a:close/>
              </a:path>
              <a:path w="683894" h="339725">
                <a:moveTo>
                  <a:pt x="391033" y="110058"/>
                </a:moveTo>
                <a:lnTo>
                  <a:pt x="356425" y="119494"/>
                </a:lnTo>
                <a:lnTo>
                  <a:pt x="393543" y="119494"/>
                </a:lnTo>
                <a:lnTo>
                  <a:pt x="391033" y="110058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70694" y="2485945"/>
            <a:ext cx="683895" cy="339725"/>
          </a:xfrm>
          <a:custGeom>
            <a:avLst/>
            <a:gdLst/>
            <a:ahLst/>
            <a:cxnLst/>
            <a:rect l="l" t="t" r="r" b="b"/>
            <a:pathLst>
              <a:path w="683894" h="339725">
                <a:moveTo>
                  <a:pt x="0" y="64084"/>
                </a:moveTo>
                <a:lnTo>
                  <a:pt x="5130" y="55473"/>
                </a:lnTo>
                <a:lnTo>
                  <a:pt x="205651" y="0"/>
                </a:lnTo>
                <a:lnTo>
                  <a:pt x="206514" y="6972"/>
                </a:lnTo>
                <a:lnTo>
                  <a:pt x="214083" y="42595"/>
                </a:lnTo>
                <a:lnTo>
                  <a:pt x="229273" y="58712"/>
                </a:lnTo>
                <a:lnTo>
                  <a:pt x="248716" y="76276"/>
                </a:lnTo>
                <a:lnTo>
                  <a:pt x="288544" y="96735"/>
                </a:lnTo>
                <a:lnTo>
                  <a:pt x="299974" y="103111"/>
                </a:lnTo>
                <a:lnTo>
                  <a:pt x="320421" y="114744"/>
                </a:lnTo>
                <a:lnTo>
                  <a:pt x="351942" y="118871"/>
                </a:lnTo>
                <a:lnTo>
                  <a:pt x="356425" y="119494"/>
                </a:lnTo>
                <a:lnTo>
                  <a:pt x="391033" y="110058"/>
                </a:lnTo>
                <a:lnTo>
                  <a:pt x="394601" y="123469"/>
                </a:lnTo>
                <a:lnTo>
                  <a:pt x="576948" y="63753"/>
                </a:lnTo>
                <a:lnTo>
                  <a:pt x="624141" y="49898"/>
                </a:lnTo>
                <a:lnTo>
                  <a:pt x="633755" y="46481"/>
                </a:lnTo>
                <a:lnTo>
                  <a:pt x="683348" y="209930"/>
                </a:lnTo>
                <a:lnTo>
                  <a:pt x="678649" y="221780"/>
                </a:lnTo>
                <a:lnTo>
                  <a:pt x="668743" y="239280"/>
                </a:lnTo>
                <a:lnTo>
                  <a:pt x="656602" y="262915"/>
                </a:lnTo>
                <a:lnTo>
                  <a:pt x="457098" y="323786"/>
                </a:lnTo>
                <a:lnTo>
                  <a:pt x="402958" y="335419"/>
                </a:lnTo>
                <a:lnTo>
                  <a:pt x="349923" y="339547"/>
                </a:lnTo>
                <a:lnTo>
                  <a:pt x="326682" y="336778"/>
                </a:lnTo>
                <a:lnTo>
                  <a:pt x="301459" y="333844"/>
                </a:lnTo>
                <a:lnTo>
                  <a:pt x="254406" y="323570"/>
                </a:lnTo>
                <a:lnTo>
                  <a:pt x="208445" y="305409"/>
                </a:lnTo>
                <a:lnTo>
                  <a:pt x="164579" y="285318"/>
                </a:lnTo>
                <a:lnTo>
                  <a:pt x="110502" y="248742"/>
                </a:lnTo>
                <a:lnTo>
                  <a:pt x="70154" y="203733"/>
                </a:lnTo>
                <a:lnTo>
                  <a:pt x="26949" y="140601"/>
                </a:lnTo>
                <a:lnTo>
                  <a:pt x="2286" y="74917"/>
                </a:lnTo>
                <a:lnTo>
                  <a:pt x="0" y="64084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74016" y="4377058"/>
            <a:ext cx="406400" cy="562610"/>
          </a:xfrm>
          <a:custGeom>
            <a:avLst/>
            <a:gdLst/>
            <a:ahLst/>
            <a:cxnLst/>
            <a:rect l="l" t="t" r="r" b="b"/>
            <a:pathLst>
              <a:path w="406400" h="562610">
                <a:moveTo>
                  <a:pt x="270205" y="0"/>
                </a:moveTo>
                <a:lnTo>
                  <a:pt x="13030" y="75590"/>
                </a:lnTo>
                <a:lnTo>
                  <a:pt x="3060" y="78346"/>
                </a:lnTo>
                <a:lnTo>
                  <a:pt x="0" y="87020"/>
                </a:lnTo>
                <a:lnTo>
                  <a:pt x="15138" y="139522"/>
                </a:lnTo>
                <a:lnTo>
                  <a:pt x="18796" y="152374"/>
                </a:lnTo>
                <a:lnTo>
                  <a:pt x="19824" y="157060"/>
                </a:lnTo>
                <a:lnTo>
                  <a:pt x="23215" y="168910"/>
                </a:lnTo>
                <a:lnTo>
                  <a:pt x="62776" y="308838"/>
                </a:lnTo>
                <a:lnTo>
                  <a:pt x="64998" y="316826"/>
                </a:lnTo>
                <a:lnTo>
                  <a:pt x="89928" y="404558"/>
                </a:lnTo>
                <a:lnTo>
                  <a:pt x="96075" y="426554"/>
                </a:lnTo>
                <a:lnTo>
                  <a:pt x="100114" y="440651"/>
                </a:lnTo>
                <a:lnTo>
                  <a:pt x="114566" y="491820"/>
                </a:lnTo>
                <a:lnTo>
                  <a:pt x="117982" y="504024"/>
                </a:lnTo>
                <a:lnTo>
                  <a:pt x="134747" y="562495"/>
                </a:lnTo>
                <a:lnTo>
                  <a:pt x="179006" y="548779"/>
                </a:lnTo>
                <a:lnTo>
                  <a:pt x="226640" y="548779"/>
                </a:lnTo>
                <a:lnTo>
                  <a:pt x="223164" y="536422"/>
                </a:lnTo>
                <a:lnTo>
                  <a:pt x="406400" y="490435"/>
                </a:lnTo>
                <a:lnTo>
                  <a:pt x="403504" y="474992"/>
                </a:lnTo>
                <a:lnTo>
                  <a:pt x="272757" y="11722"/>
                </a:lnTo>
                <a:lnTo>
                  <a:pt x="270205" y="0"/>
                </a:lnTo>
                <a:close/>
              </a:path>
              <a:path w="406400" h="562610">
                <a:moveTo>
                  <a:pt x="226640" y="548779"/>
                </a:moveTo>
                <a:lnTo>
                  <a:pt x="179006" y="548779"/>
                </a:lnTo>
                <a:lnTo>
                  <a:pt x="182829" y="562076"/>
                </a:lnTo>
                <a:lnTo>
                  <a:pt x="226898" y="549694"/>
                </a:lnTo>
                <a:lnTo>
                  <a:pt x="226640" y="548779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74016" y="4377058"/>
            <a:ext cx="406400" cy="562610"/>
          </a:xfrm>
          <a:custGeom>
            <a:avLst/>
            <a:gdLst/>
            <a:ahLst/>
            <a:cxnLst/>
            <a:rect l="l" t="t" r="r" b="b"/>
            <a:pathLst>
              <a:path w="406400" h="562610">
                <a:moveTo>
                  <a:pt x="0" y="87020"/>
                </a:moveTo>
                <a:lnTo>
                  <a:pt x="3060" y="78346"/>
                </a:lnTo>
                <a:lnTo>
                  <a:pt x="13030" y="75590"/>
                </a:lnTo>
                <a:lnTo>
                  <a:pt x="270205" y="0"/>
                </a:lnTo>
                <a:lnTo>
                  <a:pt x="272757" y="11722"/>
                </a:lnTo>
                <a:lnTo>
                  <a:pt x="292760" y="82689"/>
                </a:lnTo>
                <a:lnTo>
                  <a:pt x="308965" y="140144"/>
                </a:lnTo>
                <a:lnTo>
                  <a:pt x="403504" y="474992"/>
                </a:lnTo>
                <a:lnTo>
                  <a:pt x="406400" y="490435"/>
                </a:lnTo>
                <a:lnTo>
                  <a:pt x="223164" y="536422"/>
                </a:lnTo>
                <a:lnTo>
                  <a:pt x="226898" y="549694"/>
                </a:lnTo>
                <a:lnTo>
                  <a:pt x="182829" y="562076"/>
                </a:lnTo>
                <a:lnTo>
                  <a:pt x="179006" y="548779"/>
                </a:lnTo>
                <a:lnTo>
                  <a:pt x="134747" y="562495"/>
                </a:lnTo>
                <a:lnTo>
                  <a:pt x="117982" y="504024"/>
                </a:lnTo>
                <a:lnTo>
                  <a:pt x="114566" y="491820"/>
                </a:lnTo>
                <a:lnTo>
                  <a:pt x="100114" y="440651"/>
                </a:lnTo>
                <a:lnTo>
                  <a:pt x="96075" y="426554"/>
                </a:lnTo>
                <a:lnTo>
                  <a:pt x="93459" y="417207"/>
                </a:lnTo>
                <a:lnTo>
                  <a:pt x="89928" y="404558"/>
                </a:lnTo>
                <a:lnTo>
                  <a:pt x="64998" y="316826"/>
                </a:lnTo>
                <a:lnTo>
                  <a:pt x="62776" y="308838"/>
                </a:lnTo>
                <a:lnTo>
                  <a:pt x="58419" y="293408"/>
                </a:lnTo>
                <a:lnTo>
                  <a:pt x="54317" y="278930"/>
                </a:lnTo>
                <a:lnTo>
                  <a:pt x="34544" y="209029"/>
                </a:lnTo>
                <a:lnTo>
                  <a:pt x="23215" y="168910"/>
                </a:lnTo>
                <a:lnTo>
                  <a:pt x="19824" y="157060"/>
                </a:lnTo>
                <a:lnTo>
                  <a:pt x="18796" y="152374"/>
                </a:lnTo>
                <a:lnTo>
                  <a:pt x="15138" y="139522"/>
                </a:lnTo>
                <a:lnTo>
                  <a:pt x="0" y="87020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4231327"/>
            <a:ext cx="41910" cy="182880"/>
          </a:xfrm>
          <a:custGeom>
            <a:avLst/>
            <a:gdLst/>
            <a:ahLst/>
            <a:cxnLst/>
            <a:rect l="l" t="t" r="r" b="b"/>
            <a:pathLst>
              <a:path w="41910" h="182879">
                <a:moveTo>
                  <a:pt x="0" y="0"/>
                </a:moveTo>
                <a:lnTo>
                  <a:pt x="0" y="182753"/>
                </a:lnTo>
                <a:lnTo>
                  <a:pt x="27735" y="174046"/>
                </a:lnTo>
                <a:lnTo>
                  <a:pt x="33869" y="166527"/>
                </a:lnTo>
                <a:lnTo>
                  <a:pt x="41375" y="149713"/>
                </a:lnTo>
                <a:lnTo>
                  <a:pt x="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0" y="4231330"/>
            <a:ext cx="41910" cy="182880"/>
          </a:xfrm>
          <a:custGeom>
            <a:avLst/>
            <a:gdLst/>
            <a:ahLst/>
            <a:cxnLst/>
            <a:rect l="l" t="t" r="r" b="b"/>
            <a:pathLst>
              <a:path w="41910" h="182879">
                <a:moveTo>
                  <a:pt x="0" y="0"/>
                </a:moveTo>
                <a:lnTo>
                  <a:pt x="41374" y="149703"/>
                </a:lnTo>
                <a:lnTo>
                  <a:pt x="33868" y="166530"/>
                </a:lnTo>
                <a:lnTo>
                  <a:pt x="27721" y="174036"/>
                </a:lnTo>
                <a:lnTo>
                  <a:pt x="0" y="182739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0" y="5010570"/>
            <a:ext cx="348615" cy="567690"/>
          </a:xfrm>
          <a:custGeom>
            <a:avLst/>
            <a:gdLst/>
            <a:ahLst/>
            <a:cxnLst/>
            <a:rect l="l" t="t" r="r" b="b"/>
            <a:pathLst>
              <a:path w="348615" h="567689">
                <a:moveTo>
                  <a:pt x="0" y="342314"/>
                </a:moveTo>
                <a:lnTo>
                  <a:pt x="0" y="567119"/>
                </a:lnTo>
                <a:lnTo>
                  <a:pt x="14201" y="563448"/>
                </a:lnTo>
                <a:lnTo>
                  <a:pt x="228602" y="505447"/>
                </a:lnTo>
                <a:lnTo>
                  <a:pt x="250357" y="500494"/>
                </a:lnTo>
                <a:lnTo>
                  <a:pt x="253380" y="491134"/>
                </a:lnTo>
                <a:lnTo>
                  <a:pt x="259031" y="489330"/>
                </a:lnTo>
                <a:lnTo>
                  <a:pt x="340057" y="471487"/>
                </a:lnTo>
                <a:lnTo>
                  <a:pt x="345683" y="466153"/>
                </a:lnTo>
                <a:lnTo>
                  <a:pt x="348350" y="460019"/>
                </a:lnTo>
                <a:lnTo>
                  <a:pt x="333783" y="395223"/>
                </a:lnTo>
                <a:lnTo>
                  <a:pt x="329592" y="375577"/>
                </a:lnTo>
                <a:lnTo>
                  <a:pt x="326392" y="361759"/>
                </a:lnTo>
                <a:lnTo>
                  <a:pt x="323799" y="350100"/>
                </a:lnTo>
                <a:lnTo>
                  <a:pt x="160301" y="350100"/>
                </a:lnTo>
                <a:lnTo>
                  <a:pt x="0" y="342314"/>
                </a:lnTo>
                <a:close/>
              </a:path>
              <a:path w="348615" h="567689">
                <a:moveTo>
                  <a:pt x="241480" y="0"/>
                </a:moveTo>
                <a:lnTo>
                  <a:pt x="117591" y="34226"/>
                </a:lnTo>
                <a:lnTo>
                  <a:pt x="118785" y="44678"/>
                </a:lnTo>
                <a:lnTo>
                  <a:pt x="139169" y="127266"/>
                </a:lnTo>
                <a:lnTo>
                  <a:pt x="164048" y="267944"/>
                </a:lnTo>
                <a:lnTo>
                  <a:pt x="160301" y="350100"/>
                </a:lnTo>
                <a:lnTo>
                  <a:pt x="323799" y="350100"/>
                </a:lnTo>
                <a:lnTo>
                  <a:pt x="316283" y="316306"/>
                </a:lnTo>
                <a:lnTo>
                  <a:pt x="302567" y="253961"/>
                </a:lnTo>
                <a:lnTo>
                  <a:pt x="24148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0" y="5010580"/>
            <a:ext cx="348615" cy="567690"/>
          </a:xfrm>
          <a:custGeom>
            <a:avLst/>
            <a:gdLst/>
            <a:ahLst/>
            <a:cxnLst/>
            <a:rect l="l" t="t" r="r" b="b"/>
            <a:pathLst>
              <a:path w="348615" h="567689">
                <a:moveTo>
                  <a:pt x="0" y="342306"/>
                </a:moveTo>
                <a:lnTo>
                  <a:pt x="160296" y="350100"/>
                </a:lnTo>
                <a:lnTo>
                  <a:pt x="164043" y="267944"/>
                </a:lnTo>
                <a:lnTo>
                  <a:pt x="139176" y="127266"/>
                </a:lnTo>
                <a:lnTo>
                  <a:pt x="118780" y="44665"/>
                </a:lnTo>
                <a:lnTo>
                  <a:pt x="117586" y="34213"/>
                </a:lnTo>
                <a:lnTo>
                  <a:pt x="241475" y="0"/>
                </a:lnTo>
                <a:lnTo>
                  <a:pt x="302562" y="253961"/>
                </a:lnTo>
                <a:lnTo>
                  <a:pt x="316278" y="316293"/>
                </a:lnTo>
                <a:lnTo>
                  <a:pt x="323072" y="346773"/>
                </a:lnTo>
                <a:lnTo>
                  <a:pt x="326400" y="361759"/>
                </a:lnTo>
                <a:lnTo>
                  <a:pt x="329600" y="375551"/>
                </a:lnTo>
                <a:lnTo>
                  <a:pt x="333791" y="395211"/>
                </a:lnTo>
                <a:lnTo>
                  <a:pt x="348358" y="460006"/>
                </a:lnTo>
                <a:lnTo>
                  <a:pt x="345691" y="466140"/>
                </a:lnTo>
                <a:lnTo>
                  <a:pt x="340052" y="471487"/>
                </a:lnTo>
                <a:lnTo>
                  <a:pt x="259026" y="489318"/>
                </a:lnTo>
                <a:lnTo>
                  <a:pt x="253375" y="491134"/>
                </a:lnTo>
                <a:lnTo>
                  <a:pt x="250352" y="500481"/>
                </a:lnTo>
                <a:lnTo>
                  <a:pt x="239074" y="503008"/>
                </a:lnTo>
                <a:lnTo>
                  <a:pt x="228597" y="505434"/>
                </a:lnTo>
                <a:lnTo>
                  <a:pt x="132255" y="531469"/>
                </a:lnTo>
                <a:lnTo>
                  <a:pt x="117510" y="535508"/>
                </a:lnTo>
                <a:lnTo>
                  <a:pt x="14196" y="563435"/>
                </a:lnTo>
                <a:lnTo>
                  <a:pt x="3947" y="566102"/>
                </a:lnTo>
                <a:lnTo>
                  <a:pt x="0" y="567106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0" y="3241330"/>
            <a:ext cx="668020" cy="473075"/>
          </a:xfrm>
          <a:custGeom>
            <a:avLst/>
            <a:gdLst/>
            <a:ahLst/>
            <a:cxnLst/>
            <a:rect l="l" t="t" r="r" b="b"/>
            <a:pathLst>
              <a:path w="668020" h="473075">
                <a:moveTo>
                  <a:pt x="624137" y="0"/>
                </a:moveTo>
                <a:lnTo>
                  <a:pt x="0" y="183688"/>
                </a:lnTo>
                <a:lnTo>
                  <a:pt x="0" y="473053"/>
                </a:lnTo>
                <a:lnTo>
                  <a:pt x="136241" y="436651"/>
                </a:lnTo>
                <a:lnTo>
                  <a:pt x="132825" y="422795"/>
                </a:lnTo>
                <a:lnTo>
                  <a:pt x="116048" y="361708"/>
                </a:lnTo>
                <a:lnTo>
                  <a:pt x="109978" y="339534"/>
                </a:lnTo>
                <a:lnTo>
                  <a:pt x="104352" y="314782"/>
                </a:lnTo>
                <a:lnTo>
                  <a:pt x="142858" y="304037"/>
                </a:lnTo>
                <a:lnTo>
                  <a:pt x="358301" y="240639"/>
                </a:lnTo>
                <a:lnTo>
                  <a:pt x="395994" y="228980"/>
                </a:lnTo>
                <a:lnTo>
                  <a:pt x="415514" y="223812"/>
                </a:lnTo>
                <a:lnTo>
                  <a:pt x="667736" y="149707"/>
                </a:lnTo>
                <a:lnTo>
                  <a:pt x="631148" y="20535"/>
                </a:lnTo>
                <a:lnTo>
                  <a:pt x="624137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0" y="3241330"/>
            <a:ext cx="668020" cy="473075"/>
          </a:xfrm>
          <a:custGeom>
            <a:avLst/>
            <a:gdLst/>
            <a:ahLst/>
            <a:cxnLst/>
            <a:rect l="l" t="t" r="r" b="b"/>
            <a:pathLst>
              <a:path w="668020" h="473075">
                <a:moveTo>
                  <a:pt x="0" y="183688"/>
                </a:moveTo>
                <a:lnTo>
                  <a:pt x="624137" y="0"/>
                </a:lnTo>
                <a:lnTo>
                  <a:pt x="631148" y="20535"/>
                </a:lnTo>
                <a:lnTo>
                  <a:pt x="667736" y="149707"/>
                </a:lnTo>
                <a:lnTo>
                  <a:pt x="611551" y="166268"/>
                </a:lnTo>
                <a:lnTo>
                  <a:pt x="547239" y="185140"/>
                </a:lnTo>
                <a:lnTo>
                  <a:pt x="497709" y="199656"/>
                </a:lnTo>
                <a:lnTo>
                  <a:pt x="480068" y="204787"/>
                </a:lnTo>
                <a:lnTo>
                  <a:pt x="415514" y="223812"/>
                </a:lnTo>
                <a:lnTo>
                  <a:pt x="395994" y="228980"/>
                </a:lnTo>
                <a:lnTo>
                  <a:pt x="358301" y="240639"/>
                </a:lnTo>
                <a:lnTo>
                  <a:pt x="315464" y="253288"/>
                </a:lnTo>
                <a:lnTo>
                  <a:pt x="300224" y="257771"/>
                </a:lnTo>
                <a:lnTo>
                  <a:pt x="286927" y="261658"/>
                </a:lnTo>
                <a:lnTo>
                  <a:pt x="240165" y="275462"/>
                </a:lnTo>
                <a:lnTo>
                  <a:pt x="142858" y="304037"/>
                </a:lnTo>
                <a:lnTo>
                  <a:pt x="104352" y="314782"/>
                </a:lnTo>
                <a:lnTo>
                  <a:pt x="109978" y="339534"/>
                </a:lnTo>
                <a:lnTo>
                  <a:pt x="116048" y="361708"/>
                </a:lnTo>
                <a:lnTo>
                  <a:pt x="132825" y="422795"/>
                </a:lnTo>
                <a:lnTo>
                  <a:pt x="136241" y="436651"/>
                </a:lnTo>
                <a:lnTo>
                  <a:pt x="0" y="473053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815782" y="1566011"/>
            <a:ext cx="441959" cy="215265"/>
          </a:xfrm>
          <a:custGeom>
            <a:avLst/>
            <a:gdLst/>
            <a:ahLst/>
            <a:cxnLst/>
            <a:rect l="l" t="t" r="r" b="b"/>
            <a:pathLst>
              <a:path w="441959" h="215264">
                <a:moveTo>
                  <a:pt x="436757" y="0"/>
                </a:moveTo>
                <a:lnTo>
                  <a:pt x="0" y="0"/>
                </a:lnTo>
                <a:lnTo>
                  <a:pt x="147136" y="214773"/>
                </a:lnTo>
                <a:lnTo>
                  <a:pt x="441801" y="7877"/>
                </a:lnTo>
                <a:lnTo>
                  <a:pt x="436757" y="0"/>
                </a:lnTo>
                <a:close/>
              </a:path>
            </a:pathLst>
          </a:custGeom>
          <a:solidFill>
            <a:srgbClr val="C7F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0" y="5564452"/>
            <a:ext cx="436245" cy="254000"/>
          </a:xfrm>
          <a:custGeom>
            <a:avLst/>
            <a:gdLst/>
            <a:ahLst/>
            <a:cxnLst/>
            <a:rect l="l" t="t" r="r" b="b"/>
            <a:pathLst>
              <a:path w="436244" h="254000">
                <a:moveTo>
                  <a:pt x="367971" y="0"/>
                </a:moveTo>
                <a:lnTo>
                  <a:pt x="266332" y="25387"/>
                </a:lnTo>
                <a:lnTo>
                  <a:pt x="229604" y="34251"/>
                </a:lnTo>
                <a:lnTo>
                  <a:pt x="178652" y="47993"/>
                </a:lnTo>
                <a:lnTo>
                  <a:pt x="30036" y="83845"/>
                </a:lnTo>
                <a:lnTo>
                  <a:pt x="32564" y="90741"/>
                </a:lnTo>
                <a:lnTo>
                  <a:pt x="60173" y="187312"/>
                </a:lnTo>
                <a:lnTo>
                  <a:pt x="0" y="202573"/>
                </a:lnTo>
                <a:lnTo>
                  <a:pt x="0" y="253848"/>
                </a:lnTo>
                <a:lnTo>
                  <a:pt x="435656" y="253848"/>
                </a:lnTo>
                <a:lnTo>
                  <a:pt x="416472" y="173037"/>
                </a:lnTo>
                <a:lnTo>
                  <a:pt x="409258" y="142493"/>
                </a:lnTo>
                <a:lnTo>
                  <a:pt x="373889" y="3543"/>
                </a:lnTo>
                <a:lnTo>
                  <a:pt x="367971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0" y="5564452"/>
            <a:ext cx="436245" cy="254000"/>
          </a:xfrm>
          <a:custGeom>
            <a:avLst/>
            <a:gdLst/>
            <a:ahLst/>
            <a:cxnLst/>
            <a:rect l="l" t="t" r="r" b="b"/>
            <a:pathLst>
              <a:path w="436245" h="254000">
                <a:moveTo>
                  <a:pt x="0" y="202573"/>
                </a:moveTo>
                <a:lnTo>
                  <a:pt x="60162" y="187312"/>
                </a:lnTo>
                <a:lnTo>
                  <a:pt x="50637" y="153949"/>
                </a:lnTo>
                <a:lnTo>
                  <a:pt x="32565" y="90741"/>
                </a:lnTo>
                <a:lnTo>
                  <a:pt x="30038" y="83845"/>
                </a:lnTo>
                <a:lnTo>
                  <a:pt x="118455" y="62445"/>
                </a:lnTo>
                <a:lnTo>
                  <a:pt x="178653" y="47993"/>
                </a:lnTo>
                <a:lnTo>
                  <a:pt x="229605" y="34251"/>
                </a:lnTo>
                <a:lnTo>
                  <a:pt x="266321" y="25374"/>
                </a:lnTo>
                <a:lnTo>
                  <a:pt x="287454" y="19977"/>
                </a:lnTo>
                <a:lnTo>
                  <a:pt x="367985" y="0"/>
                </a:lnTo>
                <a:lnTo>
                  <a:pt x="373877" y="3530"/>
                </a:lnTo>
                <a:lnTo>
                  <a:pt x="409260" y="142493"/>
                </a:lnTo>
                <a:lnTo>
                  <a:pt x="416473" y="173037"/>
                </a:lnTo>
                <a:lnTo>
                  <a:pt x="435668" y="253848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33762" y="1566011"/>
            <a:ext cx="490220" cy="292100"/>
          </a:xfrm>
          <a:custGeom>
            <a:avLst/>
            <a:gdLst/>
            <a:ahLst/>
            <a:cxnLst/>
            <a:rect l="l" t="t" r="r" b="b"/>
            <a:pathLst>
              <a:path w="490220" h="292100">
                <a:moveTo>
                  <a:pt x="355502" y="0"/>
                </a:moveTo>
                <a:lnTo>
                  <a:pt x="0" y="0"/>
                </a:lnTo>
                <a:lnTo>
                  <a:pt x="159003" y="292041"/>
                </a:lnTo>
                <a:lnTo>
                  <a:pt x="489686" y="89286"/>
                </a:lnTo>
                <a:lnTo>
                  <a:pt x="483967" y="78008"/>
                </a:lnTo>
                <a:lnTo>
                  <a:pt x="399262" y="78008"/>
                </a:lnTo>
                <a:lnTo>
                  <a:pt x="355502" y="0"/>
                </a:lnTo>
                <a:close/>
              </a:path>
              <a:path w="490220" h="292100">
                <a:moveTo>
                  <a:pt x="467283" y="45102"/>
                </a:moveTo>
                <a:lnTo>
                  <a:pt x="399262" y="78008"/>
                </a:lnTo>
                <a:lnTo>
                  <a:pt x="483967" y="78008"/>
                </a:lnTo>
                <a:lnTo>
                  <a:pt x="467283" y="45102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0" y="1663441"/>
            <a:ext cx="123189" cy="429259"/>
          </a:xfrm>
          <a:custGeom>
            <a:avLst/>
            <a:gdLst/>
            <a:ahLst/>
            <a:cxnLst/>
            <a:rect l="l" t="t" r="r" b="b"/>
            <a:pathLst>
              <a:path w="123189" h="429260">
                <a:moveTo>
                  <a:pt x="20515" y="0"/>
                </a:moveTo>
                <a:lnTo>
                  <a:pt x="0" y="15806"/>
                </a:lnTo>
                <a:lnTo>
                  <a:pt x="0" y="429086"/>
                </a:lnTo>
                <a:lnTo>
                  <a:pt x="2710" y="426288"/>
                </a:lnTo>
                <a:lnTo>
                  <a:pt x="26078" y="393966"/>
                </a:lnTo>
                <a:lnTo>
                  <a:pt x="47376" y="368592"/>
                </a:lnTo>
                <a:lnTo>
                  <a:pt x="81056" y="351370"/>
                </a:lnTo>
                <a:lnTo>
                  <a:pt x="123004" y="340982"/>
                </a:lnTo>
                <a:lnTo>
                  <a:pt x="20515" y="0"/>
                </a:lnTo>
                <a:close/>
              </a:path>
            </a:pathLst>
          </a:custGeom>
          <a:solidFill>
            <a:srgbClr val="CDE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52472" y="2971787"/>
            <a:ext cx="384810" cy="668020"/>
          </a:xfrm>
          <a:custGeom>
            <a:avLst/>
            <a:gdLst/>
            <a:ahLst/>
            <a:cxnLst/>
            <a:rect l="l" t="t" r="r" b="b"/>
            <a:pathLst>
              <a:path w="384810" h="668020">
                <a:moveTo>
                  <a:pt x="102781" y="0"/>
                </a:moveTo>
                <a:lnTo>
                  <a:pt x="100444" y="41427"/>
                </a:lnTo>
                <a:lnTo>
                  <a:pt x="100444" y="124701"/>
                </a:lnTo>
                <a:lnTo>
                  <a:pt x="104660" y="135890"/>
                </a:lnTo>
                <a:lnTo>
                  <a:pt x="94538" y="146075"/>
                </a:lnTo>
                <a:lnTo>
                  <a:pt x="104139" y="164680"/>
                </a:lnTo>
                <a:lnTo>
                  <a:pt x="99936" y="226123"/>
                </a:lnTo>
                <a:lnTo>
                  <a:pt x="0" y="300913"/>
                </a:lnTo>
                <a:lnTo>
                  <a:pt x="45440" y="359181"/>
                </a:lnTo>
                <a:lnTo>
                  <a:pt x="96761" y="422935"/>
                </a:lnTo>
                <a:lnTo>
                  <a:pt x="55956" y="663867"/>
                </a:lnTo>
                <a:lnTo>
                  <a:pt x="72567" y="667550"/>
                </a:lnTo>
                <a:lnTo>
                  <a:pt x="154012" y="615848"/>
                </a:lnTo>
                <a:lnTo>
                  <a:pt x="371957" y="485406"/>
                </a:lnTo>
                <a:lnTo>
                  <a:pt x="384378" y="477418"/>
                </a:lnTo>
                <a:lnTo>
                  <a:pt x="150977" y="105448"/>
                </a:lnTo>
                <a:lnTo>
                  <a:pt x="165671" y="95796"/>
                </a:lnTo>
                <a:lnTo>
                  <a:pt x="112547" y="13233"/>
                </a:lnTo>
                <a:lnTo>
                  <a:pt x="102781" y="0"/>
                </a:lnTo>
                <a:close/>
              </a:path>
            </a:pathLst>
          </a:custGeom>
          <a:solidFill>
            <a:srgbClr val="F1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152472" y="2971787"/>
            <a:ext cx="384810" cy="668020"/>
          </a:xfrm>
          <a:custGeom>
            <a:avLst/>
            <a:gdLst/>
            <a:ahLst/>
            <a:cxnLst/>
            <a:rect l="l" t="t" r="r" b="b"/>
            <a:pathLst>
              <a:path w="384810" h="668020">
                <a:moveTo>
                  <a:pt x="0" y="300913"/>
                </a:moveTo>
                <a:lnTo>
                  <a:pt x="99936" y="226123"/>
                </a:lnTo>
                <a:lnTo>
                  <a:pt x="104139" y="164680"/>
                </a:lnTo>
                <a:lnTo>
                  <a:pt x="94538" y="146075"/>
                </a:lnTo>
                <a:lnTo>
                  <a:pt x="104660" y="135890"/>
                </a:lnTo>
                <a:lnTo>
                  <a:pt x="100444" y="124701"/>
                </a:lnTo>
                <a:lnTo>
                  <a:pt x="100444" y="41427"/>
                </a:lnTo>
                <a:lnTo>
                  <a:pt x="102781" y="0"/>
                </a:lnTo>
                <a:lnTo>
                  <a:pt x="112547" y="13233"/>
                </a:lnTo>
                <a:lnTo>
                  <a:pt x="122377" y="28536"/>
                </a:lnTo>
                <a:lnTo>
                  <a:pt x="165671" y="95796"/>
                </a:lnTo>
                <a:lnTo>
                  <a:pt x="150977" y="105448"/>
                </a:lnTo>
                <a:lnTo>
                  <a:pt x="170776" y="136969"/>
                </a:lnTo>
                <a:lnTo>
                  <a:pt x="188709" y="165519"/>
                </a:lnTo>
                <a:lnTo>
                  <a:pt x="234022" y="237871"/>
                </a:lnTo>
                <a:lnTo>
                  <a:pt x="263169" y="284302"/>
                </a:lnTo>
                <a:lnTo>
                  <a:pt x="302704" y="347179"/>
                </a:lnTo>
                <a:lnTo>
                  <a:pt x="313042" y="363651"/>
                </a:lnTo>
                <a:lnTo>
                  <a:pt x="341464" y="409067"/>
                </a:lnTo>
                <a:lnTo>
                  <a:pt x="353872" y="428777"/>
                </a:lnTo>
                <a:lnTo>
                  <a:pt x="384378" y="477418"/>
                </a:lnTo>
                <a:lnTo>
                  <a:pt x="371957" y="485406"/>
                </a:lnTo>
                <a:lnTo>
                  <a:pt x="309092" y="523100"/>
                </a:lnTo>
                <a:lnTo>
                  <a:pt x="260502" y="552094"/>
                </a:lnTo>
                <a:lnTo>
                  <a:pt x="213067" y="580440"/>
                </a:lnTo>
                <a:lnTo>
                  <a:pt x="167995" y="607390"/>
                </a:lnTo>
                <a:lnTo>
                  <a:pt x="154012" y="615848"/>
                </a:lnTo>
                <a:lnTo>
                  <a:pt x="72567" y="667550"/>
                </a:lnTo>
                <a:lnTo>
                  <a:pt x="55956" y="663867"/>
                </a:lnTo>
                <a:lnTo>
                  <a:pt x="96761" y="422935"/>
                </a:lnTo>
                <a:lnTo>
                  <a:pt x="45440" y="359181"/>
                </a:lnTo>
                <a:lnTo>
                  <a:pt x="0" y="300913"/>
                </a:lnTo>
              </a:path>
            </a:pathLst>
          </a:custGeom>
          <a:ln w="3797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654" y="1645598"/>
            <a:ext cx="502284" cy="351790"/>
          </a:xfrm>
          <a:custGeom>
            <a:avLst/>
            <a:gdLst/>
            <a:ahLst/>
            <a:cxnLst/>
            <a:rect l="l" t="t" r="r" b="b"/>
            <a:pathLst>
              <a:path w="502284" h="351789">
                <a:moveTo>
                  <a:pt x="312485" y="341668"/>
                </a:moveTo>
                <a:lnTo>
                  <a:pt x="132702" y="341668"/>
                </a:lnTo>
                <a:lnTo>
                  <a:pt x="182918" y="349211"/>
                </a:lnTo>
                <a:lnTo>
                  <a:pt x="246164" y="351282"/>
                </a:lnTo>
                <a:lnTo>
                  <a:pt x="312485" y="341668"/>
                </a:lnTo>
                <a:close/>
              </a:path>
              <a:path w="502284" h="351789">
                <a:moveTo>
                  <a:pt x="44665" y="0"/>
                </a:moveTo>
                <a:lnTo>
                  <a:pt x="0" y="0"/>
                </a:lnTo>
                <a:lnTo>
                  <a:pt x="106464" y="347395"/>
                </a:lnTo>
                <a:lnTo>
                  <a:pt x="132702" y="341668"/>
                </a:lnTo>
                <a:lnTo>
                  <a:pt x="312485" y="341668"/>
                </a:lnTo>
                <a:lnTo>
                  <a:pt x="316953" y="341020"/>
                </a:lnTo>
                <a:lnTo>
                  <a:pt x="374002" y="310743"/>
                </a:lnTo>
                <a:lnTo>
                  <a:pt x="426313" y="266077"/>
                </a:lnTo>
                <a:lnTo>
                  <a:pt x="465505" y="208267"/>
                </a:lnTo>
                <a:lnTo>
                  <a:pt x="501942" y="170510"/>
                </a:lnTo>
                <a:lnTo>
                  <a:pt x="44665" y="0"/>
                </a:lnTo>
                <a:close/>
              </a:path>
            </a:pathLst>
          </a:custGeom>
          <a:solidFill>
            <a:srgbClr val="CDE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9550" y="3947383"/>
            <a:ext cx="386715" cy="436245"/>
          </a:xfrm>
          <a:custGeom>
            <a:avLst/>
            <a:gdLst/>
            <a:ahLst/>
            <a:cxnLst/>
            <a:rect l="l" t="t" r="r" b="b"/>
            <a:pathLst>
              <a:path w="386715" h="436245">
                <a:moveTo>
                  <a:pt x="285521" y="0"/>
                </a:moveTo>
                <a:lnTo>
                  <a:pt x="244170" y="12433"/>
                </a:lnTo>
                <a:lnTo>
                  <a:pt x="262699" y="76276"/>
                </a:lnTo>
                <a:lnTo>
                  <a:pt x="12166" y="151460"/>
                </a:lnTo>
                <a:lnTo>
                  <a:pt x="6134" y="156705"/>
                </a:lnTo>
                <a:lnTo>
                  <a:pt x="2019" y="163537"/>
                </a:lnTo>
                <a:lnTo>
                  <a:pt x="0" y="171107"/>
                </a:lnTo>
                <a:lnTo>
                  <a:pt x="74752" y="436257"/>
                </a:lnTo>
                <a:lnTo>
                  <a:pt x="386219" y="344817"/>
                </a:lnTo>
                <a:lnTo>
                  <a:pt x="348462" y="218681"/>
                </a:lnTo>
                <a:lnTo>
                  <a:pt x="323621" y="134772"/>
                </a:lnTo>
                <a:lnTo>
                  <a:pt x="318643" y="119214"/>
                </a:lnTo>
                <a:lnTo>
                  <a:pt x="285521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9550" y="3947383"/>
            <a:ext cx="386715" cy="436245"/>
          </a:xfrm>
          <a:custGeom>
            <a:avLst/>
            <a:gdLst/>
            <a:ahLst/>
            <a:cxnLst/>
            <a:rect l="l" t="t" r="r" b="b"/>
            <a:pathLst>
              <a:path w="386715" h="436245">
                <a:moveTo>
                  <a:pt x="0" y="171107"/>
                </a:moveTo>
                <a:lnTo>
                  <a:pt x="178816" y="101066"/>
                </a:lnTo>
                <a:lnTo>
                  <a:pt x="190487" y="97624"/>
                </a:lnTo>
                <a:lnTo>
                  <a:pt x="262699" y="76276"/>
                </a:lnTo>
                <a:lnTo>
                  <a:pt x="244170" y="12433"/>
                </a:lnTo>
                <a:lnTo>
                  <a:pt x="285521" y="0"/>
                </a:lnTo>
                <a:lnTo>
                  <a:pt x="318643" y="119214"/>
                </a:lnTo>
                <a:lnTo>
                  <a:pt x="323621" y="134772"/>
                </a:lnTo>
                <a:lnTo>
                  <a:pt x="348462" y="218681"/>
                </a:lnTo>
                <a:lnTo>
                  <a:pt x="386219" y="344817"/>
                </a:lnTo>
                <a:lnTo>
                  <a:pt x="74752" y="436257"/>
                </a:lnTo>
                <a:lnTo>
                  <a:pt x="0" y="171107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0" y="1608120"/>
            <a:ext cx="6985" cy="24130"/>
          </a:xfrm>
          <a:custGeom>
            <a:avLst/>
            <a:gdLst/>
            <a:ahLst/>
            <a:cxnLst/>
            <a:rect l="l" t="t" r="r" b="b"/>
            <a:pathLst>
              <a:path w="6985" h="24130">
                <a:moveTo>
                  <a:pt x="0" y="0"/>
                </a:moveTo>
                <a:lnTo>
                  <a:pt x="0" y="23451"/>
                </a:lnTo>
                <a:lnTo>
                  <a:pt x="6767" y="23732"/>
                </a:lnTo>
                <a:lnTo>
                  <a:pt x="0" y="0"/>
                </a:lnTo>
                <a:close/>
              </a:path>
            </a:pathLst>
          </a:custGeom>
          <a:solidFill>
            <a:srgbClr val="CDE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382968" y="5145701"/>
            <a:ext cx="351790" cy="514350"/>
          </a:xfrm>
          <a:custGeom>
            <a:avLst/>
            <a:gdLst/>
            <a:ahLst/>
            <a:cxnLst/>
            <a:rect l="l" t="t" r="r" b="b"/>
            <a:pathLst>
              <a:path w="351789" h="514350">
                <a:moveTo>
                  <a:pt x="111294" y="131572"/>
                </a:moveTo>
                <a:lnTo>
                  <a:pt x="37426" y="131572"/>
                </a:lnTo>
                <a:lnTo>
                  <a:pt x="42113" y="145084"/>
                </a:lnTo>
                <a:lnTo>
                  <a:pt x="46596" y="158457"/>
                </a:lnTo>
                <a:lnTo>
                  <a:pt x="42418" y="160032"/>
                </a:lnTo>
                <a:lnTo>
                  <a:pt x="53035" y="194525"/>
                </a:lnTo>
                <a:lnTo>
                  <a:pt x="65379" y="231178"/>
                </a:lnTo>
                <a:lnTo>
                  <a:pt x="67843" y="241007"/>
                </a:lnTo>
                <a:lnTo>
                  <a:pt x="82600" y="283743"/>
                </a:lnTo>
                <a:lnTo>
                  <a:pt x="84759" y="291490"/>
                </a:lnTo>
                <a:lnTo>
                  <a:pt x="140055" y="448678"/>
                </a:lnTo>
                <a:lnTo>
                  <a:pt x="149618" y="480339"/>
                </a:lnTo>
                <a:lnTo>
                  <a:pt x="153301" y="489889"/>
                </a:lnTo>
                <a:lnTo>
                  <a:pt x="160096" y="513969"/>
                </a:lnTo>
                <a:lnTo>
                  <a:pt x="167030" y="512876"/>
                </a:lnTo>
                <a:lnTo>
                  <a:pt x="351193" y="458736"/>
                </a:lnTo>
                <a:lnTo>
                  <a:pt x="343395" y="442467"/>
                </a:lnTo>
                <a:lnTo>
                  <a:pt x="317246" y="380377"/>
                </a:lnTo>
                <a:lnTo>
                  <a:pt x="278980" y="289001"/>
                </a:lnTo>
                <a:lnTo>
                  <a:pt x="223926" y="180276"/>
                </a:lnTo>
                <a:lnTo>
                  <a:pt x="232003" y="174663"/>
                </a:lnTo>
                <a:lnTo>
                  <a:pt x="222186" y="154330"/>
                </a:lnTo>
                <a:lnTo>
                  <a:pt x="251955" y="135610"/>
                </a:lnTo>
                <a:lnTo>
                  <a:pt x="250650" y="133172"/>
                </a:lnTo>
                <a:lnTo>
                  <a:pt x="111810" y="133172"/>
                </a:lnTo>
                <a:lnTo>
                  <a:pt x="111294" y="131572"/>
                </a:lnTo>
                <a:close/>
              </a:path>
              <a:path w="351789" h="514350">
                <a:moveTo>
                  <a:pt x="147866" y="121335"/>
                </a:moveTo>
                <a:lnTo>
                  <a:pt x="111810" y="133172"/>
                </a:lnTo>
                <a:lnTo>
                  <a:pt x="250650" y="133172"/>
                </a:lnTo>
                <a:lnTo>
                  <a:pt x="246742" y="125869"/>
                </a:lnTo>
                <a:lnTo>
                  <a:pt x="149377" y="125869"/>
                </a:lnTo>
                <a:lnTo>
                  <a:pt x="147866" y="121335"/>
                </a:lnTo>
                <a:close/>
              </a:path>
              <a:path w="351789" h="514350">
                <a:moveTo>
                  <a:pt x="98513" y="0"/>
                </a:moveTo>
                <a:lnTo>
                  <a:pt x="12649" y="29806"/>
                </a:lnTo>
                <a:lnTo>
                  <a:pt x="4953" y="32829"/>
                </a:lnTo>
                <a:lnTo>
                  <a:pt x="0" y="34848"/>
                </a:lnTo>
                <a:lnTo>
                  <a:pt x="33299" y="132372"/>
                </a:lnTo>
                <a:lnTo>
                  <a:pt x="37426" y="131572"/>
                </a:lnTo>
                <a:lnTo>
                  <a:pt x="111294" y="131572"/>
                </a:lnTo>
                <a:lnTo>
                  <a:pt x="107988" y="121335"/>
                </a:lnTo>
                <a:lnTo>
                  <a:pt x="103251" y="106934"/>
                </a:lnTo>
                <a:lnTo>
                  <a:pt x="113703" y="103466"/>
                </a:lnTo>
                <a:lnTo>
                  <a:pt x="179019" y="85547"/>
                </a:lnTo>
                <a:lnTo>
                  <a:pt x="139424" y="37452"/>
                </a:lnTo>
                <a:lnTo>
                  <a:pt x="125336" y="37452"/>
                </a:lnTo>
                <a:lnTo>
                  <a:pt x="98513" y="0"/>
                </a:lnTo>
                <a:close/>
              </a:path>
              <a:path w="351789" h="514350">
                <a:moveTo>
                  <a:pt x="239661" y="112636"/>
                </a:moveTo>
                <a:lnTo>
                  <a:pt x="188226" y="119024"/>
                </a:lnTo>
                <a:lnTo>
                  <a:pt x="149377" y="125869"/>
                </a:lnTo>
                <a:lnTo>
                  <a:pt x="246742" y="125869"/>
                </a:lnTo>
                <a:lnTo>
                  <a:pt x="239661" y="112636"/>
                </a:lnTo>
                <a:close/>
              </a:path>
              <a:path w="351789" h="514350">
                <a:moveTo>
                  <a:pt x="133705" y="30505"/>
                </a:moveTo>
                <a:lnTo>
                  <a:pt x="125336" y="37452"/>
                </a:lnTo>
                <a:lnTo>
                  <a:pt x="139424" y="37452"/>
                </a:lnTo>
                <a:lnTo>
                  <a:pt x="133705" y="30505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382968" y="5145701"/>
            <a:ext cx="351790" cy="514350"/>
          </a:xfrm>
          <a:custGeom>
            <a:avLst/>
            <a:gdLst/>
            <a:ahLst/>
            <a:cxnLst/>
            <a:rect l="l" t="t" r="r" b="b"/>
            <a:pathLst>
              <a:path w="351789" h="514350">
                <a:moveTo>
                  <a:pt x="0" y="34848"/>
                </a:moveTo>
                <a:lnTo>
                  <a:pt x="4953" y="32829"/>
                </a:lnTo>
                <a:lnTo>
                  <a:pt x="12649" y="29806"/>
                </a:lnTo>
                <a:lnTo>
                  <a:pt x="98513" y="0"/>
                </a:lnTo>
                <a:lnTo>
                  <a:pt x="121119" y="31546"/>
                </a:lnTo>
                <a:lnTo>
                  <a:pt x="125336" y="37452"/>
                </a:lnTo>
                <a:lnTo>
                  <a:pt x="133705" y="30505"/>
                </a:lnTo>
                <a:lnTo>
                  <a:pt x="179019" y="85547"/>
                </a:lnTo>
                <a:lnTo>
                  <a:pt x="113703" y="103466"/>
                </a:lnTo>
                <a:lnTo>
                  <a:pt x="103251" y="106934"/>
                </a:lnTo>
                <a:lnTo>
                  <a:pt x="108026" y="121450"/>
                </a:lnTo>
                <a:lnTo>
                  <a:pt x="111810" y="133172"/>
                </a:lnTo>
                <a:lnTo>
                  <a:pt x="147866" y="121335"/>
                </a:lnTo>
                <a:lnTo>
                  <a:pt x="149377" y="125869"/>
                </a:lnTo>
                <a:lnTo>
                  <a:pt x="188226" y="119024"/>
                </a:lnTo>
                <a:lnTo>
                  <a:pt x="239661" y="112636"/>
                </a:lnTo>
                <a:lnTo>
                  <a:pt x="251955" y="135610"/>
                </a:lnTo>
                <a:lnTo>
                  <a:pt x="222186" y="154330"/>
                </a:lnTo>
                <a:lnTo>
                  <a:pt x="232003" y="174663"/>
                </a:lnTo>
                <a:lnTo>
                  <a:pt x="223926" y="180276"/>
                </a:lnTo>
                <a:lnTo>
                  <a:pt x="278980" y="289001"/>
                </a:lnTo>
                <a:lnTo>
                  <a:pt x="317246" y="380377"/>
                </a:lnTo>
                <a:lnTo>
                  <a:pt x="343395" y="442467"/>
                </a:lnTo>
                <a:lnTo>
                  <a:pt x="351193" y="458736"/>
                </a:lnTo>
                <a:lnTo>
                  <a:pt x="266192" y="483755"/>
                </a:lnTo>
                <a:lnTo>
                  <a:pt x="167030" y="512876"/>
                </a:lnTo>
                <a:lnTo>
                  <a:pt x="160096" y="513969"/>
                </a:lnTo>
                <a:lnTo>
                  <a:pt x="153301" y="489889"/>
                </a:lnTo>
                <a:lnTo>
                  <a:pt x="149618" y="480339"/>
                </a:lnTo>
                <a:lnTo>
                  <a:pt x="140055" y="448678"/>
                </a:lnTo>
                <a:lnTo>
                  <a:pt x="84759" y="291490"/>
                </a:lnTo>
                <a:lnTo>
                  <a:pt x="82600" y="283743"/>
                </a:lnTo>
                <a:lnTo>
                  <a:pt x="67843" y="241007"/>
                </a:lnTo>
                <a:lnTo>
                  <a:pt x="65379" y="231178"/>
                </a:lnTo>
                <a:lnTo>
                  <a:pt x="53035" y="194525"/>
                </a:lnTo>
                <a:lnTo>
                  <a:pt x="42418" y="160032"/>
                </a:lnTo>
                <a:lnTo>
                  <a:pt x="46596" y="158457"/>
                </a:lnTo>
                <a:lnTo>
                  <a:pt x="42113" y="145084"/>
                </a:lnTo>
                <a:lnTo>
                  <a:pt x="37426" y="131572"/>
                </a:lnTo>
                <a:lnTo>
                  <a:pt x="33299" y="132372"/>
                </a:lnTo>
                <a:lnTo>
                  <a:pt x="0" y="34848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2399" y="1566011"/>
            <a:ext cx="89535" cy="52069"/>
          </a:xfrm>
          <a:custGeom>
            <a:avLst/>
            <a:gdLst/>
            <a:ahLst/>
            <a:cxnLst/>
            <a:rect l="l" t="t" r="r" b="b"/>
            <a:pathLst>
              <a:path w="89535" h="52069">
                <a:moveTo>
                  <a:pt x="89050" y="0"/>
                </a:moveTo>
                <a:lnTo>
                  <a:pt x="0" y="0"/>
                </a:lnTo>
                <a:lnTo>
                  <a:pt x="16639" y="52042"/>
                </a:lnTo>
                <a:lnTo>
                  <a:pt x="83327" y="4556"/>
                </a:lnTo>
                <a:lnTo>
                  <a:pt x="89050" y="0"/>
                </a:lnTo>
                <a:close/>
              </a:path>
            </a:pathLst>
          </a:custGeom>
          <a:solidFill>
            <a:srgbClr val="CDE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9279" y="3083527"/>
            <a:ext cx="536575" cy="306070"/>
          </a:xfrm>
          <a:custGeom>
            <a:avLst/>
            <a:gdLst/>
            <a:ahLst/>
            <a:cxnLst/>
            <a:rect l="l" t="t" r="r" b="b"/>
            <a:pathLst>
              <a:path w="536575" h="306070">
                <a:moveTo>
                  <a:pt x="493991" y="0"/>
                </a:moveTo>
                <a:lnTo>
                  <a:pt x="0" y="146913"/>
                </a:lnTo>
                <a:lnTo>
                  <a:pt x="1130" y="150494"/>
                </a:lnTo>
                <a:lnTo>
                  <a:pt x="45173" y="298399"/>
                </a:lnTo>
                <a:lnTo>
                  <a:pt x="45618" y="305790"/>
                </a:lnTo>
                <a:lnTo>
                  <a:pt x="257987" y="243662"/>
                </a:lnTo>
                <a:lnTo>
                  <a:pt x="266941" y="231470"/>
                </a:lnTo>
                <a:lnTo>
                  <a:pt x="536346" y="146735"/>
                </a:lnTo>
                <a:lnTo>
                  <a:pt x="494499" y="3047"/>
                </a:lnTo>
                <a:lnTo>
                  <a:pt x="493991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59279" y="3083527"/>
            <a:ext cx="536575" cy="306070"/>
          </a:xfrm>
          <a:custGeom>
            <a:avLst/>
            <a:gdLst/>
            <a:ahLst/>
            <a:cxnLst/>
            <a:rect l="l" t="t" r="r" b="b"/>
            <a:pathLst>
              <a:path w="536575" h="306070">
                <a:moveTo>
                  <a:pt x="0" y="146913"/>
                </a:moveTo>
                <a:lnTo>
                  <a:pt x="493991" y="0"/>
                </a:lnTo>
                <a:lnTo>
                  <a:pt x="494499" y="3047"/>
                </a:lnTo>
                <a:lnTo>
                  <a:pt x="536346" y="146735"/>
                </a:lnTo>
                <a:lnTo>
                  <a:pt x="266941" y="231470"/>
                </a:lnTo>
                <a:lnTo>
                  <a:pt x="257987" y="243662"/>
                </a:lnTo>
                <a:lnTo>
                  <a:pt x="45618" y="305790"/>
                </a:lnTo>
                <a:lnTo>
                  <a:pt x="45173" y="298399"/>
                </a:lnTo>
                <a:lnTo>
                  <a:pt x="1130" y="150494"/>
                </a:lnTo>
                <a:lnTo>
                  <a:pt x="0" y="146913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98563" y="2261395"/>
            <a:ext cx="377190" cy="450215"/>
          </a:xfrm>
          <a:custGeom>
            <a:avLst/>
            <a:gdLst/>
            <a:ahLst/>
            <a:cxnLst/>
            <a:rect l="l" t="t" r="r" b="b"/>
            <a:pathLst>
              <a:path w="377189" h="450214">
                <a:moveTo>
                  <a:pt x="274091" y="0"/>
                </a:moveTo>
                <a:lnTo>
                  <a:pt x="162077" y="32296"/>
                </a:lnTo>
                <a:lnTo>
                  <a:pt x="188518" y="123786"/>
                </a:lnTo>
                <a:lnTo>
                  <a:pt x="200012" y="165138"/>
                </a:lnTo>
                <a:lnTo>
                  <a:pt x="144068" y="182651"/>
                </a:lnTo>
                <a:lnTo>
                  <a:pt x="172554" y="283260"/>
                </a:lnTo>
                <a:lnTo>
                  <a:pt x="122694" y="295909"/>
                </a:lnTo>
                <a:lnTo>
                  <a:pt x="124917" y="303593"/>
                </a:lnTo>
                <a:lnTo>
                  <a:pt x="81026" y="315582"/>
                </a:lnTo>
                <a:lnTo>
                  <a:pt x="63271" y="320713"/>
                </a:lnTo>
                <a:lnTo>
                  <a:pt x="0" y="340931"/>
                </a:lnTo>
                <a:lnTo>
                  <a:pt x="24803" y="430568"/>
                </a:lnTo>
                <a:lnTo>
                  <a:pt x="31013" y="434339"/>
                </a:lnTo>
                <a:lnTo>
                  <a:pt x="53009" y="445998"/>
                </a:lnTo>
                <a:lnTo>
                  <a:pt x="63423" y="450087"/>
                </a:lnTo>
                <a:lnTo>
                  <a:pt x="113741" y="435940"/>
                </a:lnTo>
                <a:lnTo>
                  <a:pt x="376758" y="355409"/>
                </a:lnTo>
                <a:lnTo>
                  <a:pt x="372503" y="343420"/>
                </a:lnTo>
                <a:lnTo>
                  <a:pt x="344792" y="245897"/>
                </a:lnTo>
                <a:lnTo>
                  <a:pt x="334810" y="211759"/>
                </a:lnTo>
                <a:lnTo>
                  <a:pt x="312051" y="133286"/>
                </a:lnTo>
                <a:lnTo>
                  <a:pt x="274091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898563" y="2261395"/>
            <a:ext cx="377190" cy="450215"/>
          </a:xfrm>
          <a:custGeom>
            <a:avLst/>
            <a:gdLst/>
            <a:ahLst/>
            <a:cxnLst/>
            <a:rect l="l" t="t" r="r" b="b"/>
            <a:pathLst>
              <a:path w="377189" h="450214">
                <a:moveTo>
                  <a:pt x="0" y="340931"/>
                </a:moveTo>
                <a:lnTo>
                  <a:pt x="9855" y="337781"/>
                </a:lnTo>
                <a:lnTo>
                  <a:pt x="63271" y="320713"/>
                </a:lnTo>
                <a:lnTo>
                  <a:pt x="81026" y="315582"/>
                </a:lnTo>
                <a:lnTo>
                  <a:pt x="93840" y="312165"/>
                </a:lnTo>
                <a:lnTo>
                  <a:pt x="124917" y="303593"/>
                </a:lnTo>
                <a:lnTo>
                  <a:pt x="122694" y="295909"/>
                </a:lnTo>
                <a:lnTo>
                  <a:pt x="172554" y="283260"/>
                </a:lnTo>
                <a:lnTo>
                  <a:pt x="144068" y="182651"/>
                </a:lnTo>
                <a:lnTo>
                  <a:pt x="200012" y="165138"/>
                </a:lnTo>
                <a:lnTo>
                  <a:pt x="188518" y="123786"/>
                </a:lnTo>
                <a:lnTo>
                  <a:pt x="162077" y="32296"/>
                </a:lnTo>
                <a:lnTo>
                  <a:pt x="274091" y="0"/>
                </a:lnTo>
                <a:lnTo>
                  <a:pt x="312051" y="133286"/>
                </a:lnTo>
                <a:lnTo>
                  <a:pt x="334810" y="211759"/>
                </a:lnTo>
                <a:lnTo>
                  <a:pt x="344792" y="245897"/>
                </a:lnTo>
                <a:lnTo>
                  <a:pt x="372503" y="343420"/>
                </a:lnTo>
                <a:lnTo>
                  <a:pt x="376758" y="355409"/>
                </a:lnTo>
                <a:lnTo>
                  <a:pt x="113741" y="435940"/>
                </a:lnTo>
                <a:lnTo>
                  <a:pt x="63423" y="450087"/>
                </a:lnTo>
                <a:lnTo>
                  <a:pt x="53009" y="445998"/>
                </a:lnTo>
                <a:lnTo>
                  <a:pt x="43040" y="440702"/>
                </a:lnTo>
                <a:lnTo>
                  <a:pt x="31013" y="434339"/>
                </a:lnTo>
                <a:lnTo>
                  <a:pt x="24803" y="430568"/>
                </a:lnTo>
                <a:lnTo>
                  <a:pt x="0" y="340931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821723" y="1566011"/>
            <a:ext cx="109855" cy="26034"/>
          </a:xfrm>
          <a:custGeom>
            <a:avLst/>
            <a:gdLst/>
            <a:ahLst/>
            <a:cxnLst/>
            <a:rect l="l" t="t" r="r" b="b"/>
            <a:pathLst>
              <a:path w="109855" h="26034">
                <a:moveTo>
                  <a:pt x="109784" y="0"/>
                </a:moveTo>
                <a:lnTo>
                  <a:pt x="0" y="0"/>
                </a:lnTo>
                <a:lnTo>
                  <a:pt x="887" y="3126"/>
                </a:lnTo>
                <a:lnTo>
                  <a:pt x="4621" y="15737"/>
                </a:lnTo>
                <a:lnTo>
                  <a:pt x="20178" y="25529"/>
                </a:lnTo>
                <a:lnTo>
                  <a:pt x="109784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883708" y="5783845"/>
            <a:ext cx="71120" cy="34925"/>
          </a:xfrm>
          <a:custGeom>
            <a:avLst/>
            <a:gdLst/>
            <a:ahLst/>
            <a:cxnLst/>
            <a:rect l="l" t="t" r="r" b="b"/>
            <a:pathLst>
              <a:path w="71119" h="34925">
                <a:moveTo>
                  <a:pt x="36753" y="0"/>
                </a:moveTo>
                <a:lnTo>
                  <a:pt x="29158" y="6210"/>
                </a:lnTo>
                <a:lnTo>
                  <a:pt x="23011" y="12230"/>
                </a:lnTo>
                <a:lnTo>
                  <a:pt x="15417" y="19888"/>
                </a:lnTo>
                <a:lnTo>
                  <a:pt x="0" y="34456"/>
                </a:lnTo>
                <a:lnTo>
                  <a:pt x="71051" y="34456"/>
                </a:lnTo>
                <a:lnTo>
                  <a:pt x="40194" y="1511"/>
                </a:lnTo>
                <a:lnTo>
                  <a:pt x="36753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883706" y="5783848"/>
            <a:ext cx="71120" cy="34925"/>
          </a:xfrm>
          <a:custGeom>
            <a:avLst/>
            <a:gdLst/>
            <a:ahLst/>
            <a:cxnLst/>
            <a:rect l="l" t="t" r="r" b="b"/>
            <a:pathLst>
              <a:path w="71119" h="34925">
                <a:moveTo>
                  <a:pt x="0" y="34453"/>
                </a:moveTo>
                <a:lnTo>
                  <a:pt x="15415" y="19888"/>
                </a:lnTo>
                <a:lnTo>
                  <a:pt x="23022" y="12230"/>
                </a:lnTo>
                <a:lnTo>
                  <a:pt x="29169" y="6210"/>
                </a:lnTo>
                <a:lnTo>
                  <a:pt x="36763" y="0"/>
                </a:lnTo>
                <a:lnTo>
                  <a:pt x="40205" y="1511"/>
                </a:lnTo>
                <a:lnTo>
                  <a:pt x="71058" y="34453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298027" y="2285250"/>
            <a:ext cx="297180" cy="606425"/>
          </a:xfrm>
          <a:custGeom>
            <a:avLst/>
            <a:gdLst/>
            <a:ahLst/>
            <a:cxnLst/>
            <a:rect l="l" t="t" r="r" b="b"/>
            <a:pathLst>
              <a:path w="297179" h="606425">
                <a:moveTo>
                  <a:pt x="77406" y="523760"/>
                </a:moveTo>
                <a:lnTo>
                  <a:pt x="73456" y="553262"/>
                </a:lnTo>
                <a:lnTo>
                  <a:pt x="107759" y="606094"/>
                </a:lnTo>
                <a:lnTo>
                  <a:pt x="230455" y="525932"/>
                </a:lnTo>
                <a:lnTo>
                  <a:pt x="97282" y="525932"/>
                </a:lnTo>
                <a:lnTo>
                  <a:pt x="77406" y="523760"/>
                </a:lnTo>
                <a:close/>
              </a:path>
              <a:path w="297179" h="606425">
                <a:moveTo>
                  <a:pt x="99987" y="0"/>
                </a:moveTo>
                <a:lnTo>
                  <a:pt x="47574" y="27304"/>
                </a:lnTo>
                <a:lnTo>
                  <a:pt x="48221" y="36842"/>
                </a:lnTo>
                <a:lnTo>
                  <a:pt x="52908" y="103758"/>
                </a:lnTo>
                <a:lnTo>
                  <a:pt x="0" y="107530"/>
                </a:lnTo>
                <a:lnTo>
                  <a:pt x="16852" y="267144"/>
                </a:lnTo>
                <a:lnTo>
                  <a:pt x="109601" y="277545"/>
                </a:lnTo>
                <a:lnTo>
                  <a:pt x="106286" y="321208"/>
                </a:lnTo>
                <a:lnTo>
                  <a:pt x="122161" y="322808"/>
                </a:lnTo>
                <a:lnTo>
                  <a:pt x="97282" y="525932"/>
                </a:lnTo>
                <a:lnTo>
                  <a:pt x="230455" y="525932"/>
                </a:lnTo>
                <a:lnTo>
                  <a:pt x="250710" y="512698"/>
                </a:lnTo>
                <a:lnTo>
                  <a:pt x="296799" y="484047"/>
                </a:lnTo>
                <a:lnTo>
                  <a:pt x="206895" y="350850"/>
                </a:lnTo>
                <a:lnTo>
                  <a:pt x="221043" y="341528"/>
                </a:lnTo>
                <a:lnTo>
                  <a:pt x="131724" y="188239"/>
                </a:lnTo>
                <a:lnTo>
                  <a:pt x="101701" y="142430"/>
                </a:lnTo>
                <a:lnTo>
                  <a:pt x="143116" y="115366"/>
                </a:lnTo>
                <a:lnTo>
                  <a:pt x="111683" y="67500"/>
                </a:lnTo>
                <a:lnTo>
                  <a:pt x="131178" y="54762"/>
                </a:lnTo>
                <a:lnTo>
                  <a:pt x="99987" y="0"/>
                </a:lnTo>
                <a:close/>
              </a:path>
            </a:pathLst>
          </a:custGeom>
          <a:solidFill>
            <a:srgbClr val="F7E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298027" y="2285250"/>
            <a:ext cx="297180" cy="606425"/>
          </a:xfrm>
          <a:custGeom>
            <a:avLst/>
            <a:gdLst/>
            <a:ahLst/>
            <a:cxnLst/>
            <a:rect l="l" t="t" r="r" b="b"/>
            <a:pathLst>
              <a:path w="297179" h="606425">
                <a:moveTo>
                  <a:pt x="0" y="107530"/>
                </a:moveTo>
                <a:lnTo>
                  <a:pt x="52908" y="103758"/>
                </a:lnTo>
                <a:lnTo>
                  <a:pt x="48221" y="36842"/>
                </a:lnTo>
                <a:lnTo>
                  <a:pt x="47574" y="27304"/>
                </a:lnTo>
                <a:lnTo>
                  <a:pt x="69329" y="15938"/>
                </a:lnTo>
                <a:lnTo>
                  <a:pt x="99987" y="0"/>
                </a:lnTo>
                <a:lnTo>
                  <a:pt x="131178" y="54762"/>
                </a:lnTo>
                <a:lnTo>
                  <a:pt x="111683" y="67500"/>
                </a:lnTo>
                <a:lnTo>
                  <a:pt x="143116" y="115366"/>
                </a:lnTo>
                <a:lnTo>
                  <a:pt x="101701" y="142430"/>
                </a:lnTo>
                <a:lnTo>
                  <a:pt x="131724" y="188239"/>
                </a:lnTo>
                <a:lnTo>
                  <a:pt x="221043" y="341528"/>
                </a:lnTo>
                <a:lnTo>
                  <a:pt x="206895" y="350850"/>
                </a:lnTo>
                <a:lnTo>
                  <a:pt x="296799" y="484047"/>
                </a:lnTo>
                <a:lnTo>
                  <a:pt x="250710" y="512698"/>
                </a:lnTo>
                <a:lnTo>
                  <a:pt x="107759" y="606094"/>
                </a:lnTo>
                <a:lnTo>
                  <a:pt x="73456" y="553262"/>
                </a:lnTo>
                <a:lnTo>
                  <a:pt x="77406" y="523760"/>
                </a:lnTo>
                <a:lnTo>
                  <a:pt x="97282" y="525932"/>
                </a:lnTo>
                <a:lnTo>
                  <a:pt x="97967" y="520230"/>
                </a:lnTo>
                <a:lnTo>
                  <a:pt x="122161" y="322808"/>
                </a:lnTo>
                <a:lnTo>
                  <a:pt x="106286" y="321208"/>
                </a:lnTo>
                <a:lnTo>
                  <a:pt x="109601" y="277545"/>
                </a:lnTo>
                <a:lnTo>
                  <a:pt x="16852" y="267144"/>
                </a:lnTo>
                <a:lnTo>
                  <a:pt x="0" y="107530"/>
                </a:lnTo>
              </a:path>
            </a:pathLst>
          </a:custGeom>
          <a:ln w="3175">
            <a:solidFill>
              <a:srgbClr val="E1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75098" y="2380847"/>
            <a:ext cx="346075" cy="285115"/>
          </a:xfrm>
          <a:custGeom>
            <a:avLst/>
            <a:gdLst/>
            <a:ahLst/>
            <a:cxnLst/>
            <a:rect l="l" t="t" r="r" b="b"/>
            <a:pathLst>
              <a:path w="346075" h="285114">
                <a:moveTo>
                  <a:pt x="287629" y="0"/>
                </a:moveTo>
                <a:lnTo>
                  <a:pt x="0" y="79692"/>
                </a:lnTo>
                <a:lnTo>
                  <a:pt x="57912" y="284759"/>
                </a:lnTo>
                <a:lnTo>
                  <a:pt x="345541" y="196494"/>
                </a:lnTo>
                <a:lnTo>
                  <a:pt x="287629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76343" y="2373552"/>
            <a:ext cx="428625" cy="236220"/>
          </a:xfrm>
          <a:custGeom>
            <a:avLst/>
            <a:gdLst/>
            <a:ahLst/>
            <a:cxnLst/>
            <a:rect l="l" t="t" r="r" b="b"/>
            <a:pathLst>
              <a:path w="428625" h="236219">
                <a:moveTo>
                  <a:pt x="229902" y="222453"/>
                </a:moveTo>
                <a:lnTo>
                  <a:pt x="185381" y="222453"/>
                </a:lnTo>
                <a:lnTo>
                  <a:pt x="188950" y="235864"/>
                </a:lnTo>
                <a:lnTo>
                  <a:pt x="229902" y="222453"/>
                </a:lnTo>
                <a:close/>
              </a:path>
              <a:path w="428625" h="236219">
                <a:moveTo>
                  <a:pt x="379755" y="0"/>
                </a:moveTo>
                <a:lnTo>
                  <a:pt x="0" y="112395"/>
                </a:lnTo>
                <a:lnTo>
                  <a:pt x="863" y="119367"/>
                </a:lnTo>
                <a:lnTo>
                  <a:pt x="8432" y="154990"/>
                </a:lnTo>
                <a:lnTo>
                  <a:pt x="23634" y="171107"/>
                </a:lnTo>
                <a:lnTo>
                  <a:pt x="43065" y="188671"/>
                </a:lnTo>
                <a:lnTo>
                  <a:pt x="82905" y="209130"/>
                </a:lnTo>
                <a:lnTo>
                  <a:pt x="94322" y="215506"/>
                </a:lnTo>
                <a:lnTo>
                  <a:pt x="114769" y="227139"/>
                </a:lnTo>
                <a:lnTo>
                  <a:pt x="150774" y="231889"/>
                </a:lnTo>
                <a:lnTo>
                  <a:pt x="185381" y="222453"/>
                </a:lnTo>
                <a:lnTo>
                  <a:pt x="229902" y="222453"/>
                </a:lnTo>
                <a:lnTo>
                  <a:pt x="371297" y="176149"/>
                </a:lnTo>
                <a:lnTo>
                  <a:pt x="418490" y="162293"/>
                </a:lnTo>
                <a:lnTo>
                  <a:pt x="428104" y="158877"/>
                </a:lnTo>
                <a:lnTo>
                  <a:pt x="379755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376343" y="2373552"/>
            <a:ext cx="428625" cy="236220"/>
          </a:xfrm>
          <a:custGeom>
            <a:avLst/>
            <a:gdLst/>
            <a:ahLst/>
            <a:cxnLst/>
            <a:rect l="l" t="t" r="r" b="b"/>
            <a:pathLst>
              <a:path w="428625" h="236219">
                <a:moveTo>
                  <a:pt x="0" y="112395"/>
                </a:moveTo>
                <a:lnTo>
                  <a:pt x="379755" y="0"/>
                </a:lnTo>
                <a:lnTo>
                  <a:pt x="428104" y="158877"/>
                </a:lnTo>
                <a:lnTo>
                  <a:pt x="418490" y="162293"/>
                </a:lnTo>
                <a:lnTo>
                  <a:pt x="371297" y="176149"/>
                </a:lnTo>
                <a:lnTo>
                  <a:pt x="188950" y="235864"/>
                </a:lnTo>
                <a:lnTo>
                  <a:pt x="185381" y="222453"/>
                </a:lnTo>
                <a:lnTo>
                  <a:pt x="150774" y="231889"/>
                </a:lnTo>
                <a:lnTo>
                  <a:pt x="146291" y="231267"/>
                </a:lnTo>
                <a:lnTo>
                  <a:pt x="114769" y="227139"/>
                </a:lnTo>
                <a:lnTo>
                  <a:pt x="94322" y="215506"/>
                </a:lnTo>
                <a:lnTo>
                  <a:pt x="82905" y="209130"/>
                </a:lnTo>
                <a:lnTo>
                  <a:pt x="43065" y="188671"/>
                </a:lnTo>
                <a:lnTo>
                  <a:pt x="23634" y="171107"/>
                </a:lnTo>
                <a:lnTo>
                  <a:pt x="8432" y="154990"/>
                </a:lnTo>
                <a:lnTo>
                  <a:pt x="863" y="119367"/>
                </a:lnTo>
                <a:lnTo>
                  <a:pt x="0" y="112395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17780" y="1566011"/>
            <a:ext cx="190500" cy="226060"/>
          </a:xfrm>
          <a:custGeom>
            <a:avLst/>
            <a:gdLst/>
            <a:ahLst/>
            <a:cxnLst/>
            <a:rect l="l" t="t" r="r" b="b"/>
            <a:pathLst>
              <a:path w="190500" h="226060">
                <a:moveTo>
                  <a:pt x="109378" y="0"/>
                </a:moveTo>
                <a:lnTo>
                  <a:pt x="0" y="0"/>
                </a:lnTo>
                <a:lnTo>
                  <a:pt x="2936" y="25213"/>
                </a:lnTo>
                <a:lnTo>
                  <a:pt x="9819" y="74006"/>
                </a:lnTo>
                <a:lnTo>
                  <a:pt x="26952" y="126978"/>
                </a:lnTo>
                <a:lnTo>
                  <a:pt x="51729" y="170285"/>
                </a:lnTo>
                <a:lnTo>
                  <a:pt x="112245" y="210201"/>
                </a:lnTo>
                <a:lnTo>
                  <a:pt x="164454" y="225962"/>
                </a:lnTo>
                <a:lnTo>
                  <a:pt x="171363" y="219828"/>
                </a:lnTo>
                <a:lnTo>
                  <a:pt x="181701" y="197768"/>
                </a:lnTo>
                <a:lnTo>
                  <a:pt x="189880" y="125619"/>
                </a:lnTo>
                <a:lnTo>
                  <a:pt x="151424" y="52747"/>
                </a:lnTo>
                <a:lnTo>
                  <a:pt x="109378" y="0"/>
                </a:lnTo>
                <a:close/>
              </a:path>
            </a:pathLst>
          </a:custGeom>
          <a:solidFill>
            <a:srgbClr val="CDE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492570" y="2888075"/>
            <a:ext cx="314960" cy="276860"/>
          </a:xfrm>
          <a:custGeom>
            <a:avLst/>
            <a:gdLst/>
            <a:ahLst/>
            <a:cxnLst/>
            <a:rect l="l" t="t" r="r" b="b"/>
            <a:pathLst>
              <a:path w="314960" h="276860">
                <a:moveTo>
                  <a:pt x="270243" y="0"/>
                </a:moveTo>
                <a:lnTo>
                  <a:pt x="250075" y="3746"/>
                </a:lnTo>
                <a:lnTo>
                  <a:pt x="12852" y="76847"/>
                </a:lnTo>
                <a:lnTo>
                  <a:pt x="8788" y="86372"/>
                </a:lnTo>
                <a:lnTo>
                  <a:pt x="0" y="99555"/>
                </a:lnTo>
                <a:lnTo>
                  <a:pt x="55206" y="276263"/>
                </a:lnTo>
                <a:lnTo>
                  <a:pt x="314490" y="161429"/>
                </a:lnTo>
                <a:lnTo>
                  <a:pt x="291071" y="86309"/>
                </a:lnTo>
                <a:lnTo>
                  <a:pt x="305104" y="83845"/>
                </a:lnTo>
                <a:lnTo>
                  <a:pt x="292315" y="40195"/>
                </a:lnTo>
                <a:lnTo>
                  <a:pt x="280301" y="7404"/>
                </a:lnTo>
                <a:lnTo>
                  <a:pt x="270243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492570" y="2888075"/>
            <a:ext cx="314960" cy="276860"/>
          </a:xfrm>
          <a:custGeom>
            <a:avLst/>
            <a:gdLst/>
            <a:ahLst/>
            <a:cxnLst/>
            <a:rect l="l" t="t" r="r" b="b"/>
            <a:pathLst>
              <a:path w="314960" h="276860">
                <a:moveTo>
                  <a:pt x="0" y="99555"/>
                </a:moveTo>
                <a:lnTo>
                  <a:pt x="8788" y="86372"/>
                </a:lnTo>
                <a:lnTo>
                  <a:pt x="12852" y="76847"/>
                </a:lnTo>
                <a:lnTo>
                  <a:pt x="250075" y="3746"/>
                </a:lnTo>
                <a:lnTo>
                  <a:pt x="270243" y="0"/>
                </a:lnTo>
                <a:lnTo>
                  <a:pt x="280301" y="7404"/>
                </a:lnTo>
                <a:lnTo>
                  <a:pt x="292315" y="40195"/>
                </a:lnTo>
                <a:lnTo>
                  <a:pt x="305104" y="83845"/>
                </a:lnTo>
                <a:lnTo>
                  <a:pt x="291071" y="86309"/>
                </a:lnTo>
                <a:lnTo>
                  <a:pt x="314490" y="161429"/>
                </a:lnTo>
                <a:lnTo>
                  <a:pt x="267589" y="182232"/>
                </a:lnTo>
                <a:lnTo>
                  <a:pt x="258394" y="186283"/>
                </a:lnTo>
                <a:lnTo>
                  <a:pt x="221881" y="202476"/>
                </a:lnTo>
                <a:lnTo>
                  <a:pt x="209753" y="207822"/>
                </a:lnTo>
                <a:lnTo>
                  <a:pt x="165798" y="227266"/>
                </a:lnTo>
                <a:lnTo>
                  <a:pt x="157632" y="230822"/>
                </a:lnTo>
                <a:lnTo>
                  <a:pt x="108623" y="252577"/>
                </a:lnTo>
                <a:lnTo>
                  <a:pt x="97358" y="257543"/>
                </a:lnTo>
                <a:lnTo>
                  <a:pt x="55206" y="276263"/>
                </a:lnTo>
                <a:lnTo>
                  <a:pt x="0" y="99555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2725" y="1566011"/>
            <a:ext cx="346075" cy="163830"/>
          </a:xfrm>
          <a:custGeom>
            <a:avLst/>
            <a:gdLst/>
            <a:ahLst/>
            <a:cxnLst/>
            <a:rect l="l" t="t" r="r" b="b"/>
            <a:pathLst>
              <a:path w="346075" h="163830">
                <a:moveTo>
                  <a:pt x="300142" y="0"/>
                </a:moveTo>
                <a:lnTo>
                  <a:pt x="82185" y="0"/>
                </a:lnTo>
                <a:lnTo>
                  <a:pt x="0" y="63737"/>
                </a:lnTo>
                <a:lnTo>
                  <a:pt x="58470" y="72640"/>
                </a:lnTo>
                <a:lnTo>
                  <a:pt x="118960" y="85721"/>
                </a:lnTo>
                <a:lnTo>
                  <a:pt x="221411" y="114639"/>
                </a:lnTo>
                <a:lnTo>
                  <a:pt x="345859" y="163432"/>
                </a:lnTo>
                <a:lnTo>
                  <a:pt x="318312" y="106320"/>
                </a:lnTo>
                <a:lnTo>
                  <a:pt x="308051" y="61654"/>
                </a:lnTo>
                <a:lnTo>
                  <a:pt x="300142" y="0"/>
                </a:lnTo>
                <a:close/>
              </a:path>
            </a:pathLst>
          </a:custGeom>
          <a:solidFill>
            <a:srgbClr val="CDE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51207" y="4073758"/>
            <a:ext cx="330200" cy="287020"/>
          </a:xfrm>
          <a:custGeom>
            <a:avLst/>
            <a:gdLst/>
            <a:ahLst/>
            <a:cxnLst/>
            <a:rect l="l" t="t" r="r" b="b"/>
            <a:pathLst>
              <a:path w="330200" h="287020">
                <a:moveTo>
                  <a:pt x="238594" y="0"/>
                </a:moveTo>
                <a:lnTo>
                  <a:pt x="48437" y="101333"/>
                </a:lnTo>
                <a:lnTo>
                  <a:pt x="57226" y="117678"/>
                </a:lnTo>
                <a:lnTo>
                  <a:pt x="0" y="148247"/>
                </a:lnTo>
                <a:lnTo>
                  <a:pt x="56654" y="254863"/>
                </a:lnTo>
                <a:lnTo>
                  <a:pt x="72415" y="286943"/>
                </a:lnTo>
                <a:lnTo>
                  <a:pt x="124625" y="259194"/>
                </a:lnTo>
                <a:lnTo>
                  <a:pt x="164347" y="259194"/>
                </a:lnTo>
                <a:lnTo>
                  <a:pt x="329806" y="171018"/>
                </a:lnTo>
                <a:lnTo>
                  <a:pt x="238594" y="0"/>
                </a:lnTo>
                <a:close/>
              </a:path>
              <a:path w="330200" h="287020">
                <a:moveTo>
                  <a:pt x="164347" y="259194"/>
                </a:moveTo>
                <a:lnTo>
                  <a:pt x="124625" y="259194"/>
                </a:lnTo>
                <a:lnTo>
                  <a:pt x="133438" y="275666"/>
                </a:lnTo>
                <a:lnTo>
                  <a:pt x="164347" y="259194"/>
                </a:lnTo>
                <a:close/>
              </a:path>
            </a:pathLst>
          </a:custGeom>
          <a:solidFill>
            <a:srgbClr val="CDC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51207" y="4073758"/>
            <a:ext cx="330200" cy="287020"/>
          </a:xfrm>
          <a:custGeom>
            <a:avLst/>
            <a:gdLst/>
            <a:ahLst/>
            <a:cxnLst/>
            <a:rect l="l" t="t" r="r" b="b"/>
            <a:pathLst>
              <a:path w="330200" h="287020">
                <a:moveTo>
                  <a:pt x="0" y="148247"/>
                </a:moveTo>
                <a:lnTo>
                  <a:pt x="57226" y="117678"/>
                </a:lnTo>
                <a:lnTo>
                  <a:pt x="48437" y="101333"/>
                </a:lnTo>
                <a:lnTo>
                  <a:pt x="238594" y="0"/>
                </a:lnTo>
                <a:lnTo>
                  <a:pt x="329806" y="171018"/>
                </a:lnTo>
                <a:lnTo>
                  <a:pt x="133438" y="275666"/>
                </a:lnTo>
                <a:lnTo>
                  <a:pt x="124625" y="259194"/>
                </a:lnTo>
                <a:lnTo>
                  <a:pt x="72415" y="286943"/>
                </a:lnTo>
                <a:lnTo>
                  <a:pt x="56654" y="254863"/>
                </a:lnTo>
                <a:lnTo>
                  <a:pt x="0" y="148247"/>
                </a:lnTo>
                <a:close/>
              </a:path>
            </a:pathLst>
          </a:custGeom>
          <a:ln w="3175">
            <a:solidFill>
              <a:srgbClr val="11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09521" y="2755802"/>
            <a:ext cx="419734" cy="241935"/>
          </a:xfrm>
          <a:custGeom>
            <a:avLst/>
            <a:gdLst/>
            <a:ahLst/>
            <a:cxnLst/>
            <a:rect l="l" t="t" r="r" b="b"/>
            <a:pathLst>
              <a:path w="419735" h="241935">
                <a:moveTo>
                  <a:pt x="196829" y="210032"/>
                </a:moveTo>
                <a:lnTo>
                  <a:pt x="86956" y="210032"/>
                </a:lnTo>
                <a:lnTo>
                  <a:pt x="96342" y="241655"/>
                </a:lnTo>
                <a:lnTo>
                  <a:pt x="196829" y="210032"/>
                </a:lnTo>
                <a:close/>
              </a:path>
              <a:path w="419735" h="241935">
                <a:moveTo>
                  <a:pt x="374497" y="0"/>
                </a:moveTo>
                <a:lnTo>
                  <a:pt x="360133" y="6375"/>
                </a:lnTo>
                <a:lnTo>
                  <a:pt x="270649" y="35636"/>
                </a:lnTo>
                <a:lnTo>
                  <a:pt x="0" y="113284"/>
                </a:lnTo>
                <a:lnTo>
                  <a:pt x="30873" y="225450"/>
                </a:lnTo>
                <a:lnTo>
                  <a:pt x="86956" y="210032"/>
                </a:lnTo>
                <a:lnTo>
                  <a:pt x="196829" y="210032"/>
                </a:lnTo>
                <a:lnTo>
                  <a:pt x="335737" y="166319"/>
                </a:lnTo>
                <a:lnTo>
                  <a:pt x="328028" y="142760"/>
                </a:lnTo>
                <a:lnTo>
                  <a:pt x="316687" y="106540"/>
                </a:lnTo>
                <a:lnTo>
                  <a:pt x="335559" y="101206"/>
                </a:lnTo>
                <a:lnTo>
                  <a:pt x="417093" y="49949"/>
                </a:lnTo>
                <a:lnTo>
                  <a:pt x="416133" y="48704"/>
                </a:lnTo>
                <a:lnTo>
                  <a:pt x="408127" y="48704"/>
                </a:lnTo>
                <a:lnTo>
                  <a:pt x="405282" y="44450"/>
                </a:lnTo>
                <a:lnTo>
                  <a:pt x="419734" y="33032"/>
                </a:lnTo>
                <a:lnTo>
                  <a:pt x="400799" y="7886"/>
                </a:lnTo>
                <a:lnTo>
                  <a:pt x="386219" y="4127"/>
                </a:lnTo>
                <a:lnTo>
                  <a:pt x="374497" y="0"/>
                </a:lnTo>
                <a:close/>
              </a:path>
              <a:path w="419735" h="241935">
                <a:moveTo>
                  <a:pt x="412673" y="44221"/>
                </a:moveTo>
                <a:lnTo>
                  <a:pt x="408127" y="48704"/>
                </a:lnTo>
                <a:lnTo>
                  <a:pt x="416133" y="48704"/>
                </a:lnTo>
                <a:lnTo>
                  <a:pt x="412673" y="44221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09521" y="2755802"/>
            <a:ext cx="419734" cy="241935"/>
          </a:xfrm>
          <a:custGeom>
            <a:avLst/>
            <a:gdLst/>
            <a:ahLst/>
            <a:cxnLst/>
            <a:rect l="l" t="t" r="r" b="b"/>
            <a:pathLst>
              <a:path w="419735" h="241935">
                <a:moveTo>
                  <a:pt x="0" y="113284"/>
                </a:moveTo>
                <a:lnTo>
                  <a:pt x="270649" y="35636"/>
                </a:lnTo>
                <a:lnTo>
                  <a:pt x="285940" y="30721"/>
                </a:lnTo>
                <a:lnTo>
                  <a:pt x="360133" y="6375"/>
                </a:lnTo>
                <a:lnTo>
                  <a:pt x="374497" y="0"/>
                </a:lnTo>
                <a:lnTo>
                  <a:pt x="379844" y="1866"/>
                </a:lnTo>
                <a:lnTo>
                  <a:pt x="386219" y="4127"/>
                </a:lnTo>
                <a:lnTo>
                  <a:pt x="400799" y="7886"/>
                </a:lnTo>
                <a:lnTo>
                  <a:pt x="419734" y="33032"/>
                </a:lnTo>
                <a:lnTo>
                  <a:pt x="405282" y="44450"/>
                </a:lnTo>
                <a:lnTo>
                  <a:pt x="408127" y="48704"/>
                </a:lnTo>
                <a:lnTo>
                  <a:pt x="412673" y="44221"/>
                </a:lnTo>
                <a:lnTo>
                  <a:pt x="417093" y="49949"/>
                </a:lnTo>
                <a:lnTo>
                  <a:pt x="335559" y="101206"/>
                </a:lnTo>
                <a:lnTo>
                  <a:pt x="316687" y="106540"/>
                </a:lnTo>
                <a:lnTo>
                  <a:pt x="328028" y="142760"/>
                </a:lnTo>
                <a:lnTo>
                  <a:pt x="335737" y="166319"/>
                </a:lnTo>
                <a:lnTo>
                  <a:pt x="96342" y="241655"/>
                </a:lnTo>
                <a:lnTo>
                  <a:pt x="86956" y="210032"/>
                </a:lnTo>
                <a:lnTo>
                  <a:pt x="75095" y="213245"/>
                </a:lnTo>
                <a:lnTo>
                  <a:pt x="30873" y="225450"/>
                </a:lnTo>
                <a:lnTo>
                  <a:pt x="1447" y="118567"/>
                </a:lnTo>
                <a:lnTo>
                  <a:pt x="0" y="113284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76108" y="3936046"/>
            <a:ext cx="297180" cy="281305"/>
          </a:xfrm>
          <a:custGeom>
            <a:avLst/>
            <a:gdLst/>
            <a:ahLst/>
            <a:cxnLst/>
            <a:rect l="l" t="t" r="r" b="b"/>
            <a:pathLst>
              <a:path w="297180" h="281304">
                <a:moveTo>
                  <a:pt x="168579" y="0"/>
                </a:moveTo>
                <a:lnTo>
                  <a:pt x="0" y="49949"/>
                </a:lnTo>
                <a:lnTo>
                  <a:pt x="49606" y="217131"/>
                </a:lnTo>
                <a:lnTo>
                  <a:pt x="72072" y="281063"/>
                </a:lnTo>
                <a:lnTo>
                  <a:pt x="173393" y="245122"/>
                </a:lnTo>
                <a:lnTo>
                  <a:pt x="257771" y="200240"/>
                </a:lnTo>
                <a:lnTo>
                  <a:pt x="297154" y="169087"/>
                </a:lnTo>
                <a:lnTo>
                  <a:pt x="168579" y="0"/>
                </a:lnTo>
                <a:close/>
              </a:path>
            </a:pathLst>
          </a:custGeom>
          <a:solidFill>
            <a:srgbClr val="EFE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76108" y="3936046"/>
            <a:ext cx="297180" cy="281305"/>
          </a:xfrm>
          <a:custGeom>
            <a:avLst/>
            <a:gdLst/>
            <a:ahLst/>
            <a:cxnLst/>
            <a:rect l="l" t="t" r="r" b="b"/>
            <a:pathLst>
              <a:path w="297180" h="281304">
                <a:moveTo>
                  <a:pt x="0" y="49949"/>
                </a:moveTo>
                <a:lnTo>
                  <a:pt x="168579" y="0"/>
                </a:lnTo>
                <a:lnTo>
                  <a:pt x="297154" y="169087"/>
                </a:lnTo>
                <a:lnTo>
                  <a:pt x="257771" y="200240"/>
                </a:lnTo>
                <a:lnTo>
                  <a:pt x="173393" y="245122"/>
                </a:lnTo>
                <a:lnTo>
                  <a:pt x="72072" y="281063"/>
                </a:lnTo>
                <a:lnTo>
                  <a:pt x="49606" y="217131"/>
                </a:lnTo>
                <a:lnTo>
                  <a:pt x="34340" y="165760"/>
                </a:lnTo>
                <a:lnTo>
                  <a:pt x="4127" y="63893"/>
                </a:lnTo>
                <a:lnTo>
                  <a:pt x="0" y="49949"/>
                </a:lnTo>
              </a:path>
            </a:pathLst>
          </a:custGeom>
          <a:ln w="3175">
            <a:solidFill>
              <a:srgbClr val="A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0" y="5044790"/>
            <a:ext cx="164465" cy="271780"/>
          </a:xfrm>
          <a:custGeom>
            <a:avLst/>
            <a:gdLst/>
            <a:ahLst/>
            <a:cxnLst/>
            <a:rect l="l" t="t" r="r" b="b"/>
            <a:pathLst>
              <a:path w="164465" h="271779">
                <a:moveTo>
                  <a:pt x="117589" y="0"/>
                </a:moveTo>
                <a:lnTo>
                  <a:pt x="0" y="30122"/>
                </a:lnTo>
                <a:lnTo>
                  <a:pt x="0" y="266486"/>
                </a:lnTo>
                <a:lnTo>
                  <a:pt x="35318" y="271360"/>
                </a:lnTo>
                <a:lnTo>
                  <a:pt x="37757" y="249491"/>
                </a:lnTo>
                <a:lnTo>
                  <a:pt x="40881" y="220141"/>
                </a:lnTo>
                <a:lnTo>
                  <a:pt x="161642" y="220141"/>
                </a:lnTo>
                <a:lnTo>
                  <a:pt x="139166" y="93052"/>
                </a:lnTo>
                <a:lnTo>
                  <a:pt x="118783" y="10452"/>
                </a:lnTo>
                <a:lnTo>
                  <a:pt x="117589" y="0"/>
                </a:lnTo>
                <a:close/>
              </a:path>
              <a:path w="164465" h="271779">
                <a:moveTo>
                  <a:pt x="161642" y="220141"/>
                </a:moveTo>
                <a:lnTo>
                  <a:pt x="40881" y="220141"/>
                </a:lnTo>
                <a:lnTo>
                  <a:pt x="69659" y="224091"/>
                </a:lnTo>
                <a:lnTo>
                  <a:pt x="164045" y="233730"/>
                </a:lnTo>
                <a:lnTo>
                  <a:pt x="161642" y="220141"/>
                </a:lnTo>
                <a:close/>
              </a:path>
            </a:pathLst>
          </a:custGeom>
          <a:solidFill>
            <a:srgbClr val="F1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0" y="5044790"/>
            <a:ext cx="164465" cy="271780"/>
          </a:xfrm>
          <a:custGeom>
            <a:avLst/>
            <a:gdLst/>
            <a:ahLst/>
            <a:cxnLst/>
            <a:rect l="l" t="t" r="r" b="b"/>
            <a:pathLst>
              <a:path w="164465" h="271779">
                <a:moveTo>
                  <a:pt x="0" y="30122"/>
                </a:moveTo>
                <a:lnTo>
                  <a:pt x="117589" y="0"/>
                </a:lnTo>
                <a:lnTo>
                  <a:pt x="118783" y="10452"/>
                </a:lnTo>
                <a:lnTo>
                  <a:pt x="139166" y="93052"/>
                </a:lnTo>
                <a:lnTo>
                  <a:pt x="164045" y="233730"/>
                </a:lnTo>
                <a:lnTo>
                  <a:pt x="69659" y="224091"/>
                </a:lnTo>
                <a:lnTo>
                  <a:pt x="40881" y="220141"/>
                </a:lnTo>
                <a:lnTo>
                  <a:pt x="37757" y="249491"/>
                </a:lnTo>
                <a:lnTo>
                  <a:pt x="35318" y="271360"/>
                </a:lnTo>
                <a:lnTo>
                  <a:pt x="0" y="266486"/>
                </a:lnTo>
              </a:path>
            </a:pathLst>
          </a:custGeom>
          <a:ln w="3797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16081" y="3338852"/>
            <a:ext cx="382905" cy="339725"/>
          </a:xfrm>
          <a:custGeom>
            <a:avLst/>
            <a:gdLst/>
            <a:ahLst/>
            <a:cxnLst/>
            <a:rect l="l" t="t" r="r" b="b"/>
            <a:pathLst>
              <a:path w="382905" h="339725">
                <a:moveTo>
                  <a:pt x="263851" y="122085"/>
                </a:moveTo>
                <a:lnTo>
                  <a:pt x="119672" y="122085"/>
                </a:lnTo>
                <a:lnTo>
                  <a:pt x="295173" y="339572"/>
                </a:lnTo>
                <a:lnTo>
                  <a:pt x="382485" y="269112"/>
                </a:lnTo>
                <a:lnTo>
                  <a:pt x="263851" y="122085"/>
                </a:lnTo>
                <a:close/>
              </a:path>
              <a:path w="382905" h="339725">
                <a:moveTo>
                  <a:pt x="60223" y="48298"/>
                </a:moveTo>
                <a:lnTo>
                  <a:pt x="0" y="96939"/>
                </a:lnTo>
                <a:lnTo>
                  <a:pt x="59753" y="171081"/>
                </a:lnTo>
                <a:lnTo>
                  <a:pt x="119672" y="122085"/>
                </a:lnTo>
                <a:lnTo>
                  <a:pt x="263851" y="122085"/>
                </a:lnTo>
                <a:lnTo>
                  <a:pt x="209386" y="54584"/>
                </a:lnTo>
                <a:lnTo>
                  <a:pt x="65239" y="54584"/>
                </a:lnTo>
                <a:lnTo>
                  <a:pt x="60223" y="48298"/>
                </a:lnTo>
                <a:close/>
              </a:path>
              <a:path w="382905" h="339725">
                <a:moveTo>
                  <a:pt x="79159" y="44081"/>
                </a:moveTo>
                <a:lnTo>
                  <a:pt x="65239" y="54584"/>
                </a:lnTo>
                <a:lnTo>
                  <a:pt x="209386" y="54584"/>
                </a:lnTo>
                <a:lnTo>
                  <a:pt x="207900" y="52743"/>
                </a:lnTo>
                <a:lnTo>
                  <a:pt x="86309" y="52743"/>
                </a:lnTo>
                <a:lnTo>
                  <a:pt x="79159" y="44081"/>
                </a:lnTo>
                <a:close/>
              </a:path>
              <a:path w="382905" h="339725">
                <a:moveTo>
                  <a:pt x="130987" y="18199"/>
                </a:moveTo>
                <a:lnTo>
                  <a:pt x="86309" y="52743"/>
                </a:lnTo>
                <a:lnTo>
                  <a:pt x="207900" y="52743"/>
                </a:lnTo>
                <a:lnTo>
                  <a:pt x="185010" y="24345"/>
                </a:lnTo>
                <a:lnTo>
                  <a:pt x="135343" y="24345"/>
                </a:lnTo>
                <a:lnTo>
                  <a:pt x="130987" y="18199"/>
                </a:lnTo>
                <a:close/>
              </a:path>
              <a:path w="382905" h="339725">
                <a:moveTo>
                  <a:pt x="165404" y="0"/>
                </a:moveTo>
                <a:lnTo>
                  <a:pt x="135343" y="24345"/>
                </a:lnTo>
                <a:lnTo>
                  <a:pt x="185010" y="24345"/>
                </a:lnTo>
                <a:lnTo>
                  <a:pt x="165404" y="0"/>
                </a:lnTo>
                <a:close/>
              </a:path>
            </a:pathLst>
          </a:custGeom>
          <a:solidFill>
            <a:srgbClr val="CDC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16081" y="3338852"/>
            <a:ext cx="382905" cy="339725"/>
          </a:xfrm>
          <a:custGeom>
            <a:avLst/>
            <a:gdLst/>
            <a:ahLst/>
            <a:cxnLst/>
            <a:rect l="l" t="t" r="r" b="b"/>
            <a:pathLst>
              <a:path w="382905" h="339725">
                <a:moveTo>
                  <a:pt x="0" y="96939"/>
                </a:moveTo>
                <a:lnTo>
                  <a:pt x="60223" y="48298"/>
                </a:lnTo>
                <a:lnTo>
                  <a:pt x="65239" y="54584"/>
                </a:lnTo>
                <a:lnTo>
                  <a:pt x="72237" y="49301"/>
                </a:lnTo>
                <a:lnTo>
                  <a:pt x="79159" y="44081"/>
                </a:lnTo>
                <a:lnTo>
                  <a:pt x="86309" y="52743"/>
                </a:lnTo>
                <a:lnTo>
                  <a:pt x="130987" y="18199"/>
                </a:lnTo>
                <a:lnTo>
                  <a:pt x="135343" y="24345"/>
                </a:lnTo>
                <a:lnTo>
                  <a:pt x="165404" y="0"/>
                </a:lnTo>
                <a:lnTo>
                  <a:pt x="197345" y="39662"/>
                </a:lnTo>
                <a:lnTo>
                  <a:pt x="382485" y="269112"/>
                </a:lnTo>
                <a:lnTo>
                  <a:pt x="295173" y="339572"/>
                </a:lnTo>
                <a:lnTo>
                  <a:pt x="119672" y="122085"/>
                </a:lnTo>
                <a:lnTo>
                  <a:pt x="59753" y="171081"/>
                </a:lnTo>
                <a:lnTo>
                  <a:pt x="15290" y="115938"/>
                </a:lnTo>
                <a:lnTo>
                  <a:pt x="0" y="96939"/>
                </a:lnTo>
                <a:close/>
              </a:path>
            </a:pathLst>
          </a:custGeom>
          <a:ln w="3175">
            <a:solidFill>
              <a:srgbClr val="11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471" y="3773641"/>
            <a:ext cx="292735" cy="216535"/>
          </a:xfrm>
          <a:custGeom>
            <a:avLst/>
            <a:gdLst/>
            <a:ahLst/>
            <a:cxnLst/>
            <a:rect l="l" t="t" r="r" b="b"/>
            <a:pathLst>
              <a:path w="292735" h="216535">
                <a:moveTo>
                  <a:pt x="209550" y="0"/>
                </a:moveTo>
                <a:lnTo>
                  <a:pt x="0" y="62293"/>
                </a:lnTo>
                <a:lnTo>
                  <a:pt x="15709" y="115277"/>
                </a:lnTo>
                <a:lnTo>
                  <a:pt x="28194" y="157060"/>
                </a:lnTo>
                <a:lnTo>
                  <a:pt x="45745" y="216027"/>
                </a:lnTo>
                <a:lnTo>
                  <a:pt x="292227" y="142811"/>
                </a:lnTo>
                <a:lnTo>
                  <a:pt x="273024" y="78270"/>
                </a:lnTo>
                <a:lnTo>
                  <a:pt x="263145" y="44805"/>
                </a:lnTo>
                <a:lnTo>
                  <a:pt x="222846" y="44805"/>
                </a:lnTo>
                <a:lnTo>
                  <a:pt x="209550" y="0"/>
                </a:lnTo>
                <a:close/>
              </a:path>
              <a:path w="292735" h="216535">
                <a:moveTo>
                  <a:pt x="259880" y="33743"/>
                </a:moveTo>
                <a:lnTo>
                  <a:pt x="222846" y="44805"/>
                </a:lnTo>
                <a:lnTo>
                  <a:pt x="263145" y="44805"/>
                </a:lnTo>
                <a:lnTo>
                  <a:pt x="259880" y="33743"/>
                </a:lnTo>
                <a:close/>
              </a:path>
            </a:pathLst>
          </a:custGeom>
          <a:solidFill>
            <a:srgbClr val="CDC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471" y="3773641"/>
            <a:ext cx="292735" cy="216535"/>
          </a:xfrm>
          <a:custGeom>
            <a:avLst/>
            <a:gdLst/>
            <a:ahLst/>
            <a:cxnLst/>
            <a:rect l="l" t="t" r="r" b="b"/>
            <a:pathLst>
              <a:path w="292735" h="216535">
                <a:moveTo>
                  <a:pt x="0" y="62293"/>
                </a:moveTo>
                <a:lnTo>
                  <a:pt x="209550" y="0"/>
                </a:lnTo>
                <a:lnTo>
                  <a:pt x="222846" y="44805"/>
                </a:lnTo>
                <a:lnTo>
                  <a:pt x="259880" y="33743"/>
                </a:lnTo>
                <a:lnTo>
                  <a:pt x="273024" y="78270"/>
                </a:lnTo>
                <a:lnTo>
                  <a:pt x="292227" y="142811"/>
                </a:lnTo>
                <a:lnTo>
                  <a:pt x="45745" y="216027"/>
                </a:lnTo>
                <a:lnTo>
                  <a:pt x="28194" y="157060"/>
                </a:lnTo>
                <a:lnTo>
                  <a:pt x="22123" y="136728"/>
                </a:lnTo>
                <a:lnTo>
                  <a:pt x="15709" y="115277"/>
                </a:lnTo>
                <a:lnTo>
                  <a:pt x="0" y="62293"/>
                </a:lnTo>
                <a:close/>
              </a:path>
            </a:pathLst>
          </a:custGeom>
          <a:ln w="3175">
            <a:solidFill>
              <a:srgbClr val="11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0" y="2038115"/>
            <a:ext cx="159385" cy="139065"/>
          </a:xfrm>
          <a:custGeom>
            <a:avLst/>
            <a:gdLst/>
            <a:ahLst/>
            <a:cxnLst/>
            <a:rect l="l" t="t" r="r" b="b"/>
            <a:pathLst>
              <a:path w="159385" h="139064">
                <a:moveTo>
                  <a:pt x="132607" y="0"/>
                </a:moveTo>
                <a:lnTo>
                  <a:pt x="105784" y="6946"/>
                </a:lnTo>
                <a:lnTo>
                  <a:pt x="64535" y="32346"/>
                </a:lnTo>
                <a:lnTo>
                  <a:pt x="35617" y="68846"/>
                </a:lnTo>
                <a:lnTo>
                  <a:pt x="1936" y="99009"/>
                </a:lnTo>
                <a:lnTo>
                  <a:pt x="0" y="99590"/>
                </a:lnTo>
                <a:lnTo>
                  <a:pt x="0" y="138564"/>
                </a:lnTo>
                <a:lnTo>
                  <a:pt x="38411" y="129286"/>
                </a:lnTo>
                <a:lnTo>
                  <a:pt x="158997" y="93218"/>
                </a:lnTo>
                <a:lnTo>
                  <a:pt x="132607" y="0"/>
                </a:lnTo>
                <a:close/>
              </a:path>
            </a:pathLst>
          </a:custGeom>
          <a:solidFill>
            <a:srgbClr val="CDE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162328" y="5146744"/>
            <a:ext cx="201295" cy="314325"/>
          </a:xfrm>
          <a:custGeom>
            <a:avLst/>
            <a:gdLst/>
            <a:ahLst/>
            <a:cxnLst/>
            <a:rect l="l" t="t" r="r" b="b"/>
            <a:pathLst>
              <a:path w="201294" h="314325">
                <a:moveTo>
                  <a:pt x="123202" y="0"/>
                </a:moveTo>
                <a:lnTo>
                  <a:pt x="61937" y="20650"/>
                </a:lnTo>
                <a:lnTo>
                  <a:pt x="48082" y="29260"/>
                </a:lnTo>
                <a:lnTo>
                  <a:pt x="0" y="58559"/>
                </a:lnTo>
                <a:lnTo>
                  <a:pt x="3352" y="63652"/>
                </a:lnTo>
                <a:lnTo>
                  <a:pt x="35699" y="126911"/>
                </a:lnTo>
                <a:lnTo>
                  <a:pt x="45046" y="137896"/>
                </a:lnTo>
                <a:lnTo>
                  <a:pt x="61074" y="175793"/>
                </a:lnTo>
                <a:lnTo>
                  <a:pt x="12725" y="192709"/>
                </a:lnTo>
                <a:lnTo>
                  <a:pt x="15341" y="202298"/>
                </a:lnTo>
                <a:lnTo>
                  <a:pt x="31572" y="272072"/>
                </a:lnTo>
                <a:lnTo>
                  <a:pt x="42532" y="314070"/>
                </a:lnTo>
                <a:lnTo>
                  <a:pt x="48145" y="312254"/>
                </a:lnTo>
                <a:lnTo>
                  <a:pt x="75412" y="302996"/>
                </a:lnTo>
                <a:lnTo>
                  <a:pt x="191427" y="267855"/>
                </a:lnTo>
                <a:lnTo>
                  <a:pt x="200901" y="265544"/>
                </a:lnTo>
                <a:lnTo>
                  <a:pt x="144767" y="79425"/>
                </a:lnTo>
                <a:lnTo>
                  <a:pt x="142494" y="69011"/>
                </a:lnTo>
                <a:lnTo>
                  <a:pt x="141097" y="64198"/>
                </a:lnTo>
                <a:lnTo>
                  <a:pt x="129908" y="26149"/>
                </a:lnTo>
                <a:lnTo>
                  <a:pt x="123202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162328" y="5146744"/>
            <a:ext cx="201295" cy="314325"/>
          </a:xfrm>
          <a:custGeom>
            <a:avLst/>
            <a:gdLst/>
            <a:ahLst/>
            <a:cxnLst/>
            <a:rect l="l" t="t" r="r" b="b"/>
            <a:pathLst>
              <a:path w="201294" h="314325">
                <a:moveTo>
                  <a:pt x="0" y="58559"/>
                </a:moveTo>
                <a:lnTo>
                  <a:pt x="48082" y="29260"/>
                </a:lnTo>
                <a:lnTo>
                  <a:pt x="61937" y="20650"/>
                </a:lnTo>
                <a:lnTo>
                  <a:pt x="123202" y="0"/>
                </a:lnTo>
                <a:lnTo>
                  <a:pt x="129908" y="26149"/>
                </a:lnTo>
                <a:lnTo>
                  <a:pt x="141097" y="64198"/>
                </a:lnTo>
                <a:lnTo>
                  <a:pt x="142494" y="69011"/>
                </a:lnTo>
                <a:lnTo>
                  <a:pt x="144767" y="79425"/>
                </a:lnTo>
                <a:lnTo>
                  <a:pt x="200901" y="265544"/>
                </a:lnTo>
                <a:lnTo>
                  <a:pt x="191427" y="267855"/>
                </a:lnTo>
                <a:lnTo>
                  <a:pt x="75412" y="302996"/>
                </a:lnTo>
                <a:lnTo>
                  <a:pt x="48145" y="312254"/>
                </a:lnTo>
                <a:lnTo>
                  <a:pt x="42532" y="314070"/>
                </a:lnTo>
                <a:lnTo>
                  <a:pt x="31572" y="272072"/>
                </a:lnTo>
                <a:lnTo>
                  <a:pt x="15341" y="202298"/>
                </a:lnTo>
                <a:lnTo>
                  <a:pt x="12725" y="192709"/>
                </a:lnTo>
                <a:lnTo>
                  <a:pt x="61074" y="175793"/>
                </a:lnTo>
                <a:lnTo>
                  <a:pt x="45046" y="137896"/>
                </a:lnTo>
                <a:lnTo>
                  <a:pt x="35699" y="126911"/>
                </a:lnTo>
                <a:lnTo>
                  <a:pt x="3352" y="63652"/>
                </a:lnTo>
                <a:lnTo>
                  <a:pt x="0" y="58559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543058" y="5571159"/>
            <a:ext cx="287020" cy="208279"/>
          </a:xfrm>
          <a:custGeom>
            <a:avLst/>
            <a:gdLst/>
            <a:ahLst/>
            <a:cxnLst/>
            <a:rect l="l" t="t" r="r" b="b"/>
            <a:pathLst>
              <a:path w="287019" h="208279">
                <a:moveTo>
                  <a:pt x="218947" y="0"/>
                </a:moveTo>
                <a:lnTo>
                  <a:pt x="183299" y="17005"/>
                </a:lnTo>
                <a:lnTo>
                  <a:pt x="191109" y="33273"/>
                </a:lnTo>
                <a:lnTo>
                  <a:pt x="6946" y="87414"/>
                </a:lnTo>
                <a:lnTo>
                  <a:pt x="0" y="88506"/>
                </a:lnTo>
                <a:lnTo>
                  <a:pt x="34696" y="194970"/>
                </a:lnTo>
                <a:lnTo>
                  <a:pt x="43154" y="204012"/>
                </a:lnTo>
                <a:lnTo>
                  <a:pt x="53632" y="208140"/>
                </a:lnTo>
                <a:lnTo>
                  <a:pt x="251269" y="160185"/>
                </a:lnTo>
                <a:lnTo>
                  <a:pt x="286588" y="143230"/>
                </a:lnTo>
                <a:lnTo>
                  <a:pt x="284429" y="137159"/>
                </a:lnTo>
                <a:lnTo>
                  <a:pt x="218947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543058" y="5571159"/>
            <a:ext cx="287020" cy="208279"/>
          </a:xfrm>
          <a:custGeom>
            <a:avLst/>
            <a:gdLst/>
            <a:ahLst/>
            <a:cxnLst/>
            <a:rect l="l" t="t" r="r" b="b"/>
            <a:pathLst>
              <a:path w="287019" h="208279">
                <a:moveTo>
                  <a:pt x="0" y="88506"/>
                </a:moveTo>
                <a:lnTo>
                  <a:pt x="6946" y="87414"/>
                </a:lnTo>
                <a:lnTo>
                  <a:pt x="106108" y="58292"/>
                </a:lnTo>
                <a:lnTo>
                  <a:pt x="191109" y="33273"/>
                </a:lnTo>
                <a:lnTo>
                  <a:pt x="183299" y="17005"/>
                </a:lnTo>
                <a:lnTo>
                  <a:pt x="218947" y="0"/>
                </a:lnTo>
                <a:lnTo>
                  <a:pt x="247002" y="58800"/>
                </a:lnTo>
                <a:lnTo>
                  <a:pt x="284429" y="137159"/>
                </a:lnTo>
                <a:lnTo>
                  <a:pt x="286588" y="143230"/>
                </a:lnTo>
                <a:lnTo>
                  <a:pt x="251269" y="160185"/>
                </a:lnTo>
                <a:lnTo>
                  <a:pt x="134861" y="188467"/>
                </a:lnTo>
                <a:lnTo>
                  <a:pt x="53632" y="208140"/>
                </a:lnTo>
                <a:lnTo>
                  <a:pt x="43154" y="204012"/>
                </a:lnTo>
                <a:lnTo>
                  <a:pt x="34696" y="194970"/>
                </a:lnTo>
                <a:lnTo>
                  <a:pt x="0" y="88506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84167" y="1830508"/>
            <a:ext cx="495934" cy="287020"/>
          </a:xfrm>
          <a:custGeom>
            <a:avLst/>
            <a:gdLst/>
            <a:ahLst/>
            <a:cxnLst/>
            <a:rect l="l" t="t" r="r" b="b"/>
            <a:pathLst>
              <a:path w="495934" h="287019">
                <a:moveTo>
                  <a:pt x="39890" y="191846"/>
                </a:moveTo>
                <a:lnTo>
                  <a:pt x="0" y="195287"/>
                </a:lnTo>
                <a:lnTo>
                  <a:pt x="22021" y="286727"/>
                </a:lnTo>
                <a:lnTo>
                  <a:pt x="274307" y="204927"/>
                </a:lnTo>
                <a:lnTo>
                  <a:pt x="292072" y="196621"/>
                </a:lnTo>
                <a:lnTo>
                  <a:pt x="90055" y="196621"/>
                </a:lnTo>
                <a:lnTo>
                  <a:pt x="39890" y="191846"/>
                </a:lnTo>
                <a:close/>
              </a:path>
              <a:path w="495934" h="287019">
                <a:moveTo>
                  <a:pt x="418719" y="0"/>
                </a:moveTo>
                <a:lnTo>
                  <a:pt x="347941" y="93510"/>
                </a:lnTo>
                <a:lnTo>
                  <a:pt x="290182" y="143052"/>
                </a:lnTo>
                <a:lnTo>
                  <a:pt x="219303" y="178816"/>
                </a:lnTo>
                <a:lnTo>
                  <a:pt x="170484" y="191160"/>
                </a:lnTo>
                <a:lnTo>
                  <a:pt x="90055" y="196621"/>
                </a:lnTo>
                <a:lnTo>
                  <a:pt x="292072" y="196621"/>
                </a:lnTo>
                <a:lnTo>
                  <a:pt x="402221" y="145122"/>
                </a:lnTo>
                <a:lnTo>
                  <a:pt x="495706" y="39166"/>
                </a:lnTo>
                <a:lnTo>
                  <a:pt x="418719" y="0"/>
                </a:lnTo>
                <a:close/>
              </a:path>
            </a:pathLst>
          </a:custGeom>
          <a:solidFill>
            <a:srgbClr val="CDE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755089" y="5566416"/>
            <a:ext cx="179705" cy="242570"/>
          </a:xfrm>
          <a:custGeom>
            <a:avLst/>
            <a:gdLst/>
            <a:ahLst/>
            <a:cxnLst/>
            <a:rect l="l" t="t" r="r" b="b"/>
            <a:pathLst>
              <a:path w="179705" h="242570">
                <a:moveTo>
                  <a:pt x="133794" y="0"/>
                </a:moveTo>
                <a:lnTo>
                  <a:pt x="4483" y="27686"/>
                </a:lnTo>
                <a:lnTo>
                  <a:pt x="0" y="27838"/>
                </a:lnTo>
                <a:lnTo>
                  <a:pt x="44818" y="242570"/>
                </a:lnTo>
                <a:lnTo>
                  <a:pt x="50507" y="242455"/>
                </a:lnTo>
                <a:lnTo>
                  <a:pt x="151638" y="220878"/>
                </a:lnTo>
                <a:lnTo>
                  <a:pt x="179324" y="214376"/>
                </a:lnTo>
                <a:lnTo>
                  <a:pt x="150914" y="85356"/>
                </a:lnTo>
                <a:lnTo>
                  <a:pt x="142963" y="43002"/>
                </a:lnTo>
                <a:lnTo>
                  <a:pt x="133794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755089" y="5566416"/>
            <a:ext cx="179705" cy="242570"/>
          </a:xfrm>
          <a:custGeom>
            <a:avLst/>
            <a:gdLst/>
            <a:ahLst/>
            <a:cxnLst/>
            <a:rect l="l" t="t" r="r" b="b"/>
            <a:pathLst>
              <a:path w="179705" h="242570">
                <a:moveTo>
                  <a:pt x="0" y="27838"/>
                </a:moveTo>
                <a:lnTo>
                  <a:pt x="4483" y="27686"/>
                </a:lnTo>
                <a:lnTo>
                  <a:pt x="97891" y="7658"/>
                </a:lnTo>
                <a:lnTo>
                  <a:pt x="133794" y="0"/>
                </a:lnTo>
                <a:lnTo>
                  <a:pt x="142963" y="43002"/>
                </a:lnTo>
                <a:lnTo>
                  <a:pt x="150914" y="85356"/>
                </a:lnTo>
                <a:lnTo>
                  <a:pt x="179324" y="214376"/>
                </a:lnTo>
                <a:lnTo>
                  <a:pt x="151638" y="220878"/>
                </a:lnTo>
                <a:lnTo>
                  <a:pt x="143916" y="222478"/>
                </a:lnTo>
                <a:lnTo>
                  <a:pt x="107061" y="230365"/>
                </a:lnTo>
                <a:lnTo>
                  <a:pt x="50507" y="242455"/>
                </a:lnTo>
                <a:lnTo>
                  <a:pt x="44818" y="242570"/>
                </a:lnTo>
                <a:lnTo>
                  <a:pt x="0" y="27838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69032" y="5507237"/>
            <a:ext cx="293370" cy="172085"/>
          </a:xfrm>
          <a:custGeom>
            <a:avLst/>
            <a:gdLst/>
            <a:ahLst/>
            <a:cxnLst/>
            <a:rect l="l" t="t" r="r" b="b"/>
            <a:pathLst>
              <a:path w="293370" h="172085">
                <a:moveTo>
                  <a:pt x="269976" y="0"/>
                </a:moveTo>
                <a:lnTo>
                  <a:pt x="252818" y="2844"/>
                </a:lnTo>
                <a:lnTo>
                  <a:pt x="0" y="67932"/>
                </a:lnTo>
                <a:lnTo>
                  <a:pt x="5130" y="87375"/>
                </a:lnTo>
                <a:lnTo>
                  <a:pt x="27546" y="171996"/>
                </a:lnTo>
                <a:lnTo>
                  <a:pt x="279844" y="105867"/>
                </a:lnTo>
                <a:lnTo>
                  <a:pt x="293141" y="101536"/>
                </a:lnTo>
                <a:lnTo>
                  <a:pt x="269976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96575" y="5608772"/>
            <a:ext cx="289560" cy="165735"/>
          </a:xfrm>
          <a:custGeom>
            <a:avLst/>
            <a:gdLst/>
            <a:ahLst/>
            <a:cxnLst/>
            <a:rect l="l" t="t" r="r" b="b"/>
            <a:pathLst>
              <a:path w="289559" h="165735">
                <a:moveTo>
                  <a:pt x="265607" y="0"/>
                </a:moveTo>
                <a:lnTo>
                  <a:pt x="252310" y="4330"/>
                </a:lnTo>
                <a:lnTo>
                  <a:pt x="0" y="70459"/>
                </a:lnTo>
                <a:lnTo>
                  <a:pt x="8521" y="98590"/>
                </a:lnTo>
                <a:lnTo>
                  <a:pt x="26504" y="165252"/>
                </a:lnTo>
                <a:lnTo>
                  <a:pt x="36677" y="161188"/>
                </a:lnTo>
                <a:lnTo>
                  <a:pt x="60134" y="154089"/>
                </a:lnTo>
                <a:lnTo>
                  <a:pt x="150685" y="131216"/>
                </a:lnTo>
                <a:lnTo>
                  <a:pt x="289204" y="94208"/>
                </a:lnTo>
                <a:lnTo>
                  <a:pt x="265607" y="0"/>
                </a:lnTo>
                <a:close/>
              </a:path>
            </a:pathLst>
          </a:custGeom>
          <a:solidFill>
            <a:srgbClr val="F1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96575" y="5608772"/>
            <a:ext cx="289560" cy="165735"/>
          </a:xfrm>
          <a:custGeom>
            <a:avLst/>
            <a:gdLst/>
            <a:ahLst/>
            <a:cxnLst/>
            <a:rect l="l" t="t" r="r" b="b"/>
            <a:pathLst>
              <a:path w="289559" h="165735">
                <a:moveTo>
                  <a:pt x="0" y="70459"/>
                </a:moveTo>
                <a:lnTo>
                  <a:pt x="11036" y="67513"/>
                </a:lnTo>
                <a:lnTo>
                  <a:pt x="252310" y="4330"/>
                </a:lnTo>
                <a:lnTo>
                  <a:pt x="265607" y="0"/>
                </a:lnTo>
                <a:lnTo>
                  <a:pt x="289204" y="94208"/>
                </a:lnTo>
                <a:lnTo>
                  <a:pt x="171437" y="125628"/>
                </a:lnTo>
                <a:lnTo>
                  <a:pt x="150685" y="131216"/>
                </a:lnTo>
                <a:lnTo>
                  <a:pt x="60134" y="154089"/>
                </a:lnTo>
                <a:lnTo>
                  <a:pt x="36677" y="161188"/>
                </a:lnTo>
                <a:lnTo>
                  <a:pt x="26504" y="165252"/>
                </a:lnTo>
                <a:lnTo>
                  <a:pt x="8521" y="98590"/>
                </a:lnTo>
                <a:lnTo>
                  <a:pt x="0" y="70459"/>
                </a:lnTo>
              </a:path>
            </a:pathLst>
          </a:custGeom>
          <a:ln w="3797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036096" y="2275992"/>
            <a:ext cx="203200" cy="192405"/>
          </a:xfrm>
          <a:custGeom>
            <a:avLst/>
            <a:gdLst/>
            <a:ahLst/>
            <a:cxnLst/>
            <a:rect l="l" t="t" r="r" b="b"/>
            <a:pathLst>
              <a:path w="203200" h="192405">
                <a:moveTo>
                  <a:pt x="156171" y="0"/>
                </a:moveTo>
                <a:lnTo>
                  <a:pt x="91567" y="19354"/>
                </a:lnTo>
                <a:lnTo>
                  <a:pt x="89636" y="28117"/>
                </a:lnTo>
                <a:lnTo>
                  <a:pt x="4749" y="53568"/>
                </a:lnTo>
                <a:lnTo>
                  <a:pt x="36271" y="175704"/>
                </a:lnTo>
                <a:lnTo>
                  <a:pt x="79362" y="192265"/>
                </a:lnTo>
                <a:lnTo>
                  <a:pt x="108369" y="184111"/>
                </a:lnTo>
                <a:lnTo>
                  <a:pt x="202946" y="155702"/>
                </a:lnTo>
                <a:lnTo>
                  <a:pt x="196240" y="133769"/>
                </a:lnTo>
                <a:lnTo>
                  <a:pt x="160185" y="13589"/>
                </a:lnTo>
                <a:lnTo>
                  <a:pt x="156171" y="0"/>
                </a:lnTo>
                <a:close/>
              </a:path>
            </a:pathLst>
          </a:custGeom>
          <a:solidFill>
            <a:srgbClr val="F1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36096" y="2275992"/>
            <a:ext cx="203200" cy="192405"/>
          </a:xfrm>
          <a:custGeom>
            <a:avLst/>
            <a:gdLst/>
            <a:ahLst/>
            <a:cxnLst/>
            <a:rect l="l" t="t" r="r" b="b"/>
            <a:pathLst>
              <a:path w="203200" h="192405">
                <a:moveTo>
                  <a:pt x="0" y="54940"/>
                </a:moveTo>
                <a:lnTo>
                  <a:pt x="4749" y="53568"/>
                </a:lnTo>
                <a:lnTo>
                  <a:pt x="89636" y="28117"/>
                </a:lnTo>
                <a:lnTo>
                  <a:pt x="91567" y="19354"/>
                </a:lnTo>
                <a:lnTo>
                  <a:pt x="156171" y="0"/>
                </a:lnTo>
                <a:lnTo>
                  <a:pt x="160185" y="13589"/>
                </a:lnTo>
                <a:lnTo>
                  <a:pt x="196240" y="133769"/>
                </a:lnTo>
                <a:lnTo>
                  <a:pt x="202946" y="155702"/>
                </a:lnTo>
                <a:lnTo>
                  <a:pt x="143675" y="173532"/>
                </a:lnTo>
                <a:lnTo>
                  <a:pt x="123888" y="179476"/>
                </a:lnTo>
                <a:lnTo>
                  <a:pt x="108369" y="184111"/>
                </a:lnTo>
                <a:lnTo>
                  <a:pt x="79362" y="192265"/>
                </a:lnTo>
                <a:lnTo>
                  <a:pt x="62649" y="191770"/>
                </a:lnTo>
                <a:lnTo>
                  <a:pt x="51523" y="188950"/>
                </a:lnTo>
                <a:lnTo>
                  <a:pt x="36271" y="175704"/>
                </a:lnTo>
                <a:lnTo>
                  <a:pt x="0" y="54940"/>
                </a:lnTo>
              </a:path>
            </a:pathLst>
          </a:custGeom>
          <a:ln w="3797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747853" y="4226579"/>
            <a:ext cx="296545" cy="227329"/>
          </a:xfrm>
          <a:custGeom>
            <a:avLst/>
            <a:gdLst/>
            <a:ahLst/>
            <a:cxnLst/>
            <a:rect l="l" t="t" r="r" b="b"/>
            <a:pathLst>
              <a:path w="296545" h="227329">
                <a:moveTo>
                  <a:pt x="242519" y="0"/>
                </a:moveTo>
                <a:lnTo>
                  <a:pt x="54432" y="126822"/>
                </a:lnTo>
                <a:lnTo>
                  <a:pt x="0" y="158191"/>
                </a:lnTo>
                <a:lnTo>
                  <a:pt x="4927" y="172821"/>
                </a:lnTo>
                <a:lnTo>
                  <a:pt x="44373" y="227228"/>
                </a:lnTo>
                <a:lnTo>
                  <a:pt x="296494" y="75945"/>
                </a:lnTo>
                <a:lnTo>
                  <a:pt x="242519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790055" y="5511683"/>
            <a:ext cx="221615" cy="196850"/>
          </a:xfrm>
          <a:custGeom>
            <a:avLst/>
            <a:gdLst/>
            <a:ahLst/>
            <a:cxnLst/>
            <a:rect l="l" t="t" r="r" b="b"/>
            <a:pathLst>
              <a:path w="221614" h="196850">
                <a:moveTo>
                  <a:pt x="79590" y="3975"/>
                </a:moveTo>
                <a:lnTo>
                  <a:pt x="58267" y="15493"/>
                </a:lnTo>
                <a:lnTo>
                  <a:pt x="63538" y="25234"/>
                </a:lnTo>
                <a:lnTo>
                  <a:pt x="22174" y="47701"/>
                </a:lnTo>
                <a:lnTo>
                  <a:pt x="46685" y="92963"/>
                </a:lnTo>
                <a:lnTo>
                  <a:pt x="0" y="118275"/>
                </a:lnTo>
                <a:lnTo>
                  <a:pt x="37426" y="196634"/>
                </a:lnTo>
                <a:lnTo>
                  <a:pt x="221386" y="100495"/>
                </a:lnTo>
                <a:lnTo>
                  <a:pt x="177945" y="20180"/>
                </a:lnTo>
                <a:lnTo>
                  <a:pt x="129667" y="20180"/>
                </a:lnTo>
                <a:lnTo>
                  <a:pt x="128691" y="18376"/>
                </a:lnTo>
                <a:lnTo>
                  <a:pt x="87401" y="18376"/>
                </a:lnTo>
                <a:lnTo>
                  <a:pt x="79590" y="3975"/>
                </a:lnTo>
                <a:close/>
              </a:path>
              <a:path w="221614" h="196850">
                <a:moveTo>
                  <a:pt x="167030" y="0"/>
                </a:moveTo>
                <a:lnTo>
                  <a:pt x="129667" y="20180"/>
                </a:lnTo>
                <a:lnTo>
                  <a:pt x="177945" y="20180"/>
                </a:lnTo>
                <a:lnTo>
                  <a:pt x="167030" y="0"/>
                </a:lnTo>
                <a:close/>
              </a:path>
              <a:path w="221614" h="196850">
                <a:moveTo>
                  <a:pt x="119341" y="1092"/>
                </a:moveTo>
                <a:lnTo>
                  <a:pt x="87401" y="18376"/>
                </a:lnTo>
                <a:lnTo>
                  <a:pt x="128691" y="18376"/>
                </a:lnTo>
                <a:lnTo>
                  <a:pt x="119341" y="1092"/>
                </a:lnTo>
                <a:close/>
              </a:path>
            </a:pathLst>
          </a:custGeom>
          <a:solidFill>
            <a:srgbClr val="CDC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790055" y="5511683"/>
            <a:ext cx="221615" cy="196850"/>
          </a:xfrm>
          <a:custGeom>
            <a:avLst/>
            <a:gdLst/>
            <a:ahLst/>
            <a:cxnLst/>
            <a:rect l="l" t="t" r="r" b="b"/>
            <a:pathLst>
              <a:path w="221614" h="196850">
                <a:moveTo>
                  <a:pt x="0" y="118275"/>
                </a:moveTo>
                <a:lnTo>
                  <a:pt x="46685" y="92963"/>
                </a:lnTo>
                <a:lnTo>
                  <a:pt x="22174" y="47701"/>
                </a:lnTo>
                <a:lnTo>
                  <a:pt x="63538" y="25234"/>
                </a:lnTo>
                <a:lnTo>
                  <a:pt x="58267" y="15493"/>
                </a:lnTo>
                <a:lnTo>
                  <a:pt x="79590" y="3975"/>
                </a:lnTo>
                <a:lnTo>
                  <a:pt x="87401" y="18376"/>
                </a:lnTo>
                <a:lnTo>
                  <a:pt x="119341" y="1092"/>
                </a:lnTo>
                <a:lnTo>
                  <a:pt x="129667" y="20180"/>
                </a:lnTo>
                <a:lnTo>
                  <a:pt x="167030" y="0"/>
                </a:lnTo>
                <a:lnTo>
                  <a:pt x="221386" y="100495"/>
                </a:lnTo>
                <a:lnTo>
                  <a:pt x="37426" y="196634"/>
                </a:lnTo>
                <a:lnTo>
                  <a:pt x="0" y="118275"/>
                </a:lnTo>
                <a:close/>
              </a:path>
            </a:pathLst>
          </a:custGeom>
          <a:ln w="3175">
            <a:solidFill>
              <a:srgbClr val="11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474113" y="5434694"/>
            <a:ext cx="226695" cy="150495"/>
          </a:xfrm>
          <a:custGeom>
            <a:avLst/>
            <a:gdLst/>
            <a:ahLst/>
            <a:cxnLst/>
            <a:rect l="l" t="t" r="r" b="b"/>
            <a:pathLst>
              <a:path w="226694" h="150495">
                <a:moveTo>
                  <a:pt x="187833" y="0"/>
                </a:moveTo>
                <a:lnTo>
                  <a:pt x="179387" y="2171"/>
                </a:lnTo>
                <a:lnTo>
                  <a:pt x="16535" y="49148"/>
                </a:lnTo>
                <a:lnTo>
                  <a:pt x="0" y="52298"/>
                </a:lnTo>
                <a:lnTo>
                  <a:pt x="31013" y="150063"/>
                </a:lnTo>
                <a:lnTo>
                  <a:pt x="49060" y="144957"/>
                </a:lnTo>
                <a:lnTo>
                  <a:pt x="175501" y="104978"/>
                </a:lnTo>
                <a:lnTo>
                  <a:pt x="226098" y="91376"/>
                </a:lnTo>
                <a:lnTo>
                  <a:pt x="187833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212809" y="5457281"/>
            <a:ext cx="196850" cy="145415"/>
          </a:xfrm>
          <a:custGeom>
            <a:avLst/>
            <a:gdLst/>
            <a:ahLst/>
            <a:cxnLst/>
            <a:rect l="l" t="t" r="r" b="b"/>
            <a:pathLst>
              <a:path w="196850" h="145414">
                <a:moveTo>
                  <a:pt x="164934" y="0"/>
                </a:moveTo>
                <a:lnTo>
                  <a:pt x="5994" y="37719"/>
                </a:lnTo>
                <a:lnTo>
                  <a:pt x="0" y="39293"/>
                </a:lnTo>
                <a:lnTo>
                  <a:pt x="26720" y="145288"/>
                </a:lnTo>
                <a:lnTo>
                  <a:pt x="73431" y="133413"/>
                </a:lnTo>
                <a:lnTo>
                  <a:pt x="79184" y="132638"/>
                </a:lnTo>
                <a:lnTo>
                  <a:pt x="196456" y="101041"/>
                </a:lnTo>
                <a:lnTo>
                  <a:pt x="178879" y="47548"/>
                </a:lnTo>
                <a:lnTo>
                  <a:pt x="174904" y="33159"/>
                </a:lnTo>
                <a:lnTo>
                  <a:pt x="164934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212809" y="5457281"/>
            <a:ext cx="196850" cy="145415"/>
          </a:xfrm>
          <a:custGeom>
            <a:avLst/>
            <a:gdLst/>
            <a:ahLst/>
            <a:cxnLst/>
            <a:rect l="l" t="t" r="r" b="b"/>
            <a:pathLst>
              <a:path w="196850" h="145414">
                <a:moveTo>
                  <a:pt x="0" y="39293"/>
                </a:moveTo>
                <a:lnTo>
                  <a:pt x="5994" y="37719"/>
                </a:lnTo>
                <a:lnTo>
                  <a:pt x="155676" y="2171"/>
                </a:lnTo>
                <a:lnTo>
                  <a:pt x="164934" y="0"/>
                </a:lnTo>
                <a:lnTo>
                  <a:pt x="174904" y="33159"/>
                </a:lnTo>
                <a:lnTo>
                  <a:pt x="178879" y="47548"/>
                </a:lnTo>
                <a:lnTo>
                  <a:pt x="189509" y="79870"/>
                </a:lnTo>
                <a:lnTo>
                  <a:pt x="196456" y="101041"/>
                </a:lnTo>
                <a:lnTo>
                  <a:pt x="186537" y="103759"/>
                </a:lnTo>
                <a:lnTo>
                  <a:pt x="79184" y="132638"/>
                </a:lnTo>
                <a:lnTo>
                  <a:pt x="73431" y="133413"/>
                </a:lnTo>
                <a:lnTo>
                  <a:pt x="26720" y="145288"/>
                </a:lnTo>
                <a:lnTo>
                  <a:pt x="0" y="39293"/>
                </a:lnTo>
              </a:path>
            </a:pathLst>
          </a:custGeom>
          <a:ln w="379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4883" y="1587068"/>
            <a:ext cx="95250" cy="241300"/>
          </a:xfrm>
          <a:custGeom>
            <a:avLst/>
            <a:gdLst/>
            <a:ahLst/>
            <a:cxnLst/>
            <a:rect l="l" t="t" r="r" b="b"/>
            <a:pathLst>
              <a:path w="95250" h="241300">
                <a:moveTo>
                  <a:pt x="91351" y="0"/>
                </a:moveTo>
                <a:lnTo>
                  <a:pt x="70154" y="22085"/>
                </a:lnTo>
                <a:lnTo>
                  <a:pt x="29565" y="77698"/>
                </a:lnTo>
                <a:lnTo>
                  <a:pt x="10325" y="127863"/>
                </a:lnTo>
                <a:lnTo>
                  <a:pt x="0" y="215976"/>
                </a:lnTo>
                <a:lnTo>
                  <a:pt x="71818" y="241033"/>
                </a:lnTo>
                <a:lnTo>
                  <a:pt x="94881" y="96989"/>
                </a:lnTo>
                <a:lnTo>
                  <a:pt x="91351" y="0"/>
                </a:lnTo>
                <a:close/>
              </a:path>
            </a:pathLst>
          </a:custGeom>
          <a:solidFill>
            <a:srgbClr val="CDE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500494" y="2838125"/>
            <a:ext cx="127635" cy="148590"/>
          </a:xfrm>
          <a:custGeom>
            <a:avLst/>
            <a:gdLst/>
            <a:ahLst/>
            <a:cxnLst/>
            <a:rect l="l" t="t" r="r" b="b"/>
            <a:pathLst>
              <a:path w="127635" h="148589">
                <a:moveTo>
                  <a:pt x="127292" y="0"/>
                </a:moveTo>
                <a:lnTo>
                  <a:pt x="63614" y="13246"/>
                </a:lnTo>
                <a:lnTo>
                  <a:pt x="3035" y="17221"/>
                </a:lnTo>
                <a:lnTo>
                  <a:pt x="0" y="26835"/>
                </a:lnTo>
                <a:lnTo>
                  <a:pt x="54292" y="140830"/>
                </a:lnTo>
                <a:lnTo>
                  <a:pt x="73583" y="148043"/>
                </a:lnTo>
                <a:lnTo>
                  <a:pt x="127292" y="0"/>
                </a:lnTo>
                <a:close/>
              </a:path>
            </a:pathLst>
          </a:custGeom>
          <a:solidFill>
            <a:srgbClr val="F7E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500494" y="2838125"/>
            <a:ext cx="127635" cy="148590"/>
          </a:xfrm>
          <a:custGeom>
            <a:avLst/>
            <a:gdLst/>
            <a:ahLst/>
            <a:cxnLst/>
            <a:rect l="l" t="t" r="r" b="b"/>
            <a:pathLst>
              <a:path w="127635" h="148589">
                <a:moveTo>
                  <a:pt x="0" y="26835"/>
                </a:moveTo>
                <a:lnTo>
                  <a:pt x="3035" y="17221"/>
                </a:lnTo>
                <a:lnTo>
                  <a:pt x="63614" y="13246"/>
                </a:lnTo>
                <a:lnTo>
                  <a:pt x="127292" y="0"/>
                </a:lnTo>
                <a:lnTo>
                  <a:pt x="73583" y="148043"/>
                </a:lnTo>
                <a:lnTo>
                  <a:pt x="54292" y="140830"/>
                </a:lnTo>
                <a:lnTo>
                  <a:pt x="0" y="26835"/>
                </a:lnTo>
              </a:path>
            </a:pathLst>
          </a:custGeom>
          <a:ln w="3175">
            <a:solidFill>
              <a:srgbClr val="E1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799907" y="5796791"/>
            <a:ext cx="67310" cy="21590"/>
          </a:xfrm>
          <a:custGeom>
            <a:avLst/>
            <a:gdLst/>
            <a:ahLst/>
            <a:cxnLst/>
            <a:rect l="l" t="t" r="r" b="b"/>
            <a:pathLst>
              <a:path w="67310" h="21589">
                <a:moveTo>
                  <a:pt x="62230" y="0"/>
                </a:moveTo>
                <a:lnTo>
                  <a:pt x="5689" y="12077"/>
                </a:lnTo>
                <a:lnTo>
                  <a:pt x="0" y="12204"/>
                </a:lnTo>
                <a:lnTo>
                  <a:pt x="2078" y="21510"/>
                </a:lnTo>
                <a:lnTo>
                  <a:pt x="66836" y="21510"/>
                </a:lnTo>
                <a:lnTo>
                  <a:pt x="62230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867844" y="2603572"/>
            <a:ext cx="184785" cy="88265"/>
          </a:xfrm>
          <a:custGeom>
            <a:avLst/>
            <a:gdLst/>
            <a:ahLst/>
            <a:cxnLst/>
            <a:rect l="l" t="t" r="r" b="b"/>
            <a:pathLst>
              <a:path w="184785" h="88264">
                <a:moveTo>
                  <a:pt x="181505" y="69989"/>
                </a:moveTo>
                <a:lnTo>
                  <a:pt x="82981" y="69989"/>
                </a:lnTo>
                <a:lnTo>
                  <a:pt x="132143" y="73863"/>
                </a:lnTo>
                <a:lnTo>
                  <a:pt x="182867" y="88112"/>
                </a:lnTo>
                <a:lnTo>
                  <a:pt x="184607" y="74231"/>
                </a:lnTo>
                <a:lnTo>
                  <a:pt x="181505" y="69989"/>
                </a:lnTo>
                <a:close/>
              </a:path>
              <a:path w="184785" h="88264">
                <a:moveTo>
                  <a:pt x="130327" y="0"/>
                </a:moveTo>
                <a:lnTo>
                  <a:pt x="647" y="57899"/>
                </a:lnTo>
                <a:lnTo>
                  <a:pt x="0" y="72059"/>
                </a:lnTo>
                <a:lnTo>
                  <a:pt x="28054" y="71793"/>
                </a:lnTo>
                <a:lnTo>
                  <a:pt x="82981" y="69989"/>
                </a:lnTo>
                <a:lnTo>
                  <a:pt x="181505" y="69989"/>
                </a:lnTo>
                <a:lnTo>
                  <a:pt x="130327" y="0"/>
                </a:lnTo>
                <a:close/>
              </a:path>
            </a:pathLst>
          </a:custGeom>
          <a:solidFill>
            <a:srgbClr val="F7E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867844" y="2603572"/>
            <a:ext cx="184785" cy="88265"/>
          </a:xfrm>
          <a:custGeom>
            <a:avLst/>
            <a:gdLst/>
            <a:ahLst/>
            <a:cxnLst/>
            <a:rect l="l" t="t" r="r" b="b"/>
            <a:pathLst>
              <a:path w="184785" h="88264">
                <a:moveTo>
                  <a:pt x="0" y="72059"/>
                </a:moveTo>
                <a:lnTo>
                  <a:pt x="647" y="57899"/>
                </a:lnTo>
                <a:lnTo>
                  <a:pt x="130327" y="0"/>
                </a:lnTo>
                <a:lnTo>
                  <a:pt x="184607" y="74231"/>
                </a:lnTo>
                <a:lnTo>
                  <a:pt x="182867" y="88112"/>
                </a:lnTo>
                <a:lnTo>
                  <a:pt x="132143" y="73863"/>
                </a:lnTo>
                <a:lnTo>
                  <a:pt x="82981" y="69989"/>
                </a:lnTo>
                <a:lnTo>
                  <a:pt x="28054" y="71793"/>
                </a:lnTo>
                <a:lnTo>
                  <a:pt x="0" y="72059"/>
                </a:lnTo>
              </a:path>
            </a:pathLst>
          </a:custGeom>
          <a:ln w="3175">
            <a:solidFill>
              <a:srgbClr val="E1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204854" y="5412283"/>
            <a:ext cx="173355" cy="84455"/>
          </a:xfrm>
          <a:custGeom>
            <a:avLst/>
            <a:gdLst/>
            <a:ahLst/>
            <a:cxnLst/>
            <a:rect l="l" t="t" r="r" b="b"/>
            <a:pathLst>
              <a:path w="173355" h="84454">
                <a:moveTo>
                  <a:pt x="158369" y="0"/>
                </a:moveTo>
                <a:lnTo>
                  <a:pt x="148907" y="2311"/>
                </a:lnTo>
                <a:lnTo>
                  <a:pt x="32880" y="37452"/>
                </a:lnTo>
                <a:lnTo>
                  <a:pt x="5613" y="46723"/>
                </a:lnTo>
                <a:lnTo>
                  <a:pt x="0" y="48526"/>
                </a:lnTo>
                <a:lnTo>
                  <a:pt x="7950" y="84289"/>
                </a:lnTo>
                <a:lnTo>
                  <a:pt x="13944" y="82715"/>
                </a:lnTo>
                <a:lnTo>
                  <a:pt x="172885" y="44996"/>
                </a:lnTo>
                <a:lnTo>
                  <a:pt x="169468" y="33477"/>
                </a:lnTo>
                <a:lnTo>
                  <a:pt x="167106" y="24371"/>
                </a:lnTo>
                <a:lnTo>
                  <a:pt x="163626" y="15443"/>
                </a:lnTo>
                <a:lnTo>
                  <a:pt x="158369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04854" y="5412283"/>
            <a:ext cx="173355" cy="84455"/>
          </a:xfrm>
          <a:custGeom>
            <a:avLst/>
            <a:gdLst/>
            <a:ahLst/>
            <a:cxnLst/>
            <a:rect l="l" t="t" r="r" b="b"/>
            <a:pathLst>
              <a:path w="173355" h="84454">
                <a:moveTo>
                  <a:pt x="0" y="48526"/>
                </a:moveTo>
                <a:lnTo>
                  <a:pt x="5613" y="46723"/>
                </a:lnTo>
                <a:lnTo>
                  <a:pt x="32880" y="37452"/>
                </a:lnTo>
                <a:lnTo>
                  <a:pt x="148907" y="2311"/>
                </a:lnTo>
                <a:lnTo>
                  <a:pt x="158369" y="0"/>
                </a:lnTo>
                <a:lnTo>
                  <a:pt x="163626" y="15443"/>
                </a:lnTo>
                <a:lnTo>
                  <a:pt x="167106" y="24371"/>
                </a:lnTo>
                <a:lnTo>
                  <a:pt x="169468" y="33477"/>
                </a:lnTo>
                <a:lnTo>
                  <a:pt x="172885" y="44996"/>
                </a:lnTo>
                <a:lnTo>
                  <a:pt x="163626" y="47167"/>
                </a:lnTo>
                <a:lnTo>
                  <a:pt x="13944" y="82715"/>
                </a:lnTo>
                <a:lnTo>
                  <a:pt x="7950" y="84289"/>
                </a:lnTo>
                <a:lnTo>
                  <a:pt x="0" y="48526"/>
                </a:lnTo>
              </a:path>
            </a:pathLst>
          </a:custGeom>
          <a:ln w="3797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8459" y="5612438"/>
            <a:ext cx="76835" cy="81280"/>
          </a:xfrm>
          <a:custGeom>
            <a:avLst/>
            <a:gdLst/>
            <a:ahLst/>
            <a:cxnLst/>
            <a:rect l="l" t="t" r="r" b="b"/>
            <a:pathLst>
              <a:path w="76835" h="81279">
                <a:moveTo>
                  <a:pt x="60185" y="0"/>
                </a:moveTo>
                <a:lnTo>
                  <a:pt x="0" y="14465"/>
                </a:lnTo>
                <a:lnTo>
                  <a:pt x="1714" y="23431"/>
                </a:lnTo>
                <a:lnTo>
                  <a:pt x="16383" y="81064"/>
                </a:lnTo>
                <a:lnTo>
                  <a:pt x="76682" y="65659"/>
                </a:lnTo>
                <a:lnTo>
                  <a:pt x="62293" y="9359"/>
                </a:lnTo>
                <a:lnTo>
                  <a:pt x="60185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671724" y="5087773"/>
            <a:ext cx="99695" cy="67945"/>
          </a:xfrm>
          <a:custGeom>
            <a:avLst/>
            <a:gdLst/>
            <a:ahLst/>
            <a:cxnLst/>
            <a:rect l="l" t="t" r="r" b="b"/>
            <a:pathLst>
              <a:path w="99695" h="67945">
                <a:moveTo>
                  <a:pt x="87236" y="0"/>
                </a:moveTo>
                <a:lnTo>
                  <a:pt x="0" y="48107"/>
                </a:lnTo>
                <a:lnTo>
                  <a:pt x="13627" y="67640"/>
                </a:lnTo>
                <a:lnTo>
                  <a:pt x="99314" y="19558"/>
                </a:lnTo>
                <a:lnTo>
                  <a:pt x="87236" y="0"/>
                </a:lnTo>
                <a:close/>
              </a:path>
            </a:pathLst>
          </a:custGeom>
          <a:solidFill>
            <a:srgbClr val="F7E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671724" y="5087773"/>
            <a:ext cx="99695" cy="67945"/>
          </a:xfrm>
          <a:custGeom>
            <a:avLst/>
            <a:gdLst/>
            <a:ahLst/>
            <a:cxnLst/>
            <a:rect l="l" t="t" r="r" b="b"/>
            <a:pathLst>
              <a:path w="99695" h="67945">
                <a:moveTo>
                  <a:pt x="0" y="48107"/>
                </a:moveTo>
                <a:lnTo>
                  <a:pt x="87236" y="0"/>
                </a:lnTo>
                <a:lnTo>
                  <a:pt x="99314" y="19558"/>
                </a:lnTo>
                <a:lnTo>
                  <a:pt x="13627" y="67640"/>
                </a:lnTo>
                <a:lnTo>
                  <a:pt x="0" y="48107"/>
                </a:lnTo>
              </a:path>
            </a:pathLst>
          </a:custGeom>
          <a:ln w="3175">
            <a:solidFill>
              <a:srgbClr val="E1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76640" y="5180552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4" h="44450">
                <a:moveTo>
                  <a:pt x="37096" y="0"/>
                </a:moveTo>
                <a:lnTo>
                  <a:pt x="0" y="8902"/>
                </a:lnTo>
                <a:lnTo>
                  <a:pt x="10033" y="44335"/>
                </a:lnTo>
                <a:lnTo>
                  <a:pt x="44665" y="35991"/>
                </a:lnTo>
                <a:lnTo>
                  <a:pt x="37096" y="0"/>
                </a:lnTo>
                <a:close/>
              </a:path>
            </a:pathLst>
          </a:custGeom>
          <a:solidFill>
            <a:srgbClr val="E1C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76640" y="5180552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4" h="44450">
                <a:moveTo>
                  <a:pt x="0" y="8902"/>
                </a:moveTo>
                <a:lnTo>
                  <a:pt x="37096" y="0"/>
                </a:lnTo>
                <a:lnTo>
                  <a:pt x="44665" y="35991"/>
                </a:lnTo>
                <a:lnTo>
                  <a:pt x="10033" y="44335"/>
                </a:lnTo>
                <a:lnTo>
                  <a:pt x="0" y="8902"/>
                </a:lnTo>
              </a:path>
            </a:pathLst>
          </a:custGeom>
          <a:ln w="3797">
            <a:solidFill>
              <a:srgbClr val="BAA3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521666" y="4832169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24993" y="0"/>
                </a:moveTo>
                <a:lnTo>
                  <a:pt x="0" y="15875"/>
                </a:lnTo>
                <a:lnTo>
                  <a:pt x="17208" y="42849"/>
                </a:lnTo>
                <a:lnTo>
                  <a:pt x="41897" y="26644"/>
                </a:lnTo>
                <a:lnTo>
                  <a:pt x="24993" y="0"/>
                </a:lnTo>
                <a:close/>
              </a:path>
            </a:pathLst>
          </a:custGeom>
          <a:solidFill>
            <a:srgbClr val="EBD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21666" y="4832169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0" y="15875"/>
                </a:moveTo>
                <a:lnTo>
                  <a:pt x="24993" y="0"/>
                </a:lnTo>
                <a:lnTo>
                  <a:pt x="41897" y="26644"/>
                </a:lnTo>
                <a:lnTo>
                  <a:pt x="17208" y="42849"/>
                </a:lnTo>
                <a:lnTo>
                  <a:pt x="8953" y="29921"/>
                </a:lnTo>
                <a:lnTo>
                  <a:pt x="0" y="15875"/>
                </a:lnTo>
              </a:path>
            </a:pathLst>
          </a:custGeom>
          <a:ln w="5321">
            <a:solidFill>
              <a:srgbClr val="C5B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754780" y="1566011"/>
            <a:ext cx="523875" cy="2299335"/>
          </a:xfrm>
          <a:custGeom>
            <a:avLst/>
            <a:gdLst/>
            <a:ahLst/>
            <a:cxnLst/>
            <a:rect l="l" t="t" r="r" b="b"/>
            <a:pathLst>
              <a:path w="523875" h="2299335">
                <a:moveTo>
                  <a:pt x="0" y="0"/>
                </a:moveTo>
                <a:lnTo>
                  <a:pt x="281289" y="223047"/>
                </a:lnTo>
                <a:lnTo>
                  <a:pt x="508759" y="564817"/>
                </a:lnTo>
                <a:lnTo>
                  <a:pt x="523592" y="975116"/>
                </a:lnTo>
                <a:lnTo>
                  <a:pt x="466582" y="1857105"/>
                </a:lnTo>
                <a:lnTo>
                  <a:pt x="401380" y="2130079"/>
                </a:lnTo>
                <a:lnTo>
                  <a:pt x="391220" y="2229825"/>
                </a:lnTo>
                <a:lnTo>
                  <a:pt x="413636" y="2299129"/>
                </a:lnTo>
              </a:path>
            </a:pathLst>
          </a:custGeom>
          <a:ln w="34188">
            <a:solidFill>
              <a:srgbClr val="B5D0D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754779" y="1566011"/>
            <a:ext cx="523875" cy="2299335"/>
          </a:xfrm>
          <a:custGeom>
            <a:avLst/>
            <a:gdLst/>
            <a:ahLst/>
            <a:cxnLst/>
            <a:rect l="l" t="t" r="r" b="b"/>
            <a:pathLst>
              <a:path w="523875" h="2299335">
                <a:moveTo>
                  <a:pt x="0" y="0"/>
                </a:moveTo>
                <a:lnTo>
                  <a:pt x="281290" y="223059"/>
                </a:lnTo>
                <a:lnTo>
                  <a:pt x="508760" y="564816"/>
                </a:lnTo>
                <a:lnTo>
                  <a:pt x="523594" y="975115"/>
                </a:lnTo>
                <a:lnTo>
                  <a:pt x="466583" y="1857104"/>
                </a:lnTo>
                <a:lnTo>
                  <a:pt x="401382" y="2130078"/>
                </a:lnTo>
                <a:lnTo>
                  <a:pt x="391222" y="2229824"/>
                </a:lnTo>
                <a:lnTo>
                  <a:pt x="413637" y="2299128"/>
                </a:lnTo>
              </a:path>
            </a:pathLst>
          </a:custGeom>
          <a:ln w="15201">
            <a:solidFill>
              <a:srgbClr val="F3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-2851" y="1563160"/>
            <a:ext cx="9149702" cy="4257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88691" y="1566011"/>
            <a:ext cx="546735" cy="267335"/>
          </a:xfrm>
          <a:custGeom>
            <a:avLst/>
            <a:gdLst/>
            <a:ahLst/>
            <a:cxnLst/>
            <a:rect l="l" t="t" r="r" b="b"/>
            <a:pathLst>
              <a:path w="546735" h="267335">
                <a:moveTo>
                  <a:pt x="472156" y="0"/>
                </a:moveTo>
                <a:lnTo>
                  <a:pt x="0" y="0"/>
                </a:lnTo>
                <a:lnTo>
                  <a:pt x="71216" y="267214"/>
                </a:lnTo>
                <a:lnTo>
                  <a:pt x="425157" y="157498"/>
                </a:lnTo>
                <a:lnTo>
                  <a:pt x="164891" y="157498"/>
                </a:lnTo>
                <a:lnTo>
                  <a:pt x="146755" y="98761"/>
                </a:lnTo>
                <a:lnTo>
                  <a:pt x="213088" y="78339"/>
                </a:lnTo>
                <a:lnTo>
                  <a:pt x="331351" y="78339"/>
                </a:lnTo>
                <a:lnTo>
                  <a:pt x="320999" y="45307"/>
                </a:lnTo>
                <a:lnTo>
                  <a:pt x="382379" y="26015"/>
                </a:lnTo>
                <a:lnTo>
                  <a:pt x="518322" y="26015"/>
                </a:lnTo>
                <a:lnTo>
                  <a:pt x="512662" y="6927"/>
                </a:lnTo>
                <a:lnTo>
                  <a:pt x="474174" y="6927"/>
                </a:lnTo>
                <a:lnTo>
                  <a:pt x="472156" y="0"/>
                </a:lnTo>
                <a:close/>
              </a:path>
              <a:path w="546735" h="267335">
                <a:moveTo>
                  <a:pt x="331351" y="78339"/>
                </a:moveTo>
                <a:lnTo>
                  <a:pt x="213088" y="78339"/>
                </a:lnTo>
                <a:lnTo>
                  <a:pt x="231185" y="137039"/>
                </a:lnTo>
                <a:lnTo>
                  <a:pt x="164891" y="157498"/>
                </a:lnTo>
                <a:lnTo>
                  <a:pt x="425157" y="157498"/>
                </a:lnTo>
                <a:lnTo>
                  <a:pt x="546183" y="119983"/>
                </a:lnTo>
                <a:lnTo>
                  <a:pt x="541657" y="104717"/>
                </a:lnTo>
                <a:lnTo>
                  <a:pt x="339618" y="104717"/>
                </a:lnTo>
                <a:lnTo>
                  <a:pt x="331351" y="78339"/>
                </a:lnTo>
                <a:close/>
              </a:path>
              <a:path w="546735" h="267335">
                <a:moveTo>
                  <a:pt x="518322" y="26015"/>
                </a:moveTo>
                <a:lnTo>
                  <a:pt x="382379" y="26015"/>
                </a:lnTo>
                <a:lnTo>
                  <a:pt x="401022" y="85426"/>
                </a:lnTo>
                <a:lnTo>
                  <a:pt x="339618" y="104717"/>
                </a:lnTo>
                <a:lnTo>
                  <a:pt x="541657" y="104717"/>
                </a:lnTo>
                <a:lnTo>
                  <a:pt x="518322" y="26015"/>
                </a:lnTo>
                <a:close/>
              </a:path>
              <a:path w="546735" h="267335">
                <a:moveTo>
                  <a:pt x="510608" y="0"/>
                </a:moveTo>
                <a:lnTo>
                  <a:pt x="497786" y="0"/>
                </a:lnTo>
                <a:lnTo>
                  <a:pt x="474174" y="6927"/>
                </a:lnTo>
                <a:lnTo>
                  <a:pt x="512662" y="6927"/>
                </a:lnTo>
                <a:lnTo>
                  <a:pt x="51060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360847" y="1566011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4" h="6984">
                <a:moveTo>
                  <a:pt x="0" y="0"/>
                </a:moveTo>
                <a:lnTo>
                  <a:pt x="2018" y="6927"/>
                </a:lnTo>
                <a:lnTo>
                  <a:pt x="25630" y="0"/>
                </a:lnTo>
                <a:lnTo>
                  <a:pt x="0" y="0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88691" y="1566011"/>
            <a:ext cx="546735" cy="267335"/>
          </a:xfrm>
          <a:custGeom>
            <a:avLst/>
            <a:gdLst/>
            <a:ahLst/>
            <a:cxnLst/>
            <a:rect l="l" t="t" r="r" b="b"/>
            <a:pathLst>
              <a:path w="546735" h="267335">
                <a:moveTo>
                  <a:pt x="510608" y="0"/>
                </a:moveTo>
                <a:lnTo>
                  <a:pt x="546183" y="119983"/>
                </a:lnTo>
                <a:lnTo>
                  <a:pt x="71216" y="267214"/>
                </a:lnTo>
                <a:lnTo>
                  <a:pt x="0" y="0"/>
                </a:lnTo>
                <a:lnTo>
                  <a:pt x="472156" y="0"/>
                </a:lnTo>
                <a:lnTo>
                  <a:pt x="497786" y="0"/>
                </a:lnTo>
                <a:lnTo>
                  <a:pt x="510608" y="0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209691" y="1592027"/>
            <a:ext cx="80645" cy="78740"/>
          </a:xfrm>
          <a:custGeom>
            <a:avLst/>
            <a:gdLst/>
            <a:ahLst/>
            <a:cxnLst/>
            <a:rect l="l" t="t" r="r" b="b"/>
            <a:pathLst>
              <a:path w="80644" h="78739">
                <a:moveTo>
                  <a:pt x="0" y="19291"/>
                </a:moveTo>
                <a:lnTo>
                  <a:pt x="18618" y="78701"/>
                </a:lnTo>
                <a:lnTo>
                  <a:pt x="80022" y="59410"/>
                </a:lnTo>
                <a:lnTo>
                  <a:pt x="61379" y="0"/>
                </a:lnTo>
                <a:lnTo>
                  <a:pt x="0" y="19291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035447" y="1644351"/>
            <a:ext cx="84455" cy="79375"/>
          </a:xfrm>
          <a:custGeom>
            <a:avLst/>
            <a:gdLst/>
            <a:ahLst/>
            <a:cxnLst/>
            <a:rect l="l" t="t" r="r" b="b"/>
            <a:pathLst>
              <a:path w="84455" h="79375">
                <a:moveTo>
                  <a:pt x="0" y="20421"/>
                </a:moveTo>
                <a:lnTo>
                  <a:pt x="18135" y="79159"/>
                </a:lnTo>
                <a:lnTo>
                  <a:pt x="84429" y="58699"/>
                </a:lnTo>
                <a:lnTo>
                  <a:pt x="66332" y="0"/>
                </a:lnTo>
                <a:lnTo>
                  <a:pt x="0" y="20421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0" y="1566011"/>
            <a:ext cx="9144000" cy="4252595"/>
          </a:xfrm>
          <a:custGeom>
            <a:avLst/>
            <a:gdLst/>
            <a:ahLst/>
            <a:cxnLst/>
            <a:rect l="l" t="t" r="r" b="b"/>
            <a:pathLst>
              <a:path w="9144000" h="4252595">
                <a:moveTo>
                  <a:pt x="9097669" y="0"/>
                </a:moveTo>
                <a:lnTo>
                  <a:pt x="0" y="0"/>
                </a:lnTo>
                <a:lnTo>
                  <a:pt x="0" y="4252290"/>
                </a:lnTo>
                <a:lnTo>
                  <a:pt x="9144000" y="4252290"/>
                </a:lnTo>
                <a:lnTo>
                  <a:pt x="9144000" y="86312"/>
                </a:lnTo>
                <a:lnTo>
                  <a:pt x="9128765" y="86312"/>
                </a:lnTo>
                <a:lnTo>
                  <a:pt x="9078371" y="18088"/>
                </a:lnTo>
                <a:lnTo>
                  <a:pt x="9097669" y="0"/>
                </a:lnTo>
                <a:close/>
              </a:path>
              <a:path w="9144000" h="4252595">
                <a:moveTo>
                  <a:pt x="9097669" y="0"/>
                </a:moveTo>
                <a:lnTo>
                  <a:pt x="9078371" y="18088"/>
                </a:lnTo>
                <a:lnTo>
                  <a:pt x="9128765" y="86312"/>
                </a:lnTo>
                <a:lnTo>
                  <a:pt x="9144000" y="70838"/>
                </a:lnTo>
                <a:lnTo>
                  <a:pt x="9097669" y="0"/>
                </a:lnTo>
                <a:close/>
              </a:path>
              <a:path w="9144000" h="4252595">
                <a:moveTo>
                  <a:pt x="9144000" y="70838"/>
                </a:moveTo>
                <a:lnTo>
                  <a:pt x="9128765" y="86312"/>
                </a:lnTo>
                <a:lnTo>
                  <a:pt x="9144000" y="86312"/>
                </a:lnTo>
                <a:lnTo>
                  <a:pt x="9144000" y="70838"/>
                </a:lnTo>
                <a:close/>
              </a:path>
              <a:path w="9144000" h="4252595">
                <a:moveTo>
                  <a:pt x="9129360" y="0"/>
                </a:moveTo>
                <a:lnTo>
                  <a:pt x="9097669" y="0"/>
                </a:lnTo>
                <a:lnTo>
                  <a:pt x="9144000" y="70838"/>
                </a:lnTo>
                <a:lnTo>
                  <a:pt x="9144000" y="19983"/>
                </a:lnTo>
                <a:lnTo>
                  <a:pt x="912936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078371" y="1566011"/>
            <a:ext cx="66040" cy="86360"/>
          </a:xfrm>
          <a:custGeom>
            <a:avLst/>
            <a:gdLst/>
            <a:ahLst/>
            <a:cxnLst/>
            <a:rect l="l" t="t" r="r" b="b"/>
            <a:pathLst>
              <a:path w="66040" h="86360">
                <a:moveTo>
                  <a:pt x="65628" y="70838"/>
                </a:moveTo>
                <a:lnTo>
                  <a:pt x="50393" y="86312"/>
                </a:lnTo>
                <a:lnTo>
                  <a:pt x="0" y="18088"/>
                </a:lnTo>
                <a:lnTo>
                  <a:pt x="19298" y="0"/>
                </a:lnTo>
                <a:lnTo>
                  <a:pt x="65628" y="70838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0" y="1566011"/>
            <a:ext cx="9144000" cy="4252595"/>
          </a:xfrm>
          <a:custGeom>
            <a:avLst/>
            <a:gdLst/>
            <a:ahLst/>
            <a:cxnLst/>
            <a:rect l="l" t="t" r="r" b="b"/>
            <a:pathLst>
              <a:path w="9144000" h="4252595">
                <a:moveTo>
                  <a:pt x="9097669" y="0"/>
                </a:moveTo>
                <a:lnTo>
                  <a:pt x="9129360" y="0"/>
                </a:lnTo>
                <a:lnTo>
                  <a:pt x="9144000" y="19983"/>
                </a:lnTo>
                <a:lnTo>
                  <a:pt x="9144000" y="70838"/>
                </a:lnTo>
                <a:lnTo>
                  <a:pt x="9144000" y="4252290"/>
                </a:lnTo>
                <a:lnTo>
                  <a:pt x="0" y="4252290"/>
                </a:lnTo>
                <a:lnTo>
                  <a:pt x="0" y="0"/>
                </a:lnTo>
                <a:lnTo>
                  <a:pt x="9097669" y="0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243649" y="2671861"/>
            <a:ext cx="121920" cy="122555"/>
          </a:xfrm>
          <a:custGeom>
            <a:avLst/>
            <a:gdLst/>
            <a:ahLst/>
            <a:cxnLst/>
            <a:rect l="l" t="t" r="r" b="b"/>
            <a:pathLst>
              <a:path w="121920" h="122555">
                <a:moveTo>
                  <a:pt x="23266" y="0"/>
                </a:moveTo>
                <a:lnTo>
                  <a:pt x="0" y="15646"/>
                </a:lnTo>
                <a:lnTo>
                  <a:pt x="84201" y="122199"/>
                </a:lnTo>
                <a:lnTo>
                  <a:pt x="121869" y="92633"/>
                </a:lnTo>
                <a:lnTo>
                  <a:pt x="78563" y="32562"/>
                </a:lnTo>
                <a:lnTo>
                  <a:pt x="49415" y="32562"/>
                </a:lnTo>
                <a:lnTo>
                  <a:pt x="23266" y="0"/>
                </a:lnTo>
                <a:close/>
              </a:path>
              <a:path w="121920" h="122555">
                <a:moveTo>
                  <a:pt x="68592" y="18732"/>
                </a:moveTo>
                <a:lnTo>
                  <a:pt x="49415" y="32562"/>
                </a:lnTo>
                <a:lnTo>
                  <a:pt x="78563" y="32562"/>
                </a:lnTo>
                <a:lnTo>
                  <a:pt x="68592" y="18732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243649" y="2671861"/>
            <a:ext cx="121920" cy="122555"/>
          </a:xfrm>
          <a:custGeom>
            <a:avLst/>
            <a:gdLst/>
            <a:ahLst/>
            <a:cxnLst/>
            <a:rect l="l" t="t" r="r" b="b"/>
            <a:pathLst>
              <a:path w="121920" h="122555">
                <a:moveTo>
                  <a:pt x="0" y="15646"/>
                </a:moveTo>
                <a:lnTo>
                  <a:pt x="23266" y="0"/>
                </a:lnTo>
                <a:lnTo>
                  <a:pt x="49415" y="32562"/>
                </a:lnTo>
                <a:lnTo>
                  <a:pt x="68592" y="18732"/>
                </a:lnTo>
                <a:lnTo>
                  <a:pt x="121869" y="92633"/>
                </a:lnTo>
                <a:lnTo>
                  <a:pt x="84201" y="122199"/>
                </a:lnTo>
                <a:lnTo>
                  <a:pt x="0" y="1564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981230" y="2396855"/>
            <a:ext cx="120650" cy="64135"/>
          </a:xfrm>
          <a:custGeom>
            <a:avLst/>
            <a:gdLst/>
            <a:ahLst/>
            <a:cxnLst/>
            <a:rect l="l" t="t" r="r" b="b"/>
            <a:pathLst>
              <a:path w="120650" h="64135">
                <a:moveTo>
                  <a:pt x="114350" y="0"/>
                </a:moveTo>
                <a:lnTo>
                  <a:pt x="3530" y="10121"/>
                </a:lnTo>
                <a:lnTo>
                  <a:pt x="0" y="16675"/>
                </a:lnTo>
                <a:lnTo>
                  <a:pt x="1244" y="22694"/>
                </a:lnTo>
                <a:lnTo>
                  <a:pt x="32169" y="63957"/>
                </a:lnTo>
                <a:lnTo>
                  <a:pt x="120408" y="53327"/>
                </a:lnTo>
                <a:lnTo>
                  <a:pt x="11435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981230" y="2396855"/>
            <a:ext cx="120650" cy="64135"/>
          </a:xfrm>
          <a:custGeom>
            <a:avLst/>
            <a:gdLst/>
            <a:ahLst/>
            <a:cxnLst/>
            <a:rect l="l" t="t" r="r" b="b"/>
            <a:pathLst>
              <a:path w="120650" h="64135">
                <a:moveTo>
                  <a:pt x="0" y="16675"/>
                </a:moveTo>
                <a:lnTo>
                  <a:pt x="3530" y="10121"/>
                </a:lnTo>
                <a:lnTo>
                  <a:pt x="114350" y="0"/>
                </a:lnTo>
                <a:lnTo>
                  <a:pt x="120408" y="53327"/>
                </a:lnTo>
                <a:lnTo>
                  <a:pt x="32169" y="63957"/>
                </a:lnTo>
                <a:lnTo>
                  <a:pt x="1244" y="22694"/>
                </a:lnTo>
                <a:lnTo>
                  <a:pt x="0" y="1667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2564" y="5635874"/>
            <a:ext cx="103505" cy="82550"/>
          </a:xfrm>
          <a:custGeom>
            <a:avLst/>
            <a:gdLst/>
            <a:ahLst/>
            <a:cxnLst/>
            <a:rect l="l" t="t" r="r" b="b"/>
            <a:pathLst>
              <a:path w="103505" h="82550">
                <a:moveTo>
                  <a:pt x="87617" y="0"/>
                </a:moveTo>
                <a:lnTo>
                  <a:pt x="0" y="19316"/>
                </a:lnTo>
                <a:lnTo>
                  <a:pt x="18072" y="82537"/>
                </a:lnTo>
                <a:lnTo>
                  <a:pt x="103314" y="62077"/>
                </a:lnTo>
                <a:lnTo>
                  <a:pt x="102273" y="57619"/>
                </a:lnTo>
                <a:lnTo>
                  <a:pt x="8761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2564" y="5635874"/>
            <a:ext cx="103505" cy="82550"/>
          </a:xfrm>
          <a:custGeom>
            <a:avLst/>
            <a:gdLst/>
            <a:ahLst/>
            <a:cxnLst/>
            <a:rect l="l" t="t" r="r" b="b"/>
            <a:pathLst>
              <a:path w="103505" h="82550">
                <a:moveTo>
                  <a:pt x="0" y="19316"/>
                </a:moveTo>
                <a:lnTo>
                  <a:pt x="87617" y="0"/>
                </a:lnTo>
                <a:lnTo>
                  <a:pt x="102273" y="57619"/>
                </a:lnTo>
                <a:lnTo>
                  <a:pt x="103314" y="62077"/>
                </a:lnTo>
                <a:lnTo>
                  <a:pt x="18072" y="82537"/>
                </a:lnTo>
                <a:lnTo>
                  <a:pt x="0" y="1931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63929" y="3024638"/>
            <a:ext cx="142240" cy="111760"/>
          </a:xfrm>
          <a:custGeom>
            <a:avLst/>
            <a:gdLst/>
            <a:ahLst/>
            <a:cxnLst/>
            <a:rect l="l" t="t" r="r" b="b"/>
            <a:pathLst>
              <a:path w="142239" h="111760">
                <a:moveTo>
                  <a:pt x="121221" y="0"/>
                </a:moveTo>
                <a:lnTo>
                  <a:pt x="0" y="76187"/>
                </a:lnTo>
                <a:lnTo>
                  <a:pt x="22123" y="111239"/>
                </a:lnTo>
                <a:lnTo>
                  <a:pt x="141757" y="32791"/>
                </a:lnTo>
                <a:lnTo>
                  <a:pt x="121221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63929" y="3024638"/>
            <a:ext cx="142240" cy="111760"/>
          </a:xfrm>
          <a:custGeom>
            <a:avLst/>
            <a:gdLst/>
            <a:ahLst/>
            <a:cxnLst/>
            <a:rect l="l" t="t" r="r" b="b"/>
            <a:pathLst>
              <a:path w="142239" h="111760">
                <a:moveTo>
                  <a:pt x="0" y="76187"/>
                </a:moveTo>
                <a:lnTo>
                  <a:pt x="121221" y="0"/>
                </a:lnTo>
                <a:lnTo>
                  <a:pt x="141757" y="32791"/>
                </a:lnTo>
                <a:lnTo>
                  <a:pt x="22123" y="111239"/>
                </a:lnTo>
                <a:lnTo>
                  <a:pt x="0" y="76187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722685" y="1800441"/>
            <a:ext cx="137160" cy="114300"/>
          </a:xfrm>
          <a:custGeom>
            <a:avLst/>
            <a:gdLst/>
            <a:ahLst/>
            <a:cxnLst/>
            <a:rect l="l" t="t" r="r" b="b"/>
            <a:pathLst>
              <a:path w="137159" h="114300">
                <a:moveTo>
                  <a:pt x="108153" y="0"/>
                </a:moveTo>
                <a:lnTo>
                  <a:pt x="23507" y="54216"/>
                </a:lnTo>
                <a:lnTo>
                  <a:pt x="31762" y="68287"/>
                </a:lnTo>
                <a:lnTo>
                  <a:pt x="0" y="88620"/>
                </a:lnTo>
                <a:lnTo>
                  <a:pt x="14338" y="113995"/>
                </a:lnTo>
                <a:lnTo>
                  <a:pt x="136702" y="33807"/>
                </a:lnTo>
                <a:lnTo>
                  <a:pt x="108153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722685" y="1800441"/>
            <a:ext cx="137160" cy="114300"/>
          </a:xfrm>
          <a:custGeom>
            <a:avLst/>
            <a:gdLst/>
            <a:ahLst/>
            <a:cxnLst/>
            <a:rect l="l" t="t" r="r" b="b"/>
            <a:pathLst>
              <a:path w="137159" h="114300">
                <a:moveTo>
                  <a:pt x="0" y="88620"/>
                </a:moveTo>
                <a:lnTo>
                  <a:pt x="31762" y="68287"/>
                </a:lnTo>
                <a:lnTo>
                  <a:pt x="23507" y="54216"/>
                </a:lnTo>
                <a:lnTo>
                  <a:pt x="108153" y="0"/>
                </a:lnTo>
                <a:lnTo>
                  <a:pt x="136702" y="33807"/>
                </a:lnTo>
                <a:lnTo>
                  <a:pt x="14338" y="113995"/>
                </a:lnTo>
                <a:lnTo>
                  <a:pt x="0" y="8862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837278" y="2149799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5" h="107314">
                <a:moveTo>
                  <a:pt x="94381" y="78676"/>
                </a:moveTo>
                <a:lnTo>
                  <a:pt x="46329" y="78676"/>
                </a:lnTo>
                <a:lnTo>
                  <a:pt x="63576" y="98653"/>
                </a:lnTo>
                <a:lnTo>
                  <a:pt x="71818" y="107111"/>
                </a:lnTo>
                <a:lnTo>
                  <a:pt x="83489" y="97104"/>
                </a:lnTo>
                <a:lnTo>
                  <a:pt x="96761" y="82334"/>
                </a:lnTo>
                <a:lnTo>
                  <a:pt x="94381" y="78676"/>
                </a:lnTo>
                <a:close/>
              </a:path>
              <a:path w="99695" h="107314">
                <a:moveTo>
                  <a:pt x="57810" y="0"/>
                </a:moveTo>
                <a:lnTo>
                  <a:pt x="18072" y="27393"/>
                </a:lnTo>
                <a:lnTo>
                  <a:pt x="31991" y="49352"/>
                </a:lnTo>
                <a:lnTo>
                  <a:pt x="0" y="78917"/>
                </a:lnTo>
                <a:lnTo>
                  <a:pt x="17272" y="99580"/>
                </a:lnTo>
                <a:lnTo>
                  <a:pt x="46329" y="78676"/>
                </a:lnTo>
                <a:lnTo>
                  <a:pt x="94381" y="78676"/>
                </a:lnTo>
                <a:lnTo>
                  <a:pt x="85267" y="64668"/>
                </a:lnTo>
                <a:lnTo>
                  <a:pt x="99225" y="53682"/>
                </a:lnTo>
                <a:lnTo>
                  <a:pt x="5781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837278" y="2149799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5" h="107314">
                <a:moveTo>
                  <a:pt x="0" y="78917"/>
                </a:moveTo>
                <a:lnTo>
                  <a:pt x="31991" y="49352"/>
                </a:lnTo>
                <a:lnTo>
                  <a:pt x="18072" y="27393"/>
                </a:lnTo>
                <a:lnTo>
                  <a:pt x="57810" y="0"/>
                </a:lnTo>
                <a:lnTo>
                  <a:pt x="91948" y="44221"/>
                </a:lnTo>
                <a:lnTo>
                  <a:pt x="99225" y="53682"/>
                </a:lnTo>
                <a:lnTo>
                  <a:pt x="85267" y="64668"/>
                </a:lnTo>
                <a:lnTo>
                  <a:pt x="96761" y="82334"/>
                </a:lnTo>
                <a:lnTo>
                  <a:pt x="83489" y="97104"/>
                </a:lnTo>
                <a:lnTo>
                  <a:pt x="71818" y="107111"/>
                </a:lnTo>
                <a:lnTo>
                  <a:pt x="63576" y="98653"/>
                </a:lnTo>
                <a:lnTo>
                  <a:pt x="46329" y="78676"/>
                </a:lnTo>
                <a:lnTo>
                  <a:pt x="17272" y="99580"/>
                </a:lnTo>
                <a:lnTo>
                  <a:pt x="0" y="78917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090062" y="2048880"/>
            <a:ext cx="113030" cy="120014"/>
          </a:xfrm>
          <a:custGeom>
            <a:avLst/>
            <a:gdLst/>
            <a:ahLst/>
            <a:cxnLst/>
            <a:rect l="l" t="t" r="r" b="b"/>
            <a:pathLst>
              <a:path w="113029" h="120014">
                <a:moveTo>
                  <a:pt x="38912" y="0"/>
                </a:moveTo>
                <a:lnTo>
                  <a:pt x="0" y="29121"/>
                </a:lnTo>
                <a:lnTo>
                  <a:pt x="71640" y="118757"/>
                </a:lnTo>
                <a:lnTo>
                  <a:pt x="79235" y="119824"/>
                </a:lnTo>
                <a:lnTo>
                  <a:pt x="88201" y="114541"/>
                </a:lnTo>
                <a:lnTo>
                  <a:pt x="112572" y="98780"/>
                </a:lnTo>
                <a:lnTo>
                  <a:pt x="3891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090062" y="2048880"/>
            <a:ext cx="113030" cy="120014"/>
          </a:xfrm>
          <a:custGeom>
            <a:avLst/>
            <a:gdLst/>
            <a:ahLst/>
            <a:cxnLst/>
            <a:rect l="l" t="t" r="r" b="b"/>
            <a:pathLst>
              <a:path w="113029" h="120014">
                <a:moveTo>
                  <a:pt x="0" y="29121"/>
                </a:moveTo>
                <a:lnTo>
                  <a:pt x="38912" y="0"/>
                </a:lnTo>
                <a:lnTo>
                  <a:pt x="112572" y="98780"/>
                </a:lnTo>
                <a:lnTo>
                  <a:pt x="88201" y="114541"/>
                </a:lnTo>
                <a:lnTo>
                  <a:pt x="79235" y="119824"/>
                </a:lnTo>
                <a:lnTo>
                  <a:pt x="71640" y="118757"/>
                </a:lnTo>
                <a:lnTo>
                  <a:pt x="0" y="2912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145980" y="4328619"/>
            <a:ext cx="98425" cy="104139"/>
          </a:xfrm>
          <a:custGeom>
            <a:avLst/>
            <a:gdLst/>
            <a:ahLst/>
            <a:cxnLst/>
            <a:rect l="l" t="t" r="r" b="b"/>
            <a:pathLst>
              <a:path w="98425" h="104139">
                <a:moveTo>
                  <a:pt x="61887" y="0"/>
                </a:moveTo>
                <a:lnTo>
                  <a:pt x="0" y="30568"/>
                </a:lnTo>
                <a:lnTo>
                  <a:pt x="36207" y="103936"/>
                </a:lnTo>
                <a:lnTo>
                  <a:pt x="98094" y="73304"/>
                </a:lnTo>
                <a:lnTo>
                  <a:pt x="77647" y="32080"/>
                </a:lnTo>
                <a:lnTo>
                  <a:pt x="6188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145980" y="4328619"/>
            <a:ext cx="98425" cy="104139"/>
          </a:xfrm>
          <a:custGeom>
            <a:avLst/>
            <a:gdLst/>
            <a:ahLst/>
            <a:cxnLst/>
            <a:rect l="l" t="t" r="r" b="b"/>
            <a:pathLst>
              <a:path w="98425" h="104139">
                <a:moveTo>
                  <a:pt x="0" y="30568"/>
                </a:moveTo>
                <a:lnTo>
                  <a:pt x="61887" y="0"/>
                </a:lnTo>
                <a:lnTo>
                  <a:pt x="77647" y="32080"/>
                </a:lnTo>
                <a:lnTo>
                  <a:pt x="98094" y="73304"/>
                </a:lnTo>
                <a:lnTo>
                  <a:pt x="36207" y="103936"/>
                </a:lnTo>
                <a:lnTo>
                  <a:pt x="0" y="30568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70125" y="5391838"/>
            <a:ext cx="87630" cy="94615"/>
          </a:xfrm>
          <a:custGeom>
            <a:avLst/>
            <a:gdLst/>
            <a:ahLst/>
            <a:cxnLst/>
            <a:rect l="l" t="t" r="r" b="b"/>
            <a:pathLst>
              <a:path w="87630" h="94614">
                <a:moveTo>
                  <a:pt x="68656" y="0"/>
                </a:moveTo>
                <a:lnTo>
                  <a:pt x="0" y="16560"/>
                </a:lnTo>
                <a:lnTo>
                  <a:pt x="18732" y="94119"/>
                </a:lnTo>
                <a:lnTo>
                  <a:pt x="87376" y="77431"/>
                </a:lnTo>
                <a:lnTo>
                  <a:pt x="6865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70125" y="5391838"/>
            <a:ext cx="87630" cy="94615"/>
          </a:xfrm>
          <a:custGeom>
            <a:avLst/>
            <a:gdLst/>
            <a:ahLst/>
            <a:cxnLst/>
            <a:rect l="l" t="t" r="r" b="b"/>
            <a:pathLst>
              <a:path w="87630" h="94614">
                <a:moveTo>
                  <a:pt x="0" y="16560"/>
                </a:moveTo>
                <a:lnTo>
                  <a:pt x="25730" y="10325"/>
                </a:lnTo>
                <a:lnTo>
                  <a:pt x="68656" y="0"/>
                </a:lnTo>
                <a:lnTo>
                  <a:pt x="87376" y="77431"/>
                </a:lnTo>
                <a:lnTo>
                  <a:pt x="34137" y="90284"/>
                </a:lnTo>
                <a:lnTo>
                  <a:pt x="18732" y="94119"/>
                </a:lnTo>
                <a:lnTo>
                  <a:pt x="1460" y="22555"/>
                </a:lnTo>
                <a:lnTo>
                  <a:pt x="0" y="1656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3348" y="4644207"/>
            <a:ext cx="121920" cy="79375"/>
          </a:xfrm>
          <a:custGeom>
            <a:avLst/>
            <a:gdLst/>
            <a:ahLst/>
            <a:cxnLst/>
            <a:rect l="l" t="t" r="r" b="b"/>
            <a:pathLst>
              <a:path w="121920" h="79375">
                <a:moveTo>
                  <a:pt x="107772" y="0"/>
                </a:moveTo>
                <a:lnTo>
                  <a:pt x="0" y="30861"/>
                </a:lnTo>
                <a:lnTo>
                  <a:pt x="4572" y="47358"/>
                </a:lnTo>
                <a:lnTo>
                  <a:pt x="13589" y="79159"/>
                </a:lnTo>
                <a:lnTo>
                  <a:pt x="121361" y="48285"/>
                </a:lnTo>
                <a:lnTo>
                  <a:pt x="10777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43348" y="4644207"/>
            <a:ext cx="121920" cy="79375"/>
          </a:xfrm>
          <a:custGeom>
            <a:avLst/>
            <a:gdLst/>
            <a:ahLst/>
            <a:cxnLst/>
            <a:rect l="l" t="t" r="r" b="b"/>
            <a:pathLst>
              <a:path w="121920" h="79375">
                <a:moveTo>
                  <a:pt x="0" y="30861"/>
                </a:moveTo>
                <a:lnTo>
                  <a:pt x="107772" y="0"/>
                </a:lnTo>
                <a:lnTo>
                  <a:pt x="121361" y="48285"/>
                </a:lnTo>
                <a:lnTo>
                  <a:pt x="13589" y="79159"/>
                </a:lnTo>
                <a:lnTo>
                  <a:pt x="4572" y="47358"/>
                </a:lnTo>
                <a:lnTo>
                  <a:pt x="2311" y="39179"/>
                </a:lnTo>
                <a:lnTo>
                  <a:pt x="0" y="3086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442057" y="3627309"/>
            <a:ext cx="105410" cy="106680"/>
          </a:xfrm>
          <a:custGeom>
            <a:avLst/>
            <a:gdLst/>
            <a:ahLst/>
            <a:cxnLst/>
            <a:rect l="l" t="t" r="r" b="b"/>
            <a:pathLst>
              <a:path w="105410" h="106679">
                <a:moveTo>
                  <a:pt x="53784" y="0"/>
                </a:moveTo>
                <a:lnTo>
                  <a:pt x="0" y="46012"/>
                </a:lnTo>
                <a:lnTo>
                  <a:pt x="51409" y="106146"/>
                </a:lnTo>
                <a:lnTo>
                  <a:pt x="105244" y="60109"/>
                </a:lnTo>
                <a:lnTo>
                  <a:pt x="5378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442057" y="3627309"/>
            <a:ext cx="105410" cy="106680"/>
          </a:xfrm>
          <a:custGeom>
            <a:avLst/>
            <a:gdLst/>
            <a:ahLst/>
            <a:cxnLst/>
            <a:rect l="l" t="t" r="r" b="b"/>
            <a:pathLst>
              <a:path w="105410" h="106679">
                <a:moveTo>
                  <a:pt x="0" y="46012"/>
                </a:moveTo>
                <a:lnTo>
                  <a:pt x="53784" y="0"/>
                </a:lnTo>
                <a:lnTo>
                  <a:pt x="105244" y="60109"/>
                </a:lnTo>
                <a:lnTo>
                  <a:pt x="51409" y="106146"/>
                </a:lnTo>
                <a:lnTo>
                  <a:pt x="0" y="4601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190137" y="4319595"/>
            <a:ext cx="111760" cy="104139"/>
          </a:xfrm>
          <a:custGeom>
            <a:avLst/>
            <a:gdLst/>
            <a:ahLst/>
            <a:cxnLst/>
            <a:rect l="l" t="t" r="r" b="b"/>
            <a:pathLst>
              <a:path w="111760" h="104139">
                <a:moveTo>
                  <a:pt x="48437" y="0"/>
                </a:moveTo>
                <a:lnTo>
                  <a:pt x="43218" y="4241"/>
                </a:lnTo>
                <a:lnTo>
                  <a:pt x="0" y="38735"/>
                </a:lnTo>
                <a:lnTo>
                  <a:pt x="53987" y="103708"/>
                </a:lnTo>
                <a:lnTo>
                  <a:pt x="83045" y="79451"/>
                </a:lnTo>
                <a:lnTo>
                  <a:pt x="107453" y="79451"/>
                </a:lnTo>
                <a:lnTo>
                  <a:pt x="111683" y="75946"/>
                </a:lnTo>
                <a:lnTo>
                  <a:pt x="100406" y="62509"/>
                </a:lnTo>
                <a:lnTo>
                  <a:pt x="48437" y="0"/>
                </a:lnTo>
                <a:close/>
              </a:path>
              <a:path w="111760" h="104139">
                <a:moveTo>
                  <a:pt x="107453" y="79451"/>
                </a:moveTo>
                <a:lnTo>
                  <a:pt x="83045" y="79451"/>
                </a:lnTo>
                <a:lnTo>
                  <a:pt x="93014" y="91414"/>
                </a:lnTo>
                <a:lnTo>
                  <a:pt x="107453" y="79451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190137" y="4319595"/>
            <a:ext cx="111760" cy="104139"/>
          </a:xfrm>
          <a:custGeom>
            <a:avLst/>
            <a:gdLst/>
            <a:ahLst/>
            <a:cxnLst/>
            <a:rect l="l" t="t" r="r" b="b"/>
            <a:pathLst>
              <a:path w="111760" h="104139">
                <a:moveTo>
                  <a:pt x="0" y="38735"/>
                </a:moveTo>
                <a:lnTo>
                  <a:pt x="34747" y="10985"/>
                </a:lnTo>
                <a:lnTo>
                  <a:pt x="43218" y="4241"/>
                </a:lnTo>
                <a:lnTo>
                  <a:pt x="48437" y="0"/>
                </a:lnTo>
                <a:lnTo>
                  <a:pt x="100406" y="62509"/>
                </a:lnTo>
                <a:lnTo>
                  <a:pt x="111683" y="75946"/>
                </a:lnTo>
                <a:lnTo>
                  <a:pt x="93014" y="91414"/>
                </a:lnTo>
                <a:lnTo>
                  <a:pt x="83045" y="79451"/>
                </a:lnTo>
                <a:lnTo>
                  <a:pt x="53987" y="103708"/>
                </a:lnTo>
                <a:lnTo>
                  <a:pt x="0" y="3873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794264" y="5734662"/>
            <a:ext cx="113030" cy="74295"/>
          </a:xfrm>
          <a:custGeom>
            <a:avLst/>
            <a:gdLst/>
            <a:ahLst/>
            <a:cxnLst/>
            <a:rect l="l" t="t" r="r" b="b"/>
            <a:pathLst>
              <a:path w="113030" h="74295">
                <a:moveTo>
                  <a:pt x="101219" y="0"/>
                </a:moveTo>
                <a:lnTo>
                  <a:pt x="0" y="21704"/>
                </a:lnTo>
                <a:lnTo>
                  <a:pt x="11341" y="74206"/>
                </a:lnTo>
                <a:lnTo>
                  <a:pt x="112458" y="52628"/>
                </a:lnTo>
                <a:lnTo>
                  <a:pt x="10121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794264" y="5734662"/>
            <a:ext cx="113030" cy="74295"/>
          </a:xfrm>
          <a:custGeom>
            <a:avLst/>
            <a:gdLst/>
            <a:ahLst/>
            <a:cxnLst/>
            <a:rect l="l" t="t" r="r" b="b"/>
            <a:pathLst>
              <a:path w="113030" h="74295">
                <a:moveTo>
                  <a:pt x="0" y="21704"/>
                </a:moveTo>
                <a:lnTo>
                  <a:pt x="101219" y="0"/>
                </a:lnTo>
                <a:lnTo>
                  <a:pt x="112458" y="52628"/>
                </a:lnTo>
                <a:lnTo>
                  <a:pt x="104736" y="54229"/>
                </a:lnTo>
                <a:lnTo>
                  <a:pt x="67881" y="62128"/>
                </a:lnTo>
                <a:lnTo>
                  <a:pt x="11341" y="74206"/>
                </a:lnTo>
                <a:lnTo>
                  <a:pt x="0" y="2170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151698" y="4493283"/>
            <a:ext cx="103505" cy="108585"/>
          </a:xfrm>
          <a:custGeom>
            <a:avLst/>
            <a:gdLst/>
            <a:ahLst/>
            <a:cxnLst/>
            <a:rect l="l" t="t" r="r" b="b"/>
            <a:pathLst>
              <a:path w="103505" h="108585">
                <a:moveTo>
                  <a:pt x="48729" y="0"/>
                </a:moveTo>
                <a:lnTo>
                  <a:pt x="0" y="37718"/>
                </a:lnTo>
                <a:lnTo>
                  <a:pt x="54724" y="108419"/>
                </a:lnTo>
                <a:lnTo>
                  <a:pt x="103441" y="70688"/>
                </a:lnTo>
                <a:lnTo>
                  <a:pt x="4872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151698" y="4493283"/>
            <a:ext cx="103505" cy="108585"/>
          </a:xfrm>
          <a:custGeom>
            <a:avLst/>
            <a:gdLst/>
            <a:ahLst/>
            <a:cxnLst/>
            <a:rect l="l" t="t" r="r" b="b"/>
            <a:pathLst>
              <a:path w="103505" h="108585">
                <a:moveTo>
                  <a:pt x="0" y="37718"/>
                </a:moveTo>
                <a:lnTo>
                  <a:pt x="48729" y="0"/>
                </a:lnTo>
                <a:lnTo>
                  <a:pt x="103441" y="70688"/>
                </a:lnTo>
                <a:lnTo>
                  <a:pt x="54724" y="108419"/>
                </a:lnTo>
                <a:lnTo>
                  <a:pt x="0" y="37718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377209" y="2476310"/>
            <a:ext cx="93980" cy="113030"/>
          </a:xfrm>
          <a:custGeom>
            <a:avLst/>
            <a:gdLst/>
            <a:ahLst/>
            <a:cxnLst/>
            <a:rect l="l" t="t" r="r" b="b"/>
            <a:pathLst>
              <a:path w="93980" h="113030">
                <a:moveTo>
                  <a:pt x="62560" y="0"/>
                </a:moveTo>
                <a:lnTo>
                  <a:pt x="0" y="16611"/>
                </a:lnTo>
                <a:lnTo>
                  <a:pt x="7569" y="52235"/>
                </a:lnTo>
                <a:lnTo>
                  <a:pt x="22758" y="68351"/>
                </a:lnTo>
                <a:lnTo>
                  <a:pt x="42202" y="85915"/>
                </a:lnTo>
                <a:lnTo>
                  <a:pt x="82042" y="106362"/>
                </a:lnTo>
                <a:lnTo>
                  <a:pt x="93459" y="112750"/>
                </a:lnTo>
                <a:lnTo>
                  <a:pt x="6256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377209" y="2476310"/>
            <a:ext cx="93980" cy="113030"/>
          </a:xfrm>
          <a:custGeom>
            <a:avLst/>
            <a:gdLst/>
            <a:ahLst/>
            <a:cxnLst/>
            <a:rect l="l" t="t" r="r" b="b"/>
            <a:pathLst>
              <a:path w="93980" h="113030">
                <a:moveTo>
                  <a:pt x="0" y="16611"/>
                </a:moveTo>
                <a:lnTo>
                  <a:pt x="31064" y="8356"/>
                </a:lnTo>
                <a:lnTo>
                  <a:pt x="50927" y="3022"/>
                </a:lnTo>
                <a:lnTo>
                  <a:pt x="62560" y="0"/>
                </a:lnTo>
                <a:lnTo>
                  <a:pt x="93459" y="112750"/>
                </a:lnTo>
                <a:lnTo>
                  <a:pt x="82042" y="106362"/>
                </a:lnTo>
                <a:lnTo>
                  <a:pt x="42202" y="85915"/>
                </a:lnTo>
                <a:lnTo>
                  <a:pt x="22758" y="68351"/>
                </a:lnTo>
                <a:lnTo>
                  <a:pt x="7569" y="52235"/>
                </a:lnTo>
                <a:lnTo>
                  <a:pt x="0" y="1661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013400" y="2450184"/>
            <a:ext cx="99060" cy="85090"/>
          </a:xfrm>
          <a:custGeom>
            <a:avLst/>
            <a:gdLst/>
            <a:ahLst/>
            <a:cxnLst/>
            <a:rect l="l" t="t" r="r" b="b"/>
            <a:pathLst>
              <a:path w="99059" h="85089">
                <a:moveTo>
                  <a:pt x="88239" y="0"/>
                </a:moveTo>
                <a:lnTo>
                  <a:pt x="0" y="10629"/>
                </a:lnTo>
                <a:lnTo>
                  <a:pt x="46634" y="84594"/>
                </a:lnTo>
                <a:lnTo>
                  <a:pt x="98869" y="72631"/>
                </a:lnTo>
                <a:lnTo>
                  <a:pt x="8823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013400" y="2450184"/>
            <a:ext cx="99060" cy="85090"/>
          </a:xfrm>
          <a:custGeom>
            <a:avLst/>
            <a:gdLst/>
            <a:ahLst/>
            <a:cxnLst/>
            <a:rect l="l" t="t" r="r" b="b"/>
            <a:pathLst>
              <a:path w="99059" h="85089">
                <a:moveTo>
                  <a:pt x="0" y="10629"/>
                </a:moveTo>
                <a:lnTo>
                  <a:pt x="88239" y="0"/>
                </a:lnTo>
                <a:lnTo>
                  <a:pt x="98869" y="72631"/>
                </a:lnTo>
                <a:lnTo>
                  <a:pt x="46634" y="84594"/>
                </a:lnTo>
                <a:lnTo>
                  <a:pt x="0" y="1062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18183" y="5374416"/>
            <a:ext cx="116205" cy="69850"/>
          </a:xfrm>
          <a:custGeom>
            <a:avLst/>
            <a:gdLst/>
            <a:ahLst/>
            <a:cxnLst/>
            <a:rect l="l" t="t" r="r" b="b"/>
            <a:pathLst>
              <a:path w="116204" h="69850">
                <a:moveTo>
                  <a:pt x="96634" y="0"/>
                </a:moveTo>
                <a:lnTo>
                  <a:pt x="0" y="20269"/>
                </a:lnTo>
                <a:lnTo>
                  <a:pt x="9309" y="69621"/>
                </a:lnTo>
                <a:lnTo>
                  <a:pt x="109220" y="49326"/>
                </a:lnTo>
                <a:lnTo>
                  <a:pt x="115608" y="31369"/>
                </a:lnTo>
                <a:lnTo>
                  <a:pt x="111417" y="11722"/>
                </a:lnTo>
                <a:lnTo>
                  <a:pt x="9663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18183" y="5374416"/>
            <a:ext cx="116205" cy="69850"/>
          </a:xfrm>
          <a:custGeom>
            <a:avLst/>
            <a:gdLst/>
            <a:ahLst/>
            <a:cxnLst/>
            <a:rect l="l" t="t" r="r" b="b"/>
            <a:pathLst>
              <a:path w="116204" h="69850">
                <a:moveTo>
                  <a:pt x="0" y="20269"/>
                </a:moveTo>
                <a:lnTo>
                  <a:pt x="7010" y="18821"/>
                </a:lnTo>
                <a:lnTo>
                  <a:pt x="96634" y="0"/>
                </a:lnTo>
                <a:lnTo>
                  <a:pt x="111417" y="11722"/>
                </a:lnTo>
                <a:lnTo>
                  <a:pt x="115608" y="31369"/>
                </a:lnTo>
                <a:lnTo>
                  <a:pt x="109220" y="49326"/>
                </a:lnTo>
                <a:lnTo>
                  <a:pt x="9309" y="69621"/>
                </a:lnTo>
                <a:lnTo>
                  <a:pt x="0" y="2026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382941" y="2815515"/>
            <a:ext cx="124460" cy="93980"/>
          </a:xfrm>
          <a:custGeom>
            <a:avLst/>
            <a:gdLst/>
            <a:ahLst/>
            <a:cxnLst/>
            <a:rect l="l" t="t" r="r" b="b"/>
            <a:pathLst>
              <a:path w="124460" h="93980">
                <a:moveTo>
                  <a:pt x="98450" y="0"/>
                </a:moveTo>
                <a:lnTo>
                  <a:pt x="0" y="53479"/>
                </a:lnTo>
                <a:lnTo>
                  <a:pt x="9309" y="74587"/>
                </a:lnTo>
                <a:lnTo>
                  <a:pt x="21399" y="89039"/>
                </a:lnTo>
                <a:lnTo>
                  <a:pt x="29349" y="93903"/>
                </a:lnTo>
                <a:lnTo>
                  <a:pt x="35407" y="90487"/>
                </a:lnTo>
                <a:lnTo>
                  <a:pt x="111480" y="45466"/>
                </a:lnTo>
                <a:lnTo>
                  <a:pt x="124180" y="39090"/>
                </a:lnTo>
                <a:lnTo>
                  <a:pt x="104584" y="8724"/>
                </a:lnTo>
                <a:lnTo>
                  <a:pt x="9845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382941" y="2815515"/>
            <a:ext cx="124460" cy="93980"/>
          </a:xfrm>
          <a:custGeom>
            <a:avLst/>
            <a:gdLst/>
            <a:ahLst/>
            <a:cxnLst/>
            <a:rect l="l" t="t" r="r" b="b"/>
            <a:pathLst>
              <a:path w="124460" h="93980">
                <a:moveTo>
                  <a:pt x="0" y="53479"/>
                </a:moveTo>
                <a:lnTo>
                  <a:pt x="98450" y="0"/>
                </a:lnTo>
                <a:lnTo>
                  <a:pt x="104584" y="8724"/>
                </a:lnTo>
                <a:lnTo>
                  <a:pt x="124180" y="39090"/>
                </a:lnTo>
                <a:lnTo>
                  <a:pt x="111480" y="45466"/>
                </a:lnTo>
                <a:lnTo>
                  <a:pt x="35407" y="90487"/>
                </a:lnTo>
                <a:lnTo>
                  <a:pt x="29349" y="93903"/>
                </a:lnTo>
                <a:lnTo>
                  <a:pt x="21399" y="89039"/>
                </a:lnTo>
                <a:lnTo>
                  <a:pt x="9309" y="74587"/>
                </a:lnTo>
                <a:lnTo>
                  <a:pt x="0" y="5347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703149" y="5640288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48145" y="0"/>
                </a:moveTo>
                <a:lnTo>
                  <a:pt x="0" y="18580"/>
                </a:lnTo>
                <a:lnTo>
                  <a:pt x="4216" y="32080"/>
                </a:lnTo>
                <a:lnTo>
                  <a:pt x="19773" y="102514"/>
                </a:lnTo>
                <a:lnTo>
                  <a:pt x="88709" y="85064"/>
                </a:lnTo>
                <a:lnTo>
                  <a:pt x="48145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703149" y="5640288"/>
            <a:ext cx="88900" cy="102870"/>
          </a:xfrm>
          <a:custGeom>
            <a:avLst/>
            <a:gdLst/>
            <a:ahLst/>
            <a:cxnLst/>
            <a:rect l="l" t="t" r="r" b="b"/>
            <a:pathLst>
              <a:path w="88900" h="102870">
                <a:moveTo>
                  <a:pt x="0" y="18580"/>
                </a:moveTo>
                <a:lnTo>
                  <a:pt x="48145" y="0"/>
                </a:lnTo>
                <a:lnTo>
                  <a:pt x="88709" y="85064"/>
                </a:lnTo>
                <a:lnTo>
                  <a:pt x="19773" y="102514"/>
                </a:lnTo>
                <a:lnTo>
                  <a:pt x="4216" y="32080"/>
                </a:lnTo>
                <a:lnTo>
                  <a:pt x="0" y="1858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75691" y="4388788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71081" y="0"/>
                </a:moveTo>
                <a:lnTo>
                  <a:pt x="0" y="20053"/>
                </a:lnTo>
                <a:lnTo>
                  <a:pt x="16052" y="76796"/>
                </a:lnTo>
                <a:lnTo>
                  <a:pt x="20040" y="91046"/>
                </a:lnTo>
                <a:lnTo>
                  <a:pt x="91084" y="70954"/>
                </a:lnTo>
                <a:lnTo>
                  <a:pt x="71081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75691" y="4388788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20053"/>
                </a:moveTo>
                <a:lnTo>
                  <a:pt x="71081" y="0"/>
                </a:lnTo>
                <a:lnTo>
                  <a:pt x="91084" y="70954"/>
                </a:lnTo>
                <a:lnTo>
                  <a:pt x="52324" y="81940"/>
                </a:lnTo>
                <a:lnTo>
                  <a:pt x="20040" y="91046"/>
                </a:lnTo>
                <a:lnTo>
                  <a:pt x="16052" y="76796"/>
                </a:lnTo>
                <a:lnTo>
                  <a:pt x="0" y="2005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022090" y="4789281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57810" y="0"/>
                </a:moveTo>
                <a:lnTo>
                  <a:pt x="0" y="45999"/>
                </a:lnTo>
                <a:lnTo>
                  <a:pt x="45618" y="103225"/>
                </a:lnTo>
                <a:lnTo>
                  <a:pt x="103365" y="57099"/>
                </a:lnTo>
                <a:lnTo>
                  <a:pt x="5781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022090" y="4789281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0" y="45999"/>
                </a:moveTo>
                <a:lnTo>
                  <a:pt x="28613" y="23266"/>
                </a:lnTo>
                <a:lnTo>
                  <a:pt x="57810" y="0"/>
                </a:lnTo>
                <a:lnTo>
                  <a:pt x="74168" y="20535"/>
                </a:lnTo>
                <a:lnTo>
                  <a:pt x="103365" y="57099"/>
                </a:lnTo>
                <a:lnTo>
                  <a:pt x="45618" y="103225"/>
                </a:lnTo>
                <a:lnTo>
                  <a:pt x="0" y="4599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476933" y="4249673"/>
            <a:ext cx="106680" cy="118110"/>
          </a:xfrm>
          <a:custGeom>
            <a:avLst/>
            <a:gdLst/>
            <a:ahLst/>
            <a:cxnLst/>
            <a:rect l="l" t="t" r="r" b="b"/>
            <a:pathLst>
              <a:path w="106680" h="118110">
                <a:moveTo>
                  <a:pt x="38290" y="0"/>
                </a:moveTo>
                <a:lnTo>
                  <a:pt x="0" y="29591"/>
                </a:lnTo>
                <a:lnTo>
                  <a:pt x="68351" y="117856"/>
                </a:lnTo>
                <a:lnTo>
                  <a:pt x="106603" y="88201"/>
                </a:lnTo>
                <a:lnTo>
                  <a:pt x="3829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476933" y="4249673"/>
            <a:ext cx="106680" cy="118110"/>
          </a:xfrm>
          <a:custGeom>
            <a:avLst/>
            <a:gdLst/>
            <a:ahLst/>
            <a:cxnLst/>
            <a:rect l="l" t="t" r="r" b="b"/>
            <a:pathLst>
              <a:path w="106680" h="118110">
                <a:moveTo>
                  <a:pt x="0" y="29591"/>
                </a:moveTo>
                <a:lnTo>
                  <a:pt x="38290" y="0"/>
                </a:lnTo>
                <a:lnTo>
                  <a:pt x="96697" y="75476"/>
                </a:lnTo>
                <a:lnTo>
                  <a:pt x="106603" y="88201"/>
                </a:lnTo>
                <a:lnTo>
                  <a:pt x="68351" y="117856"/>
                </a:lnTo>
                <a:lnTo>
                  <a:pt x="0" y="2959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8489" y="4763695"/>
            <a:ext cx="137160" cy="76200"/>
          </a:xfrm>
          <a:custGeom>
            <a:avLst/>
            <a:gdLst/>
            <a:ahLst/>
            <a:cxnLst/>
            <a:rect l="l" t="t" r="r" b="b"/>
            <a:pathLst>
              <a:path w="137159" h="76200">
                <a:moveTo>
                  <a:pt x="125310" y="0"/>
                </a:moveTo>
                <a:lnTo>
                  <a:pt x="0" y="35852"/>
                </a:lnTo>
                <a:lnTo>
                  <a:pt x="4279" y="51054"/>
                </a:lnTo>
                <a:lnTo>
                  <a:pt x="11252" y="75679"/>
                </a:lnTo>
                <a:lnTo>
                  <a:pt x="136588" y="39827"/>
                </a:lnTo>
                <a:lnTo>
                  <a:pt x="12531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78489" y="4763695"/>
            <a:ext cx="137160" cy="76200"/>
          </a:xfrm>
          <a:custGeom>
            <a:avLst/>
            <a:gdLst/>
            <a:ahLst/>
            <a:cxnLst/>
            <a:rect l="l" t="t" r="r" b="b"/>
            <a:pathLst>
              <a:path w="137159" h="76200">
                <a:moveTo>
                  <a:pt x="0" y="35852"/>
                </a:moveTo>
                <a:lnTo>
                  <a:pt x="125310" y="0"/>
                </a:lnTo>
                <a:lnTo>
                  <a:pt x="136588" y="39827"/>
                </a:lnTo>
                <a:lnTo>
                  <a:pt x="11252" y="75679"/>
                </a:lnTo>
                <a:lnTo>
                  <a:pt x="4279" y="51054"/>
                </a:lnTo>
                <a:lnTo>
                  <a:pt x="0" y="3585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600403" y="2004634"/>
            <a:ext cx="103505" cy="102870"/>
          </a:xfrm>
          <a:custGeom>
            <a:avLst/>
            <a:gdLst/>
            <a:ahLst/>
            <a:cxnLst/>
            <a:rect l="l" t="t" r="r" b="b"/>
            <a:pathLst>
              <a:path w="103504" h="102869">
                <a:moveTo>
                  <a:pt x="72542" y="0"/>
                </a:moveTo>
                <a:lnTo>
                  <a:pt x="60045" y="7213"/>
                </a:lnTo>
                <a:lnTo>
                  <a:pt x="0" y="49593"/>
                </a:lnTo>
                <a:lnTo>
                  <a:pt x="30937" y="102336"/>
                </a:lnTo>
                <a:lnTo>
                  <a:pt x="103225" y="52539"/>
                </a:lnTo>
                <a:lnTo>
                  <a:pt x="7254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600403" y="2004634"/>
            <a:ext cx="103505" cy="102870"/>
          </a:xfrm>
          <a:custGeom>
            <a:avLst/>
            <a:gdLst/>
            <a:ahLst/>
            <a:cxnLst/>
            <a:rect l="l" t="t" r="r" b="b"/>
            <a:pathLst>
              <a:path w="103504" h="102869">
                <a:moveTo>
                  <a:pt x="0" y="49593"/>
                </a:moveTo>
                <a:lnTo>
                  <a:pt x="60045" y="7213"/>
                </a:lnTo>
                <a:lnTo>
                  <a:pt x="72542" y="0"/>
                </a:lnTo>
                <a:lnTo>
                  <a:pt x="103225" y="52539"/>
                </a:lnTo>
                <a:lnTo>
                  <a:pt x="30937" y="102336"/>
                </a:lnTo>
                <a:lnTo>
                  <a:pt x="0" y="4959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098880" y="3385990"/>
            <a:ext cx="113664" cy="97155"/>
          </a:xfrm>
          <a:custGeom>
            <a:avLst/>
            <a:gdLst/>
            <a:ahLst/>
            <a:cxnLst/>
            <a:rect l="l" t="t" r="r" b="b"/>
            <a:pathLst>
              <a:path w="113665" h="97154">
                <a:moveTo>
                  <a:pt x="42024" y="0"/>
                </a:moveTo>
                <a:lnTo>
                  <a:pt x="0" y="24333"/>
                </a:lnTo>
                <a:lnTo>
                  <a:pt x="42138" y="97078"/>
                </a:lnTo>
                <a:lnTo>
                  <a:pt x="113398" y="55765"/>
                </a:lnTo>
                <a:lnTo>
                  <a:pt x="103925" y="39382"/>
                </a:lnTo>
                <a:lnTo>
                  <a:pt x="64846" y="39382"/>
                </a:lnTo>
                <a:lnTo>
                  <a:pt x="42024" y="0"/>
                </a:lnTo>
                <a:close/>
              </a:path>
              <a:path w="113665" h="97154">
                <a:moveTo>
                  <a:pt x="94107" y="22402"/>
                </a:moveTo>
                <a:lnTo>
                  <a:pt x="64846" y="39382"/>
                </a:lnTo>
                <a:lnTo>
                  <a:pt x="103925" y="39382"/>
                </a:lnTo>
                <a:lnTo>
                  <a:pt x="94107" y="22402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098880" y="3385990"/>
            <a:ext cx="113664" cy="97155"/>
          </a:xfrm>
          <a:custGeom>
            <a:avLst/>
            <a:gdLst/>
            <a:ahLst/>
            <a:cxnLst/>
            <a:rect l="l" t="t" r="r" b="b"/>
            <a:pathLst>
              <a:path w="113665" h="97154">
                <a:moveTo>
                  <a:pt x="0" y="24333"/>
                </a:moveTo>
                <a:lnTo>
                  <a:pt x="32880" y="5333"/>
                </a:lnTo>
                <a:lnTo>
                  <a:pt x="42024" y="0"/>
                </a:lnTo>
                <a:lnTo>
                  <a:pt x="64846" y="39382"/>
                </a:lnTo>
                <a:lnTo>
                  <a:pt x="94107" y="22402"/>
                </a:lnTo>
                <a:lnTo>
                  <a:pt x="113398" y="55765"/>
                </a:lnTo>
                <a:lnTo>
                  <a:pt x="92176" y="68084"/>
                </a:lnTo>
                <a:lnTo>
                  <a:pt x="42138" y="97078"/>
                </a:lnTo>
                <a:lnTo>
                  <a:pt x="0" y="2433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89741" y="4803523"/>
            <a:ext cx="136525" cy="75565"/>
          </a:xfrm>
          <a:custGeom>
            <a:avLst/>
            <a:gdLst/>
            <a:ahLst/>
            <a:cxnLst/>
            <a:rect l="l" t="t" r="r" b="b"/>
            <a:pathLst>
              <a:path w="136525" h="75564">
                <a:moveTo>
                  <a:pt x="125336" y="0"/>
                </a:moveTo>
                <a:lnTo>
                  <a:pt x="0" y="35852"/>
                </a:lnTo>
                <a:lnTo>
                  <a:pt x="7531" y="62687"/>
                </a:lnTo>
                <a:lnTo>
                  <a:pt x="11150" y="75476"/>
                </a:lnTo>
                <a:lnTo>
                  <a:pt x="136474" y="39624"/>
                </a:lnTo>
                <a:lnTo>
                  <a:pt x="12533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89741" y="4803523"/>
            <a:ext cx="136525" cy="75565"/>
          </a:xfrm>
          <a:custGeom>
            <a:avLst/>
            <a:gdLst/>
            <a:ahLst/>
            <a:cxnLst/>
            <a:rect l="l" t="t" r="r" b="b"/>
            <a:pathLst>
              <a:path w="136525" h="75564">
                <a:moveTo>
                  <a:pt x="0" y="35852"/>
                </a:moveTo>
                <a:lnTo>
                  <a:pt x="125336" y="0"/>
                </a:lnTo>
                <a:lnTo>
                  <a:pt x="136474" y="39624"/>
                </a:lnTo>
                <a:lnTo>
                  <a:pt x="11150" y="75476"/>
                </a:lnTo>
                <a:lnTo>
                  <a:pt x="7531" y="62687"/>
                </a:lnTo>
                <a:lnTo>
                  <a:pt x="0" y="3585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437017" y="2678684"/>
            <a:ext cx="114935" cy="96520"/>
          </a:xfrm>
          <a:custGeom>
            <a:avLst/>
            <a:gdLst/>
            <a:ahLst/>
            <a:cxnLst/>
            <a:rect l="l" t="t" r="r" b="b"/>
            <a:pathLst>
              <a:path w="114935" h="96519">
                <a:moveTo>
                  <a:pt x="86817" y="0"/>
                </a:moveTo>
                <a:lnTo>
                  <a:pt x="0" y="51320"/>
                </a:lnTo>
                <a:lnTo>
                  <a:pt x="3771" y="57467"/>
                </a:lnTo>
                <a:lnTo>
                  <a:pt x="27965" y="96342"/>
                </a:lnTo>
                <a:lnTo>
                  <a:pt x="114414" y="45478"/>
                </a:lnTo>
                <a:lnTo>
                  <a:pt x="8681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437017" y="2678684"/>
            <a:ext cx="114935" cy="96520"/>
          </a:xfrm>
          <a:custGeom>
            <a:avLst/>
            <a:gdLst/>
            <a:ahLst/>
            <a:cxnLst/>
            <a:rect l="l" t="t" r="r" b="b"/>
            <a:pathLst>
              <a:path w="114935" h="96519">
                <a:moveTo>
                  <a:pt x="0" y="51320"/>
                </a:moveTo>
                <a:lnTo>
                  <a:pt x="86817" y="0"/>
                </a:lnTo>
                <a:lnTo>
                  <a:pt x="114414" y="45478"/>
                </a:lnTo>
                <a:lnTo>
                  <a:pt x="27965" y="96342"/>
                </a:lnTo>
                <a:lnTo>
                  <a:pt x="3771" y="57467"/>
                </a:lnTo>
                <a:lnTo>
                  <a:pt x="0" y="5132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306391" y="4449562"/>
            <a:ext cx="120014" cy="100330"/>
          </a:xfrm>
          <a:custGeom>
            <a:avLst/>
            <a:gdLst/>
            <a:ahLst/>
            <a:cxnLst/>
            <a:rect l="l" t="t" r="r" b="b"/>
            <a:pathLst>
              <a:path w="120014" h="100329">
                <a:moveTo>
                  <a:pt x="93878" y="0"/>
                </a:moveTo>
                <a:lnTo>
                  <a:pt x="0" y="59626"/>
                </a:lnTo>
                <a:lnTo>
                  <a:pt x="25641" y="100025"/>
                </a:lnTo>
                <a:lnTo>
                  <a:pt x="119557" y="40398"/>
                </a:lnTo>
                <a:lnTo>
                  <a:pt x="9387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306391" y="4449562"/>
            <a:ext cx="120014" cy="100330"/>
          </a:xfrm>
          <a:custGeom>
            <a:avLst/>
            <a:gdLst/>
            <a:ahLst/>
            <a:cxnLst/>
            <a:rect l="l" t="t" r="r" b="b"/>
            <a:pathLst>
              <a:path w="120014" h="100329">
                <a:moveTo>
                  <a:pt x="0" y="59626"/>
                </a:moveTo>
                <a:lnTo>
                  <a:pt x="76339" y="11188"/>
                </a:lnTo>
                <a:lnTo>
                  <a:pt x="93878" y="0"/>
                </a:lnTo>
                <a:lnTo>
                  <a:pt x="119557" y="40398"/>
                </a:lnTo>
                <a:lnTo>
                  <a:pt x="25641" y="100025"/>
                </a:lnTo>
                <a:lnTo>
                  <a:pt x="0" y="5962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839587" y="4742952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4" h="116839">
                <a:moveTo>
                  <a:pt x="38315" y="0"/>
                </a:moveTo>
                <a:lnTo>
                  <a:pt x="0" y="29591"/>
                </a:lnTo>
                <a:lnTo>
                  <a:pt x="67221" y="116395"/>
                </a:lnTo>
                <a:lnTo>
                  <a:pt x="105549" y="86690"/>
                </a:lnTo>
                <a:lnTo>
                  <a:pt x="38315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839587" y="4742952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4" h="116839">
                <a:moveTo>
                  <a:pt x="0" y="29591"/>
                </a:moveTo>
                <a:lnTo>
                  <a:pt x="38315" y="0"/>
                </a:lnTo>
                <a:lnTo>
                  <a:pt x="105549" y="86690"/>
                </a:lnTo>
                <a:lnTo>
                  <a:pt x="67221" y="116395"/>
                </a:lnTo>
                <a:lnTo>
                  <a:pt x="0" y="2959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493289" y="1607348"/>
            <a:ext cx="139700" cy="128905"/>
          </a:xfrm>
          <a:custGeom>
            <a:avLst/>
            <a:gdLst/>
            <a:ahLst/>
            <a:cxnLst/>
            <a:rect l="l" t="t" r="r" b="b"/>
            <a:pathLst>
              <a:path w="139700" h="128905">
                <a:moveTo>
                  <a:pt x="125806" y="0"/>
                </a:moveTo>
                <a:lnTo>
                  <a:pt x="0" y="84074"/>
                </a:lnTo>
                <a:lnTo>
                  <a:pt x="28257" y="128587"/>
                </a:lnTo>
                <a:lnTo>
                  <a:pt x="118300" y="31838"/>
                </a:lnTo>
                <a:lnTo>
                  <a:pt x="139192" y="11061"/>
                </a:lnTo>
                <a:lnTo>
                  <a:pt x="12580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493289" y="1607348"/>
            <a:ext cx="139700" cy="128905"/>
          </a:xfrm>
          <a:custGeom>
            <a:avLst/>
            <a:gdLst/>
            <a:ahLst/>
            <a:cxnLst/>
            <a:rect l="l" t="t" r="r" b="b"/>
            <a:pathLst>
              <a:path w="139700" h="128905">
                <a:moveTo>
                  <a:pt x="0" y="84074"/>
                </a:moveTo>
                <a:lnTo>
                  <a:pt x="125806" y="0"/>
                </a:lnTo>
                <a:lnTo>
                  <a:pt x="139192" y="11061"/>
                </a:lnTo>
                <a:lnTo>
                  <a:pt x="118300" y="31838"/>
                </a:lnTo>
                <a:lnTo>
                  <a:pt x="28257" y="128587"/>
                </a:lnTo>
                <a:lnTo>
                  <a:pt x="0" y="8407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095581" y="2393081"/>
            <a:ext cx="48895" cy="130175"/>
          </a:xfrm>
          <a:custGeom>
            <a:avLst/>
            <a:gdLst/>
            <a:ahLst/>
            <a:cxnLst/>
            <a:rect l="l" t="t" r="r" b="b"/>
            <a:pathLst>
              <a:path w="48895" h="130175">
                <a:moveTo>
                  <a:pt x="41795" y="0"/>
                </a:moveTo>
                <a:lnTo>
                  <a:pt x="0" y="3771"/>
                </a:lnTo>
                <a:lnTo>
                  <a:pt x="6057" y="57099"/>
                </a:lnTo>
                <a:lnTo>
                  <a:pt x="16687" y="129730"/>
                </a:lnTo>
                <a:lnTo>
                  <a:pt x="48418" y="122699"/>
                </a:lnTo>
                <a:lnTo>
                  <a:pt x="48418" y="50188"/>
                </a:lnTo>
                <a:lnTo>
                  <a:pt x="41795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095581" y="2393081"/>
            <a:ext cx="48895" cy="130175"/>
          </a:xfrm>
          <a:custGeom>
            <a:avLst/>
            <a:gdLst/>
            <a:ahLst/>
            <a:cxnLst/>
            <a:rect l="l" t="t" r="r" b="b"/>
            <a:pathLst>
              <a:path w="48895" h="130175">
                <a:moveTo>
                  <a:pt x="0" y="3771"/>
                </a:moveTo>
                <a:lnTo>
                  <a:pt x="41795" y="0"/>
                </a:lnTo>
                <a:lnTo>
                  <a:pt x="48418" y="50188"/>
                </a:lnTo>
                <a:lnTo>
                  <a:pt x="48418" y="122699"/>
                </a:lnTo>
                <a:lnTo>
                  <a:pt x="16687" y="129730"/>
                </a:lnTo>
                <a:lnTo>
                  <a:pt x="6057" y="57099"/>
                </a:lnTo>
                <a:lnTo>
                  <a:pt x="0" y="3771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73962" y="3774079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5" h="102870">
                <a:moveTo>
                  <a:pt x="54254" y="0"/>
                </a:moveTo>
                <a:lnTo>
                  <a:pt x="0" y="46393"/>
                </a:lnTo>
                <a:lnTo>
                  <a:pt x="47929" y="102425"/>
                </a:lnTo>
                <a:lnTo>
                  <a:pt x="102133" y="56070"/>
                </a:lnTo>
                <a:lnTo>
                  <a:pt x="5425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73962" y="3774079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5" h="102870">
                <a:moveTo>
                  <a:pt x="0" y="46393"/>
                </a:moveTo>
                <a:lnTo>
                  <a:pt x="54254" y="0"/>
                </a:lnTo>
                <a:lnTo>
                  <a:pt x="102133" y="56070"/>
                </a:lnTo>
                <a:lnTo>
                  <a:pt x="47929" y="102425"/>
                </a:lnTo>
                <a:lnTo>
                  <a:pt x="0" y="4639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054681" y="2204196"/>
            <a:ext cx="111125" cy="90805"/>
          </a:xfrm>
          <a:custGeom>
            <a:avLst/>
            <a:gdLst/>
            <a:ahLst/>
            <a:cxnLst/>
            <a:rect l="l" t="t" r="r" b="b"/>
            <a:pathLst>
              <a:path w="111125" h="90805">
                <a:moveTo>
                  <a:pt x="104601" y="58559"/>
                </a:moveTo>
                <a:lnTo>
                  <a:pt x="55956" y="58559"/>
                </a:lnTo>
                <a:lnTo>
                  <a:pt x="84848" y="90347"/>
                </a:lnTo>
                <a:lnTo>
                  <a:pt x="110744" y="66929"/>
                </a:lnTo>
                <a:lnTo>
                  <a:pt x="104601" y="58559"/>
                </a:lnTo>
                <a:close/>
              </a:path>
              <a:path w="111125" h="90805">
                <a:moveTo>
                  <a:pt x="61620" y="0"/>
                </a:moveTo>
                <a:lnTo>
                  <a:pt x="0" y="33629"/>
                </a:lnTo>
                <a:lnTo>
                  <a:pt x="12534" y="49898"/>
                </a:lnTo>
                <a:lnTo>
                  <a:pt x="1524" y="58000"/>
                </a:lnTo>
                <a:lnTo>
                  <a:pt x="20040" y="81826"/>
                </a:lnTo>
                <a:lnTo>
                  <a:pt x="55956" y="58559"/>
                </a:lnTo>
                <a:lnTo>
                  <a:pt x="104601" y="58559"/>
                </a:lnTo>
                <a:lnTo>
                  <a:pt x="6162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054681" y="2204196"/>
            <a:ext cx="111125" cy="90805"/>
          </a:xfrm>
          <a:custGeom>
            <a:avLst/>
            <a:gdLst/>
            <a:ahLst/>
            <a:cxnLst/>
            <a:rect l="l" t="t" r="r" b="b"/>
            <a:pathLst>
              <a:path w="111125" h="90805">
                <a:moveTo>
                  <a:pt x="0" y="33629"/>
                </a:moveTo>
                <a:lnTo>
                  <a:pt x="61620" y="0"/>
                </a:lnTo>
                <a:lnTo>
                  <a:pt x="110744" y="66929"/>
                </a:lnTo>
                <a:lnTo>
                  <a:pt x="84848" y="90347"/>
                </a:lnTo>
                <a:lnTo>
                  <a:pt x="67881" y="71716"/>
                </a:lnTo>
                <a:lnTo>
                  <a:pt x="55956" y="58559"/>
                </a:lnTo>
                <a:lnTo>
                  <a:pt x="20040" y="81826"/>
                </a:lnTo>
                <a:lnTo>
                  <a:pt x="1524" y="58000"/>
                </a:lnTo>
                <a:lnTo>
                  <a:pt x="12534" y="49898"/>
                </a:lnTo>
                <a:lnTo>
                  <a:pt x="0" y="3362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290039" y="1722789"/>
            <a:ext cx="93980" cy="122555"/>
          </a:xfrm>
          <a:custGeom>
            <a:avLst/>
            <a:gdLst/>
            <a:ahLst/>
            <a:cxnLst/>
            <a:rect l="l" t="t" r="r" b="b"/>
            <a:pathLst>
              <a:path w="93979" h="122555">
                <a:moveTo>
                  <a:pt x="39027" y="0"/>
                </a:moveTo>
                <a:lnTo>
                  <a:pt x="0" y="17487"/>
                </a:lnTo>
                <a:lnTo>
                  <a:pt x="27749" y="75742"/>
                </a:lnTo>
                <a:lnTo>
                  <a:pt x="53187" y="122402"/>
                </a:lnTo>
                <a:lnTo>
                  <a:pt x="93675" y="100355"/>
                </a:lnTo>
                <a:lnTo>
                  <a:pt x="3902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290039" y="1722789"/>
            <a:ext cx="93980" cy="122555"/>
          </a:xfrm>
          <a:custGeom>
            <a:avLst/>
            <a:gdLst/>
            <a:ahLst/>
            <a:cxnLst/>
            <a:rect l="l" t="t" r="r" b="b"/>
            <a:pathLst>
              <a:path w="93979" h="122555">
                <a:moveTo>
                  <a:pt x="0" y="17487"/>
                </a:moveTo>
                <a:lnTo>
                  <a:pt x="39027" y="0"/>
                </a:lnTo>
                <a:lnTo>
                  <a:pt x="55359" y="29921"/>
                </a:lnTo>
                <a:lnTo>
                  <a:pt x="93675" y="100355"/>
                </a:lnTo>
                <a:lnTo>
                  <a:pt x="53187" y="122402"/>
                </a:lnTo>
                <a:lnTo>
                  <a:pt x="27749" y="75742"/>
                </a:lnTo>
                <a:lnTo>
                  <a:pt x="0" y="17487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506022" y="2229420"/>
            <a:ext cx="135255" cy="100965"/>
          </a:xfrm>
          <a:custGeom>
            <a:avLst/>
            <a:gdLst/>
            <a:ahLst/>
            <a:cxnLst/>
            <a:rect l="l" t="t" r="r" b="b"/>
            <a:pathLst>
              <a:path w="135254" h="100964">
                <a:moveTo>
                  <a:pt x="113258" y="0"/>
                </a:moveTo>
                <a:lnTo>
                  <a:pt x="0" y="64503"/>
                </a:lnTo>
                <a:lnTo>
                  <a:pt x="22377" y="100469"/>
                </a:lnTo>
                <a:lnTo>
                  <a:pt x="135216" y="30099"/>
                </a:lnTo>
                <a:lnTo>
                  <a:pt x="11325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506022" y="2229420"/>
            <a:ext cx="135255" cy="100965"/>
          </a:xfrm>
          <a:custGeom>
            <a:avLst/>
            <a:gdLst/>
            <a:ahLst/>
            <a:cxnLst/>
            <a:rect l="l" t="t" r="r" b="b"/>
            <a:pathLst>
              <a:path w="135254" h="100964">
                <a:moveTo>
                  <a:pt x="0" y="64503"/>
                </a:moveTo>
                <a:lnTo>
                  <a:pt x="113258" y="0"/>
                </a:lnTo>
                <a:lnTo>
                  <a:pt x="135216" y="30099"/>
                </a:lnTo>
                <a:lnTo>
                  <a:pt x="22377" y="100469"/>
                </a:lnTo>
                <a:lnTo>
                  <a:pt x="0" y="6450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298381" y="1958746"/>
            <a:ext cx="98425" cy="104139"/>
          </a:xfrm>
          <a:custGeom>
            <a:avLst/>
            <a:gdLst/>
            <a:ahLst/>
            <a:cxnLst/>
            <a:rect l="l" t="t" r="r" b="b"/>
            <a:pathLst>
              <a:path w="98425" h="104139">
                <a:moveTo>
                  <a:pt x="48196" y="0"/>
                </a:moveTo>
                <a:lnTo>
                  <a:pt x="0" y="27038"/>
                </a:lnTo>
                <a:lnTo>
                  <a:pt x="45021" y="103555"/>
                </a:lnTo>
                <a:lnTo>
                  <a:pt x="74231" y="85623"/>
                </a:lnTo>
                <a:lnTo>
                  <a:pt x="97162" y="85623"/>
                </a:lnTo>
                <a:lnTo>
                  <a:pt x="80619" y="51460"/>
                </a:lnTo>
                <a:lnTo>
                  <a:pt x="48196" y="0"/>
                </a:lnTo>
                <a:close/>
              </a:path>
              <a:path w="98425" h="104139">
                <a:moveTo>
                  <a:pt x="97162" y="85623"/>
                </a:moveTo>
                <a:lnTo>
                  <a:pt x="74231" y="85623"/>
                </a:lnTo>
                <a:lnTo>
                  <a:pt x="83197" y="99720"/>
                </a:lnTo>
                <a:lnTo>
                  <a:pt x="98158" y="87680"/>
                </a:lnTo>
                <a:lnTo>
                  <a:pt x="97162" y="85623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298381" y="1958746"/>
            <a:ext cx="98425" cy="104139"/>
          </a:xfrm>
          <a:custGeom>
            <a:avLst/>
            <a:gdLst/>
            <a:ahLst/>
            <a:cxnLst/>
            <a:rect l="l" t="t" r="r" b="b"/>
            <a:pathLst>
              <a:path w="98425" h="104139">
                <a:moveTo>
                  <a:pt x="0" y="27038"/>
                </a:moveTo>
                <a:lnTo>
                  <a:pt x="48196" y="0"/>
                </a:lnTo>
                <a:lnTo>
                  <a:pt x="80619" y="51460"/>
                </a:lnTo>
                <a:lnTo>
                  <a:pt x="98158" y="87680"/>
                </a:lnTo>
                <a:lnTo>
                  <a:pt x="83197" y="99720"/>
                </a:lnTo>
                <a:lnTo>
                  <a:pt x="74231" y="85623"/>
                </a:lnTo>
                <a:lnTo>
                  <a:pt x="45021" y="103555"/>
                </a:lnTo>
                <a:lnTo>
                  <a:pt x="37071" y="89992"/>
                </a:lnTo>
                <a:lnTo>
                  <a:pt x="0" y="27038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483759" y="1957735"/>
            <a:ext cx="107314" cy="109855"/>
          </a:xfrm>
          <a:custGeom>
            <a:avLst/>
            <a:gdLst/>
            <a:ahLst/>
            <a:cxnLst/>
            <a:rect l="l" t="t" r="r" b="b"/>
            <a:pathLst>
              <a:path w="107314" h="109855">
                <a:moveTo>
                  <a:pt x="19469" y="0"/>
                </a:moveTo>
                <a:lnTo>
                  <a:pt x="0" y="14008"/>
                </a:lnTo>
                <a:lnTo>
                  <a:pt x="59715" y="109283"/>
                </a:lnTo>
                <a:lnTo>
                  <a:pt x="107289" y="78676"/>
                </a:lnTo>
                <a:lnTo>
                  <a:pt x="71112" y="26352"/>
                </a:lnTo>
                <a:lnTo>
                  <a:pt x="38112" y="26352"/>
                </a:lnTo>
                <a:lnTo>
                  <a:pt x="19469" y="0"/>
                </a:lnTo>
                <a:close/>
              </a:path>
              <a:path w="107314" h="109855">
                <a:moveTo>
                  <a:pt x="61734" y="12788"/>
                </a:moveTo>
                <a:lnTo>
                  <a:pt x="38112" y="26352"/>
                </a:lnTo>
                <a:lnTo>
                  <a:pt x="71112" y="26352"/>
                </a:lnTo>
                <a:lnTo>
                  <a:pt x="61734" y="12788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483759" y="1957735"/>
            <a:ext cx="107314" cy="109855"/>
          </a:xfrm>
          <a:custGeom>
            <a:avLst/>
            <a:gdLst/>
            <a:ahLst/>
            <a:cxnLst/>
            <a:rect l="l" t="t" r="r" b="b"/>
            <a:pathLst>
              <a:path w="107314" h="109855">
                <a:moveTo>
                  <a:pt x="0" y="14008"/>
                </a:moveTo>
                <a:lnTo>
                  <a:pt x="19469" y="0"/>
                </a:lnTo>
                <a:lnTo>
                  <a:pt x="38112" y="26352"/>
                </a:lnTo>
                <a:lnTo>
                  <a:pt x="61734" y="12788"/>
                </a:lnTo>
                <a:lnTo>
                  <a:pt x="107289" y="78676"/>
                </a:lnTo>
                <a:lnTo>
                  <a:pt x="59715" y="109283"/>
                </a:lnTo>
                <a:lnTo>
                  <a:pt x="0" y="14008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493733" y="3763005"/>
            <a:ext cx="104139" cy="112395"/>
          </a:xfrm>
          <a:custGeom>
            <a:avLst/>
            <a:gdLst/>
            <a:ahLst/>
            <a:cxnLst/>
            <a:rect l="l" t="t" r="r" b="b"/>
            <a:pathLst>
              <a:path w="104140" h="112395">
                <a:moveTo>
                  <a:pt x="39319" y="0"/>
                </a:moveTo>
                <a:lnTo>
                  <a:pt x="0" y="31292"/>
                </a:lnTo>
                <a:lnTo>
                  <a:pt x="64401" y="112166"/>
                </a:lnTo>
                <a:lnTo>
                  <a:pt x="103733" y="80797"/>
                </a:lnTo>
                <a:lnTo>
                  <a:pt x="3931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493733" y="3763005"/>
            <a:ext cx="104139" cy="112395"/>
          </a:xfrm>
          <a:custGeom>
            <a:avLst/>
            <a:gdLst/>
            <a:ahLst/>
            <a:cxnLst/>
            <a:rect l="l" t="t" r="r" b="b"/>
            <a:pathLst>
              <a:path w="104140" h="112395">
                <a:moveTo>
                  <a:pt x="0" y="31292"/>
                </a:moveTo>
                <a:lnTo>
                  <a:pt x="39319" y="0"/>
                </a:lnTo>
                <a:lnTo>
                  <a:pt x="103733" y="80797"/>
                </a:lnTo>
                <a:lnTo>
                  <a:pt x="64401" y="112166"/>
                </a:lnTo>
                <a:lnTo>
                  <a:pt x="0" y="3129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037768" y="1584104"/>
            <a:ext cx="96520" cy="119380"/>
          </a:xfrm>
          <a:custGeom>
            <a:avLst/>
            <a:gdLst/>
            <a:ahLst/>
            <a:cxnLst/>
            <a:rect l="l" t="t" r="r" b="b"/>
            <a:pathLst>
              <a:path w="96520" h="119380">
                <a:moveTo>
                  <a:pt x="40601" y="0"/>
                </a:moveTo>
                <a:lnTo>
                  <a:pt x="0" y="34658"/>
                </a:lnTo>
                <a:lnTo>
                  <a:pt x="60134" y="119252"/>
                </a:lnTo>
                <a:lnTo>
                  <a:pt x="78206" y="106959"/>
                </a:lnTo>
                <a:lnTo>
                  <a:pt x="65684" y="86817"/>
                </a:lnTo>
                <a:lnTo>
                  <a:pt x="74142" y="80429"/>
                </a:lnTo>
                <a:lnTo>
                  <a:pt x="90352" y="80429"/>
                </a:lnTo>
                <a:lnTo>
                  <a:pt x="96342" y="76098"/>
                </a:lnTo>
                <a:lnTo>
                  <a:pt x="91008" y="68224"/>
                </a:lnTo>
                <a:lnTo>
                  <a:pt x="40601" y="0"/>
                </a:lnTo>
                <a:close/>
              </a:path>
              <a:path w="96520" h="119380">
                <a:moveTo>
                  <a:pt x="90352" y="80429"/>
                </a:moveTo>
                <a:lnTo>
                  <a:pt x="74142" y="80429"/>
                </a:lnTo>
                <a:lnTo>
                  <a:pt x="79425" y="88328"/>
                </a:lnTo>
                <a:lnTo>
                  <a:pt x="90352" y="80429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037768" y="1584104"/>
            <a:ext cx="96520" cy="119380"/>
          </a:xfrm>
          <a:custGeom>
            <a:avLst/>
            <a:gdLst/>
            <a:ahLst/>
            <a:cxnLst/>
            <a:rect l="l" t="t" r="r" b="b"/>
            <a:pathLst>
              <a:path w="96520" h="119380">
                <a:moveTo>
                  <a:pt x="0" y="34658"/>
                </a:moveTo>
                <a:lnTo>
                  <a:pt x="40601" y="0"/>
                </a:lnTo>
                <a:lnTo>
                  <a:pt x="91008" y="68224"/>
                </a:lnTo>
                <a:lnTo>
                  <a:pt x="96342" y="76098"/>
                </a:lnTo>
                <a:lnTo>
                  <a:pt x="79425" y="88328"/>
                </a:lnTo>
                <a:lnTo>
                  <a:pt x="74142" y="80429"/>
                </a:lnTo>
                <a:lnTo>
                  <a:pt x="65684" y="86817"/>
                </a:lnTo>
                <a:lnTo>
                  <a:pt x="78206" y="106959"/>
                </a:lnTo>
                <a:lnTo>
                  <a:pt x="60134" y="119252"/>
                </a:lnTo>
                <a:lnTo>
                  <a:pt x="0" y="34658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205508" y="3835435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4" h="102870">
                <a:moveTo>
                  <a:pt x="50431" y="0"/>
                </a:moveTo>
                <a:lnTo>
                  <a:pt x="0" y="41338"/>
                </a:lnTo>
                <a:lnTo>
                  <a:pt x="50228" y="102565"/>
                </a:lnTo>
                <a:lnTo>
                  <a:pt x="100672" y="61226"/>
                </a:lnTo>
                <a:lnTo>
                  <a:pt x="50431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205508" y="3835435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4" h="102870">
                <a:moveTo>
                  <a:pt x="0" y="41338"/>
                </a:moveTo>
                <a:lnTo>
                  <a:pt x="50431" y="0"/>
                </a:lnTo>
                <a:lnTo>
                  <a:pt x="100672" y="61226"/>
                </a:lnTo>
                <a:lnTo>
                  <a:pt x="50228" y="102565"/>
                </a:lnTo>
                <a:lnTo>
                  <a:pt x="0" y="41338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441435" y="5305533"/>
            <a:ext cx="117475" cy="79375"/>
          </a:xfrm>
          <a:custGeom>
            <a:avLst/>
            <a:gdLst/>
            <a:ahLst/>
            <a:cxnLst/>
            <a:rect l="l" t="t" r="r" b="b"/>
            <a:pathLst>
              <a:path w="117475" h="79375">
                <a:moveTo>
                  <a:pt x="102044" y="0"/>
                </a:moveTo>
                <a:lnTo>
                  <a:pt x="0" y="33413"/>
                </a:lnTo>
                <a:lnTo>
                  <a:pt x="12407" y="69977"/>
                </a:lnTo>
                <a:lnTo>
                  <a:pt x="15405" y="78892"/>
                </a:lnTo>
                <a:lnTo>
                  <a:pt x="117005" y="45554"/>
                </a:lnTo>
                <a:lnTo>
                  <a:pt x="10204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441435" y="5305533"/>
            <a:ext cx="117475" cy="79375"/>
          </a:xfrm>
          <a:custGeom>
            <a:avLst/>
            <a:gdLst/>
            <a:ahLst/>
            <a:cxnLst/>
            <a:rect l="l" t="t" r="r" b="b"/>
            <a:pathLst>
              <a:path w="117475" h="79375">
                <a:moveTo>
                  <a:pt x="0" y="33413"/>
                </a:moveTo>
                <a:lnTo>
                  <a:pt x="102044" y="0"/>
                </a:lnTo>
                <a:lnTo>
                  <a:pt x="117005" y="45554"/>
                </a:lnTo>
                <a:lnTo>
                  <a:pt x="15405" y="78892"/>
                </a:lnTo>
                <a:lnTo>
                  <a:pt x="12407" y="69977"/>
                </a:lnTo>
                <a:lnTo>
                  <a:pt x="0" y="3341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306186" y="4023657"/>
            <a:ext cx="116839" cy="96520"/>
          </a:xfrm>
          <a:custGeom>
            <a:avLst/>
            <a:gdLst/>
            <a:ahLst/>
            <a:cxnLst/>
            <a:rect l="l" t="t" r="r" b="b"/>
            <a:pathLst>
              <a:path w="116839" h="96520">
                <a:moveTo>
                  <a:pt x="92062" y="0"/>
                </a:moveTo>
                <a:lnTo>
                  <a:pt x="0" y="56006"/>
                </a:lnTo>
                <a:lnTo>
                  <a:pt x="24638" y="96519"/>
                </a:lnTo>
                <a:lnTo>
                  <a:pt x="116725" y="40576"/>
                </a:lnTo>
                <a:lnTo>
                  <a:pt x="9206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06186" y="4023657"/>
            <a:ext cx="116839" cy="96520"/>
          </a:xfrm>
          <a:custGeom>
            <a:avLst/>
            <a:gdLst/>
            <a:ahLst/>
            <a:cxnLst/>
            <a:rect l="l" t="t" r="r" b="b"/>
            <a:pathLst>
              <a:path w="116839" h="96520">
                <a:moveTo>
                  <a:pt x="0" y="56006"/>
                </a:moveTo>
                <a:lnTo>
                  <a:pt x="92062" y="0"/>
                </a:lnTo>
                <a:lnTo>
                  <a:pt x="116725" y="40576"/>
                </a:lnTo>
                <a:lnTo>
                  <a:pt x="44869" y="84289"/>
                </a:lnTo>
                <a:lnTo>
                  <a:pt x="24638" y="96519"/>
                </a:lnTo>
                <a:lnTo>
                  <a:pt x="0" y="5600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125915" y="2693347"/>
            <a:ext cx="119380" cy="124460"/>
          </a:xfrm>
          <a:custGeom>
            <a:avLst/>
            <a:gdLst/>
            <a:ahLst/>
            <a:cxnLst/>
            <a:rect l="l" t="t" r="r" b="b"/>
            <a:pathLst>
              <a:path w="119379" h="124460">
                <a:moveTo>
                  <a:pt x="21755" y="0"/>
                </a:moveTo>
                <a:lnTo>
                  <a:pt x="0" y="14401"/>
                </a:lnTo>
                <a:lnTo>
                  <a:pt x="80937" y="123913"/>
                </a:lnTo>
                <a:lnTo>
                  <a:pt x="119316" y="93522"/>
                </a:lnTo>
                <a:lnTo>
                  <a:pt x="37274" y="14376"/>
                </a:lnTo>
                <a:lnTo>
                  <a:pt x="21755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125915" y="2693347"/>
            <a:ext cx="119380" cy="124460"/>
          </a:xfrm>
          <a:custGeom>
            <a:avLst/>
            <a:gdLst/>
            <a:ahLst/>
            <a:cxnLst/>
            <a:rect l="l" t="t" r="r" b="b"/>
            <a:pathLst>
              <a:path w="119379" h="124460">
                <a:moveTo>
                  <a:pt x="0" y="14401"/>
                </a:moveTo>
                <a:lnTo>
                  <a:pt x="21755" y="0"/>
                </a:lnTo>
                <a:lnTo>
                  <a:pt x="37274" y="14376"/>
                </a:lnTo>
                <a:lnTo>
                  <a:pt x="119316" y="93522"/>
                </a:lnTo>
                <a:lnTo>
                  <a:pt x="80937" y="123913"/>
                </a:lnTo>
                <a:lnTo>
                  <a:pt x="0" y="1440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085900" y="3791353"/>
            <a:ext cx="104775" cy="100965"/>
          </a:xfrm>
          <a:custGeom>
            <a:avLst/>
            <a:gdLst/>
            <a:ahLst/>
            <a:cxnLst/>
            <a:rect l="l" t="t" r="r" b="b"/>
            <a:pathLst>
              <a:path w="104775" h="100964">
                <a:moveTo>
                  <a:pt x="91642" y="85928"/>
                </a:moveTo>
                <a:lnTo>
                  <a:pt x="62090" y="85928"/>
                </a:lnTo>
                <a:lnTo>
                  <a:pt x="73926" y="100406"/>
                </a:lnTo>
                <a:lnTo>
                  <a:pt x="91642" y="85928"/>
                </a:lnTo>
                <a:close/>
              </a:path>
              <a:path w="104775" h="100964">
                <a:moveTo>
                  <a:pt x="42468" y="0"/>
                </a:moveTo>
                <a:lnTo>
                  <a:pt x="0" y="34696"/>
                </a:lnTo>
                <a:lnTo>
                  <a:pt x="50012" y="95834"/>
                </a:lnTo>
                <a:lnTo>
                  <a:pt x="62090" y="85928"/>
                </a:lnTo>
                <a:lnTo>
                  <a:pt x="91642" y="85928"/>
                </a:lnTo>
                <a:lnTo>
                  <a:pt x="104292" y="75590"/>
                </a:lnTo>
                <a:lnTo>
                  <a:pt x="4246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85900" y="3791353"/>
            <a:ext cx="104775" cy="100965"/>
          </a:xfrm>
          <a:custGeom>
            <a:avLst/>
            <a:gdLst/>
            <a:ahLst/>
            <a:cxnLst/>
            <a:rect l="l" t="t" r="r" b="b"/>
            <a:pathLst>
              <a:path w="104775" h="100964">
                <a:moveTo>
                  <a:pt x="0" y="34696"/>
                </a:moveTo>
                <a:lnTo>
                  <a:pt x="42468" y="0"/>
                </a:lnTo>
                <a:lnTo>
                  <a:pt x="104292" y="75590"/>
                </a:lnTo>
                <a:lnTo>
                  <a:pt x="73926" y="100406"/>
                </a:lnTo>
                <a:lnTo>
                  <a:pt x="62090" y="85928"/>
                </a:lnTo>
                <a:lnTo>
                  <a:pt x="50012" y="95834"/>
                </a:lnTo>
                <a:lnTo>
                  <a:pt x="0" y="3469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129634" y="1566011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4">
                <a:moveTo>
                  <a:pt x="14365" y="0"/>
                </a:moveTo>
                <a:lnTo>
                  <a:pt x="0" y="0"/>
                </a:lnTo>
                <a:lnTo>
                  <a:pt x="14365" y="19195"/>
                </a:lnTo>
                <a:lnTo>
                  <a:pt x="14365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129634" y="1566011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4">
                <a:moveTo>
                  <a:pt x="14365" y="19195"/>
                </a:moveTo>
                <a:lnTo>
                  <a:pt x="0" y="0"/>
                </a:lnTo>
                <a:lnTo>
                  <a:pt x="14365" y="0"/>
                </a:lnTo>
                <a:lnTo>
                  <a:pt x="14365" y="19195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840392" y="2965842"/>
            <a:ext cx="80010" cy="99695"/>
          </a:xfrm>
          <a:custGeom>
            <a:avLst/>
            <a:gdLst/>
            <a:ahLst/>
            <a:cxnLst/>
            <a:rect l="l" t="t" r="r" b="b"/>
            <a:pathLst>
              <a:path w="80010" h="99694">
                <a:moveTo>
                  <a:pt x="56083" y="0"/>
                </a:moveTo>
                <a:lnTo>
                  <a:pt x="0" y="15405"/>
                </a:lnTo>
                <a:lnTo>
                  <a:pt x="9105" y="48437"/>
                </a:lnTo>
                <a:lnTo>
                  <a:pt x="12369" y="60159"/>
                </a:lnTo>
                <a:lnTo>
                  <a:pt x="23266" y="99606"/>
                </a:lnTo>
                <a:lnTo>
                  <a:pt x="79781" y="79692"/>
                </a:lnTo>
                <a:lnTo>
                  <a:pt x="56083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840392" y="2965842"/>
            <a:ext cx="80010" cy="99695"/>
          </a:xfrm>
          <a:custGeom>
            <a:avLst/>
            <a:gdLst/>
            <a:ahLst/>
            <a:cxnLst/>
            <a:rect l="l" t="t" r="r" b="b"/>
            <a:pathLst>
              <a:path w="80010" h="99694">
                <a:moveTo>
                  <a:pt x="0" y="15405"/>
                </a:moveTo>
                <a:lnTo>
                  <a:pt x="44221" y="3200"/>
                </a:lnTo>
                <a:lnTo>
                  <a:pt x="56083" y="0"/>
                </a:lnTo>
                <a:lnTo>
                  <a:pt x="65468" y="31610"/>
                </a:lnTo>
                <a:lnTo>
                  <a:pt x="79781" y="79692"/>
                </a:lnTo>
                <a:lnTo>
                  <a:pt x="23266" y="99606"/>
                </a:lnTo>
                <a:lnTo>
                  <a:pt x="12369" y="60159"/>
                </a:lnTo>
                <a:lnTo>
                  <a:pt x="9105" y="48437"/>
                </a:lnTo>
                <a:lnTo>
                  <a:pt x="0" y="1540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215660" y="3933673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103111" y="0"/>
                </a:moveTo>
                <a:lnTo>
                  <a:pt x="0" y="82181"/>
                </a:lnTo>
                <a:lnTo>
                  <a:pt x="17983" y="104673"/>
                </a:lnTo>
                <a:lnTo>
                  <a:pt x="84404" y="51816"/>
                </a:lnTo>
                <a:lnTo>
                  <a:pt x="126265" y="51816"/>
                </a:lnTo>
                <a:lnTo>
                  <a:pt x="137325" y="43002"/>
                </a:lnTo>
                <a:lnTo>
                  <a:pt x="103111" y="0"/>
                </a:lnTo>
                <a:close/>
              </a:path>
              <a:path w="137794" h="104775">
                <a:moveTo>
                  <a:pt x="126265" y="51816"/>
                </a:moveTo>
                <a:lnTo>
                  <a:pt x="84404" y="51816"/>
                </a:lnTo>
                <a:lnTo>
                  <a:pt x="100609" y="72263"/>
                </a:lnTo>
                <a:lnTo>
                  <a:pt x="126265" y="51816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215660" y="3933673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82181"/>
                </a:moveTo>
                <a:lnTo>
                  <a:pt x="103111" y="0"/>
                </a:lnTo>
                <a:lnTo>
                  <a:pt x="137325" y="43002"/>
                </a:lnTo>
                <a:lnTo>
                  <a:pt x="100609" y="72263"/>
                </a:lnTo>
                <a:lnTo>
                  <a:pt x="84404" y="51816"/>
                </a:lnTo>
                <a:lnTo>
                  <a:pt x="17983" y="104673"/>
                </a:lnTo>
                <a:lnTo>
                  <a:pt x="0" y="8218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387921" y="5145699"/>
            <a:ext cx="116205" cy="80645"/>
          </a:xfrm>
          <a:custGeom>
            <a:avLst/>
            <a:gdLst/>
            <a:ahLst/>
            <a:cxnLst/>
            <a:rect l="l" t="t" r="r" b="b"/>
            <a:pathLst>
              <a:path w="116205" h="80645">
                <a:moveTo>
                  <a:pt x="93548" y="0"/>
                </a:moveTo>
                <a:lnTo>
                  <a:pt x="72809" y="7454"/>
                </a:lnTo>
                <a:lnTo>
                  <a:pt x="7747" y="29806"/>
                </a:lnTo>
                <a:lnTo>
                  <a:pt x="0" y="32829"/>
                </a:lnTo>
                <a:lnTo>
                  <a:pt x="15201" y="80556"/>
                </a:lnTo>
                <a:lnTo>
                  <a:pt x="92951" y="54965"/>
                </a:lnTo>
                <a:lnTo>
                  <a:pt x="86817" y="40132"/>
                </a:lnTo>
                <a:lnTo>
                  <a:pt x="116166" y="31546"/>
                </a:lnTo>
                <a:lnTo>
                  <a:pt x="9354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387921" y="5145699"/>
            <a:ext cx="116205" cy="80645"/>
          </a:xfrm>
          <a:custGeom>
            <a:avLst/>
            <a:gdLst/>
            <a:ahLst/>
            <a:cxnLst/>
            <a:rect l="l" t="t" r="r" b="b"/>
            <a:pathLst>
              <a:path w="116205" h="80645">
                <a:moveTo>
                  <a:pt x="0" y="32829"/>
                </a:moveTo>
                <a:lnTo>
                  <a:pt x="7747" y="29806"/>
                </a:lnTo>
                <a:lnTo>
                  <a:pt x="72809" y="7454"/>
                </a:lnTo>
                <a:lnTo>
                  <a:pt x="93548" y="0"/>
                </a:lnTo>
                <a:lnTo>
                  <a:pt x="116166" y="31546"/>
                </a:lnTo>
                <a:lnTo>
                  <a:pt x="86817" y="40132"/>
                </a:lnTo>
                <a:lnTo>
                  <a:pt x="92951" y="54965"/>
                </a:lnTo>
                <a:lnTo>
                  <a:pt x="15201" y="80556"/>
                </a:lnTo>
                <a:lnTo>
                  <a:pt x="0" y="3282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523173" y="5548345"/>
            <a:ext cx="113030" cy="76835"/>
          </a:xfrm>
          <a:custGeom>
            <a:avLst/>
            <a:gdLst/>
            <a:ahLst/>
            <a:cxnLst/>
            <a:rect l="l" t="t" r="r" b="b"/>
            <a:pathLst>
              <a:path w="113030" h="76835">
                <a:moveTo>
                  <a:pt x="98590" y="0"/>
                </a:moveTo>
                <a:lnTo>
                  <a:pt x="0" y="31305"/>
                </a:lnTo>
                <a:lnTo>
                  <a:pt x="4267" y="44069"/>
                </a:lnTo>
                <a:lnTo>
                  <a:pt x="15341" y="76428"/>
                </a:lnTo>
                <a:lnTo>
                  <a:pt x="112839" y="47840"/>
                </a:lnTo>
                <a:lnTo>
                  <a:pt x="9859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523173" y="5548345"/>
            <a:ext cx="113030" cy="76835"/>
          </a:xfrm>
          <a:custGeom>
            <a:avLst/>
            <a:gdLst/>
            <a:ahLst/>
            <a:cxnLst/>
            <a:rect l="l" t="t" r="r" b="b"/>
            <a:pathLst>
              <a:path w="113030" h="76835">
                <a:moveTo>
                  <a:pt x="0" y="31305"/>
                </a:moveTo>
                <a:lnTo>
                  <a:pt x="98590" y="0"/>
                </a:lnTo>
                <a:lnTo>
                  <a:pt x="112839" y="47840"/>
                </a:lnTo>
                <a:lnTo>
                  <a:pt x="15341" y="76428"/>
                </a:lnTo>
                <a:lnTo>
                  <a:pt x="4267" y="44069"/>
                </a:lnTo>
                <a:lnTo>
                  <a:pt x="0" y="3130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781302" y="4978720"/>
            <a:ext cx="99060" cy="102235"/>
          </a:xfrm>
          <a:custGeom>
            <a:avLst/>
            <a:gdLst/>
            <a:ahLst/>
            <a:cxnLst/>
            <a:rect l="l" t="t" r="r" b="b"/>
            <a:pathLst>
              <a:path w="99060" h="102235">
                <a:moveTo>
                  <a:pt x="47840" y="0"/>
                </a:moveTo>
                <a:lnTo>
                  <a:pt x="0" y="38176"/>
                </a:lnTo>
                <a:lnTo>
                  <a:pt x="50901" y="101815"/>
                </a:lnTo>
                <a:lnTo>
                  <a:pt x="98679" y="63639"/>
                </a:lnTo>
                <a:lnTo>
                  <a:pt x="4784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781302" y="4978720"/>
            <a:ext cx="99060" cy="102235"/>
          </a:xfrm>
          <a:custGeom>
            <a:avLst/>
            <a:gdLst/>
            <a:ahLst/>
            <a:cxnLst/>
            <a:rect l="l" t="t" r="r" b="b"/>
            <a:pathLst>
              <a:path w="99060" h="102235">
                <a:moveTo>
                  <a:pt x="0" y="38176"/>
                </a:moveTo>
                <a:lnTo>
                  <a:pt x="47840" y="0"/>
                </a:lnTo>
                <a:lnTo>
                  <a:pt x="98679" y="63639"/>
                </a:lnTo>
                <a:lnTo>
                  <a:pt x="50901" y="101815"/>
                </a:lnTo>
                <a:lnTo>
                  <a:pt x="0" y="3817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829139" y="4940852"/>
            <a:ext cx="98425" cy="101600"/>
          </a:xfrm>
          <a:custGeom>
            <a:avLst/>
            <a:gdLst/>
            <a:ahLst/>
            <a:cxnLst/>
            <a:rect l="l" t="t" r="r" b="b"/>
            <a:pathLst>
              <a:path w="98425" h="101600">
                <a:moveTo>
                  <a:pt x="47282" y="0"/>
                </a:moveTo>
                <a:lnTo>
                  <a:pt x="0" y="37871"/>
                </a:lnTo>
                <a:lnTo>
                  <a:pt x="50850" y="101511"/>
                </a:lnTo>
                <a:lnTo>
                  <a:pt x="98183" y="63779"/>
                </a:lnTo>
                <a:lnTo>
                  <a:pt x="4728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829139" y="4940852"/>
            <a:ext cx="98425" cy="101600"/>
          </a:xfrm>
          <a:custGeom>
            <a:avLst/>
            <a:gdLst/>
            <a:ahLst/>
            <a:cxnLst/>
            <a:rect l="l" t="t" r="r" b="b"/>
            <a:pathLst>
              <a:path w="98425" h="101600">
                <a:moveTo>
                  <a:pt x="0" y="37871"/>
                </a:moveTo>
                <a:lnTo>
                  <a:pt x="47282" y="0"/>
                </a:lnTo>
                <a:lnTo>
                  <a:pt x="98183" y="63779"/>
                </a:lnTo>
                <a:lnTo>
                  <a:pt x="50850" y="101511"/>
                </a:lnTo>
                <a:lnTo>
                  <a:pt x="0" y="3787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004723" y="5243941"/>
            <a:ext cx="72390" cy="107314"/>
          </a:xfrm>
          <a:custGeom>
            <a:avLst/>
            <a:gdLst/>
            <a:ahLst/>
            <a:cxnLst/>
            <a:rect l="l" t="t" r="r" b="b"/>
            <a:pathLst>
              <a:path w="72390" h="107314">
                <a:moveTo>
                  <a:pt x="48996" y="0"/>
                </a:moveTo>
                <a:lnTo>
                  <a:pt x="0" y="11874"/>
                </a:lnTo>
                <a:lnTo>
                  <a:pt x="23025" y="106997"/>
                </a:lnTo>
                <a:lnTo>
                  <a:pt x="72009" y="95161"/>
                </a:lnTo>
                <a:lnTo>
                  <a:pt x="4899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004723" y="5243941"/>
            <a:ext cx="72390" cy="107314"/>
          </a:xfrm>
          <a:custGeom>
            <a:avLst/>
            <a:gdLst/>
            <a:ahLst/>
            <a:cxnLst/>
            <a:rect l="l" t="t" r="r" b="b"/>
            <a:pathLst>
              <a:path w="72390" h="107314">
                <a:moveTo>
                  <a:pt x="0" y="11874"/>
                </a:moveTo>
                <a:lnTo>
                  <a:pt x="48996" y="0"/>
                </a:lnTo>
                <a:lnTo>
                  <a:pt x="72009" y="95161"/>
                </a:lnTo>
                <a:lnTo>
                  <a:pt x="23025" y="106997"/>
                </a:lnTo>
                <a:lnTo>
                  <a:pt x="0" y="1187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220238" y="4306215"/>
            <a:ext cx="101600" cy="92710"/>
          </a:xfrm>
          <a:custGeom>
            <a:avLst/>
            <a:gdLst/>
            <a:ahLst/>
            <a:cxnLst/>
            <a:rect l="l" t="t" r="r" b="b"/>
            <a:pathLst>
              <a:path w="101600" h="92710">
                <a:moveTo>
                  <a:pt x="71970" y="0"/>
                </a:moveTo>
                <a:lnTo>
                  <a:pt x="0" y="42646"/>
                </a:lnTo>
                <a:lnTo>
                  <a:pt x="29616" y="92532"/>
                </a:lnTo>
                <a:lnTo>
                  <a:pt x="101561" y="49949"/>
                </a:lnTo>
                <a:lnTo>
                  <a:pt x="7197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220238" y="4306215"/>
            <a:ext cx="101600" cy="92710"/>
          </a:xfrm>
          <a:custGeom>
            <a:avLst/>
            <a:gdLst/>
            <a:ahLst/>
            <a:cxnLst/>
            <a:rect l="l" t="t" r="r" b="b"/>
            <a:pathLst>
              <a:path w="101600" h="92710">
                <a:moveTo>
                  <a:pt x="0" y="42646"/>
                </a:moveTo>
                <a:lnTo>
                  <a:pt x="71970" y="0"/>
                </a:lnTo>
                <a:lnTo>
                  <a:pt x="101561" y="49949"/>
                </a:lnTo>
                <a:lnTo>
                  <a:pt x="29616" y="92532"/>
                </a:lnTo>
                <a:lnTo>
                  <a:pt x="0" y="4264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238573" y="4282231"/>
            <a:ext cx="98425" cy="100330"/>
          </a:xfrm>
          <a:custGeom>
            <a:avLst/>
            <a:gdLst/>
            <a:ahLst/>
            <a:cxnLst/>
            <a:rect l="l" t="t" r="r" b="b"/>
            <a:pathLst>
              <a:path w="98425" h="100329">
                <a:moveTo>
                  <a:pt x="46926" y="0"/>
                </a:moveTo>
                <a:lnTo>
                  <a:pt x="28460" y="14757"/>
                </a:lnTo>
                <a:lnTo>
                  <a:pt x="23177" y="18872"/>
                </a:lnTo>
                <a:lnTo>
                  <a:pt x="0" y="37363"/>
                </a:lnTo>
                <a:lnTo>
                  <a:pt x="51968" y="99872"/>
                </a:lnTo>
                <a:lnTo>
                  <a:pt x="98145" y="61493"/>
                </a:lnTo>
                <a:lnTo>
                  <a:pt x="4692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238573" y="4282231"/>
            <a:ext cx="98425" cy="100330"/>
          </a:xfrm>
          <a:custGeom>
            <a:avLst/>
            <a:gdLst/>
            <a:ahLst/>
            <a:cxnLst/>
            <a:rect l="l" t="t" r="r" b="b"/>
            <a:pathLst>
              <a:path w="98425" h="100329">
                <a:moveTo>
                  <a:pt x="0" y="37363"/>
                </a:moveTo>
                <a:lnTo>
                  <a:pt x="18732" y="22415"/>
                </a:lnTo>
                <a:lnTo>
                  <a:pt x="23177" y="18872"/>
                </a:lnTo>
                <a:lnTo>
                  <a:pt x="28460" y="14757"/>
                </a:lnTo>
                <a:lnTo>
                  <a:pt x="46926" y="0"/>
                </a:lnTo>
                <a:lnTo>
                  <a:pt x="98145" y="61493"/>
                </a:lnTo>
                <a:lnTo>
                  <a:pt x="51968" y="99872"/>
                </a:lnTo>
                <a:lnTo>
                  <a:pt x="0" y="3736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922602" y="4306450"/>
            <a:ext cx="98425" cy="100330"/>
          </a:xfrm>
          <a:custGeom>
            <a:avLst/>
            <a:gdLst/>
            <a:ahLst/>
            <a:cxnLst/>
            <a:rect l="l" t="t" r="r" b="b"/>
            <a:pathLst>
              <a:path w="98425" h="100329">
                <a:moveTo>
                  <a:pt x="45123" y="0"/>
                </a:moveTo>
                <a:lnTo>
                  <a:pt x="0" y="38582"/>
                </a:lnTo>
                <a:lnTo>
                  <a:pt x="52793" y="100253"/>
                </a:lnTo>
                <a:lnTo>
                  <a:pt x="97891" y="61709"/>
                </a:lnTo>
                <a:lnTo>
                  <a:pt x="45123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922602" y="4306450"/>
            <a:ext cx="98425" cy="100330"/>
          </a:xfrm>
          <a:custGeom>
            <a:avLst/>
            <a:gdLst/>
            <a:ahLst/>
            <a:cxnLst/>
            <a:rect l="l" t="t" r="r" b="b"/>
            <a:pathLst>
              <a:path w="98425" h="100329">
                <a:moveTo>
                  <a:pt x="0" y="38582"/>
                </a:moveTo>
                <a:lnTo>
                  <a:pt x="45123" y="0"/>
                </a:lnTo>
                <a:lnTo>
                  <a:pt x="97891" y="61709"/>
                </a:lnTo>
                <a:lnTo>
                  <a:pt x="52793" y="100253"/>
                </a:lnTo>
                <a:lnTo>
                  <a:pt x="0" y="3858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704640" y="1949400"/>
            <a:ext cx="93980" cy="98425"/>
          </a:xfrm>
          <a:custGeom>
            <a:avLst/>
            <a:gdLst/>
            <a:ahLst/>
            <a:cxnLst/>
            <a:rect l="l" t="t" r="r" b="b"/>
            <a:pathLst>
              <a:path w="93979" h="98425">
                <a:moveTo>
                  <a:pt x="56222" y="0"/>
                </a:moveTo>
                <a:lnTo>
                  <a:pt x="0" y="37007"/>
                </a:lnTo>
                <a:lnTo>
                  <a:pt x="32448" y="83692"/>
                </a:lnTo>
                <a:lnTo>
                  <a:pt x="42773" y="98183"/>
                </a:lnTo>
                <a:lnTo>
                  <a:pt x="58166" y="89014"/>
                </a:lnTo>
                <a:lnTo>
                  <a:pt x="93726" y="65201"/>
                </a:lnTo>
                <a:lnTo>
                  <a:pt x="5622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704640" y="1949400"/>
            <a:ext cx="93980" cy="98425"/>
          </a:xfrm>
          <a:custGeom>
            <a:avLst/>
            <a:gdLst/>
            <a:ahLst/>
            <a:cxnLst/>
            <a:rect l="l" t="t" r="r" b="b"/>
            <a:pathLst>
              <a:path w="93979" h="98425">
                <a:moveTo>
                  <a:pt x="0" y="37007"/>
                </a:moveTo>
                <a:lnTo>
                  <a:pt x="56222" y="0"/>
                </a:lnTo>
                <a:lnTo>
                  <a:pt x="93726" y="65201"/>
                </a:lnTo>
                <a:lnTo>
                  <a:pt x="58166" y="89014"/>
                </a:lnTo>
                <a:lnTo>
                  <a:pt x="42773" y="98183"/>
                </a:lnTo>
                <a:lnTo>
                  <a:pt x="32448" y="83692"/>
                </a:lnTo>
                <a:lnTo>
                  <a:pt x="0" y="37007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301506" y="1566011"/>
            <a:ext cx="29209" cy="12700"/>
          </a:xfrm>
          <a:custGeom>
            <a:avLst/>
            <a:gdLst/>
            <a:ahLst/>
            <a:cxnLst/>
            <a:rect l="l" t="t" r="r" b="b"/>
            <a:pathLst>
              <a:path w="29209" h="12700">
                <a:moveTo>
                  <a:pt x="28810" y="0"/>
                </a:moveTo>
                <a:lnTo>
                  <a:pt x="0" y="0"/>
                </a:lnTo>
                <a:lnTo>
                  <a:pt x="7238" y="12419"/>
                </a:lnTo>
                <a:lnTo>
                  <a:pt x="2881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301506" y="1566011"/>
            <a:ext cx="29209" cy="12700"/>
          </a:xfrm>
          <a:custGeom>
            <a:avLst/>
            <a:gdLst/>
            <a:ahLst/>
            <a:cxnLst/>
            <a:rect l="l" t="t" r="r" b="b"/>
            <a:pathLst>
              <a:path w="29209" h="12700">
                <a:moveTo>
                  <a:pt x="28810" y="0"/>
                </a:moveTo>
                <a:lnTo>
                  <a:pt x="7238" y="12419"/>
                </a:lnTo>
                <a:lnTo>
                  <a:pt x="0" y="0"/>
                </a:lnTo>
                <a:lnTo>
                  <a:pt x="28810" y="0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600851" y="3212636"/>
            <a:ext cx="88265" cy="78740"/>
          </a:xfrm>
          <a:custGeom>
            <a:avLst/>
            <a:gdLst/>
            <a:ahLst/>
            <a:cxnLst/>
            <a:rect l="l" t="t" r="r" b="b"/>
            <a:pathLst>
              <a:path w="88265" h="78739">
                <a:moveTo>
                  <a:pt x="0" y="8305"/>
                </a:moveTo>
                <a:lnTo>
                  <a:pt x="29438" y="78231"/>
                </a:lnTo>
                <a:lnTo>
                  <a:pt x="88214" y="73748"/>
                </a:lnTo>
                <a:lnTo>
                  <a:pt x="73250" y="8902"/>
                </a:lnTo>
                <a:lnTo>
                  <a:pt x="14693" y="8902"/>
                </a:lnTo>
                <a:lnTo>
                  <a:pt x="0" y="8305"/>
                </a:lnTo>
                <a:close/>
              </a:path>
              <a:path w="88265" h="78739">
                <a:moveTo>
                  <a:pt x="71196" y="0"/>
                </a:moveTo>
                <a:lnTo>
                  <a:pt x="14693" y="8902"/>
                </a:lnTo>
                <a:lnTo>
                  <a:pt x="73250" y="8902"/>
                </a:lnTo>
                <a:lnTo>
                  <a:pt x="7119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600851" y="3212636"/>
            <a:ext cx="88265" cy="78740"/>
          </a:xfrm>
          <a:custGeom>
            <a:avLst/>
            <a:gdLst/>
            <a:ahLst/>
            <a:cxnLst/>
            <a:rect l="l" t="t" r="r" b="b"/>
            <a:pathLst>
              <a:path w="88265" h="78739">
                <a:moveTo>
                  <a:pt x="0" y="8305"/>
                </a:moveTo>
                <a:lnTo>
                  <a:pt x="14693" y="8902"/>
                </a:lnTo>
                <a:lnTo>
                  <a:pt x="71196" y="0"/>
                </a:lnTo>
                <a:lnTo>
                  <a:pt x="88214" y="73748"/>
                </a:lnTo>
                <a:lnTo>
                  <a:pt x="43662" y="77063"/>
                </a:lnTo>
                <a:lnTo>
                  <a:pt x="29438" y="78231"/>
                </a:lnTo>
                <a:lnTo>
                  <a:pt x="0" y="830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278440" y="4416679"/>
            <a:ext cx="104775" cy="92710"/>
          </a:xfrm>
          <a:custGeom>
            <a:avLst/>
            <a:gdLst/>
            <a:ahLst/>
            <a:cxnLst/>
            <a:rect l="l" t="t" r="r" b="b"/>
            <a:pathLst>
              <a:path w="104775" h="92710">
                <a:moveTo>
                  <a:pt x="76365" y="0"/>
                </a:moveTo>
                <a:lnTo>
                  <a:pt x="0" y="48615"/>
                </a:lnTo>
                <a:lnTo>
                  <a:pt x="27952" y="92506"/>
                </a:lnTo>
                <a:lnTo>
                  <a:pt x="104292" y="44068"/>
                </a:lnTo>
                <a:lnTo>
                  <a:pt x="76365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278440" y="4416679"/>
            <a:ext cx="104775" cy="92710"/>
          </a:xfrm>
          <a:custGeom>
            <a:avLst/>
            <a:gdLst/>
            <a:ahLst/>
            <a:cxnLst/>
            <a:rect l="l" t="t" r="r" b="b"/>
            <a:pathLst>
              <a:path w="104775" h="92710">
                <a:moveTo>
                  <a:pt x="0" y="48615"/>
                </a:moveTo>
                <a:lnTo>
                  <a:pt x="76365" y="0"/>
                </a:lnTo>
                <a:lnTo>
                  <a:pt x="104292" y="44068"/>
                </a:lnTo>
                <a:lnTo>
                  <a:pt x="27952" y="92506"/>
                </a:lnTo>
                <a:lnTo>
                  <a:pt x="0" y="4861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358541" y="4163097"/>
            <a:ext cx="100330" cy="93980"/>
          </a:xfrm>
          <a:custGeom>
            <a:avLst/>
            <a:gdLst/>
            <a:ahLst/>
            <a:cxnLst/>
            <a:rect l="l" t="t" r="r" b="b"/>
            <a:pathLst>
              <a:path w="100330" h="93979">
                <a:moveTo>
                  <a:pt x="40220" y="0"/>
                </a:moveTo>
                <a:lnTo>
                  <a:pt x="0" y="31965"/>
                </a:lnTo>
                <a:lnTo>
                  <a:pt x="49352" y="93903"/>
                </a:lnTo>
                <a:lnTo>
                  <a:pt x="100101" y="53568"/>
                </a:lnTo>
                <a:lnTo>
                  <a:pt x="77445" y="25133"/>
                </a:lnTo>
                <a:lnTo>
                  <a:pt x="60274" y="25133"/>
                </a:lnTo>
                <a:lnTo>
                  <a:pt x="40220" y="0"/>
                </a:lnTo>
                <a:close/>
              </a:path>
              <a:path w="100330" h="93979">
                <a:moveTo>
                  <a:pt x="70777" y="16763"/>
                </a:moveTo>
                <a:lnTo>
                  <a:pt x="60274" y="25133"/>
                </a:lnTo>
                <a:lnTo>
                  <a:pt x="77445" y="25133"/>
                </a:lnTo>
                <a:lnTo>
                  <a:pt x="70777" y="16763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358541" y="4163097"/>
            <a:ext cx="100330" cy="93980"/>
          </a:xfrm>
          <a:custGeom>
            <a:avLst/>
            <a:gdLst/>
            <a:ahLst/>
            <a:cxnLst/>
            <a:rect l="l" t="t" r="r" b="b"/>
            <a:pathLst>
              <a:path w="100330" h="93979">
                <a:moveTo>
                  <a:pt x="0" y="31965"/>
                </a:moveTo>
                <a:lnTo>
                  <a:pt x="40220" y="0"/>
                </a:lnTo>
                <a:lnTo>
                  <a:pt x="60274" y="25133"/>
                </a:lnTo>
                <a:lnTo>
                  <a:pt x="70777" y="16763"/>
                </a:lnTo>
                <a:lnTo>
                  <a:pt x="100101" y="53568"/>
                </a:lnTo>
                <a:lnTo>
                  <a:pt x="49352" y="93903"/>
                </a:lnTo>
                <a:lnTo>
                  <a:pt x="0" y="3196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165678" y="5173343"/>
            <a:ext cx="86360" cy="100330"/>
          </a:xfrm>
          <a:custGeom>
            <a:avLst/>
            <a:gdLst/>
            <a:ahLst/>
            <a:cxnLst/>
            <a:rect l="l" t="t" r="r" b="b"/>
            <a:pathLst>
              <a:path w="86360" h="100329">
                <a:moveTo>
                  <a:pt x="65112" y="0"/>
                </a:moveTo>
                <a:lnTo>
                  <a:pt x="61137" y="2209"/>
                </a:lnTo>
                <a:lnTo>
                  <a:pt x="0" y="37058"/>
                </a:lnTo>
                <a:lnTo>
                  <a:pt x="32346" y="100317"/>
                </a:lnTo>
                <a:lnTo>
                  <a:pt x="52171" y="84632"/>
                </a:lnTo>
                <a:lnTo>
                  <a:pt x="70700" y="74968"/>
                </a:lnTo>
                <a:lnTo>
                  <a:pt x="85928" y="70688"/>
                </a:lnTo>
                <a:lnTo>
                  <a:pt x="6511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165678" y="5173343"/>
            <a:ext cx="86360" cy="100330"/>
          </a:xfrm>
          <a:custGeom>
            <a:avLst/>
            <a:gdLst/>
            <a:ahLst/>
            <a:cxnLst/>
            <a:rect l="l" t="t" r="r" b="b"/>
            <a:pathLst>
              <a:path w="86360" h="100329">
                <a:moveTo>
                  <a:pt x="0" y="37058"/>
                </a:moveTo>
                <a:lnTo>
                  <a:pt x="47752" y="9867"/>
                </a:lnTo>
                <a:lnTo>
                  <a:pt x="53835" y="6426"/>
                </a:lnTo>
                <a:lnTo>
                  <a:pt x="61137" y="2209"/>
                </a:lnTo>
                <a:lnTo>
                  <a:pt x="65112" y="0"/>
                </a:lnTo>
                <a:lnTo>
                  <a:pt x="85928" y="70688"/>
                </a:lnTo>
                <a:lnTo>
                  <a:pt x="70700" y="74968"/>
                </a:lnTo>
                <a:lnTo>
                  <a:pt x="52171" y="84632"/>
                </a:lnTo>
                <a:lnTo>
                  <a:pt x="32346" y="100317"/>
                </a:lnTo>
                <a:lnTo>
                  <a:pt x="0" y="37058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012186" y="2275909"/>
            <a:ext cx="127635" cy="118745"/>
          </a:xfrm>
          <a:custGeom>
            <a:avLst/>
            <a:gdLst/>
            <a:ahLst/>
            <a:cxnLst/>
            <a:rect l="l" t="t" r="r" b="b"/>
            <a:pathLst>
              <a:path w="127634" h="118744">
                <a:moveTo>
                  <a:pt x="110375" y="0"/>
                </a:moveTo>
                <a:lnTo>
                  <a:pt x="0" y="83781"/>
                </a:lnTo>
                <a:lnTo>
                  <a:pt x="28994" y="118630"/>
                </a:lnTo>
                <a:lnTo>
                  <a:pt x="62382" y="89179"/>
                </a:lnTo>
                <a:lnTo>
                  <a:pt x="58140" y="80365"/>
                </a:lnTo>
                <a:lnTo>
                  <a:pt x="127355" y="18630"/>
                </a:lnTo>
                <a:lnTo>
                  <a:pt x="110375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012186" y="2275909"/>
            <a:ext cx="127635" cy="118745"/>
          </a:xfrm>
          <a:custGeom>
            <a:avLst/>
            <a:gdLst/>
            <a:ahLst/>
            <a:cxnLst/>
            <a:rect l="l" t="t" r="r" b="b"/>
            <a:pathLst>
              <a:path w="127634" h="118744">
                <a:moveTo>
                  <a:pt x="0" y="83781"/>
                </a:moveTo>
                <a:lnTo>
                  <a:pt x="110375" y="0"/>
                </a:lnTo>
                <a:lnTo>
                  <a:pt x="127355" y="18630"/>
                </a:lnTo>
                <a:lnTo>
                  <a:pt x="58140" y="80365"/>
                </a:lnTo>
                <a:lnTo>
                  <a:pt x="62382" y="89179"/>
                </a:lnTo>
                <a:lnTo>
                  <a:pt x="28994" y="118630"/>
                </a:lnTo>
                <a:lnTo>
                  <a:pt x="0" y="8378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094869" y="4397892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60809" y="75298"/>
                </a:moveTo>
                <a:lnTo>
                  <a:pt x="31280" y="75298"/>
                </a:lnTo>
                <a:lnTo>
                  <a:pt x="40982" y="88798"/>
                </a:lnTo>
                <a:lnTo>
                  <a:pt x="60809" y="75298"/>
                </a:lnTo>
                <a:close/>
              </a:path>
              <a:path w="95250" h="88900">
                <a:moveTo>
                  <a:pt x="62496" y="0"/>
                </a:moveTo>
                <a:lnTo>
                  <a:pt x="6146" y="37134"/>
                </a:lnTo>
                <a:lnTo>
                  <a:pt x="14008" y="51079"/>
                </a:lnTo>
                <a:lnTo>
                  <a:pt x="0" y="60693"/>
                </a:lnTo>
                <a:lnTo>
                  <a:pt x="15100" y="84467"/>
                </a:lnTo>
                <a:lnTo>
                  <a:pt x="31280" y="75298"/>
                </a:lnTo>
                <a:lnTo>
                  <a:pt x="60809" y="75298"/>
                </a:lnTo>
                <a:lnTo>
                  <a:pt x="95072" y="51968"/>
                </a:lnTo>
                <a:lnTo>
                  <a:pt x="6249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094869" y="4397892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0" y="60693"/>
                </a:moveTo>
                <a:lnTo>
                  <a:pt x="14008" y="51079"/>
                </a:lnTo>
                <a:lnTo>
                  <a:pt x="6146" y="37134"/>
                </a:lnTo>
                <a:lnTo>
                  <a:pt x="62496" y="0"/>
                </a:lnTo>
                <a:lnTo>
                  <a:pt x="95072" y="51968"/>
                </a:lnTo>
                <a:lnTo>
                  <a:pt x="40982" y="88798"/>
                </a:lnTo>
                <a:lnTo>
                  <a:pt x="31280" y="75298"/>
                </a:lnTo>
                <a:lnTo>
                  <a:pt x="15100" y="84467"/>
                </a:lnTo>
                <a:lnTo>
                  <a:pt x="0" y="6069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351061" y="4064238"/>
            <a:ext cx="100330" cy="90805"/>
          </a:xfrm>
          <a:custGeom>
            <a:avLst/>
            <a:gdLst/>
            <a:ahLst/>
            <a:cxnLst/>
            <a:rect l="l" t="t" r="r" b="b"/>
            <a:pathLst>
              <a:path w="100329" h="90804">
                <a:moveTo>
                  <a:pt x="71856" y="0"/>
                </a:moveTo>
                <a:lnTo>
                  <a:pt x="0" y="43713"/>
                </a:lnTo>
                <a:lnTo>
                  <a:pt x="28282" y="90309"/>
                </a:lnTo>
                <a:lnTo>
                  <a:pt x="100177" y="46596"/>
                </a:lnTo>
                <a:lnTo>
                  <a:pt x="7185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1061" y="4064238"/>
            <a:ext cx="100330" cy="90805"/>
          </a:xfrm>
          <a:custGeom>
            <a:avLst/>
            <a:gdLst/>
            <a:ahLst/>
            <a:cxnLst/>
            <a:rect l="l" t="t" r="r" b="b"/>
            <a:pathLst>
              <a:path w="100329" h="90804">
                <a:moveTo>
                  <a:pt x="0" y="43713"/>
                </a:moveTo>
                <a:lnTo>
                  <a:pt x="71856" y="0"/>
                </a:lnTo>
                <a:lnTo>
                  <a:pt x="100177" y="46596"/>
                </a:lnTo>
                <a:lnTo>
                  <a:pt x="28282" y="90309"/>
                </a:lnTo>
                <a:lnTo>
                  <a:pt x="0" y="4371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938483" y="4839730"/>
            <a:ext cx="106680" cy="97155"/>
          </a:xfrm>
          <a:custGeom>
            <a:avLst/>
            <a:gdLst/>
            <a:ahLst/>
            <a:cxnLst/>
            <a:rect l="l" t="t" r="r" b="b"/>
            <a:pathLst>
              <a:path w="106680" h="97154">
                <a:moveTo>
                  <a:pt x="78295" y="0"/>
                </a:moveTo>
                <a:lnTo>
                  <a:pt x="0" y="60642"/>
                </a:lnTo>
                <a:lnTo>
                  <a:pt x="28168" y="96939"/>
                </a:lnTo>
                <a:lnTo>
                  <a:pt x="98526" y="42443"/>
                </a:lnTo>
                <a:lnTo>
                  <a:pt x="106451" y="36385"/>
                </a:lnTo>
                <a:lnTo>
                  <a:pt x="78295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938483" y="4839730"/>
            <a:ext cx="106680" cy="97155"/>
          </a:xfrm>
          <a:custGeom>
            <a:avLst/>
            <a:gdLst/>
            <a:ahLst/>
            <a:cxnLst/>
            <a:rect l="l" t="t" r="r" b="b"/>
            <a:pathLst>
              <a:path w="106680" h="97154">
                <a:moveTo>
                  <a:pt x="0" y="60642"/>
                </a:moveTo>
                <a:lnTo>
                  <a:pt x="78295" y="0"/>
                </a:lnTo>
                <a:lnTo>
                  <a:pt x="106451" y="36385"/>
                </a:lnTo>
                <a:lnTo>
                  <a:pt x="98526" y="42443"/>
                </a:lnTo>
                <a:lnTo>
                  <a:pt x="28168" y="96939"/>
                </a:lnTo>
                <a:lnTo>
                  <a:pt x="0" y="6064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640060" y="1803019"/>
            <a:ext cx="106680" cy="80645"/>
          </a:xfrm>
          <a:custGeom>
            <a:avLst/>
            <a:gdLst/>
            <a:ahLst/>
            <a:cxnLst/>
            <a:rect l="l" t="t" r="r" b="b"/>
            <a:pathLst>
              <a:path w="106679" h="80644">
                <a:moveTo>
                  <a:pt x="50749" y="2705"/>
                </a:moveTo>
                <a:lnTo>
                  <a:pt x="0" y="32765"/>
                </a:lnTo>
                <a:lnTo>
                  <a:pt x="28105" y="80378"/>
                </a:lnTo>
                <a:lnTo>
                  <a:pt x="106667" y="33896"/>
                </a:lnTo>
                <a:lnTo>
                  <a:pt x="96347" y="16408"/>
                </a:lnTo>
                <a:lnTo>
                  <a:pt x="58826" y="16408"/>
                </a:lnTo>
                <a:lnTo>
                  <a:pt x="50749" y="2705"/>
                </a:lnTo>
                <a:close/>
              </a:path>
              <a:path w="106679" h="80644">
                <a:moveTo>
                  <a:pt x="86664" y="0"/>
                </a:moveTo>
                <a:lnTo>
                  <a:pt x="58826" y="16408"/>
                </a:lnTo>
                <a:lnTo>
                  <a:pt x="96347" y="16408"/>
                </a:lnTo>
                <a:lnTo>
                  <a:pt x="8666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640060" y="1803019"/>
            <a:ext cx="106680" cy="80645"/>
          </a:xfrm>
          <a:custGeom>
            <a:avLst/>
            <a:gdLst/>
            <a:ahLst/>
            <a:cxnLst/>
            <a:rect l="l" t="t" r="r" b="b"/>
            <a:pathLst>
              <a:path w="106679" h="80644">
                <a:moveTo>
                  <a:pt x="0" y="32765"/>
                </a:moveTo>
                <a:lnTo>
                  <a:pt x="50749" y="2705"/>
                </a:lnTo>
                <a:lnTo>
                  <a:pt x="58826" y="16408"/>
                </a:lnTo>
                <a:lnTo>
                  <a:pt x="86664" y="0"/>
                </a:lnTo>
                <a:lnTo>
                  <a:pt x="106667" y="33896"/>
                </a:lnTo>
                <a:lnTo>
                  <a:pt x="28105" y="80378"/>
                </a:lnTo>
                <a:lnTo>
                  <a:pt x="0" y="3276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973858" y="4835282"/>
            <a:ext cx="93980" cy="95885"/>
          </a:xfrm>
          <a:custGeom>
            <a:avLst/>
            <a:gdLst/>
            <a:ahLst/>
            <a:cxnLst/>
            <a:rect l="l" t="t" r="r" b="b"/>
            <a:pathLst>
              <a:path w="93980" h="95885">
                <a:moveTo>
                  <a:pt x="48234" y="0"/>
                </a:moveTo>
                <a:lnTo>
                  <a:pt x="0" y="38671"/>
                </a:lnTo>
                <a:lnTo>
                  <a:pt x="45554" y="95745"/>
                </a:lnTo>
                <a:lnTo>
                  <a:pt x="93853" y="57226"/>
                </a:lnTo>
                <a:lnTo>
                  <a:pt x="4823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973858" y="4835282"/>
            <a:ext cx="93980" cy="95885"/>
          </a:xfrm>
          <a:custGeom>
            <a:avLst/>
            <a:gdLst/>
            <a:ahLst/>
            <a:cxnLst/>
            <a:rect l="l" t="t" r="r" b="b"/>
            <a:pathLst>
              <a:path w="93980" h="95885">
                <a:moveTo>
                  <a:pt x="0" y="38671"/>
                </a:moveTo>
                <a:lnTo>
                  <a:pt x="26619" y="17335"/>
                </a:lnTo>
                <a:lnTo>
                  <a:pt x="48234" y="0"/>
                </a:lnTo>
                <a:lnTo>
                  <a:pt x="93853" y="57226"/>
                </a:lnTo>
                <a:lnTo>
                  <a:pt x="45554" y="95745"/>
                </a:lnTo>
                <a:lnTo>
                  <a:pt x="0" y="3867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582682" y="2656245"/>
            <a:ext cx="71755" cy="138430"/>
          </a:xfrm>
          <a:custGeom>
            <a:avLst/>
            <a:gdLst/>
            <a:ahLst/>
            <a:cxnLst/>
            <a:rect l="l" t="t" r="r" b="b"/>
            <a:pathLst>
              <a:path w="71755" h="138430">
                <a:moveTo>
                  <a:pt x="32258" y="0"/>
                </a:moveTo>
                <a:lnTo>
                  <a:pt x="0" y="10960"/>
                </a:lnTo>
                <a:lnTo>
                  <a:pt x="39179" y="138290"/>
                </a:lnTo>
                <a:lnTo>
                  <a:pt x="71145" y="129501"/>
                </a:lnTo>
                <a:lnTo>
                  <a:pt x="3225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582682" y="2656245"/>
            <a:ext cx="71755" cy="138430"/>
          </a:xfrm>
          <a:custGeom>
            <a:avLst/>
            <a:gdLst/>
            <a:ahLst/>
            <a:cxnLst/>
            <a:rect l="l" t="t" r="r" b="b"/>
            <a:pathLst>
              <a:path w="71755" h="138430">
                <a:moveTo>
                  <a:pt x="0" y="10960"/>
                </a:moveTo>
                <a:lnTo>
                  <a:pt x="32258" y="0"/>
                </a:lnTo>
                <a:lnTo>
                  <a:pt x="71145" y="129501"/>
                </a:lnTo>
                <a:lnTo>
                  <a:pt x="56984" y="133388"/>
                </a:lnTo>
                <a:lnTo>
                  <a:pt x="39179" y="138290"/>
                </a:lnTo>
                <a:lnTo>
                  <a:pt x="0" y="1096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346584" y="1922861"/>
            <a:ext cx="98425" cy="87630"/>
          </a:xfrm>
          <a:custGeom>
            <a:avLst/>
            <a:gdLst/>
            <a:ahLst/>
            <a:cxnLst/>
            <a:rect l="l" t="t" r="r" b="b"/>
            <a:pathLst>
              <a:path w="98425" h="87630">
                <a:moveTo>
                  <a:pt x="64350" y="0"/>
                </a:moveTo>
                <a:lnTo>
                  <a:pt x="0" y="35890"/>
                </a:lnTo>
                <a:lnTo>
                  <a:pt x="32410" y="87350"/>
                </a:lnTo>
                <a:lnTo>
                  <a:pt x="98031" y="50050"/>
                </a:lnTo>
                <a:lnTo>
                  <a:pt x="6435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346584" y="1922861"/>
            <a:ext cx="98425" cy="87630"/>
          </a:xfrm>
          <a:custGeom>
            <a:avLst/>
            <a:gdLst/>
            <a:ahLst/>
            <a:cxnLst/>
            <a:rect l="l" t="t" r="r" b="b"/>
            <a:pathLst>
              <a:path w="98425" h="87630">
                <a:moveTo>
                  <a:pt x="0" y="35890"/>
                </a:moveTo>
                <a:lnTo>
                  <a:pt x="64350" y="0"/>
                </a:lnTo>
                <a:lnTo>
                  <a:pt x="98031" y="50050"/>
                </a:lnTo>
                <a:lnTo>
                  <a:pt x="32410" y="87350"/>
                </a:lnTo>
                <a:lnTo>
                  <a:pt x="0" y="3589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555857" y="2155756"/>
            <a:ext cx="88900" cy="99695"/>
          </a:xfrm>
          <a:custGeom>
            <a:avLst/>
            <a:gdLst/>
            <a:ahLst/>
            <a:cxnLst/>
            <a:rect l="l" t="t" r="r" b="b"/>
            <a:pathLst>
              <a:path w="88900" h="99694">
                <a:moveTo>
                  <a:pt x="46380" y="0"/>
                </a:moveTo>
                <a:lnTo>
                  <a:pt x="0" y="26924"/>
                </a:lnTo>
                <a:lnTo>
                  <a:pt x="41960" y="99136"/>
                </a:lnTo>
                <a:lnTo>
                  <a:pt x="88315" y="72212"/>
                </a:lnTo>
                <a:lnTo>
                  <a:pt x="4638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555857" y="2155756"/>
            <a:ext cx="88900" cy="99695"/>
          </a:xfrm>
          <a:custGeom>
            <a:avLst/>
            <a:gdLst/>
            <a:ahLst/>
            <a:cxnLst/>
            <a:rect l="l" t="t" r="r" b="b"/>
            <a:pathLst>
              <a:path w="88900" h="99694">
                <a:moveTo>
                  <a:pt x="0" y="26924"/>
                </a:moveTo>
                <a:lnTo>
                  <a:pt x="46380" y="0"/>
                </a:lnTo>
                <a:lnTo>
                  <a:pt x="88315" y="72212"/>
                </a:lnTo>
                <a:lnTo>
                  <a:pt x="64008" y="86334"/>
                </a:lnTo>
                <a:lnTo>
                  <a:pt x="41960" y="99136"/>
                </a:lnTo>
                <a:lnTo>
                  <a:pt x="0" y="2692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7644" y="5055245"/>
            <a:ext cx="71755" cy="95250"/>
          </a:xfrm>
          <a:custGeom>
            <a:avLst/>
            <a:gdLst/>
            <a:ahLst/>
            <a:cxnLst/>
            <a:rect l="l" t="t" r="r" b="b"/>
            <a:pathLst>
              <a:path w="71755" h="95250">
                <a:moveTo>
                  <a:pt x="51142" y="0"/>
                </a:moveTo>
                <a:lnTo>
                  <a:pt x="0" y="12611"/>
                </a:lnTo>
                <a:lnTo>
                  <a:pt x="20459" y="95173"/>
                </a:lnTo>
                <a:lnTo>
                  <a:pt x="71526" y="82600"/>
                </a:lnTo>
                <a:lnTo>
                  <a:pt x="5114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7644" y="5055245"/>
            <a:ext cx="71755" cy="95250"/>
          </a:xfrm>
          <a:custGeom>
            <a:avLst/>
            <a:gdLst/>
            <a:ahLst/>
            <a:cxnLst/>
            <a:rect l="l" t="t" r="r" b="b"/>
            <a:pathLst>
              <a:path w="71755" h="95250">
                <a:moveTo>
                  <a:pt x="0" y="12611"/>
                </a:moveTo>
                <a:lnTo>
                  <a:pt x="51142" y="0"/>
                </a:lnTo>
                <a:lnTo>
                  <a:pt x="71526" y="82600"/>
                </a:lnTo>
                <a:lnTo>
                  <a:pt x="20459" y="95173"/>
                </a:lnTo>
                <a:lnTo>
                  <a:pt x="0" y="1261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0" y="5260752"/>
            <a:ext cx="41275" cy="45085"/>
          </a:xfrm>
          <a:custGeom>
            <a:avLst/>
            <a:gdLst/>
            <a:ahLst/>
            <a:cxnLst/>
            <a:rect l="l" t="t" r="r" b="b"/>
            <a:pathLst>
              <a:path w="41275" h="45085">
                <a:moveTo>
                  <a:pt x="0" y="0"/>
                </a:moveTo>
                <a:lnTo>
                  <a:pt x="0" y="44620"/>
                </a:lnTo>
                <a:lnTo>
                  <a:pt x="2288" y="29705"/>
                </a:lnTo>
                <a:lnTo>
                  <a:pt x="38164" y="29705"/>
                </a:lnTo>
                <a:lnTo>
                  <a:pt x="40871" y="4178"/>
                </a:lnTo>
                <a:lnTo>
                  <a:pt x="0" y="0"/>
                </a:lnTo>
                <a:close/>
              </a:path>
              <a:path w="41275" h="45085">
                <a:moveTo>
                  <a:pt x="38164" y="29705"/>
                </a:moveTo>
                <a:lnTo>
                  <a:pt x="2288" y="29705"/>
                </a:lnTo>
                <a:lnTo>
                  <a:pt x="37759" y="33528"/>
                </a:lnTo>
                <a:lnTo>
                  <a:pt x="38164" y="29705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0" y="5260752"/>
            <a:ext cx="41275" cy="45085"/>
          </a:xfrm>
          <a:custGeom>
            <a:avLst/>
            <a:gdLst/>
            <a:ahLst/>
            <a:cxnLst/>
            <a:rect l="l" t="t" r="r" b="b"/>
            <a:pathLst>
              <a:path w="41275" h="45085">
                <a:moveTo>
                  <a:pt x="0" y="0"/>
                </a:moveTo>
                <a:lnTo>
                  <a:pt x="40871" y="4178"/>
                </a:lnTo>
                <a:lnTo>
                  <a:pt x="37759" y="33528"/>
                </a:lnTo>
                <a:lnTo>
                  <a:pt x="2288" y="29705"/>
                </a:lnTo>
                <a:lnTo>
                  <a:pt x="0" y="44620"/>
                </a:lnTo>
                <a:lnTo>
                  <a:pt x="0" y="0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66649" y="4882173"/>
            <a:ext cx="100965" cy="93980"/>
          </a:xfrm>
          <a:custGeom>
            <a:avLst/>
            <a:gdLst/>
            <a:ahLst/>
            <a:cxnLst/>
            <a:rect l="l" t="t" r="r" b="b"/>
            <a:pathLst>
              <a:path w="100964" h="93979">
                <a:moveTo>
                  <a:pt x="70370" y="0"/>
                </a:moveTo>
                <a:lnTo>
                  <a:pt x="0" y="54495"/>
                </a:lnTo>
                <a:lnTo>
                  <a:pt x="30238" y="93675"/>
                </a:lnTo>
                <a:lnTo>
                  <a:pt x="100647" y="39179"/>
                </a:lnTo>
                <a:lnTo>
                  <a:pt x="7037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66649" y="4882173"/>
            <a:ext cx="100965" cy="93980"/>
          </a:xfrm>
          <a:custGeom>
            <a:avLst/>
            <a:gdLst/>
            <a:ahLst/>
            <a:cxnLst/>
            <a:rect l="l" t="t" r="r" b="b"/>
            <a:pathLst>
              <a:path w="100964" h="93979">
                <a:moveTo>
                  <a:pt x="0" y="54495"/>
                </a:moveTo>
                <a:lnTo>
                  <a:pt x="70370" y="0"/>
                </a:lnTo>
                <a:lnTo>
                  <a:pt x="100647" y="39179"/>
                </a:lnTo>
                <a:lnTo>
                  <a:pt x="30238" y="93675"/>
                </a:lnTo>
                <a:lnTo>
                  <a:pt x="0" y="5449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441077" y="3974950"/>
            <a:ext cx="95250" cy="93345"/>
          </a:xfrm>
          <a:custGeom>
            <a:avLst/>
            <a:gdLst/>
            <a:ahLst/>
            <a:cxnLst/>
            <a:rect l="l" t="t" r="r" b="b"/>
            <a:pathLst>
              <a:path w="95250" h="93345">
                <a:moveTo>
                  <a:pt x="56959" y="0"/>
                </a:moveTo>
                <a:lnTo>
                  <a:pt x="0" y="46634"/>
                </a:lnTo>
                <a:lnTo>
                  <a:pt x="37871" y="92875"/>
                </a:lnTo>
                <a:lnTo>
                  <a:pt x="94767" y="46100"/>
                </a:lnTo>
                <a:lnTo>
                  <a:pt x="5695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441077" y="3974950"/>
            <a:ext cx="95250" cy="93345"/>
          </a:xfrm>
          <a:custGeom>
            <a:avLst/>
            <a:gdLst/>
            <a:ahLst/>
            <a:cxnLst/>
            <a:rect l="l" t="t" r="r" b="b"/>
            <a:pathLst>
              <a:path w="95250" h="93345">
                <a:moveTo>
                  <a:pt x="0" y="46634"/>
                </a:moveTo>
                <a:lnTo>
                  <a:pt x="5613" y="42062"/>
                </a:lnTo>
                <a:lnTo>
                  <a:pt x="56959" y="0"/>
                </a:lnTo>
                <a:lnTo>
                  <a:pt x="94767" y="46100"/>
                </a:lnTo>
                <a:lnTo>
                  <a:pt x="37871" y="92875"/>
                </a:lnTo>
                <a:lnTo>
                  <a:pt x="0" y="4663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487529" y="2767664"/>
            <a:ext cx="114300" cy="86995"/>
          </a:xfrm>
          <a:custGeom>
            <a:avLst/>
            <a:gdLst/>
            <a:ahLst/>
            <a:cxnLst/>
            <a:rect l="l" t="t" r="r" b="b"/>
            <a:pathLst>
              <a:path w="114300" h="86994">
                <a:moveTo>
                  <a:pt x="91655" y="0"/>
                </a:moveTo>
                <a:lnTo>
                  <a:pt x="0" y="56578"/>
                </a:lnTo>
                <a:lnTo>
                  <a:pt x="19583" y="86944"/>
                </a:lnTo>
                <a:lnTo>
                  <a:pt x="114300" y="39814"/>
                </a:lnTo>
                <a:lnTo>
                  <a:pt x="91655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487529" y="2767664"/>
            <a:ext cx="114300" cy="86995"/>
          </a:xfrm>
          <a:custGeom>
            <a:avLst/>
            <a:gdLst/>
            <a:ahLst/>
            <a:cxnLst/>
            <a:rect l="l" t="t" r="r" b="b"/>
            <a:pathLst>
              <a:path w="114300" h="86994">
                <a:moveTo>
                  <a:pt x="0" y="56578"/>
                </a:moveTo>
                <a:lnTo>
                  <a:pt x="91655" y="0"/>
                </a:lnTo>
                <a:lnTo>
                  <a:pt x="114300" y="39814"/>
                </a:lnTo>
                <a:lnTo>
                  <a:pt x="19583" y="86944"/>
                </a:lnTo>
                <a:lnTo>
                  <a:pt x="0" y="56578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27947" y="4433089"/>
            <a:ext cx="80010" cy="81915"/>
          </a:xfrm>
          <a:custGeom>
            <a:avLst/>
            <a:gdLst/>
            <a:ahLst/>
            <a:cxnLst/>
            <a:rect l="l" t="t" r="r" b="b"/>
            <a:pathLst>
              <a:path w="80010" h="81914">
                <a:moveTo>
                  <a:pt x="62026" y="0"/>
                </a:moveTo>
                <a:lnTo>
                  <a:pt x="0" y="17487"/>
                </a:lnTo>
                <a:lnTo>
                  <a:pt x="15341" y="81597"/>
                </a:lnTo>
                <a:lnTo>
                  <a:pt x="79895" y="63309"/>
                </a:lnTo>
                <a:lnTo>
                  <a:pt x="6202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27947" y="4433089"/>
            <a:ext cx="80010" cy="81915"/>
          </a:xfrm>
          <a:custGeom>
            <a:avLst/>
            <a:gdLst/>
            <a:ahLst/>
            <a:cxnLst/>
            <a:rect l="l" t="t" r="r" b="b"/>
            <a:pathLst>
              <a:path w="80010" h="81914">
                <a:moveTo>
                  <a:pt x="0" y="17487"/>
                </a:moveTo>
                <a:lnTo>
                  <a:pt x="62026" y="0"/>
                </a:lnTo>
                <a:lnTo>
                  <a:pt x="79895" y="63309"/>
                </a:lnTo>
                <a:lnTo>
                  <a:pt x="15341" y="81597"/>
                </a:lnTo>
                <a:lnTo>
                  <a:pt x="0" y="17487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51432" y="5309152"/>
            <a:ext cx="99060" cy="70485"/>
          </a:xfrm>
          <a:custGeom>
            <a:avLst/>
            <a:gdLst/>
            <a:ahLst/>
            <a:cxnLst/>
            <a:rect l="l" t="t" r="r" b="b"/>
            <a:pathLst>
              <a:path w="99060" h="70485">
                <a:moveTo>
                  <a:pt x="83426" y="0"/>
                </a:moveTo>
                <a:lnTo>
                  <a:pt x="0" y="26974"/>
                </a:lnTo>
                <a:lnTo>
                  <a:pt x="9207" y="69900"/>
                </a:lnTo>
                <a:lnTo>
                  <a:pt x="98450" y="50749"/>
                </a:lnTo>
                <a:lnTo>
                  <a:pt x="8342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51432" y="5309152"/>
            <a:ext cx="99060" cy="70485"/>
          </a:xfrm>
          <a:custGeom>
            <a:avLst/>
            <a:gdLst/>
            <a:ahLst/>
            <a:cxnLst/>
            <a:rect l="l" t="t" r="r" b="b"/>
            <a:pathLst>
              <a:path w="99060" h="70485">
                <a:moveTo>
                  <a:pt x="0" y="26974"/>
                </a:moveTo>
                <a:lnTo>
                  <a:pt x="83426" y="0"/>
                </a:lnTo>
                <a:lnTo>
                  <a:pt x="98450" y="50749"/>
                </a:lnTo>
                <a:lnTo>
                  <a:pt x="9207" y="69900"/>
                </a:lnTo>
                <a:lnTo>
                  <a:pt x="0" y="2697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001522" y="1847540"/>
            <a:ext cx="91440" cy="98425"/>
          </a:xfrm>
          <a:custGeom>
            <a:avLst/>
            <a:gdLst/>
            <a:ahLst/>
            <a:cxnLst/>
            <a:rect l="l" t="t" r="r" b="b"/>
            <a:pathLst>
              <a:path w="91439" h="98425">
                <a:moveTo>
                  <a:pt x="40995" y="0"/>
                </a:moveTo>
                <a:lnTo>
                  <a:pt x="0" y="30505"/>
                </a:lnTo>
                <a:lnTo>
                  <a:pt x="50368" y="97967"/>
                </a:lnTo>
                <a:lnTo>
                  <a:pt x="91363" y="67462"/>
                </a:lnTo>
                <a:lnTo>
                  <a:pt x="40995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001522" y="1847540"/>
            <a:ext cx="91440" cy="98425"/>
          </a:xfrm>
          <a:custGeom>
            <a:avLst/>
            <a:gdLst/>
            <a:ahLst/>
            <a:cxnLst/>
            <a:rect l="l" t="t" r="r" b="b"/>
            <a:pathLst>
              <a:path w="91439" h="98425">
                <a:moveTo>
                  <a:pt x="0" y="30505"/>
                </a:moveTo>
                <a:lnTo>
                  <a:pt x="40995" y="0"/>
                </a:lnTo>
                <a:lnTo>
                  <a:pt x="91363" y="67462"/>
                </a:lnTo>
                <a:lnTo>
                  <a:pt x="50368" y="97967"/>
                </a:lnTo>
                <a:lnTo>
                  <a:pt x="0" y="3050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156216" y="2634434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5" h="88264">
                <a:moveTo>
                  <a:pt x="63131" y="0"/>
                </a:moveTo>
                <a:lnTo>
                  <a:pt x="0" y="38379"/>
                </a:lnTo>
                <a:lnTo>
                  <a:pt x="30213" y="88036"/>
                </a:lnTo>
                <a:lnTo>
                  <a:pt x="93281" y="49656"/>
                </a:lnTo>
                <a:lnTo>
                  <a:pt x="63131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156216" y="2634434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5" h="88264">
                <a:moveTo>
                  <a:pt x="0" y="38379"/>
                </a:moveTo>
                <a:lnTo>
                  <a:pt x="63131" y="0"/>
                </a:lnTo>
                <a:lnTo>
                  <a:pt x="93281" y="49656"/>
                </a:lnTo>
                <a:lnTo>
                  <a:pt x="30213" y="88036"/>
                </a:lnTo>
                <a:lnTo>
                  <a:pt x="0" y="3837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407897" y="4216666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50749" y="0"/>
                </a:moveTo>
                <a:lnTo>
                  <a:pt x="0" y="40335"/>
                </a:lnTo>
                <a:lnTo>
                  <a:pt x="40843" y="91592"/>
                </a:lnTo>
                <a:lnTo>
                  <a:pt x="91528" y="51257"/>
                </a:lnTo>
                <a:lnTo>
                  <a:pt x="5074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407897" y="4216666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0" y="40335"/>
                </a:moveTo>
                <a:lnTo>
                  <a:pt x="50749" y="0"/>
                </a:lnTo>
                <a:lnTo>
                  <a:pt x="91528" y="51257"/>
                </a:lnTo>
                <a:lnTo>
                  <a:pt x="40843" y="91592"/>
                </a:lnTo>
                <a:lnTo>
                  <a:pt x="0" y="4033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314203" y="2594343"/>
            <a:ext cx="87630" cy="103505"/>
          </a:xfrm>
          <a:custGeom>
            <a:avLst/>
            <a:gdLst/>
            <a:ahLst/>
            <a:cxnLst/>
            <a:rect l="l" t="t" r="r" b="b"/>
            <a:pathLst>
              <a:path w="87629" h="103505">
                <a:moveTo>
                  <a:pt x="39027" y="0"/>
                </a:moveTo>
                <a:lnTo>
                  <a:pt x="0" y="22821"/>
                </a:lnTo>
                <a:lnTo>
                  <a:pt x="48577" y="103251"/>
                </a:lnTo>
                <a:lnTo>
                  <a:pt x="87261" y="79273"/>
                </a:lnTo>
                <a:lnTo>
                  <a:pt x="3902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314203" y="2594343"/>
            <a:ext cx="87630" cy="103505"/>
          </a:xfrm>
          <a:custGeom>
            <a:avLst/>
            <a:gdLst/>
            <a:ahLst/>
            <a:cxnLst/>
            <a:rect l="l" t="t" r="r" b="b"/>
            <a:pathLst>
              <a:path w="87629" h="103505">
                <a:moveTo>
                  <a:pt x="0" y="22821"/>
                </a:moveTo>
                <a:lnTo>
                  <a:pt x="39027" y="0"/>
                </a:lnTo>
                <a:lnTo>
                  <a:pt x="87261" y="79273"/>
                </a:lnTo>
                <a:lnTo>
                  <a:pt x="48577" y="103251"/>
                </a:lnTo>
                <a:lnTo>
                  <a:pt x="0" y="2282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16040" y="5329749"/>
            <a:ext cx="99060" cy="63500"/>
          </a:xfrm>
          <a:custGeom>
            <a:avLst/>
            <a:gdLst/>
            <a:ahLst/>
            <a:cxnLst/>
            <a:rect l="l" t="t" r="r" b="b"/>
            <a:pathLst>
              <a:path w="99060" h="63500">
                <a:moveTo>
                  <a:pt x="88480" y="0"/>
                </a:moveTo>
                <a:lnTo>
                  <a:pt x="0" y="17805"/>
                </a:lnTo>
                <a:lnTo>
                  <a:pt x="9144" y="63487"/>
                </a:lnTo>
                <a:lnTo>
                  <a:pt x="98780" y="44665"/>
                </a:lnTo>
                <a:lnTo>
                  <a:pt x="96901" y="36385"/>
                </a:lnTo>
                <a:lnTo>
                  <a:pt x="95275" y="29705"/>
                </a:lnTo>
                <a:lnTo>
                  <a:pt x="8848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16040" y="5329749"/>
            <a:ext cx="99060" cy="63500"/>
          </a:xfrm>
          <a:custGeom>
            <a:avLst/>
            <a:gdLst/>
            <a:ahLst/>
            <a:cxnLst/>
            <a:rect l="l" t="t" r="r" b="b"/>
            <a:pathLst>
              <a:path w="99060" h="63500">
                <a:moveTo>
                  <a:pt x="0" y="17805"/>
                </a:moveTo>
                <a:lnTo>
                  <a:pt x="88480" y="0"/>
                </a:lnTo>
                <a:lnTo>
                  <a:pt x="95275" y="29705"/>
                </a:lnTo>
                <a:lnTo>
                  <a:pt x="96901" y="36385"/>
                </a:lnTo>
                <a:lnTo>
                  <a:pt x="98780" y="44665"/>
                </a:lnTo>
                <a:lnTo>
                  <a:pt x="9144" y="63487"/>
                </a:lnTo>
                <a:lnTo>
                  <a:pt x="0" y="1780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137370" y="2392491"/>
            <a:ext cx="6985" cy="51435"/>
          </a:xfrm>
          <a:custGeom>
            <a:avLst/>
            <a:gdLst/>
            <a:ahLst/>
            <a:cxnLst/>
            <a:rect l="l" t="t" r="r" b="b"/>
            <a:pathLst>
              <a:path w="6984" h="51435">
                <a:moveTo>
                  <a:pt x="6629" y="0"/>
                </a:moveTo>
                <a:lnTo>
                  <a:pt x="0" y="594"/>
                </a:lnTo>
                <a:lnTo>
                  <a:pt x="6629" y="50827"/>
                </a:lnTo>
                <a:lnTo>
                  <a:pt x="662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9137370" y="2392491"/>
            <a:ext cx="6985" cy="51435"/>
          </a:xfrm>
          <a:custGeom>
            <a:avLst/>
            <a:gdLst/>
            <a:ahLst/>
            <a:cxnLst/>
            <a:rect l="l" t="t" r="r" b="b"/>
            <a:pathLst>
              <a:path w="6984" h="51435">
                <a:moveTo>
                  <a:pt x="6629" y="50827"/>
                </a:moveTo>
                <a:lnTo>
                  <a:pt x="0" y="594"/>
                </a:lnTo>
                <a:lnTo>
                  <a:pt x="6629" y="0"/>
                </a:lnTo>
                <a:lnTo>
                  <a:pt x="6629" y="50827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723809" y="2455460"/>
            <a:ext cx="71120" cy="94615"/>
          </a:xfrm>
          <a:custGeom>
            <a:avLst/>
            <a:gdLst/>
            <a:ahLst/>
            <a:cxnLst/>
            <a:rect l="l" t="t" r="r" b="b"/>
            <a:pathLst>
              <a:path w="71119" h="94614">
                <a:moveTo>
                  <a:pt x="48348" y="0"/>
                </a:moveTo>
                <a:lnTo>
                  <a:pt x="0" y="12890"/>
                </a:lnTo>
                <a:lnTo>
                  <a:pt x="23837" y="94246"/>
                </a:lnTo>
                <a:lnTo>
                  <a:pt x="71031" y="80378"/>
                </a:lnTo>
                <a:lnTo>
                  <a:pt x="4834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723809" y="2455460"/>
            <a:ext cx="71120" cy="94615"/>
          </a:xfrm>
          <a:custGeom>
            <a:avLst/>
            <a:gdLst/>
            <a:ahLst/>
            <a:cxnLst/>
            <a:rect l="l" t="t" r="r" b="b"/>
            <a:pathLst>
              <a:path w="71119" h="94614">
                <a:moveTo>
                  <a:pt x="0" y="12890"/>
                </a:moveTo>
                <a:lnTo>
                  <a:pt x="48348" y="0"/>
                </a:lnTo>
                <a:lnTo>
                  <a:pt x="71031" y="80378"/>
                </a:lnTo>
                <a:lnTo>
                  <a:pt x="23837" y="94246"/>
                </a:lnTo>
                <a:lnTo>
                  <a:pt x="20383" y="82422"/>
                </a:lnTo>
                <a:lnTo>
                  <a:pt x="0" y="1289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403118" y="5200674"/>
            <a:ext cx="93980" cy="74295"/>
          </a:xfrm>
          <a:custGeom>
            <a:avLst/>
            <a:gdLst/>
            <a:ahLst/>
            <a:cxnLst/>
            <a:rect l="l" t="t" r="r" b="b"/>
            <a:pathLst>
              <a:path w="93980" h="74295">
                <a:moveTo>
                  <a:pt x="77762" y="0"/>
                </a:moveTo>
                <a:lnTo>
                  <a:pt x="0" y="25577"/>
                </a:lnTo>
                <a:lnTo>
                  <a:pt x="16408" y="73875"/>
                </a:lnTo>
                <a:lnTo>
                  <a:pt x="93611" y="48488"/>
                </a:lnTo>
                <a:lnTo>
                  <a:pt x="7776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403118" y="5200674"/>
            <a:ext cx="93980" cy="74295"/>
          </a:xfrm>
          <a:custGeom>
            <a:avLst/>
            <a:gdLst/>
            <a:ahLst/>
            <a:cxnLst/>
            <a:rect l="l" t="t" r="r" b="b"/>
            <a:pathLst>
              <a:path w="93980" h="74295">
                <a:moveTo>
                  <a:pt x="0" y="25577"/>
                </a:moveTo>
                <a:lnTo>
                  <a:pt x="77762" y="0"/>
                </a:lnTo>
                <a:lnTo>
                  <a:pt x="93611" y="48488"/>
                </a:lnTo>
                <a:lnTo>
                  <a:pt x="83134" y="51968"/>
                </a:lnTo>
                <a:lnTo>
                  <a:pt x="16408" y="73875"/>
                </a:lnTo>
                <a:lnTo>
                  <a:pt x="0" y="25577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252940" y="3000330"/>
            <a:ext cx="65405" cy="107950"/>
          </a:xfrm>
          <a:custGeom>
            <a:avLst/>
            <a:gdLst/>
            <a:ahLst/>
            <a:cxnLst/>
            <a:rect l="l" t="t" r="r" b="b"/>
            <a:pathLst>
              <a:path w="65404" h="107950">
                <a:moveTo>
                  <a:pt x="21971" y="0"/>
                </a:moveTo>
                <a:lnTo>
                  <a:pt x="0" y="12877"/>
                </a:lnTo>
                <a:lnTo>
                  <a:pt x="0" y="96164"/>
                </a:lnTo>
                <a:lnTo>
                  <a:pt x="4241" y="107353"/>
                </a:lnTo>
                <a:lnTo>
                  <a:pt x="65265" y="67259"/>
                </a:lnTo>
                <a:lnTo>
                  <a:pt x="21971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252940" y="3000330"/>
            <a:ext cx="65405" cy="107950"/>
          </a:xfrm>
          <a:custGeom>
            <a:avLst/>
            <a:gdLst/>
            <a:ahLst/>
            <a:cxnLst/>
            <a:rect l="l" t="t" r="r" b="b"/>
            <a:pathLst>
              <a:path w="65404" h="107950">
                <a:moveTo>
                  <a:pt x="0" y="96164"/>
                </a:moveTo>
                <a:lnTo>
                  <a:pt x="0" y="12877"/>
                </a:lnTo>
                <a:lnTo>
                  <a:pt x="21971" y="0"/>
                </a:lnTo>
                <a:lnTo>
                  <a:pt x="65265" y="67259"/>
                </a:lnTo>
                <a:lnTo>
                  <a:pt x="50571" y="76898"/>
                </a:lnTo>
                <a:lnTo>
                  <a:pt x="41135" y="83134"/>
                </a:lnTo>
                <a:lnTo>
                  <a:pt x="4241" y="107353"/>
                </a:lnTo>
                <a:lnTo>
                  <a:pt x="0" y="9616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106768" y="4449859"/>
            <a:ext cx="106680" cy="90170"/>
          </a:xfrm>
          <a:custGeom>
            <a:avLst/>
            <a:gdLst/>
            <a:ahLst/>
            <a:cxnLst/>
            <a:rect l="l" t="t" r="r" b="b"/>
            <a:pathLst>
              <a:path w="106679" h="90170">
                <a:moveTo>
                  <a:pt x="83172" y="0"/>
                </a:moveTo>
                <a:lnTo>
                  <a:pt x="29083" y="36830"/>
                </a:lnTo>
                <a:lnTo>
                  <a:pt x="0" y="55651"/>
                </a:lnTo>
                <a:lnTo>
                  <a:pt x="19380" y="89611"/>
                </a:lnTo>
                <a:lnTo>
                  <a:pt x="106438" y="36918"/>
                </a:lnTo>
                <a:lnTo>
                  <a:pt x="8317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106768" y="4449859"/>
            <a:ext cx="106680" cy="90170"/>
          </a:xfrm>
          <a:custGeom>
            <a:avLst/>
            <a:gdLst/>
            <a:ahLst/>
            <a:cxnLst/>
            <a:rect l="l" t="t" r="r" b="b"/>
            <a:pathLst>
              <a:path w="106679" h="90170">
                <a:moveTo>
                  <a:pt x="0" y="55651"/>
                </a:moveTo>
                <a:lnTo>
                  <a:pt x="29083" y="36830"/>
                </a:lnTo>
                <a:lnTo>
                  <a:pt x="83172" y="0"/>
                </a:lnTo>
                <a:lnTo>
                  <a:pt x="106438" y="36918"/>
                </a:lnTo>
                <a:lnTo>
                  <a:pt x="19380" y="89611"/>
                </a:lnTo>
                <a:lnTo>
                  <a:pt x="0" y="5565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230794" y="5158519"/>
            <a:ext cx="74295" cy="85725"/>
          </a:xfrm>
          <a:custGeom>
            <a:avLst/>
            <a:gdLst/>
            <a:ahLst/>
            <a:cxnLst/>
            <a:rect l="l" t="t" r="r" b="b"/>
            <a:pathLst>
              <a:path w="74294" h="85725">
                <a:moveTo>
                  <a:pt x="43929" y="0"/>
                </a:moveTo>
                <a:lnTo>
                  <a:pt x="0" y="14820"/>
                </a:lnTo>
                <a:lnTo>
                  <a:pt x="20815" y="85509"/>
                </a:lnTo>
                <a:lnTo>
                  <a:pt x="67017" y="70700"/>
                </a:lnTo>
                <a:lnTo>
                  <a:pt x="74028" y="57238"/>
                </a:lnTo>
                <a:lnTo>
                  <a:pt x="72631" y="52425"/>
                </a:lnTo>
                <a:lnTo>
                  <a:pt x="61442" y="14376"/>
                </a:lnTo>
                <a:lnTo>
                  <a:pt x="44881" y="7429"/>
                </a:lnTo>
                <a:lnTo>
                  <a:pt x="4392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230794" y="5158519"/>
            <a:ext cx="74295" cy="85725"/>
          </a:xfrm>
          <a:custGeom>
            <a:avLst/>
            <a:gdLst/>
            <a:ahLst/>
            <a:cxnLst/>
            <a:rect l="l" t="t" r="r" b="b"/>
            <a:pathLst>
              <a:path w="74294" h="85725">
                <a:moveTo>
                  <a:pt x="0" y="14820"/>
                </a:moveTo>
                <a:lnTo>
                  <a:pt x="43929" y="0"/>
                </a:lnTo>
                <a:lnTo>
                  <a:pt x="44881" y="7429"/>
                </a:lnTo>
                <a:lnTo>
                  <a:pt x="61442" y="14376"/>
                </a:lnTo>
                <a:lnTo>
                  <a:pt x="72631" y="52425"/>
                </a:lnTo>
                <a:lnTo>
                  <a:pt x="74028" y="57238"/>
                </a:lnTo>
                <a:lnTo>
                  <a:pt x="67017" y="70700"/>
                </a:lnTo>
                <a:lnTo>
                  <a:pt x="20815" y="85509"/>
                </a:lnTo>
                <a:lnTo>
                  <a:pt x="0" y="1482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255936" y="3802464"/>
            <a:ext cx="90805" cy="94615"/>
          </a:xfrm>
          <a:custGeom>
            <a:avLst/>
            <a:gdLst/>
            <a:ahLst/>
            <a:cxnLst/>
            <a:rect l="l" t="t" r="r" b="b"/>
            <a:pathLst>
              <a:path w="90805" h="94614">
                <a:moveTo>
                  <a:pt x="40182" y="0"/>
                </a:moveTo>
                <a:lnTo>
                  <a:pt x="0" y="32969"/>
                </a:lnTo>
                <a:lnTo>
                  <a:pt x="50241" y="94195"/>
                </a:lnTo>
                <a:lnTo>
                  <a:pt x="90373" y="61252"/>
                </a:lnTo>
                <a:lnTo>
                  <a:pt x="4018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255936" y="3802464"/>
            <a:ext cx="90805" cy="94615"/>
          </a:xfrm>
          <a:custGeom>
            <a:avLst/>
            <a:gdLst/>
            <a:ahLst/>
            <a:cxnLst/>
            <a:rect l="l" t="t" r="r" b="b"/>
            <a:pathLst>
              <a:path w="90805" h="94614">
                <a:moveTo>
                  <a:pt x="0" y="32969"/>
                </a:moveTo>
                <a:lnTo>
                  <a:pt x="40182" y="0"/>
                </a:lnTo>
                <a:lnTo>
                  <a:pt x="90373" y="61252"/>
                </a:lnTo>
                <a:lnTo>
                  <a:pt x="50241" y="94195"/>
                </a:lnTo>
                <a:lnTo>
                  <a:pt x="0" y="3296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538515" y="5589920"/>
            <a:ext cx="124460" cy="69215"/>
          </a:xfrm>
          <a:custGeom>
            <a:avLst/>
            <a:gdLst/>
            <a:ahLst/>
            <a:cxnLst/>
            <a:rect l="l" t="t" r="r" b="b"/>
            <a:pathLst>
              <a:path w="124460" h="69214">
                <a:moveTo>
                  <a:pt x="119164" y="0"/>
                </a:moveTo>
                <a:lnTo>
                  <a:pt x="0" y="34848"/>
                </a:lnTo>
                <a:lnTo>
                  <a:pt x="3238" y="44640"/>
                </a:lnTo>
                <a:lnTo>
                  <a:pt x="11493" y="68656"/>
                </a:lnTo>
                <a:lnTo>
                  <a:pt x="110655" y="39535"/>
                </a:lnTo>
                <a:lnTo>
                  <a:pt x="106819" y="21729"/>
                </a:lnTo>
                <a:lnTo>
                  <a:pt x="123888" y="17932"/>
                </a:lnTo>
                <a:lnTo>
                  <a:pt x="11916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538515" y="5589920"/>
            <a:ext cx="124460" cy="69215"/>
          </a:xfrm>
          <a:custGeom>
            <a:avLst/>
            <a:gdLst/>
            <a:ahLst/>
            <a:cxnLst/>
            <a:rect l="l" t="t" r="r" b="b"/>
            <a:pathLst>
              <a:path w="124460" h="69214">
                <a:moveTo>
                  <a:pt x="0" y="34848"/>
                </a:moveTo>
                <a:lnTo>
                  <a:pt x="97497" y="6261"/>
                </a:lnTo>
                <a:lnTo>
                  <a:pt x="119164" y="0"/>
                </a:lnTo>
                <a:lnTo>
                  <a:pt x="123888" y="17932"/>
                </a:lnTo>
                <a:lnTo>
                  <a:pt x="106819" y="21729"/>
                </a:lnTo>
                <a:lnTo>
                  <a:pt x="110655" y="39535"/>
                </a:lnTo>
                <a:lnTo>
                  <a:pt x="11493" y="68656"/>
                </a:lnTo>
                <a:lnTo>
                  <a:pt x="3238" y="44640"/>
                </a:lnTo>
                <a:lnTo>
                  <a:pt x="0" y="34848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683627" y="4012820"/>
            <a:ext cx="81280" cy="99060"/>
          </a:xfrm>
          <a:custGeom>
            <a:avLst/>
            <a:gdLst/>
            <a:ahLst/>
            <a:cxnLst/>
            <a:rect l="l" t="t" r="r" b="b"/>
            <a:pathLst>
              <a:path w="81279" h="99060">
                <a:moveTo>
                  <a:pt x="38608" y="0"/>
                </a:moveTo>
                <a:lnTo>
                  <a:pt x="0" y="24993"/>
                </a:lnTo>
                <a:lnTo>
                  <a:pt x="25374" y="64058"/>
                </a:lnTo>
                <a:lnTo>
                  <a:pt x="13589" y="71716"/>
                </a:lnTo>
                <a:lnTo>
                  <a:pt x="30899" y="98450"/>
                </a:lnTo>
                <a:lnTo>
                  <a:pt x="81254" y="65862"/>
                </a:lnTo>
                <a:lnTo>
                  <a:pt x="3860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683627" y="4012820"/>
            <a:ext cx="81280" cy="99060"/>
          </a:xfrm>
          <a:custGeom>
            <a:avLst/>
            <a:gdLst/>
            <a:ahLst/>
            <a:cxnLst/>
            <a:rect l="l" t="t" r="r" b="b"/>
            <a:pathLst>
              <a:path w="81279" h="99060">
                <a:moveTo>
                  <a:pt x="0" y="24993"/>
                </a:moveTo>
                <a:lnTo>
                  <a:pt x="38608" y="0"/>
                </a:lnTo>
                <a:lnTo>
                  <a:pt x="81254" y="65862"/>
                </a:lnTo>
                <a:lnTo>
                  <a:pt x="30899" y="98450"/>
                </a:lnTo>
                <a:lnTo>
                  <a:pt x="13589" y="71716"/>
                </a:lnTo>
                <a:lnTo>
                  <a:pt x="25374" y="64058"/>
                </a:lnTo>
                <a:lnTo>
                  <a:pt x="0" y="2499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9564" y="5067849"/>
            <a:ext cx="68580" cy="92075"/>
          </a:xfrm>
          <a:custGeom>
            <a:avLst/>
            <a:gdLst/>
            <a:ahLst/>
            <a:cxnLst/>
            <a:rect l="l" t="t" r="r" b="b"/>
            <a:pathLst>
              <a:path w="68580" h="92075">
                <a:moveTo>
                  <a:pt x="66947" y="76187"/>
                </a:moveTo>
                <a:lnTo>
                  <a:pt x="27152" y="76187"/>
                </a:lnTo>
                <a:lnTo>
                  <a:pt x="31013" y="91884"/>
                </a:lnTo>
                <a:lnTo>
                  <a:pt x="68529" y="82575"/>
                </a:lnTo>
                <a:lnTo>
                  <a:pt x="66947" y="76187"/>
                </a:lnTo>
                <a:close/>
              </a:path>
              <a:path w="68580" h="92075">
                <a:moveTo>
                  <a:pt x="48082" y="0"/>
                </a:moveTo>
                <a:lnTo>
                  <a:pt x="0" y="11874"/>
                </a:lnTo>
                <a:lnTo>
                  <a:pt x="16560" y="78803"/>
                </a:lnTo>
                <a:lnTo>
                  <a:pt x="27152" y="76187"/>
                </a:lnTo>
                <a:lnTo>
                  <a:pt x="66947" y="76187"/>
                </a:lnTo>
                <a:lnTo>
                  <a:pt x="4808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9564" y="5067849"/>
            <a:ext cx="68580" cy="92075"/>
          </a:xfrm>
          <a:custGeom>
            <a:avLst/>
            <a:gdLst/>
            <a:ahLst/>
            <a:cxnLst/>
            <a:rect l="l" t="t" r="r" b="b"/>
            <a:pathLst>
              <a:path w="68580" h="92075">
                <a:moveTo>
                  <a:pt x="0" y="11874"/>
                </a:moveTo>
                <a:lnTo>
                  <a:pt x="48082" y="0"/>
                </a:lnTo>
                <a:lnTo>
                  <a:pt x="68529" y="82575"/>
                </a:lnTo>
                <a:lnTo>
                  <a:pt x="31013" y="91884"/>
                </a:lnTo>
                <a:lnTo>
                  <a:pt x="27152" y="76187"/>
                </a:lnTo>
                <a:lnTo>
                  <a:pt x="16560" y="78803"/>
                </a:lnTo>
                <a:lnTo>
                  <a:pt x="0" y="1187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312801" y="4981041"/>
            <a:ext cx="88900" cy="90805"/>
          </a:xfrm>
          <a:custGeom>
            <a:avLst/>
            <a:gdLst/>
            <a:ahLst/>
            <a:cxnLst/>
            <a:rect l="l" t="t" r="r" b="b"/>
            <a:pathLst>
              <a:path w="88900" h="90804">
                <a:moveTo>
                  <a:pt x="42799" y="0"/>
                </a:moveTo>
                <a:lnTo>
                  <a:pt x="0" y="35140"/>
                </a:lnTo>
                <a:lnTo>
                  <a:pt x="45593" y="90728"/>
                </a:lnTo>
                <a:lnTo>
                  <a:pt x="88392" y="55587"/>
                </a:lnTo>
                <a:lnTo>
                  <a:pt x="4279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312801" y="4981041"/>
            <a:ext cx="88900" cy="90805"/>
          </a:xfrm>
          <a:custGeom>
            <a:avLst/>
            <a:gdLst/>
            <a:ahLst/>
            <a:cxnLst/>
            <a:rect l="l" t="t" r="r" b="b"/>
            <a:pathLst>
              <a:path w="88900" h="90804">
                <a:moveTo>
                  <a:pt x="0" y="35140"/>
                </a:moveTo>
                <a:lnTo>
                  <a:pt x="42799" y="0"/>
                </a:lnTo>
                <a:lnTo>
                  <a:pt x="88392" y="55587"/>
                </a:lnTo>
                <a:lnTo>
                  <a:pt x="45593" y="90728"/>
                </a:lnTo>
                <a:lnTo>
                  <a:pt x="0" y="3514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003191" y="3240915"/>
            <a:ext cx="99060" cy="92710"/>
          </a:xfrm>
          <a:custGeom>
            <a:avLst/>
            <a:gdLst/>
            <a:ahLst/>
            <a:cxnLst/>
            <a:rect l="l" t="t" r="r" b="b"/>
            <a:pathLst>
              <a:path w="99059" h="92710">
                <a:moveTo>
                  <a:pt x="20675" y="0"/>
                </a:moveTo>
                <a:lnTo>
                  <a:pt x="13944" y="5283"/>
                </a:lnTo>
                <a:lnTo>
                  <a:pt x="0" y="14097"/>
                </a:lnTo>
                <a:lnTo>
                  <a:pt x="48260" y="92443"/>
                </a:lnTo>
                <a:lnTo>
                  <a:pt x="98882" y="65112"/>
                </a:lnTo>
                <a:lnTo>
                  <a:pt x="85312" y="40335"/>
                </a:lnTo>
                <a:lnTo>
                  <a:pt x="47040" y="40335"/>
                </a:lnTo>
                <a:lnTo>
                  <a:pt x="20675" y="0"/>
                </a:lnTo>
                <a:close/>
              </a:path>
              <a:path w="99059" h="92710">
                <a:moveTo>
                  <a:pt x="76123" y="23558"/>
                </a:moveTo>
                <a:lnTo>
                  <a:pt x="47040" y="40335"/>
                </a:lnTo>
                <a:lnTo>
                  <a:pt x="85312" y="40335"/>
                </a:lnTo>
                <a:lnTo>
                  <a:pt x="76123" y="23558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003191" y="3240915"/>
            <a:ext cx="99060" cy="92710"/>
          </a:xfrm>
          <a:custGeom>
            <a:avLst/>
            <a:gdLst/>
            <a:ahLst/>
            <a:cxnLst/>
            <a:rect l="l" t="t" r="r" b="b"/>
            <a:pathLst>
              <a:path w="99059" h="92710">
                <a:moveTo>
                  <a:pt x="0" y="14097"/>
                </a:moveTo>
                <a:lnTo>
                  <a:pt x="13944" y="5283"/>
                </a:lnTo>
                <a:lnTo>
                  <a:pt x="20675" y="0"/>
                </a:lnTo>
                <a:lnTo>
                  <a:pt x="47040" y="40335"/>
                </a:lnTo>
                <a:lnTo>
                  <a:pt x="76123" y="23558"/>
                </a:lnTo>
                <a:lnTo>
                  <a:pt x="98882" y="65112"/>
                </a:lnTo>
                <a:lnTo>
                  <a:pt x="48260" y="92443"/>
                </a:lnTo>
                <a:lnTo>
                  <a:pt x="0" y="14097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931803" y="4873959"/>
            <a:ext cx="87630" cy="90805"/>
          </a:xfrm>
          <a:custGeom>
            <a:avLst/>
            <a:gdLst/>
            <a:ahLst/>
            <a:cxnLst/>
            <a:rect l="l" t="t" r="r" b="b"/>
            <a:pathLst>
              <a:path w="87630" h="90804">
                <a:moveTo>
                  <a:pt x="42049" y="0"/>
                </a:moveTo>
                <a:lnTo>
                  <a:pt x="0" y="33502"/>
                </a:lnTo>
                <a:lnTo>
                  <a:pt x="45593" y="90703"/>
                </a:lnTo>
                <a:lnTo>
                  <a:pt x="87617" y="57073"/>
                </a:lnTo>
                <a:lnTo>
                  <a:pt x="4204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931803" y="4873959"/>
            <a:ext cx="87630" cy="90805"/>
          </a:xfrm>
          <a:custGeom>
            <a:avLst/>
            <a:gdLst/>
            <a:ahLst/>
            <a:cxnLst/>
            <a:rect l="l" t="t" r="r" b="b"/>
            <a:pathLst>
              <a:path w="87630" h="90804">
                <a:moveTo>
                  <a:pt x="0" y="33502"/>
                </a:moveTo>
                <a:lnTo>
                  <a:pt x="42049" y="0"/>
                </a:lnTo>
                <a:lnTo>
                  <a:pt x="87617" y="57073"/>
                </a:lnTo>
                <a:lnTo>
                  <a:pt x="45593" y="90703"/>
                </a:lnTo>
                <a:lnTo>
                  <a:pt x="0" y="3350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444193" y="3175624"/>
            <a:ext cx="70485" cy="84455"/>
          </a:xfrm>
          <a:custGeom>
            <a:avLst/>
            <a:gdLst/>
            <a:ahLst/>
            <a:cxnLst/>
            <a:rect l="l" t="t" r="r" b="b"/>
            <a:pathLst>
              <a:path w="70484" h="84454">
                <a:moveTo>
                  <a:pt x="50698" y="0"/>
                </a:moveTo>
                <a:lnTo>
                  <a:pt x="0" y="14477"/>
                </a:lnTo>
                <a:lnTo>
                  <a:pt x="19824" y="84073"/>
                </a:lnTo>
                <a:lnTo>
                  <a:pt x="70485" y="69684"/>
                </a:lnTo>
                <a:lnTo>
                  <a:pt x="5069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444193" y="3175624"/>
            <a:ext cx="70485" cy="84455"/>
          </a:xfrm>
          <a:custGeom>
            <a:avLst/>
            <a:gdLst/>
            <a:ahLst/>
            <a:cxnLst/>
            <a:rect l="l" t="t" r="r" b="b"/>
            <a:pathLst>
              <a:path w="70484" h="84454">
                <a:moveTo>
                  <a:pt x="0" y="14477"/>
                </a:moveTo>
                <a:lnTo>
                  <a:pt x="50698" y="0"/>
                </a:lnTo>
                <a:lnTo>
                  <a:pt x="70485" y="69684"/>
                </a:lnTo>
                <a:lnTo>
                  <a:pt x="19824" y="84073"/>
                </a:lnTo>
                <a:lnTo>
                  <a:pt x="0" y="14477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495836" y="3596124"/>
            <a:ext cx="88265" cy="91440"/>
          </a:xfrm>
          <a:custGeom>
            <a:avLst/>
            <a:gdLst/>
            <a:ahLst/>
            <a:cxnLst/>
            <a:rect l="l" t="t" r="r" b="b"/>
            <a:pathLst>
              <a:path w="88264" h="91439">
                <a:moveTo>
                  <a:pt x="36512" y="0"/>
                </a:moveTo>
                <a:lnTo>
                  <a:pt x="0" y="31191"/>
                </a:lnTo>
                <a:lnTo>
                  <a:pt x="51473" y="91287"/>
                </a:lnTo>
                <a:lnTo>
                  <a:pt x="87972" y="60185"/>
                </a:lnTo>
                <a:lnTo>
                  <a:pt x="3651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495836" y="3596124"/>
            <a:ext cx="88265" cy="91440"/>
          </a:xfrm>
          <a:custGeom>
            <a:avLst/>
            <a:gdLst/>
            <a:ahLst/>
            <a:cxnLst/>
            <a:rect l="l" t="t" r="r" b="b"/>
            <a:pathLst>
              <a:path w="88264" h="91439">
                <a:moveTo>
                  <a:pt x="0" y="31191"/>
                </a:moveTo>
                <a:lnTo>
                  <a:pt x="36512" y="0"/>
                </a:lnTo>
                <a:lnTo>
                  <a:pt x="87972" y="60185"/>
                </a:lnTo>
                <a:lnTo>
                  <a:pt x="51473" y="91287"/>
                </a:lnTo>
                <a:lnTo>
                  <a:pt x="0" y="3119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290368" y="2237319"/>
            <a:ext cx="55880" cy="89535"/>
          </a:xfrm>
          <a:custGeom>
            <a:avLst/>
            <a:gdLst/>
            <a:ahLst/>
            <a:cxnLst/>
            <a:rect l="l" t="t" r="r" b="b"/>
            <a:pathLst>
              <a:path w="55879" h="89535">
                <a:moveTo>
                  <a:pt x="28397" y="0"/>
                </a:moveTo>
                <a:lnTo>
                  <a:pt x="0" y="15316"/>
                </a:lnTo>
                <a:lnTo>
                  <a:pt x="3975" y="88950"/>
                </a:lnTo>
                <a:lnTo>
                  <a:pt x="55880" y="84772"/>
                </a:lnTo>
                <a:lnTo>
                  <a:pt x="55232" y="75247"/>
                </a:lnTo>
                <a:lnTo>
                  <a:pt x="52920" y="42557"/>
                </a:lnTo>
                <a:lnTo>
                  <a:pt x="2839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290368" y="2237319"/>
            <a:ext cx="55880" cy="89535"/>
          </a:xfrm>
          <a:custGeom>
            <a:avLst/>
            <a:gdLst/>
            <a:ahLst/>
            <a:cxnLst/>
            <a:rect l="l" t="t" r="r" b="b"/>
            <a:pathLst>
              <a:path w="55879" h="89535">
                <a:moveTo>
                  <a:pt x="0" y="15316"/>
                </a:moveTo>
                <a:lnTo>
                  <a:pt x="28397" y="0"/>
                </a:lnTo>
                <a:lnTo>
                  <a:pt x="52920" y="42557"/>
                </a:lnTo>
                <a:lnTo>
                  <a:pt x="55232" y="75247"/>
                </a:lnTo>
                <a:lnTo>
                  <a:pt x="55880" y="84772"/>
                </a:lnTo>
                <a:lnTo>
                  <a:pt x="3975" y="88950"/>
                </a:lnTo>
                <a:lnTo>
                  <a:pt x="0" y="1531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702556" y="2382461"/>
            <a:ext cx="69850" cy="86360"/>
          </a:xfrm>
          <a:custGeom>
            <a:avLst/>
            <a:gdLst/>
            <a:ahLst/>
            <a:cxnLst/>
            <a:rect l="l" t="t" r="r" b="b"/>
            <a:pathLst>
              <a:path w="69850" h="86360">
                <a:moveTo>
                  <a:pt x="47282" y="0"/>
                </a:moveTo>
                <a:lnTo>
                  <a:pt x="0" y="15455"/>
                </a:lnTo>
                <a:lnTo>
                  <a:pt x="21247" y="85890"/>
                </a:lnTo>
                <a:lnTo>
                  <a:pt x="69596" y="72999"/>
                </a:lnTo>
                <a:lnTo>
                  <a:pt x="4728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702556" y="2382461"/>
            <a:ext cx="69850" cy="86360"/>
          </a:xfrm>
          <a:custGeom>
            <a:avLst/>
            <a:gdLst/>
            <a:ahLst/>
            <a:cxnLst/>
            <a:rect l="l" t="t" r="r" b="b"/>
            <a:pathLst>
              <a:path w="69850" h="86360">
                <a:moveTo>
                  <a:pt x="0" y="15455"/>
                </a:moveTo>
                <a:lnTo>
                  <a:pt x="47282" y="0"/>
                </a:lnTo>
                <a:lnTo>
                  <a:pt x="69596" y="72999"/>
                </a:lnTo>
                <a:lnTo>
                  <a:pt x="21247" y="85890"/>
                </a:lnTo>
                <a:lnTo>
                  <a:pt x="0" y="1545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79500" y="3834151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51384" y="0"/>
                </a:moveTo>
                <a:lnTo>
                  <a:pt x="0" y="17754"/>
                </a:lnTo>
                <a:lnTo>
                  <a:pt x="19202" y="82308"/>
                </a:lnTo>
                <a:lnTo>
                  <a:pt x="30162" y="79070"/>
                </a:lnTo>
                <a:lnTo>
                  <a:pt x="71412" y="66065"/>
                </a:lnTo>
                <a:lnTo>
                  <a:pt x="5138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79500" y="3834151"/>
            <a:ext cx="71755" cy="82550"/>
          </a:xfrm>
          <a:custGeom>
            <a:avLst/>
            <a:gdLst/>
            <a:ahLst/>
            <a:cxnLst/>
            <a:rect l="l" t="t" r="r" b="b"/>
            <a:pathLst>
              <a:path w="71754" h="82550">
                <a:moveTo>
                  <a:pt x="0" y="17754"/>
                </a:moveTo>
                <a:lnTo>
                  <a:pt x="51384" y="0"/>
                </a:lnTo>
                <a:lnTo>
                  <a:pt x="71412" y="66065"/>
                </a:lnTo>
                <a:lnTo>
                  <a:pt x="30162" y="79070"/>
                </a:lnTo>
                <a:lnTo>
                  <a:pt x="19202" y="82308"/>
                </a:lnTo>
                <a:lnTo>
                  <a:pt x="0" y="1775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296121" y="3772828"/>
            <a:ext cx="86360" cy="91440"/>
          </a:xfrm>
          <a:custGeom>
            <a:avLst/>
            <a:gdLst/>
            <a:ahLst/>
            <a:cxnLst/>
            <a:rect l="l" t="t" r="r" b="b"/>
            <a:pathLst>
              <a:path w="86360" h="91439">
                <a:moveTo>
                  <a:pt x="36093" y="0"/>
                </a:moveTo>
                <a:lnTo>
                  <a:pt x="0" y="29629"/>
                </a:lnTo>
                <a:lnTo>
                  <a:pt x="50190" y="90881"/>
                </a:lnTo>
                <a:lnTo>
                  <a:pt x="86334" y="61239"/>
                </a:lnTo>
                <a:lnTo>
                  <a:pt x="36093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296121" y="3772828"/>
            <a:ext cx="86360" cy="91440"/>
          </a:xfrm>
          <a:custGeom>
            <a:avLst/>
            <a:gdLst/>
            <a:ahLst/>
            <a:cxnLst/>
            <a:rect l="l" t="t" r="r" b="b"/>
            <a:pathLst>
              <a:path w="86360" h="91439">
                <a:moveTo>
                  <a:pt x="0" y="29629"/>
                </a:moveTo>
                <a:lnTo>
                  <a:pt x="36093" y="0"/>
                </a:lnTo>
                <a:lnTo>
                  <a:pt x="86334" y="61239"/>
                </a:lnTo>
                <a:lnTo>
                  <a:pt x="50190" y="90881"/>
                </a:lnTo>
                <a:lnTo>
                  <a:pt x="0" y="2962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23146" y="5342269"/>
            <a:ext cx="73025" cy="74295"/>
          </a:xfrm>
          <a:custGeom>
            <a:avLst/>
            <a:gdLst/>
            <a:ahLst/>
            <a:cxnLst/>
            <a:rect l="l" t="t" r="r" b="b"/>
            <a:pathLst>
              <a:path w="73025" h="74295">
                <a:moveTo>
                  <a:pt x="58267" y="0"/>
                </a:moveTo>
                <a:lnTo>
                  <a:pt x="0" y="14160"/>
                </a:lnTo>
                <a:lnTo>
                  <a:pt x="14452" y="73939"/>
                </a:lnTo>
                <a:lnTo>
                  <a:pt x="72771" y="59905"/>
                </a:lnTo>
                <a:lnTo>
                  <a:pt x="5826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23146" y="5342269"/>
            <a:ext cx="73025" cy="74295"/>
          </a:xfrm>
          <a:custGeom>
            <a:avLst/>
            <a:gdLst/>
            <a:ahLst/>
            <a:cxnLst/>
            <a:rect l="l" t="t" r="r" b="b"/>
            <a:pathLst>
              <a:path w="73025" h="74295">
                <a:moveTo>
                  <a:pt x="0" y="14160"/>
                </a:moveTo>
                <a:lnTo>
                  <a:pt x="58267" y="0"/>
                </a:lnTo>
                <a:lnTo>
                  <a:pt x="72771" y="59905"/>
                </a:lnTo>
                <a:lnTo>
                  <a:pt x="46977" y="66128"/>
                </a:lnTo>
                <a:lnTo>
                  <a:pt x="14452" y="73939"/>
                </a:lnTo>
                <a:lnTo>
                  <a:pt x="0" y="1416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302986" y="1845186"/>
            <a:ext cx="87630" cy="81915"/>
          </a:xfrm>
          <a:custGeom>
            <a:avLst/>
            <a:gdLst/>
            <a:ahLst/>
            <a:cxnLst/>
            <a:rect l="l" t="t" r="r" b="b"/>
            <a:pathLst>
              <a:path w="87629" h="81914">
                <a:moveTo>
                  <a:pt x="40233" y="0"/>
                </a:moveTo>
                <a:lnTo>
                  <a:pt x="0" y="24257"/>
                </a:lnTo>
                <a:lnTo>
                  <a:pt x="33743" y="81356"/>
                </a:lnTo>
                <a:lnTo>
                  <a:pt x="39890" y="76542"/>
                </a:lnTo>
                <a:lnTo>
                  <a:pt x="60401" y="65836"/>
                </a:lnTo>
                <a:lnTo>
                  <a:pt x="85705" y="65836"/>
                </a:lnTo>
                <a:lnTo>
                  <a:pt x="83756" y="60998"/>
                </a:lnTo>
                <a:lnTo>
                  <a:pt x="40233" y="0"/>
                </a:lnTo>
                <a:close/>
              </a:path>
              <a:path w="87629" h="81914">
                <a:moveTo>
                  <a:pt x="85705" y="65836"/>
                </a:moveTo>
                <a:lnTo>
                  <a:pt x="60401" y="65836"/>
                </a:lnTo>
                <a:lnTo>
                  <a:pt x="67640" y="81241"/>
                </a:lnTo>
                <a:lnTo>
                  <a:pt x="87020" y="69100"/>
                </a:lnTo>
                <a:lnTo>
                  <a:pt x="85705" y="65836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302986" y="1845186"/>
            <a:ext cx="87630" cy="81915"/>
          </a:xfrm>
          <a:custGeom>
            <a:avLst/>
            <a:gdLst/>
            <a:ahLst/>
            <a:cxnLst/>
            <a:rect l="l" t="t" r="r" b="b"/>
            <a:pathLst>
              <a:path w="87629" h="81914">
                <a:moveTo>
                  <a:pt x="0" y="24257"/>
                </a:moveTo>
                <a:lnTo>
                  <a:pt x="40233" y="0"/>
                </a:lnTo>
                <a:lnTo>
                  <a:pt x="83756" y="60998"/>
                </a:lnTo>
                <a:lnTo>
                  <a:pt x="87020" y="69100"/>
                </a:lnTo>
                <a:lnTo>
                  <a:pt x="67640" y="81241"/>
                </a:lnTo>
                <a:lnTo>
                  <a:pt x="60401" y="65836"/>
                </a:lnTo>
                <a:lnTo>
                  <a:pt x="39890" y="76542"/>
                </a:lnTo>
                <a:lnTo>
                  <a:pt x="33743" y="81356"/>
                </a:lnTo>
                <a:lnTo>
                  <a:pt x="0" y="24257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455614" y="1566011"/>
            <a:ext cx="64135" cy="41275"/>
          </a:xfrm>
          <a:custGeom>
            <a:avLst/>
            <a:gdLst/>
            <a:ahLst/>
            <a:cxnLst/>
            <a:rect l="l" t="t" r="r" b="b"/>
            <a:pathLst>
              <a:path w="64134" h="41275">
                <a:moveTo>
                  <a:pt x="54650" y="0"/>
                </a:moveTo>
                <a:lnTo>
                  <a:pt x="0" y="0"/>
                </a:lnTo>
                <a:lnTo>
                  <a:pt x="25273" y="40761"/>
                </a:lnTo>
                <a:lnTo>
                  <a:pt x="64033" y="14256"/>
                </a:lnTo>
                <a:lnTo>
                  <a:pt x="5465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455614" y="1566011"/>
            <a:ext cx="64135" cy="41275"/>
          </a:xfrm>
          <a:custGeom>
            <a:avLst/>
            <a:gdLst/>
            <a:ahLst/>
            <a:cxnLst/>
            <a:rect l="l" t="t" r="r" b="b"/>
            <a:pathLst>
              <a:path w="64134" h="41275">
                <a:moveTo>
                  <a:pt x="54650" y="0"/>
                </a:moveTo>
                <a:lnTo>
                  <a:pt x="64033" y="14256"/>
                </a:lnTo>
                <a:lnTo>
                  <a:pt x="25273" y="40761"/>
                </a:lnTo>
                <a:lnTo>
                  <a:pt x="0" y="0"/>
                </a:lnTo>
                <a:lnTo>
                  <a:pt x="54650" y="0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20176" y="5621797"/>
            <a:ext cx="75565" cy="71755"/>
          </a:xfrm>
          <a:custGeom>
            <a:avLst/>
            <a:gdLst/>
            <a:ahLst/>
            <a:cxnLst/>
            <a:rect l="l" t="t" r="r" b="b"/>
            <a:pathLst>
              <a:path w="75564" h="71754">
                <a:moveTo>
                  <a:pt x="60578" y="0"/>
                </a:moveTo>
                <a:lnTo>
                  <a:pt x="0" y="14071"/>
                </a:lnTo>
                <a:lnTo>
                  <a:pt x="14668" y="71704"/>
                </a:lnTo>
                <a:lnTo>
                  <a:pt x="74968" y="56299"/>
                </a:lnTo>
                <a:lnTo>
                  <a:pt x="6057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20176" y="5621797"/>
            <a:ext cx="75565" cy="71755"/>
          </a:xfrm>
          <a:custGeom>
            <a:avLst/>
            <a:gdLst/>
            <a:ahLst/>
            <a:cxnLst/>
            <a:rect l="l" t="t" r="r" b="b"/>
            <a:pathLst>
              <a:path w="75564" h="71754">
                <a:moveTo>
                  <a:pt x="0" y="14071"/>
                </a:moveTo>
                <a:lnTo>
                  <a:pt x="60578" y="0"/>
                </a:lnTo>
                <a:lnTo>
                  <a:pt x="74968" y="56299"/>
                </a:lnTo>
                <a:lnTo>
                  <a:pt x="14668" y="71704"/>
                </a:lnTo>
                <a:lnTo>
                  <a:pt x="0" y="1407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996889" y="4921348"/>
            <a:ext cx="95250" cy="86360"/>
          </a:xfrm>
          <a:custGeom>
            <a:avLst/>
            <a:gdLst/>
            <a:ahLst/>
            <a:cxnLst/>
            <a:rect l="l" t="t" r="r" b="b"/>
            <a:pathLst>
              <a:path w="95250" h="86360">
                <a:moveTo>
                  <a:pt x="70408" y="0"/>
                </a:moveTo>
                <a:lnTo>
                  <a:pt x="0" y="54495"/>
                </a:lnTo>
                <a:lnTo>
                  <a:pt x="24333" y="85801"/>
                </a:lnTo>
                <a:lnTo>
                  <a:pt x="94742" y="31318"/>
                </a:lnTo>
                <a:lnTo>
                  <a:pt x="7040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996889" y="4921348"/>
            <a:ext cx="95250" cy="86360"/>
          </a:xfrm>
          <a:custGeom>
            <a:avLst/>
            <a:gdLst/>
            <a:ahLst/>
            <a:cxnLst/>
            <a:rect l="l" t="t" r="r" b="b"/>
            <a:pathLst>
              <a:path w="95250" h="86360">
                <a:moveTo>
                  <a:pt x="0" y="54495"/>
                </a:moveTo>
                <a:lnTo>
                  <a:pt x="70408" y="0"/>
                </a:lnTo>
                <a:lnTo>
                  <a:pt x="94742" y="31318"/>
                </a:lnTo>
                <a:lnTo>
                  <a:pt x="24333" y="85801"/>
                </a:lnTo>
                <a:lnTo>
                  <a:pt x="0" y="5449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294342" y="2322084"/>
            <a:ext cx="57150" cy="71120"/>
          </a:xfrm>
          <a:custGeom>
            <a:avLst/>
            <a:gdLst/>
            <a:ahLst/>
            <a:cxnLst/>
            <a:rect l="l" t="t" r="r" b="b"/>
            <a:pathLst>
              <a:path w="57150" h="71119">
                <a:moveTo>
                  <a:pt x="51904" y="0"/>
                </a:moveTo>
                <a:lnTo>
                  <a:pt x="0" y="4190"/>
                </a:lnTo>
                <a:lnTo>
                  <a:pt x="3682" y="70700"/>
                </a:lnTo>
                <a:lnTo>
                  <a:pt x="56603" y="66928"/>
                </a:lnTo>
                <a:lnTo>
                  <a:pt x="5190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294342" y="2322084"/>
            <a:ext cx="57150" cy="71120"/>
          </a:xfrm>
          <a:custGeom>
            <a:avLst/>
            <a:gdLst/>
            <a:ahLst/>
            <a:cxnLst/>
            <a:rect l="l" t="t" r="r" b="b"/>
            <a:pathLst>
              <a:path w="57150" h="71119">
                <a:moveTo>
                  <a:pt x="0" y="4190"/>
                </a:moveTo>
                <a:lnTo>
                  <a:pt x="51904" y="0"/>
                </a:lnTo>
                <a:lnTo>
                  <a:pt x="56603" y="66928"/>
                </a:lnTo>
                <a:lnTo>
                  <a:pt x="3682" y="70700"/>
                </a:lnTo>
                <a:lnTo>
                  <a:pt x="0" y="419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990898" y="4242333"/>
            <a:ext cx="92710" cy="77470"/>
          </a:xfrm>
          <a:custGeom>
            <a:avLst/>
            <a:gdLst/>
            <a:ahLst/>
            <a:cxnLst/>
            <a:rect l="l" t="t" r="r" b="b"/>
            <a:pathLst>
              <a:path w="92710" h="77470">
                <a:moveTo>
                  <a:pt x="68884" y="0"/>
                </a:moveTo>
                <a:lnTo>
                  <a:pt x="0" y="42773"/>
                </a:lnTo>
                <a:lnTo>
                  <a:pt x="22644" y="77266"/>
                </a:lnTo>
                <a:lnTo>
                  <a:pt x="92125" y="37045"/>
                </a:lnTo>
                <a:lnTo>
                  <a:pt x="6888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990898" y="4242333"/>
            <a:ext cx="92710" cy="77470"/>
          </a:xfrm>
          <a:custGeom>
            <a:avLst/>
            <a:gdLst/>
            <a:ahLst/>
            <a:cxnLst/>
            <a:rect l="l" t="t" r="r" b="b"/>
            <a:pathLst>
              <a:path w="92710" h="77470">
                <a:moveTo>
                  <a:pt x="0" y="42773"/>
                </a:moveTo>
                <a:lnTo>
                  <a:pt x="68884" y="0"/>
                </a:lnTo>
                <a:lnTo>
                  <a:pt x="92125" y="37045"/>
                </a:lnTo>
                <a:lnTo>
                  <a:pt x="22644" y="77266"/>
                </a:lnTo>
                <a:lnTo>
                  <a:pt x="0" y="4277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660912" y="4918034"/>
            <a:ext cx="90170" cy="99695"/>
          </a:xfrm>
          <a:custGeom>
            <a:avLst/>
            <a:gdLst/>
            <a:ahLst/>
            <a:cxnLst/>
            <a:rect l="l" t="t" r="r" b="b"/>
            <a:pathLst>
              <a:path w="90169" h="99695">
                <a:moveTo>
                  <a:pt x="26504" y="0"/>
                </a:moveTo>
                <a:lnTo>
                  <a:pt x="0" y="21513"/>
                </a:lnTo>
                <a:lnTo>
                  <a:pt x="63398" y="99390"/>
                </a:lnTo>
                <a:lnTo>
                  <a:pt x="89903" y="77901"/>
                </a:lnTo>
                <a:lnTo>
                  <a:pt x="2650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60912" y="4918034"/>
            <a:ext cx="90170" cy="99695"/>
          </a:xfrm>
          <a:custGeom>
            <a:avLst/>
            <a:gdLst/>
            <a:ahLst/>
            <a:cxnLst/>
            <a:rect l="l" t="t" r="r" b="b"/>
            <a:pathLst>
              <a:path w="90169" h="99695">
                <a:moveTo>
                  <a:pt x="0" y="21513"/>
                </a:moveTo>
                <a:lnTo>
                  <a:pt x="26504" y="0"/>
                </a:lnTo>
                <a:lnTo>
                  <a:pt x="89903" y="77901"/>
                </a:lnTo>
                <a:lnTo>
                  <a:pt x="63398" y="99390"/>
                </a:lnTo>
                <a:lnTo>
                  <a:pt x="53403" y="87071"/>
                </a:lnTo>
                <a:lnTo>
                  <a:pt x="0" y="2151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46656" y="4778508"/>
            <a:ext cx="115570" cy="80645"/>
          </a:xfrm>
          <a:custGeom>
            <a:avLst/>
            <a:gdLst/>
            <a:ahLst/>
            <a:cxnLst/>
            <a:rect l="l" t="t" r="r" b="b"/>
            <a:pathLst>
              <a:path w="115570" h="80645">
                <a:moveTo>
                  <a:pt x="84289" y="0"/>
                </a:moveTo>
                <a:lnTo>
                  <a:pt x="0" y="53657"/>
                </a:lnTo>
                <a:lnTo>
                  <a:pt x="16916" y="80314"/>
                </a:lnTo>
                <a:lnTo>
                  <a:pt x="86753" y="35940"/>
                </a:lnTo>
                <a:lnTo>
                  <a:pt x="115455" y="21932"/>
                </a:lnTo>
                <a:lnTo>
                  <a:pt x="8428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546656" y="4778508"/>
            <a:ext cx="115570" cy="80645"/>
          </a:xfrm>
          <a:custGeom>
            <a:avLst/>
            <a:gdLst/>
            <a:ahLst/>
            <a:cxnLst/>
            <a:rect l="l" t="t" r="r" b="b"/>
            <a:pathLst>
              <a:path w="115570" h="80645">
                <a:moveTo>
                  <a:pt x="0" y="53657"/>
                </a:moveTo>
                <a:lnTo>
                  <a:pt x="84289" y="0"/>
                </a:lnTo>
                <a:lnTo>
                  <a:pt x="115455" y="21932"/>
                </a:lnTo>
                <a:lnTo>
                  <a:pt x="86753" y="35940"/>
                </a:lnTo>
                <a:lnTo>
                  <a:pt x="16916" y="80314"/>
                </a:lnTo>
                <a:lnTo>
                  <a:pt x="0" y="53657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661808" y="5672371"/>
            <a:ext cx="61594" cy="80645"/>
          </a:xfrm>
          <a:custGeom>
            <a:avLst/>
            <a:gdLst/>
            <a:ahLst/>
            <a:cxnLst/>
            <a:rect l="l" t="t" r="r" b="b"/>
            <a:pathLst>
              <a:path w="61594" h="80645">
                <a:moveTo>
                  <a:pt x="45554" y="0"/>
                </a:moveTo>
                <a:lnTo>
                  <a:pt x="0" y="10058"/>
                </a:lnTo>
                <a:lnTo>
                  <a:pt x="15608" y="80517"/>
                </a:lnTo>
                <a:lnTo>
                  <a:pt x="61112" y="70434"/>
                </a:lnTo>
                <a:lnTo>
                  <a:pt x="4555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661808" y="5672371"/>
            <a:ext cx="61594" cy="80645"/>
          </a:xfrm>
          <a:custGeom>
            <a:avLst/>
            <a:gdLst/>
            <a:ahLst/>
            <a:cxnLst/>
            <a:rect l="l" t="t" r="r" b="b"/>
            <a:pathLst>
              <a:path w="61594" h="80645">
                <a:moveTo>
                  <a:pt x="0" y="10058"/>
                </a:moveTo>
                <a:lnTo>
                  <a:pt x="45554" y="0"/>
                </a:lnTo>
                <a:lnTo>
                  <a:pt x="61112" y="70434"/>
                </a:lnTo>
                <a:lnTo>
                  <a:pt x="15608" y="80517"/>
                </a:lnTo>
                <a:lnTo>
                  <a:pt x="0" y="10058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22033" y="4281432"/>
            <a:ext cx="74930" cy="89535"/>
          </a:xfrm>
          <a:custGeom>
            <a:avLst/>
            <a:gdLst/>
            <a:ahLst/>
            <a:cxnLst/>
            <a:rect l="l" t="t" r="r" b="b"/>
            <a:pathLst>
              <a:path w="74930" h="89535">
                <a:moveTo>
                  <a:pt x="18288" y="0"/>
                </a:moveTo>
                <a:lnTo>
                  <a:pt x="0" y="8750"/>
                </a:lnTo>
                <a:lnTo>
                  <a:pt x="18288" y="89179"/>
                </a:lnTo>
                <a:lnTo>
                  <a:pt x="74650" y="71501"/>
                </a:lnTo>
                <a:lnTo>
                  <a:pt x="1828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22033" y="4281432"/>
            <a:ext cx="74930" cy="89535"/>
          </a:xfrm>
          <a:custGeom>
            <a:avLst/>
            <a:gdLst/>
            <a:ahLst/>
            <a:cxnLst/>
            <a:rect l="l" t="t" r="r" b="b"/>
            <a:pathLst>
              <a:path w="74930" h="89535">
                <a:moveTo>
                  <a:pt x="0" y="8750"/>
                </a:moveTo>
                <a:lnTo>
                  <a:pt x="18288" y="0"/>
                </a:lnTo>
                <a:lnTo>
                  <a:pt x="74650" y="71501"/>
                </a:lnTo>
                <a:lnTo>
                  <a:pt x="18288" y="89179"/>
                </a:lnTo>
                <a:lnTo>
                  <a:pt x="0" y="875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576097" y="1975523"/>
            <a:ext cx="84455" cy="78740"/>
          </a:xfrm>
          <a:custGeom>
            <a:avLst/>
            <a:gdLst/>
            <a:ahLst/>
            <a:cxnLst/>
            <a:rect l="l" t="t" r="r" b="b"/>
            <a:pathLst>
              <a:path w="84454" h="78739">
                <a:moveTo>
                  <a:pt x="62331" y="0"/>
                </a:moveTo>
                <a:lnTo>
                  <a:pt x="0" y="38633"/>
                </a:lnTo>
                <a:lnTo>
                  <a:pt x="24307" y="78701"/>
                </a:lnTo>
                <a:lnTo>
                  <a:pt x="84353" y="36321"/>
                </a:lnTo>
                <a:lnTo>
                  <a:pt x="62331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576097" y="1975523"/>
            <a:ext cx="84455" cy="78740"/>
          </a:xfrm>
          <a:custGeom>
            <a:avLst/>
            <a:gdLst/>
            <a:ahLst/>
            <a:cxnLst/>
            <a:rect l="l" t="t" r="r" b="b"/>
            <a:pathLst>
              <a:path w="84454" h="78739">
                <a:moveTo>
                  <a:pt x="0" y="38633"/>
                </a:moveTo>
                <a:lnTo>
                  <a:pt x="62331" y="0"/>
                </a:lnTo>
                <a:lnTo>
                  <a:pt x="84353" y="36321"/>
                </a:lnTo>
                <a:lnTo>
                  <a:pt x="24307" y="78701"/>
                </a:lnTo>
                <a:lnTo>
                  <a:pt x="0" y="3863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970390" y="4208471"/>
            <a:ext cx="89535" cy="76835"/>
          </a:xfrm>
          <a:custGeom>
            <a:avLst/>
            <a:gdLst/>
            <a:ahLst/>
            <a:cxnLst/>
            <a:rect l="l" t="t" r="r" b="b"/>
            <a:pathLst>
              <a:path w="89535" h="76835">
                <a:moveTo>
                  <a:pt x="68148" y="0"/>
                </a:moveTo>
                <a:lnTo>
                  <a:pt x="0" y="41084"/>
                </a:lnTo>
                <a:lnTo>
                  <a:pt x="20510" y="76631"/>
                </a:lnTo>
                <a:lnTo>
                  <a:pt x="89395" y="33870"/>
                </a:lnTo>
                <a:lnTo>
                  <a:pt x="6814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970390" y="4208471"/>
            <a:ext cx="89535" cy="76835"/>
          </a:xfrm>
          <a:custGeom>
            <a:avLst/>
            <a:gdLst/>
            <a:ahLst/>
            <a:cxnLst/>
            <a:rect l="l" t="t" r="r" b="b"/>
            <a:pathLst>
              <a:path w="89535" h="76835">
                <a:moveTo>
                  <a:pt x="0" y="41084"/>
                </a:moveTo>
                <a:lnTo>
                  <a:pt x="68148" y="0"/>
                </a:lnTo>
                <a:lnTo>
                  <a:pt x="89395" y="33870"/>
                </a:lnTo>
                <a:lnTo>
                  <a:pt x="20510" y="76631"/>
                </a:lnTo>
                <a:lnTo>
                  <a:pt x="14808" y="66725"/>
                </a:lnTo>
                <a:lnTo>
                  <a:pt x="0" y="4108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122703" y="3303413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44513" y="0"/>
                </a:moveTo>
                <a:lnTo>
                  <a:pt x="0" y="34645"/>
                </a:lnTo>
                <a:lnTo>
                  <a:pt x="35140" y="79819"/>
                </a:lnTo>
                <a:lnTo>
                  <a:pt x="79667" y="45123"/>
                </a:lnTo>
                <a:lnTo>
                  <a:pt x="44513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122703" y="3303413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34645"/>
                </a:moveTo>
                <a:lnTo>
                  <a:pt x="44513" y="0"/>
                </a:lnTo>
                <a:lnTo>
                  <a:pt x="79667" y="45123"/>
                </a:lnTo>
                <a:lnTo>
                  <a:pt x="35140" y="79819"/>
                </a:lnTo>
                <a:lnTo>
                  <a:pt x="0" y="3464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80378" y="4470731"/>
            <a:ext cx="65405" cy="76200"/>
          </a:xfrm>
          <a:custGeom>
            <a:avLst/>
            <a:gdLst/>
            <a:ahLst/>
            <a:cxnLst/>
            <a:rect l="l" t="t" r="r" b="b"/>
            <a:pathLst>
              <a:path w="65404" h="76200">
                <a:moveTo>
                  <a:pt x="47637" y="0"/>
                </a:moveTo>
                <a:lnTo>
                  <a:pt x="0" y="13436"/>
                </a:lnTo>
                <a:lnTo>
                  <a:pt x="17602" y="75920"/>
                </a:lnTo>
                <a:lnTo>
                  <a:pt x="65201" y="62445"/>
                </a:lnTo>
                <a:lnTo>
                  <a:pt x="4763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80378" y="4470731"/>
            <a:ext cx="65405" cy="76200"/>
          </a:xfrm>
          <a:custGeom>
            <a:avLst/>
            <a:gdLst/>
            <a:ahLst/>
            <a:cxnLst/>
            <a:rect l="l" t="t" r="r" b="b"/>
            <a:pathLst>
              <a:path w="65404" h="76200">
                <a:moveTo>
                  <a:pt x="0" y="13436"/>
                </a:moveTo>
                <a:lnTo>
                  <a:pt x="15354" y="9105"/>
                </a:lnTo>
                <a:lnTo>
                  <a:pt x="47637" y="0"/>
                </a:lnTo>
                <a:lnTo>
                  <a:pt x="65201" y="62445"/>
                </a:lnTo>
                <a:lnTo>
                  <a:pt x="17602" y="75920"/>
                </a:lnTo>
                <a:lnTo>
                  <a:pt x="0" y="1343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641244" y="2220606"/>
            <a:ext cx="92710" cy="74930"/>
          </a:xfrm>
          <a:custGeom>
            <a:avLst/>
            <a:gdLst/>
            <a:ahLst/>
            <a:cxnLst/>
            <a:rect l="l" t="t" r="r" b="b"/>
            <a:pathLst>
              <a:path w="92709" h="74930">
                <a:moveTo>
                  <a:pt x="75717" y="0"/>
                </a:moveTo>
                <a:lnTo>
                  <a:pt x="12674" y="31165"/>
                </a:lnTo>
                <a:lnTo>
                  <a:pt x="0" y="38912"/>
                </a:lnTo>
                <a:lnTo>
                  <a:pt x="22288" y="74676"/>
                </a:lnTo>
                <a:lnTo>
                  <a:pt x="92329" y="27406"/>
                </a:lnTo>
                <a:lnTo>
                  <a:pt x="7571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641244" y="2220606"/>
            <a:ext cx="92710" cy="74930"/>
          </a:xfrm>
          <a:custGeom>
            <a:avLst/>
            <a:gdLst/>
            <a:ahLst/>
            <a:cxnLst/>
            <a:rect l="l" t="t" r="r" b="b"/>
            <a:pathLst>
              <a:path w="92709" h="74930">
                <a:moveTo>
                  <a:pt x="0" y="38912"/>
                </a:moveTo>
                <a:lnTo>
                  <a:pt x="12674" y="31165"/>
                </a:lnTo>
                <a:lnTo>
                  <a:pt x="75717" y="0"/>
                </a:lnTo>
                <a:lnTo>
                  <a:pt x="92329" y="27406"/>
                </a:lnTo>
                <a:lnTo>
                  <a:pt x="22288" y="74676"/>
                </a:lnTo>
                <a:lnTo>
                  <a:pt x="0" y="3891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206851" y="2786876"/>
            <a:ext cx="80010" cy="77470"/>
          </a:xfrm>
          <a:custGeom>
            <a:avLst/>
            <a:gdLst/>
            <a:ahLst/>
            <a:cxnLst/>
            <a:rect l="l" t="t" r="r" b="b"/>
            <a:pathLst>
              <a:path w="80010" h="77469">
                <a:moveTo>
                  <a:pt x="38379" y="0"/>
                </a:moveTo>
                <a:lnTo>
                  <a:pt x="0" y="30391"/>
                </a:lnTo>
                <a:lnTo>
                  <a:pt x="41046" y="77228"/>
                </a:lnTo>
                <a:lnTo>
                  <a:pt x="79514" y="40779"/>
                </a:lnTo>
                <a:lnTo>
                  <a:pt x="3837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06851" y="2786876"/>
            <a:ext cx="80010" cy="77470"/>
          </a:xfrm>
          <a:custGeom>
            <a:avLst/>
            <a:gdLst/>
            <a:ahLst/>
            <a:cxnLst/>
            <a:rect l="l" t="t" r="r" b="b"/>
            <a:pathLst>
              <a:path w="80010" h="77469">
                <a:moveTo>
                  <a:pt x="0" y="30391"/>
                </a:moveTo>
                <a:lnTo>
                  <a:pt x="38379" y="0"/>
                </a:lnTo>
                <a:lnTo>
                  <a:pt x="79514" y="40779"/>
                </a:lnTo>
                <a:lnTo>
                  <a:pt x="41046" y="77228"/>
                </a:lnTo>
                <a:lnTo>
                  <a:pt x="0" y="3039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168561" y="3494820"/>
            <a:ext cx="73025" cy="86995"/>
          </a:xfrm>
          <a:custGeom>
            <a:avLst/>
            <a:gdLst/>
            <a:ahLst/>
            <a:cxnLst/>
            <a:rect l="l" t="t" r="r" b="b"/>
            <a:pathLst>
              <a:path w="73025" h="86995">
                <a:moveTo>
                  <a:pt x="50190" y="0"/>
                </a:moveTo>
                <a:lnTo>
                  <a:pt x="0" y="31229"/>
                </a:lnTo>
                <a:lnTo>
                  <a:pt x="34607" y="86969"/>
                </a:lnTo>
                <a:lnTo>
                  <a:pt x="57670" y="72656"/>
                </a:lnTo>
                <a:lnTo>
                  <a:pt x="42799" y="48679"/>
                </a:lnTo>
                <a:lnTo>
                  <a:pt x="72720" y="30162"/>
                </a:lnTo>
                <a:lnTo>
                  <a:pt x="55359" y="5727"/>
                </a:lnTo>
                <a:lnTo>
                  <a:pt x="5019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168561" y="3494820"/>
            <a:ext cx="73025" cy="86995"/>
          </a:xfrm>
          <a:custGeom>
            <a:avLst/>
            <a:gdLst/>
            <a:ahLst/>
            <a:cxnLst/>
            <a:rect l="l" t="t" r="r" b="b"/>
            <a:pathLst>
              <a:path w="73025" h="86995">
                <a:moveTo>
                  <a:pt x="0" y="31229"/>
                </a:moveTo>
                <a:lnTo>
                  <a:pt x="50190" y="0"/>
                </a:lnTo>
                <a:lnTo>
                  <a:pt x="55359" y="5727"/>
                </a:lnTo>
                <a:lnTo>
                  <a:pt x="72720" y="30162"/>
                </a:lnTo>
                <a:lnTo>
                  <a:pt x="42799" y="48679"/>
                </a:lnTo>
                <a:lnTo>
                  <a:pt x="57670" y="72656"/>
                </a:lnTo>
                <a:lnTo>
                  <a:pt x="34607" y="86969"/>
                </a:lnTo>
                <a:lnTo>
                  <a:pt x="0" y="3122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247895" y="2827652"/>
            <a:ext cx="79375" cy="75565"/>
          </a:xfrm>
          <a:custGeom>
            <a:avLst/>
            <a:gdLst/>
            <a:ahLst/>
            <a:cxnLst/>
            <a:rect l="l" t="t" r="r" b="b"/>
            <a:pathLst>
              <a:path w="79375" h="75564">
                <a:moveTo>
                  <a:pt x="38468" y="0"/>
                </a:moveTo>
                <a:lnTo>
                  <a:pt x="0" y="36449"/>
                </a:lnTo>
                <a:lnTo>
                  <a:pt x="36512" y="75476"/>
                </a:lnTo>
                <a:lnTo>
                  <a:pt x="78955" y="38023"/>
                </a:lnTo>
                <a:lnTo>
                  <a:pt x="3846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247895" y="2827652"/>
            <a:ext cx="79375" cy="75565"/>
          </a:xfrm>
          <a:custGeom>
            <a:avLst/>
            <a:gdLst/>
            <a:ahLst/>
            <a:cxnLst/>
            <a:rect l="l" t="t" r="r" b="b"/>
            <a:pathLst>
              <a:path w="79375" h="75564">
                <a:moveTo>
                  <a:pt x="0" y="36449"/>
                </a:moveTo>
                <a:lnTo>
                  <a:pt x="38468" y="0"/>
                </a:lnTo>
                <a:lnTo>
                  <a:pt x="78955" y="38023"/>
                </a:lnTo>
                <a:lnTo>
                  <a:pt x="36512" y="75476"/>
                </a:lnTo>
                <a:lnTo>
                  <a:pt x="0" y="3644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676801" y="1914432"/>
            <a:ext cx="84455" cy="72390"/>
          </a:xfrm>
          <a:custGeom>
            <a:avLst/>
            <a:gdLst/>
            <a:ahLst/>
            <a:cxnLst/>
            <a:rect l="l" t="t" r="r" b="b"/>
            <a:pathLst>
              <a:path w="84454" h="72389">
                <a:moveTo>
                  <a:pt x="60223" y="0"/>
                </a:moveTo>
                <a:lnTo>
                  <a:pt x="0" y="38735"/>
                </a:lnTo>
                <a:lnTo>
                  <a:pt x="27838" y="71970"/>
                </a:lnTo>
                <a:lnTo>
                  <a:pt x="84061" y="34963"/>
                </a:lnTo>
                <a:lnTo>
                  <a:pt x="60223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676801" y="1914432"/>
            <a:ext cx="84455" cy="72390"/>
          </a:xfrm>
          <a:custGeom>
            <a:avLst/>
            <a:gdLst/>
            <a:ahLst/>
            <a:cxnLst/>
            <a:rect l="l" t="t" r="r" b="b"/>
            <a:pathLst>
              <a:path w="84454" h="72389">
                <a:moveTo>
                  <a:pt x="0" y="38735"/>
                </a:moveTo>
                <a:lnTo>
                  <a:pt x="60223" y="0"/>
                </a:lnTo>
                <a:lnTo>
                  <a:pt x="84061" y="34963"/>
                </a:lnTo>
                <a:lnTo>
                  <a:pt x="27838" y="71970"/>
                </a:lnTo>
                <a:lnTo>
                  <a:pt x="0" y="3873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83635" y="4450572"/>
            <a:ext cx="59690" cy="76835"/>
          </a:xfrm>
          <a:custGeom>
            <a:avLst/>
            <a:gdLst/>
            <a:ahLst/>
            <a:cxnLst/>
            <a:rect l="l" t="t" r="r" b="b"/>
            <a:pathLst>
              <a:path w="59689" h="76835">
                <a:moveTo>
                  <a:pt x="44310" y="0"/>
                </a:moveTo>
                <a:lnTo>
                  <a:pt x="0" y="12852"/>
                </a:lnTo>
                <a:lnTo>
                  <a:pt x="14312" y="63550"/>
                </a:lnTo>
                <a:lnTo>
                  <a:pt x="17919" y="76250"/>
                </a:lnTo>
                <a:lnTo>
                  <a:pt x="59651" y="64109"/>
                </a:lnTo>
                <a:lnTo>
                  <a:pt x="4431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83635" y="4450572"/>
            <a:ext cx="59690" cy="76835"/>
          </a:xfrm>
          <a:custGeom>
            <a:avLst/>
            <a:gdLst/>
            <a:ahLst/>
            <a:cxnLst/>
            <a:rect l="l" t="t" r="r" b="b"/>
            <a:pathLst>
              <a:path w="59689" h="76835">
                <a:moveTo>
                  <a:pt x="0" y="12852"/>
                </a:moveTo>
                <a:lnTo>
                  <a:pt x="44310" y="0"/>
                </a:lnTo>
                <a:lnTo>
                  <a:pt x="59651" y="64109"/>
                </a:lnTo>
                <a:lnTo>
                  <a:pt x="17919" y="76250"/>
                </a:lnTo>
                <a:lnTo>
                  <a:pt x="14312" y="63550"/>
                </a:lnTo>
                <a:lnTo>
                  <a:pt x="0" y="1285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096262" y="4770436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49352" y="0"/>
                </a:moveTo>
                <a:lnTo>
                  <a:pt x="0" y="39382"/>
                </a:lnTo>
                <a:lnTo>
                  <a:pt x="29197" y="75945"/>
                </a:lnTo>
                <a:lnTo>
                  <a:pt x="78473" y="36614"/>
                </a:lnTo>
                <a:lnTo>
                  <a:pt x="54495" y="6413"/>
                </a:lnTo>
                <a:lnTo>
                  <a:pt x="4935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096262" y="4770436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0" y="39382"/>
                </a:moveTo>
                <a:lnTo>
                  <a:pt x="49352" y="0"/>
                </a:lnTo>
                <a:lnTo>
                  <a:pt x="54495" y="6413"/>
                </a:lnTo>
                <a:lnTo>
                  <a:pt x="78473" y="36614"/>
                </a:lnTo>
                <a:lnTo>
                  <a:pt x="29197" y="75945"/>
                </a:lnTo>
                <a:lnTo>
                  <a:pt x="0" y="3938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141019" y="3454068"/>
            <a:ext cx="78105" cy="72390"/>
          </a:xfrm>
          <a:custGeom>
            <a:avLst/>
            <a:gdLst/>
            <a:ahLst/>
            <a:cxnLst/>
            <a:rect l="l" t="t" r="r" b="b"/>
            <a:pathLst>
              <a:path w="78104" h="72389">
                <a:moveTo>
                  <a:pt x="50038" y="0"/>
                </a:moveTo>
                <a:lnTo>
                  <a:pt x="0" y="29006"/>
                </a:lnTo>
                <a:lnTo>
                  <a:pt x="27546" y="71983"/>
                </a:lnTo>
                <a:lnTo>
                  <a:pt x="77736" y="40754"/>
                </a:lnTo>
                <a:lnTo>
                  <a:pt x="66929" y="23875"/>
                </a:lnTo>
                <a:lnTo>
                  <a:pt x="5003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141019" y="3454068"/>
            <a:ext cx="78105" cy="72390"/>
          </a:xfrm>
          <a:custGeom>
            <a:avLst/>
            <a:gdLst/>
            <a:ahLst/>
            <a:cxnLst/>
            <a:rect l="l" t="t" r="r" b="b"/>
            <a:pathLst>
              <a:path w="78104" h="72389">
                <a:moveTo>
                  <a:pt x="0" y="29006"/>
                </a:moveTo>
                <a:lnTo>
                  <a:pt x="50038" y="0"/>
                </a:lnTo>
                <a:lnTo>
                  <a:pt x="66929" y="23875"/>
                </a:lnTo>
                <a:lnTo>
                  <a:pt x="77736" y="40754"/>
                </a:lnTo>
                <a:lnTo>
                  <a:pt x="27546" y="71983"/>
                </a:lnTo>
                <a:lnTo>
                  <a:pt x="0" y="2900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747643" y="2535847"/>
            <a:ext cx="64769" cy="67945"/>
          </a:xfrm>
          <a:custGeom>
            <a:avLst/>
            <a:gdLst/>
            <a:ahLst/>
            <a:cxnLst/>
            <a:rect l="l" t="t" r="r" b="b"/>
            <a:pathLst>
              <a:path w="64769" h="67944">
                <a:moveTo>
                  <a:pt x="47193" y="0"/>
                </a:moveTo>
                <a:lnTo>
                  <a:pt x="0" y="13855"/>
                </a:lnTo>
                <a:lnTo>
                  <a:pt x="20091" y="67868"/>
                </a:lnTo>
                <a:lnTo>
                  <a:pt x="64287" y="55384"/>
                </a:lnTo>
                <a:lnTo>
                  <a:pt x="47193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747643" y="2535847"/>
            <a:ext cx="64769" cy="67945"/>
          </a:xfrm>
          <a:custGeom>
            <a:avLst/>
            <a:gdLst/>
            <a:ahLst/>
            <a:cxnLst/>
            <a:rect l="l" t="t" r="r" b="b"/>
            <a:pathLst>
              <a:path w="64769" h="67944">
                <a:moveTo>
                  <a:pt x="0" y="13855"/>
                </a:moveTo>
                <a:lnTo>
                  <a:pt x="47193" y="0"/>
                </a:lnTo>
                <a:lnTo>
                  <a:pt x="64287" y="55384"/>
                </a:lnTo>
                <a:lnTo>
                  <a:pt x="20091" y="67868"/>
                </a:lnTo>
                <a:lnTo>
                  <a:pt x="0" y="1385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199839" y="4709208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33007" y="0"/>
                </a:moveTo>
                <a:lnTo>
                  <a:pt x="0" y="28308"/>
                </a:lnTo>
                <a:lnTo>
                  <a:pt x="40601" y="75679"/>
                </a:lnTo>
                <a:lnTo>
                  <a:pt x="73520" y="47485"/>
                </a:lnTo>
                <a:lnTo>
                  <a:pt x="3300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199839" y="4709208"/>
            <a:ext cx="73660" cy="76200"/>
          </a:xfrm>
          <a:custGeom>
            <a:avLst/>
            <a:gdLst/>
            <a:ahLst/>
            <a:cxnLst/>
            <a:rect l="l" t="t" r="r" b="b"/>
            <a:pathLst>
              <a:path w="73660" h="76200">
                <a:moveTo>
                  <a:pt x="0" y="28308"/>
                </a:moveTo>
                <a:lnTo>
                  <a:pt x="33007" y="0"/>
                </a:lnTo>
                <a:lnTo>
                  <a:pt x="73520" y="47485"/>
                </a:lnTo>
                <a:lnTo>
                  <a:pt x="40601" y="75679"/>
                </a:lnTo>
                <a:lnTo>
                  <a:pt x="31584" y="65112"/>
                </a:lnTo>
                <a:lnTo>
                  <a:pt x="0" y="28308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639822" y="2186481"/>
            <a:ext cx="77470" cy="65405"/>
          </a:xfrm>
          <a:custGeom>
            <a:avLst/>
            <a:gdLst/>
            <a:ahLst/>
            <a:cxnLst/>
            <a:rect l="l" t="t" r="r" b="b"/>
            <a:pathLst>
              <a:path w="77470" h="65405">
                <a:moveTo>
                  <a:pt x="56654" y="0"/>
                </a:moveTo>
                <a:lnTo>
                  <a:pt x="0" y="31521"/>
                </a:lnTo>
                <a:lnTo>
                  <a:pt x="14097" y="65290"/>
                </a:lnTo>
                <a:lnTo>
                  <a:pt x="77139" y="34124"/>
                </a:lnTo>
                <a:lnTo>
                  <a:pt x="5665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639822" y="2186481"/>
            <a:ext cx="77470" cy="65405"/>
          </a:xfrm>
          <a:custGeom>
            <a:avLst/>
            <a:gdLst/>
            <a:ahLst/>
            <a:cxnLst/>
            <a:rect l="l" t="t" r="r" b="b"/>
            <a:pathLst>
              <a:path w="77470" h="65405">
                <a:moveTo>
                  <a:pt x="0" y="31521"/>
                </a:moveTo>
                <a:lnTo>
                  <a:pt x="56654" y="0"/>
                </a:lnTo>
                <a:lnTo>
                  <a:pt x="77139" y="34124"/>
                </a:lnTo>
                <a:lnTo>
                  <a:pt x="14097" y="65290"/>
                </a:lnTo>
                <a:lnTo>
                  <a:pt x="0" y="3152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160276" y="4737517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5" h="71120">
                <a:moveTo>
                  <a:pt x="39560" y="0"/>
                </a:moveTo>
                <a:lnTo>
                  <a:pt x="0" y="33832"/>
                </a:lnTo>
                <a:lnTo>
                  <a:pt x="31584" y="70700"/>
                </a:lnTo>
                <a:lnTo>
                  <a:pt x="71145" y="36804"/>
                </a:lnTo>
                <a:lnTo>
                  <a:pt x="3956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160276" y="4737517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5" h="71120">
                <a:moveTo>
                  <a:pt x="0" y="33832"/>
                </a:moveTo>
                <a:lnTo>
                  <a:pt x="39560" y="0"/>
                </a:lnTo>
                <a:lnTo>
                  <a:pt x="71145" y="36804"/>
                </a:lnTo>
                <a:lnTo>
                  <a:pt x="31584" y="70700"/>
                </a:lnTo>
                <a:lnTo>
                  <a:pt x="24790" y="62737"/>
                </a:lnTo>
                <a:lnTo>
                  <a:pt x="0" y="3383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947000" y="3433093"/>
            <a:ext cx="76200" cy="84455"/>
          </a:xfrm>
          <a:custGeom>
            <a:avLst/>
            <a:gdLst/>
            <a:ahLst/>
            <a:cxnLst/>
            <a:rect l="l" t="t" r="r" b="b"/>
            <a:pathLst>
              <a:path w="76200" h="84454">
                <a:moveTo>
                  <a:pt x="22974" y="0"/>
                </a:moveTo>
                <a:lnTo>
                  <a:pt x="0" y="18313"/>
                </a:lnTo>
                <a:lnTo>
                  <a:pt x="52679" y="84378"/>
                </a:lnTo>
                <a:lnTo>
                  <a:pt x="75679" y="66103"/>
                </a:lnTo>
                <a:lnTo>
                  <a:pt x="2297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947000" y="3433093"/>
            <a:ext cx="76200" cy="84455"/>
          </a:xfrm>
          <a:custGeom>
            <a:avLst/>
            <a:gdLst/>
            <a:ahLst/>
            <a:cxnLst/>
            <a:rect l="l" t="t" r="r" b="b"/>
            <a:pathLst>
              <a:path w="76200" h="84454">
                <a:moveTo>
                  <a:pt x="0" y="18313"/>
                </a:moveTo>
                <a:lnTo>
                  <a:pt x="22974" y="0"/>
                </a:lnTo>
                <a:lnTo>
                  <a:pt x="75679" y="66103"/>
                </a:lnTo>
                <a:lnTo>
                  <a:pt x="52679" y="84378"/>
                </a:lnTo>
                <a:lnTo>
                  <a:pt x="0" y="1831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309810" y="3854371"/>
            <a:ext cx="66675" cy="68580"/>
          </a:xfrm>
          <a:custGeom>
            <a:avLst/>
            <a:gdLst/>
            <a:ahLst/>
            <a:cxnLst/>
            <a:rect l="l" t="t" r="r" b="b"/>
            <a:pathLst>
              <a:path w="66675" h="68579">
                <a:moveTo>
                  <a:pt x="40601" y="0"/>
                </a:moveTo>
                <a:lnTo>
                  <a:pt x="0" y="23291"/>
                </a:lnTo>
                <a:lnTo>
                  <a:pt x="25971" y="68440"/>
                </a:lnTo>
                <a:lnTo>
                  <a:pt x="66484" y="45199"/>
                </a:lnTo>
                <a:lnTo>
                  <a:pt x="40601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309810" y="3854371"/>
            <a:ext cx="66675" cy="68580"/>
          </a:xfrm>
          <a:custGeom>
            <a:avLst/>
            <a:gdLst/>
            <a:ahLst/>
            <a:cxnLst/>
            <a:rect l="l" t="t" r="r" b="b"/>
            <a:pathLst>
              <a:path w="66675" h="68579">
                <a:moveTo>
                  <a:pt x="0" y="23291"/>
                </a:moveTo>
                <a:lnTo>
                  <a:pt x="40601" y="0"/>
                </a:lnTo>
                <a:lnTo>
                  <a:pt x="56451" y="27622"/>
                </a:lnTo>
                <a:lnTo>
                  <a:pt x="66484" y="45199"/>
                </a:lnTo>
                <a:lnTo>
                  <a:pt x="25971" y="68440"/>
                </a:lnTo>
                <a:lnTo>
                  <a:pt x="0" y="2329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2357" y="3558160"/>
            <a:ext cx="64135" cy="58419"/>
          </a:xfrm>
          <a:custGeom>
            <a:avLst/>
            <a:gdLst/>
            <a:ahLst/>
            <a:cxnLst/>
            <a:rect l="l" t="t" r="r" b="b"/>
            <a:pathLst>
              <a:path w="64135" h="58420">
                <a:moveTo>
                  <a:pt x="21907" y="0"/>
                </a:moveTo>
                <a:lnTo>
                  <a:pt x="0" y="6350"/>
                </a:lnTo>
                <a:lnTo>
                  <a:pt x="3175" y="17043"/>
                </a:lnTo>
                <a:lnTo>
                  <a:pt x="15290" y="58381"/>
                </a:lnTo>
                <a:lnTo>
                  <a:pt x="63690" y="44881"/>
                </a:lnTo>
                <a:lnTo>
                  <a:pt x="57632" y="22707"/>
                </a:lnTo>
                <a:lnTo>
                  <a:pt x="50317" y="13449"/>
                </a:lnTo>
                <a:lnTo>
                  <a:pt x="2190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2357" y="3558160"/>
            <a:ext cx="64135" cy="58419"/>
          </a:xfrm>
          <a:custGeom>
            <a:avLst/>
            <a:gdLst/>
            <a:ahLst/>
            <a:cxnLst/>
            <a:rect l="l" t="t" r="r" b="b"/>
            <a:pathLst>
              <a:path w="64135" h="58420">
                <a:moveTo>
                  <a:pt x="0" y="6350"/>
                </a:moveTo>
                <a:lnTo>
                  <a:pt x="21907" y="0"/>
                </a:lnTo>
                <a:lnTo>
                  <a:pt x="50317" y="13449"/>
                </a:lnTo>
                <a:lnTo>
                  <a:pt x="57632" y="22707"/>
                </a:lnTo>
                <a:lnTo>
                  <a:pt x="63690" y="44881"/>
                </a:lnTo>
                <a:lnTo>
                  <a:pt x="15290" y="58381"/>
                </a:lnTo>
                <a:lnTo>
                  <a:pt x="3175" y="17043"/>
                </a:lnTo>
                <a:lnTo>
                  <a:pt x="0" y="635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801958" y="4122197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>
                <a:moveTo>
                  <a:pt x="29946" y="0"/>
                </a:moveTo>
                <a:lnTo>
                  <a:pt x="0" y="19291"/>
                </a:lnTo>
                <a:lnTo>
                  <a:pt x="35496" y="74371"/>
                </a:lnTo>
                <a:lnTo>
                  <a:pt x="66598" y="57810"/>
                </a:lnTo>
                <a:lnTo>
                  <a:pt x="2994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801958" y="4122197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>
                <a:moveTo>
                  <a:pt x="0" y="19291"/>
                </a:moveTo>
                <a:lnTo>
                  <a:pt x="29946" y="0"/>
                </a:lnTo>
                <a:lnTo>
                  <a:pt x="66598" y="57810"/>
                </a:lnTo>
                <a:lnTo>
                  <a:pt x="35496" y="74371"/>
                </a:lnTo>
                <a:lnTo>
                  <a:pt x="0" y="19291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672940" y="1986410"/>
            <a:ext cx="64769" cy="71120"/>
          </a:xfrm>
          <a:custGeom>
            <a:avLst/>
            <a:gdLst/>
            <a:ahLst/>
            <a:cxnLst/>
            <a:rect l="l" t="t" r="r" b="b"/>
            <a:pathLst>
              <a:path w="64770" h="71119">
                <a:moveTo>
                  <a:pt x="31699" y="0"/>
                </a:moveTo>
                <a:lnTo>
                  <a:pt x="0" y="18224"/>
                </a:lnTo>
                <a:lnTo>
                  <a:pt x="30683" y="70751"/>
                </a:lnTo>
                <a:lnTo>
                  <a:pt x="55473" y="53721"/>
                </a:lnTo>
                <a:lnTo>
                  <a:pt x="64147" y="46685"/>
                </a:lnTo>
                <a:lnTo>
                  <a:pt x="3169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672940" y="1986410"/>
            <a:ext cx="64769" cy="71120"/>
          </a:xfrm>
          <a:custGeom>
            <a:avLst/>
            <a:gdLst/>
            <a:ahLst/>
            <a:cxnLst/>
            <a:rect l="l" t="t" r="r" b="b"/>
            <a:pathLst>
              <a:path w="64770" h="71119">
                <a:moveTo>
                  <a:pt x="0" y="18224"/>
                </a:moveTo>
                <a:lnTo>
                  <a:pt x="31699" y="0"/>
                </a:lnTo>
                <a:lnTo>
                  <a:pt x="64147" y="46685"/>
                </a:lnTo>
                <a:lnTo>
                  <a:pt x="55473" y="53721"/>
                </a:lnTo>
                <a:lnTo>
                  <a:pt x="30683" y="70751"/>
                </a:lnTo>
                <a:lnTo>
                  <a:pt x="0" y="1822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731079" y="4295020"/>
            <a:ext cx="66675" cy="69850"/>
          </a:xfrm>
          <a:custGeom>
            <a:avLst/>
            <a:gdLst/>
            <a:ahLst/>
            <a:cxnLst/>
            <a:rect l="l" t="t" r="r" b="b"/>
            <a:pathLst>
              <a:path w="66675" h="69850">
                <a:moveTo>
                  <a:pt x="31876" y="0"/>
                </a:moveTo>
                <a:lnTo>
                  <a:pt x="0" y="24574"/>
                </a:lnTo>
                <a:lnTo>
                  <a:pt x="34607" y="69303"/>
                </a:lnTo>
                <a:lnTo>
                  <a:pt x="66421" y="44665"/>
                </a:lnTo>
                <a:lnTo>
                  <a:pt x="3187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731079" y="4295020"/>
            <a:ext cx="66675" cy="69850"/>
          </a:xfrm>
          <a:custGeom>
            <a:avLst/>
            <a:gdLst/>
            <a:ahLst/>
            <a:cxnLst/>
            <a:rect l="l" t="t" r="r" b="b"/>
            <a:pathLst>
              <a:path w="66675" h="69850">
                <a:moveTo>
                  <a:pt x="0" y="24574"/>
                </a:moveTo>
                <a:lnTo>
                  <a:pt x="31876" y="0"/>
                </a:lnTo>
                <a:lnTo>
                  <a:pt x="66421" y="44665"/>
                </a:lnTo>
                <a:lnTo>
                  <a:pt x="34607" y="69303"/>
                </a:lnTo>
                <a:lnTo>
                  <a:pt x="0" y="2457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09656" y="3900216"/>
            <a:ext cx="55880" cy="59690"/>
          </a:xfrm>
          <a:custGeom>
            <a:avLst/>
            <a:gdLst/>
            <a:ahLst/>
            <a:cxnLst/>
            <a:rect l="l" t="t" r="r" b="b"/>
            <a:pathLst>
              <a:path w="55879" h="59689">
                <a:moveTo>
                  <a:pt x="41249" y="0"/>
                </a:moveTo>
                <a:lnTo>
                  <a:pt x="0" y="13004"/>
                </a:lnTo>
                <a:lnTo>
                  <a:pt x="14058" y="59601"/>
                </a:lnTo>
                <a:lnTo>
                  <a:pt x="55410" y="47167"/>
                </a:lnTo>
                <a:lnTo>
                  <a:pt x="41249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09656" y="3900216"/>
            <a:ext cx="55880" cy="59690"/>
          </a:xfrm>
          <a:custGeom>
            <a:avLst/>
            <a:gdLst/>
            <a:ahLst/>
            <a:cxnLst/>
            <a:rect l="l" t="t" r="r" b="b"/>
            <a:pathLst>
              <a:path w="55879" h="59689">
                <a:moveTo>
                  <a:pt x="0" y="13004"/>
                </a:moveTo>
                <a:lnTo>
                  <a:pt x="41249" y="0"/>
                </a:lnTo>
                <a:lnTo>
                  <a:pt x="55410" y="47167"/>
                </a:lnTo>
                <a:lnTo>
                  <a:pt x="14058" y="59601"/>
                </a:lnTo>
                <a:lnTo>
                  <a:pt x="0" y="1300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386711" y="4376197"/>
            <a:ext cx="60325" cy="64769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31940" y="0"/>
                </a:moveTo>
                <a:lnTo>
                  <a:pt x="0" y="20243"/>
                </a:lnTo>
                <a:lnTo>
                  <a:pt x="27901" y="64198"/>
                </a:lnTo>
                <a:lnTo>
                  <a:pt x="59893" y="43929"/>
                </a:lnTo>
                <a:lnTo>
                  <a:pt x="56451" y="37452"/>
                </a:lnTo>
                <a:lnTo>
                  <a:pt x="39598" y="12039"/>
                </a:lnTo>
                <a:lnTo>
                  <a:pt x="31940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386711" y="4376197"/>
            <a:ext cx="60325" cy="64769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0" y="20243"/>
                </a:moveTo>
                <a:lnTo>
                  <a:pt x="31940" y="0"/>
                </a:lnTo>
                <a:lnTo>
                  <a:pt x="39598" y="12039"/>
                </a:lnTo>
                <a:lnTo>
                  <a:pt x="56451" y="37452"/>
                </a:lnTo>
                <a:lnTo>
                  <a:pt x="59893" y="43929"/>
                </a:lnTo>
                <a:lnTo>
                  <a:pt x="27901" y="64198"/>
                </a:lnTo>
                <a:lnTo>
                  <a:pt x="0" y="2024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354806" y="4396439"/>
            <a:ext cx="60325" cy="64769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31902" y="0"/>
                </a:moveTo>
                <a:lnTo>
                  <a:pt x="0" y="20243"/>
                </a:lnTo>
                <a:lnTo>
                  <a:pt x="27927" y="64312"/>
                </a:lnTo>
                <a:lnTo>
                  <a:pt x="59804" y="43954"/>
                </a:lnTo>
                <a:lnTo>
                  <a:pt x="3190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354806" y="4396439"/>
            <a:ext cx="60325" cy="64769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0" y="20243"/>
                </a:moveTo>
                <a:lnTo>
                  <a:pt x="31902" y="0"/>
                </a:lnTo>
                <a:lnTo>
                  <a:pt x="59804" y="43954"/>
                </a:lnTo>
                <a:lnTo>
                  <a:pt x="45466" y="53124"/>
                </a:lnTo>
                <a:lnTo>
                  <a:pt x="27927" y="64312"/>
                </a:lnTo>
                <a:lnTo>
                  <a:pt x="0" y="20243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904764" y="5254086"/>
            <a:ext cx="48260" cy="53975"/>
          </a:xfrm>
          <a:custGeom>
            <a:avLst/>
            <a:gdLst/>
            <a:ahLst/>
            <a:cxnLst/>
            <a:rect l="l" t="t" r="r" b="b"/>
            <a:pathLst>
              <a:path w="48259" h="53975">
                <a:moveTo>
                  <a:pt x="36868" y="0"/>
                </a:moveTo>
                <a:lnTo>
                  <a:pt x="0" y="8826"/>
                </a:lnTo>
                <a:lnTo>
                  <a:pt x="10896" y="53848"/>
                </a:lnTo>
                <a:lnTo>
                  <a:pt x="47752" y="44945"/>
                </a:lnTo>
                <a:lnTo>
                  <a:pt x="36868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904764" y="5254086"/>
            <a:ext cx="48260" cy="53975"/>
          </a:xfrm>
          <a:custGeom>
            <a:avLst/>
            <a:gdLst/>
            <a:ahLst/>
            <a:cxnLst/>
            <a:rect l="l" t="t" r="r" b="b"/>
            <a:pathLst>
              <a:path w="48259" h="53975">
                <a:moveTo>
                  <a:pt x="0" y="8826"/>
                </a:moveTo>
                <a:lnTo>
                  <a:pt x="36868" y="0"/>
                </a:lnTo>
                <a:lnTo>
                  <a:pt x="47752" y="44945"/>
                </a:lnTo>
                <a:lnTo>
                  <a:pt x="10896" y="53848"/>
                </a:lnTo>
                <a:lnTo>
                  <a:pt x="0" y="882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051889" y="1915002"/>
            <a:ext cx="60325" cy="56515"/>
          </a:xfrm>
          <a:custGeom>
            <a:avLst/>
            <a:gdLst/>
            <a:ahLst/>
            <a:cxnLst/>
            <a:rect l="l" t="t" r="r" b="b"/>
            <a:pathLst>
              <a:path w="60325" h="56514">
                <a:moveTo>
                  <a:pt x="40995" y="0"/>
                </a:moveTo>
                <a:lnTo>
                  <a:pt x="0" y="30505"/>
                </a:lnTo>
                <a:lnTo>
                  <a:pt x="18961" y="56006"/>
                </a:lnTo>
                <a:lnTo>
                  <a:pt x="59956" y="25374"/>
                </a:lnTo>
                <a:lnTo>
                  <a:pt x="40995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051889" y="1915002"/>
            <a:ext cx="60325" cy="56515"/>
          </a:xfrm>
          <a:custGeom>
            <a:avLst/>
            <a:gdLst/>
            <a:ahLst/>
            <a:cxnLst/>
            <a:rect l="l" t="t" r="r" b="b"/>
            <a:pathLst>
              <a:path w="60325" h="56514">
                <a:moveTo>
                  <a:pt x="0" y="30505"/>
                </a:moveTo>
                <a:lnTo>
                  <a:pt x="40995" y="0"/>
                </a:lnTo>
                <a:lnTo>
                  <a:pt x="59956" y="25374"/>
                </a:lnTo>
                <a:lnTo>
                  <a:pt x="18961" y="56006"/>
                </a:lnTo>
                <a:lnTo>
                  <a:pt x="0" y="3050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453600" y="3142024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09" h="43180">
                <a:moveTo>
                  <a:pt x="31724" y="0"/>
                </a:moveTo>
                <a:lnTo>
                  <a:pt x="0" y="9016"/>
                </a:lnTo>
                <a:lnTo>
                  <a:pt x="9588" y="42646"/>
                </a:lnTo>
                <a:lnTo>
                  <a:pt x="41287" y="33591"/>
                </a:lnTo>
                <a:lnTo>
                  <a:pt x="31724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453600" y="3142024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09" h="43180">
                <a:moveTo>
                  <a:pt x="0" y="9016"/>
                </a:moveTo>
                <a:lnTo>
                  <a:pt x="31724" y="0"/>
                </a:lnTo>
                <a:lnTo>
                  <a:pt x="41287" y="33591"/>
                </a:lnTo>
                <a:lnTo>
                  <a:pt x="9588" y="42646"/>
                </a:lnTo>
                <a:lnTo>
                  <a:pt x="0" y="9016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191060" y="3436001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5">
                <a:moveTo>
                  <a:pt x="31851" y="0"/>
                </a:moveTo>
                <a:lnTo>
                  <a:pt x="21221" y="5753"/>
                </a:lnTo>
                <a:lnTo>
                  <a:pt x="0" y="18072"/>
                </a:lnTo>
                <a:lnTo>
                  <a:pt x="16891" y="41935"/>
                </a:lnTo>
                <a:lnTo>
                  <a:pt x="45440" y="22974"/>
                </a:lnTo>
                <a:lnTo>
                  <a:pt x="31851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191060" y="3436001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5">
                <a:moveTo>
                  <a:pt x="0" y="18072"/>
                </a:moveTo>
                <a:lnTo>
                  <a:pt x="21221" y="5753"/>
                </a:lnTo>
                <a:lnTo>
                  <a:pt x="31851" y="0"/>
                </a:lnTo>
                <a:lnTo>
                  <a:pt x="45440" y="22974"/>
                </a:lnTo>
                <a:lnTo>
                  <a:pt x="16891" y="41935"/>
                </a:lnTo>
                <a:lnTo>
                  <a:pt x="0" y="18072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521666" y="4832169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24993" y="0"/>
                </a:moveTo>
                <a:lnTo>
                  <a:pt x="0" y="15875"/>
                </a:lnTo>
                <a:lnTo>
                  <a:pt x="17208" y="42849"/>
                </a:lnTo>
                <a:lnTo>
                  <a:pt x="41897" y="26644"/>
                </a:lnTo>
                <a:lnTo>
                  <a:pt x="24993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521666" y="4832169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0" y="15875"/>
                </a:moveTo>
                <a:lnTo>
                  <a:pt x="24993" y="0"/>
                </a:lnTo>
                <a:lnTo>
                  <a:pt x="41897" y="26644"/>
                </a:lnTo>
                <a:lnTo>
                  <a:pt x="17208" y="42849"/>
                </a:lnTo>
                <a:lnTo>
                  <a:pt x="8953" y="29921"/>
                </a:lnTo>
                <a:lnTo>
                  <a:pt x="0" y="15875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9098346" y="2591646"/>
            <a:ext cx="45720" cy="28575"/>
          </a:xfrm>
          <a:custGeom>
            <a:avLst/>
            <a:gdLst/>
            <a:ahLst/>
            <a:cxnLst/>
            <a:rect l="l" t="t" r="r" b="b"/>
            <a:pathLst>
              <a:path w="45720" h="28575">
                <a:moveTo>
                  <a:pt x="45653" y="0"/>
                </a:moveTo>
                <a:lnTo>
                  <a:pt x="0" y="19881"/>
                </a:lnTo>
                <a:lnTo>
                  <a:pt x="4749" y="28428"/>
                </a:lnTo>
                <a:lnTo>
                  <a:pt x="45653" y="11310"/>
                </a:lnTo>
                <a:lnTo>
                  <a:pt x="45653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9098346" y="2591646"/>
            <a:ext cx="45720" cy="28575"/>
          </a:xfrm>
          <a:custGeom>
            <a:avLst/>
            <a:gdLst/>
            <a:ahLst/>
            <a:cxnLst/>
            <a:rect l="l" t="t" r="r" b="b"/>
            <a:pathLst>
              <a:path w="45720" h="28575">
                <a:moveTo>
                  <a:pt x="0" y="19881"/>
                </a:moveTo>
                <a:lnTo>
                  <a:pt x="45653" y="0"/>
                </a:lnTo>
                <a:lnTo>
                  <a:pt x="45653" y="11310"/>
                </a:lnTo>
                <a:lnTo>
                  <a:pt x="4749" y="28428"/>
                </a:lnTo>
                <a:lnTo>
                  <a:pt x="0" y="19881"/>
                </a:lnTo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521666" y="4814440"/>
            <a:ext cx="171450" cy="154305"/>
          </a:xfrm>
          <a:custGeom>
            <a:avLst/>
            <a:gdLst/>
            <a:ahLst/>
            <a:cxnLst/>
            <a:rect l="l" t="t" r="r" b="b"/>
            <a:pathLst>
              <a:path w="171450" h="154304">
                <a:moveTo>
                  <a:pt x="24993" y="17729"/>
                </a:moveTo>
                <a:lnTo>
                  <a:pt x="0" y="33604"/>
                </a:lnTo>
                <a:lnTo>
                  <a:pt x="76606" y="154101"/>
                </a:lnTo>
                <a:lnTo>
                  <a:pt x="171361" y="93827"/>
                </a:lnTo>
                <a:lnTo>
                  <a:pt x="139940" y="44373"/>
                </a:lnTo>
                <a:lnTo>
                  <a:pt x="41897" y="44373"/>
                </a:lnTo>
                <a:lnTo>
                  <a:pt x="24993" y="17729"/>
                </a:lnTo>
                <a:close/>
              </a:path>
              <a:path w="171450" h="154304">
                <a:moveTo>
                  <a:pt x="111747" y="0"/>
                </a:moveTo>
                <a:lnTo>
                  <a:pt x="41897" y="44373"/>
                </a:lnTo>
                <a:lnTo>
                  <a:pt x="139940" y="44373"/>
                </a:lnTo>
                <a:lnTo>
                  <a:pt x="11174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521666" y="4814440"/>
            <a:ext cx="171450" cy="154305"/>
          </a:xfrm>
          <a:custGeom>
            <a:avLst/>
            <a:gdLst/>
            <a:ahLst/>
            <a:cxnLst/>
            <a:rect l="l" t="t" r="r" b="b"/>
            <a:pathLst>
              <a:path w="171450" h="154304">
                <a:moveTo>
                  <a:pt x="0" y="33604"/>
                </a:moveTo>
                <a:lnTo>
                  <a:pt x="24993" y="17729"/>
                </a:lnTo>
                <a:lnTo>
                  <a:pt x="41897" y="44373"/>
                </a:lnTo>
                <a:lnTo>
                  <a:pt x="111747" y="0"/>
                </a:lnTo>
                <a:lnTo>
                  <a:pt x="171361" y="93827"/>
                </a:lnTo>
                <a:lnTo>
                  <a:pt x="76606" y="154101"/>
                </a:lnTo>
                <a:lnTo>
                  <a:pt x="17208" y="60579"/>
                </a:lnTo>
                <a:lnTo>
                  <a:pt x="8953" y="47650"/>
                </a:lnTo>
                <a:lnTo>
                  <a:pt x="0" y="33604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633469" y="2036418"/>
            <a:ext cx="80010" cy="70485"/>
          </a:xfrm>
          <a:custGeom>
            <a:avLst/>
            <a:gdLst/>
            <a:ahLst/>
            <a:cxnLst/>
            <a:rect l="l" t="t" r="r" b="b"/>
            <a:pathLst>
              <a:path w="80009" h="70485">
                <a:moveTo>
                  <a:pt x="58267" y="0"/>
                </a:moveTo>
                <a:lnTo>
                  <a:pt x="0" y="43840"/>
                </a:lnTo>
                <a:lnTo>
                  <a:pt x="21907" y="70345"/>
                </a:lnTo>
                <a:lnTo>
                  <a:pt x="79425" y="27635"/>
                </a:lnTo>
                <a:lnTo>
                  <a:pt x="58267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633469" y="2036418"/>
            <a:ext cx="80010" cy="70485"/>
          </a:xfrm>
          <a:custGeom>
            <a:avLst/>
            <a:gdLst/>
            <a:ahLst/>
            <a:cxnLst/>
            <a:rect l="l" t="t" r="r" b="b"/>
            <a:pathLst>
              <a:path w="80009" h="70485">
                <a:moveTo>
                  <a:pt x="0" y="43840"/>
                </a:moveTo>
                <a:lnTo>
                  <a:pt x="58267" y="0"/>
                </a:lnTo>
                <a:lnTo>
                  <a:pt x="79425" y="27635"/>
                </a:lnTo>
                <a:lnTo>
                  <a:pt x="21907" y="70345"/>
                </a:lnTo>
                <a:lnTo>
                  <a:pt x="0" y="43840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760666" y="4323327"/>
            <a:ext cx="69850" cy="72390"/>
          </a:xfrm>
          <a:custGeom>
            <a:avLst/>
            <a:gdLst/>
            <a:ahLst/>
            <a:cxnLst/>
            <a:rect l="l" t="t" r="r" b="b"/>
            <a:pathLst>
              <a:path w="69850" h="72389">
                <a:moveTo>
                  <a:pt x="24942" y="0"/>
                </a:moveTo>
                <a:lnTo>
                  <a:pt x="0" y="20459"/>
                </a:lnTo>
                <a:lnTo>
                  <a:pt x="41262" y="70700"/>
                </a:lnTo>
                <a:lnTo>
                  <a:pt x="49060" y="72097"/>
                </a:lnTo>
                <a:lnTo>
                  <a:pt x="69811" y="55092"/>
                </a:lnTo>
                <a:lnTo>
                  <a:pt x="66636" y="50761"/>
                </a:lnTo>
                <a:lnTo>
                  <a:pt x="24942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760666" y="4323327"/>
            <a:ext cx="69850" cy="72390"/>
          </a:xfrm>
          <a:custGeom>
            <a:avLst/>
            <a:gdLst/>
            <a:ahLst/>
            <a:cxnLst/>
            <a:rect l="l" t="t" r="r" b="b"/>
            <a:pathLst>
              <a:path w="69850" h="72389">
                <a:moveTo>
                  <a:pt x="0" y="20459"/>
                </a:moveTo>
                <a:lnTo>
                  <a:pt x="24942" y="0"/>
                </a:lnTo>
                <a:lnTo>
                  <a:pt x="66636" y="50761"/>
                </a:lnTo>
                <a:lnTo>
                  <a:pt x="69811" y="55092"/>
                </a:lnTo>
                <a:lnTo>
                  <a:pt x="49060" y="72097"/>
                </a:lnTo>
                <a:lnTo>
                  <a:pt x="41262" y="70700"/>
                </a:lnTo>
                <a:lnTo>
                  <a:pt x="0" y="20459"/>
                </a:lnTo>
                <a:close/>
              </a:path>
            </a:pathLst>
          </a:custGeom>
          <a:ln w="5702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8151207" y="4073758"/>
            <a:ext cx="330200" cy="287020"/>
          </a:xfrm>
          <a:custGeom>
            <a:avLst/>
            <a:gdLst/>
            <a:ahLst/>
            <a:cxnLst/>
            <a:rect l="l" t="t" r="r" b="b"/>
            <a:pathLst>
              <a:path w="330200" h="287020">
                <a:moveTo>
                  <a:pt x="238594" y="0"/>
                </a:moveTo>
                <a:lnTo>
                  <a:pt x="48437" y="101333"/>
                </a:lnTo>
                <a:lnTo>
                  <a:pt x="57226" y="117678"/>
                </a:lnTo>
                <a:lnTo>
                  <a:pt x="0" y="148247"/>
                </a:lnTo>
                <a:lnTo>
                  <a:pt x="56654" y="254863"/>
                </a:lnTo>
                <a:lnTo>
                  <a:pt x="72415" y="286943"/>
                </a:lnTo>
                <a:lnTo>
                  <a:pt x="124625" y="259194"/>
                </a:lnTo>
                <a:lnTo>
                  <a:pt x="164347" y="259194"/>
                </a:lnTo>
                <a:lnTo>
                  <a:pt x="329806" y="171018"/>
                </a:lnTo>
                <a:lnTo>
                  <a:pt x="238594" y="0"/>
                </a:lnTo>
                <a:close/>
              </a:path>
              <a:path w="330200" h="287020">
                <a:moveTo>
                  <a:pt x="164347" y="259194"/>
                </a:moveTo>
                <a:lnTo>
                  <a:pt x="124625" y="259194"/>
                </a:lnTo>
                <a:lnTo>
                  <a:pt x="133438" y="275666"/>
                </a:lnTo>
                <a:lnTo>
                  <a:pt x="164347" y="259194"/>
                </a:lnTo>
                <a:close/>
              </a:path>
            </a:pathLst>
          </a:custGeom>
          <a:solidFill>
            <a:srgbClr val="AE9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8151207" y="4073758"/>
            <a:ext cx="330200" cy="287020"/>
          </a:xfrm>
          <a:custGeom>
            <a:avLst/>
            <a:gdLst/>
            <a:ahLst/>
            <a:cxnLst/>
            <a:rect l="l" t="t" r="r" b="b"/>
            <a:pathLst>
              <a:path w="330200" h="287020">
                <a:moveTo>
                  <a:pt x="0" y="148247"/>
                </a:moveTo>
                <a:lnTo>
                  <a:pt x="57226" y="117678"/>
                </a:lnTo>
                <a:lnTo>
                  <a:pt x="48437" y="101333"/>
                </a:lnTo>
                <a:lnTo>
                  <a:pt x="238594" y="0"/>
                </a:lnTo>
                <a:lnTo>
                  <a:pt x="329806" y="171018"/>
                </a:lnTo>
                <a:lnTo>
                  <a:pt x="133438" y="275666"/>
                </a:lnTo>
                <a:lnTo>
                  <a:pt x="124625" y="259194"/>
                </a:lnTo>
                <a:lnTo>
                  <a:pt x="72415" y="286943"/>
                </a:lnTo>
                <a:lnTo>
                  <a:pt x="56654" y="254863"/>
                </a:lnTo>
                <a:lnTo>
                  <a:pt x="0" y="148247"/>
                </a:lnTo>
                <a:close/>
              </a:path>
            </a:pathLst>
          </a:custGeom>
          <a:ln w="5702">
            <a:solidFill>
              <a:srgbClr val="6E5C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116081" y="3338852"/>
            <a:ext cx="382905" cy="339725"/>
          </a:xfrm>
          <a:custGeom>
            <a:avLst/>
            <a:gdLst/>
            <a:ahLst/>
            <a:cxnLst/>
            <a:rect l="l" t="t" r="r" b="b"/>
            <a:pathLst>
              <a:path w="382905" h="339725">
                <a:moveTo>
                  <a:pt x="263851" y="122085"/>
                </a:moveTo>
                <a:lnTo>
                  <a:pt x="119672" y="122085"/>
                </a:lnTo>
                <a:lnTo>
                  <a:pt x="295173" y="339572"/>
                </a:lnTo>
                <a:lnTo>
                  <a:pt x="382485" y="269112"/>
                </a:lnTo>
                <a:lnTo>
                  <a:pt x="263851" y="122085"/>
                </a:lnTo>
                <a:close/>
              </a:path>
              <a:path w="382905" h="339725">
                <a:moveTo>
                  <a:pt x="60223" y="48298"/>
                </a:moveTo>
                <a:lnTo>
                  <a:pt x="0" y="96939"/>
                </a:lnTo>
                <a:lnTo>
                  <a:pt x="59753" y="171081"/>
                </a:lnTo>
                <a:lnTo>
                  <a:pt x="119672" y="122085"/>
                </a:lnTo>
                <a:lnTo>
                  <a:pt x="263851" y="122085"/>
                </a:lnTo>
                <a:lnTo>
                  <a:pt x="209386" y="54584"/>
                </a:lnTo>
                <a:lnTo>
                  <a:pt x="65239" y="54584"/>
                </a:lnTo>
                <a:lnTo>
                  <a:pt x="60223" y="48298"/>
                </a:lnTo>
                <a:close/>
              </a:path>
              <a:path w="382905" h="339725">
                <a:moveTo>
                  <a:pt x="79159" y="44081"/>
                </a:moveTo>
                <a:lnTo>
                  <a:pt x="65239" y="54584"/>
                </a:lnTo>
                <a:lnTo>
                  <a:pt x="209386" y="54584"/>
                </a:lnTo>
                <a:lnTo>
                  <a:pt x="207900" y="52743"/>
                </a:lnTo>
                <a:lnTo>
                  <a:pt x="86309" y="52743"/>
                </a:lnTo>
                <a:lnTo>
                  <a:pt x="79159" y="44081"/>
                </a:lnTo>
                <a:close/>
              </a:path>
              <a:path w="382905" h="339725">
                <a:moveTo>
                  <a:pt x="130987" y="18199"/>
                </a:moveTo>
                <a:lnTo>
                  <a:pt x="86309" y="52743"/>
                </a:lnTo>
                <a:lnTo>
                  <a:pt x="207900" y="52743"/>
                </a:lnTo>
                <a:lnTo>
                  <a:pt x="185010" y="24345"/>
                </a:lnTo>
                <a:lnTo>
                  <a:pt x="135343" y="24345"/>
                </a:lnTo>
                <a:lnTo>
                  <a:pt x="130987" y="18199"/>
                </a:lnTo>
                <a:close/>
              </a:path>
              <a:path w="382905" h="339725">
                <a:moveTo>
                  <a:pt x="165404" y="0"/>
                </a:moveTo>
                <a:lnTo>
                  <a:pt x="135343" y="24345"/>
                </a:lnTo>
                <a:lnTo>
                  <a:pt x="185010" y="24345"/>
                </a:lnTo>
                <a:lnTo>
                  <a:pt x="165404" y="0"/>
                </a:lnTo>
                <a:close/>
              </a:path>
            </a:pathLst>
          </a:custGeom>
          <a:solidFill>
            <a:srgbClr val="AE9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116081" y="3338852"/>
            <a:ext cx="382905" cy="339725"/>
          </a:xfrm>
          <a:custGeom>
            <a:avLst/>
            <a:gdLst/>
            <a:ahLst/>
            <a:cxnLst/>
            <a:rect l="l" t="t" r="r" b="b"/>
            <a:pathLst>
              <a:path w="382905" h="339725">
                <a:moveTo>
                  <a:pt x="0" y="96939"/>
                </a:moveTo>
                <a:lnTo>
                  <a:pt x="60223" y="48298"/>
                </a:lnTo>
                <a:lnTo>
                  <a:pt x="65239" y="54584"/>
                </a:lnTo>
                <a:lnTo>
                  <a:pt x="72237" y="49301"/>
                </a:lnTo>
                <a:lnTo>
                  <a:pt x="79159" y="44081"/>
                </a:lnTo>
                <a:lnTo>
                  <a:pt x="86309" y="52743"/>
                </a:lnTo>
                <a:lnTo>
                  <a:pt x="130987" y="18199"/>
                </a:lnTo>
                <a:lnTo>
                  <a:pt x="135343" y="24345"/>
                </a:lnTo>
                <a:lnTo>
                  <a:pt x="165404" y="0"/>
                </a:lnTo>
                <a:lnTo>
                  <a:pt x="197345" y="39662"/>
                </a:lnTo>
                <a:lnTo>
                  <a:pt x="382485" y="269112"/>
                </a:lnTo>
                <a:lnTo>
                  <a:pt x="295173" y="339572"/>
                </a:lnTo>
                <a:lnTo>
                  <a:pt x="119672" y="122085"/>
                </a:lnTo>
                <a:lnTo>
                  <a:pt x="59753" y="171081"/>
                </a:lnTo>
                <a:lnTo>
                  <a:pt x="15290" y="115938"/>
                </a:lnTo>
                <a:lnTo>
                  <a:pt x="0" y="96939"/>
                </a:lnTo>
                <a:close/>
              </a:path>
            </a:pathLst>
          </a:custGeom>
          <a:ln w="5702">
            <a:solidFill>
              <a:srgbClr val="6E5C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471" y="3773641"/>
            <a:ext cx="292735" cy="216535"/>
          </a:xfrm>
          <a:custGeom>
            <a:avLst/>
            <a:gdLst/>
            <a:ahLst/>
            <a:cxnLst/>
            <a:rect l="l" t="t" r="r" b="b"/>
            <a:pathLst>
              <a:path w="292735" h="216535">
                <a:moveTo>
                  <a:pt x="209550" y="0"/>
                </a:moveTo>
                <a:lnTo>
                  <a:pt x="0" y="62293"/>
                </a:lnTo>
                <a:lnTo>
                  <a:pt x="15709" y="115277"/>
                </a:lnTo>
                <a:lnTo>
                  <a:pt x="28194" y="157060"/>
                </a:lnTo>
                <a:lnTo>
                  <a:pt x="45745" y="216027"/>
                </a:lnTo>
                <a:lnTo>
                  <a:pt x="292227" y="142811"/>
                </a:lnTo>
                <a:lnTo>
                  <a:pt x="273024" y="78270"/>
                </a:lnTo>
                <a:lnTo>
                  <a:pt x="263145" y="44805"/>
                </a:lnTo>
                <a:lnTo>
                  <a:pt x="222846" y="44805"/>
                </a:lnTo>
                <a:lnTo>
                  <a:pt x="209550" y="0"/>
                </a:lnTo>
                <a:close/>
              </a:path>
              <a:path w="292735" h="216535">
                <a:moveTo>
                  <a:pt x="259880" y="33743"/>
                </a:moveTo>
                <a:lnTo>
                  <a:pt x="222846" y="44805"/>
                </a:lnTo>
                <a:lnTo>
                  <a:pt x="263145" y="44805"/>
                </a:lnTo>
                <a:lnTo>
                  <a:pt x="259880" y="33743"/>
                </a:lnTo>
                <a:close/>
              </a:path>
            </a:pathLst>
          </a:custGeom>
          <a:solidFill>
            <a:srgbClr val="AE9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471" y="3773641"/>
            <a:ext cx="292735" cy="216535"/>
          </a:xfrm>
          <a:custGeom>
            <a:avLst/>
            <a:gdLst/>
            <a:ahLst/>
            <a:cxnLst/>
            <a:rect l="l" t="t" r="r" b="b"/>
            <a:pathLst>
              <a:path w="292735" h="216535">
                <a:moveTo>
                  <a:pt x="0" y="62293"/>
                </a:moveTo>
                <a:lnTo>
                  <a:pt x="209550" y="0"/>
                </a:lnTo>
                <a:lnTo>
                  <a:pt x="222846" y="44805"/>
                </a:lnTo>
                <a:lnTo>
                  <a:pt x="259880" y="33743"/>
                </a:lnTo>
                <a:lnTo>
                  <a:pt x="273024" y="78270"/>
                </a:lnTo>
                <a:lnTo>
                  <a:pt x="292227" y="142811"/>
                </a:lnTo>
                <a:lnTo>
                  <a:pt x="45745" y="216027"/>
                </a:lnTo>
                <a:lnTo>
                  <a:pt x="28194" y="157060"/>
                </a:lnTo>
                <a:lnTo>
                  <a:pt x="22123" y="136728"/>
                </a:lnTo>
                <a:lnTo>
                  <a:pt x="15709" y="115277"/>
                </a:lnTo>
                <a:lnTo>
                  <a:pt x="0" y="62293"/>
                </a:lnTo>
                <a:close/>
              </a:path>
            </a:pathLst>
          </a:custGeom>
          <a:ln w="5702">
            <a:solidFill>
              <a:srgbClr val="6E5C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790055" y="5511683"/>
            <a:ext cx="221615" cy="196850"/>
          </a:xfrm>
          <a:custGeom>
            <a:avLst/>
            <a:gdLst/>
            <a:ahLst/>
            <a:cxnLst/>
            <a:rect l="l" t="t" r="r" b="b"/>
            <a:pathLst>
              <a:path w="221614" h="196850">
                <a:moveTo>
                  <a:pt x="79590" y="3975"/>
                </a:moveTo>
                <a:lnTo>
                  <a:pt x="58267" y="15493"/>
                </a:lnTo>
                <a:lnTo>
                  <a:pt x="63538" y="25234"/>
                </a:lnTo>
                <a:lnTo>
                  <a:pt x="22174" y="47701"/>
                </a:lnTo>
                <a:lnTo>
                  <a:pt x="46685" y="92963"/>
                </a:lnTo>
                <a:lnTo>
                  <a:pt x="0" y="118275"/>
                </a:lnTo>
                <a:lnTo>
                  <a:pt x="37426" y="196634"/>
                </a:lnTo>
                <a:lnTo>
                  <a:pt x="221386" y="100495"/>
                </a:lnTo>
                <a:lnTo>
                  <a:pt x="177945" y="20180"/>
                </a:lnTo>
                <a:lnTo>
                  <a:pt x="129667" y="20180"/>
                </a:lnTo>
                <a:lnTo>
                  <a:pt x="128691" y="18376"/>
                </a:lnTo>
                <a:lnTo>
                  <a:pt x="87401" y="18376"/>
                </a:lnTo>
                <a:lnTo>
                  <a:pt x="79590" y="3975"/>
                </a:lnTo>
                <a:close/>
              </a:path>
              <a:path w="221614" h="196850">
                <a:moveTo>
                  <a:pt x="167030" y="0"/>
                </a:moveTo>
                <a:lnTo>
                  <a:pt x="129667" y="20180"/>
                </a:lnTo>
                <a:lnTo>
                  <a:pt x="177945" y="20180"/>
                </a:lnTo>
                <a:lnTo>
                  <a:pt x="167030" y="0"/>
                </a:lnTo>
                <a:close/>
              </a:path>
              <a:path w="221614" h="196850">
                <a:moveTo>
                  <a:pt x="119341" y="1092"/>
                </a:moveTo>
                <a:lnTo>
                  <a:pt x="87401" y="18376"/>
                </a:lnTo>
                <a:lnTo>
                  <a:pt x="128691" y="18376"/>
                </a:lnTo>
                <a:lnTo>
                  <a:pt x="119341" y="1092"/>
                </a:lnTo>
                <a:close/>
              </a:path>
            </a:pathLst>
          </a:custGeom>
          <a:solidFill>
            <a:srgbClr val="AE9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790055" y="5511683"/>
            <a:ext cx="221615" cy="196850"/>
          </a:xfrm>
          <a:custGeom>
            <a:avLst/>
            <a:gdLst/>
            <a:ahLst/>
            <a:cxnLst/>
            <a:rect l="l" t="t" r="r" b="b"/>
            <a:pathLst>
              <a:path w="221614" h="196850">
                <a:moveTo>
                  <a:pt x="0" y="118275"/>
                </a:moveTo>
                <a:lnTo>
                  <a:pt x="46685" y="92963"/>
                </a:lnTo>
                <a:lnTo>
                  <a:pt x="22174" y="47701"/>
                </a:lnTo>
                <a:lnTo>
                  <a:pt x="63538" y="25234"/>
                </a:lnTo>
                <a:lnTo>
                  <a:pt x="58267" y="15493"/>
                </a:lnTo>
                <a:lnTo>
                  <a:pt x="79590" y="3975"/>
                </a:lnTo>
                <a:lnTo>
                  <a:pt x="87401" y="18376"/>
                </a:lnTo>
                <a:lnTo>
                  <a:pt x="119341" y="1092"/>
                </a:lnTo>
                <a:lnTo>
                  <a:pt x="129667" y="20180"/>
                </a:lnTo>
                <a:lnTo>
                  <a:pt x="167030" y="0"/>
                </a:lnTo>
                <a:lnTo>
                  <a:pt x="221386" y="100495"/>
                </a:lnTo>
                <a:lnTo>
                  <a:pt x="37426" y="196634"/>
                </a:lnTo>
                <a:lnTo>
                  <a:pt x="0" y="118275"/>
                </a:lnTo>
                <a:close/>
              </a:path>
            </a:pathLst>
          </a:custGeom>
          <a:ln w="5702">
            <a:solidFill>
              <a:srgbClr val="6E5C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208472" y="1566011"/>
            <a:ext cx="605155" cy="3257550"/>
          </a:xfrm>
          <a:custGeom>
            <a:avLst/>
            <a:gdLst/>
            <a:ahLst/>
            <a:cxnLst/>
            <a:rect l="l" t="t" r="r" b="b"/>
            <a:pathLst>
              <a:path w="605154" h="3257550">
                <a:moveTo>
                  <a:pt x="33959" y="3256983"/>
                </a:moveTo>
                <a:lnTo>
                  <a:pt x="0" y="2533832"/>
                </a:lnTo>
                <a:lnTo>
                  <a:pt x="51117" y="2041568"/>
                </a:lnTo>
                <a:lnTo>
                  <a:pt x="171678" y="1481244"/>
                </a:lnTo>
                <a:lnTo>
                  <a:pt x="298170" y="914748"/>
                </a:lnTo>
                <a:lnTo>
                  <a:pt x="604684" y="0"/>
                </a:lnTo>
              </a:path>
            </a:pathLst>
          </a:custGeom>
          <a:ln w="1520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242437" y="4822991"/>
            <a:ext cx="309880" cy="995680"/>
          </a:xfrm>
          <a:custGeom>
            <a:avLst/>
            <a:gdLst/>
            <a:ahLst/>
            <a:cxnLst/>
            <a:rect l="l" t="t" r="r" b="b"/>
            <a:pathLst>
              <a:path w="309879" h="995679">
                <a:moveTo>
                  <a:pt x="309726" y="995310"/>
                </a:moveTo>
                <a:lnTo>
                  <a:pt x="163804" y="672312"/>
                </a:lnTo>
                <a:lnTo>
                  <a:pt x="0" y="0"/>
                </a:lnTo>
              </a:path>
            </a:pathLst>
          </a:custGeom>
          <a:ln w="1520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420125" y="1566011"/>
            <a:ext cx="563880" cy="4252595"/>
          </a:xfrm>
          <a:custGeom>
            <a:avLst/>
            <a:gdLst/>
            <a:ahLst/>
            <a:cxnLst/>
            <a:rect l="l" t="t" r="r" b="b"/>
            <a:pathLst>
              <a:path w="563879" h="4252595">
                <a:moveTo>
                  <a:pt x="563568" y="0"/>
                </a:moveTo>
                <a:lnTo>
                  <a:pt x="251536" y="969557"/>
                </a:lnTo>
                <a:lnTo>
                  <a:pt x="116230" y="1514272"/>
                </a:lnTo>
                <a:lnTo>
                  <a:pt x="31584" y="2051711"/>
                </a:lnTo>
                <a:lnTo>
                  <a:pt x="0" y="2496554"/>
                </a:lnTo>
                <a:lnTo>
                  <a:pt x="54584" y="3165539"/>
                </a:lnTo>
                <a:lnTo>
                  <a:pt x="233616" y="3860051"/>
                </a:lnTo>
                <a:lnTo>
                  <a:pt x="264629" y="3922459"/>
                </a:lnTo>
                <a:lnTo>
                  <a:pt x="409312" y="4252290"/>
                </a:lnTo>
              </a:path>
            </a:pathLst>
          </a:custGeom>
          <a:ln w="1520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339891" y="1566011"/>
            <a:ext cx="1290955" cy="4252595"/>
          </a:xfrm>
          <a:custGeom>
            <a:avLst/>
            <a:gdLst/>
            <a:ahLst/>
            <a:cxnLst/>
            <a:rect l="l" t="t" r="r" b="b"/>
            <a:pathLst>
              <a:path w="1290955" h="4252595">
                <a:moveTo>
                  <a:pt x="3328" y="0"/>
                </a:moveTo>
                <a:lnTo>
                  <a:pt x="0" y="194084"/>
                </a:lnTo>
                <a:lnTo>
                  <a:pt x="22860" y="848401"/>
                </a:lnTo>
                <a:lnTo>
                  <a:pt x="138049" y="1759017"/>
                </a:lnTo>
                <a:lnTo>
                  <a:pt x="297395" y="2393089"/>
                </a:lnTo>
                <a:lnTo>
                  <a:pt x="409498" y="2783703"/>
                </a:lnTo>
                <a:lnTo>
                  <a:pt x="611644" y="3333194"/>
                </a:lnTo>
                <a:lnTo>
                  <a:pt x="738174" y="3594624"/>
                </a:lnTo>
                <a:lnTo>
                  <a:pt x="934186" y="3870734"/>
                </a:lnTo>
                <a:lnTo>
                  <a:pt x="1249997" y="4222880"/>
                </a:lnTo>
                <a:lnTo>
                  <a:pt x="1290457" y="4252290"/>
                </a:lnTo>
              </a:path>
            </a:pathLst>
          </a:custGeom>
          <a:ln w="1520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570791" y="3446348"/>
            <a:ext cx="2573655" cy="1313180"/>
          </a:xfrm>
          <a:custGeom>
            <a:avLst/>
            <a:gdLst/>
            <a:ahLst/>
            <a:cxnLst/>
            <a:rect l="l" t="t" r="r" b="b"/>
            <a:pathLst>
              <a:path w="2573654" h="1313179">
                <a:moveTo>
                  <a:pt x="2573207" y="0"/>
                </a:moveTo>
                <a:lnTo>
                  <a:pt x="2216721" y="176069"/>
                </a:lnTo>
                <a:lnTo>
                  <a:pt x="996340" y="824252"/>
                </a:lnTo>
                <a:lnTo>
                  <a:pt x="277914" y="1164561"/>
                </a:lnTo>
                <a:lnTo>
                  <a:pt x="0" y="1312948"/>
                </a:lnTo>
              </a:path>
            </a:pathLst>
          </a:custGeom>
          <a:ln w="1520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465418" y="3387740"/>
            <a:ext cx="3679190" cy="2001520"/>
          </a:xfrm>
          <a:custGeom>
            <a:avLst/>
            <a:gdLst/>
            <a:ahLst/>
            <a:cxnLst/>
            <a:rect l="l" t="t" r="r" b="b"/>
            <a:pathLst>
              <a:path w="3679190" h="2001520">
                <a:moveTo>
                  <a:pt x="0" y="2001132"/>
                </a:moveTo>
                <a:lnTo>
                  <a:pt x="245694" y="1825694"/>
                </a:lnTo>
                <a:lnTo>
                  <a:pt x="403707" y="1722291"/>
                </a:lnTo>
                <a:lnTo>
                  <a:pt x="1073277" y="1320958"/>
                </a:lnTo>
                <a:lnTo>
                  <a:pt x="1358442" y="1176749"/>
                </a:lnTo>
                <a:lnTo>
                  <a:pt x="2077593" y="836135"/>
                </a:lnTo>
                <a:lnTo>
                  <a:pt x="3300133" y="186835"/>
                </a:lnTo>
                <a:lnTo>
                  <a:pt x="3678581" y="0"/>
                </a:lnTo>
              </a:path>
            </a:pathLst>
          </a:custGeom>
          <a:ln w="1520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508217" y="4860483"/>
            <a:ext cx="203200" cy="353060"/>
          </a:xfrm>
          <a:custGeom>
            <a:avLst/>
            <a:gdLst/>
            <a:ahLst/>
            <a:cxnLst/>
            <a:rect l="l" t="t" r="r" b="b"/>
            <a:pathLst>
              <a:path w="203200" h="353060">
                <a:moveTo>
                  <a:pt x="69037" y="0"/>
                </a:moveTo>
                <a:lnTo>
                  <a:pt x="0" y="42291"/>
                </a:lnTo>
                <a:lnTo>
                  <a:pt x="202895" y="352945"/>
                </a:lnTo>
              </a:path>
            </a:pathLst>
          </a:custGeom>
          <a:ln w="40271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508217" y="4860483"/>
            <a:ext cx="203200" cy="353060"/>
          </a:xfrm>
          <a:custGeom>
            <a:avLst/>
            <a:gdLst/>
            <a:ahLst/>
            <a:cxnLst/>
            <a:rect l="l" t="t" r="r" b="b"/>
            <a:pathLst>
              <a:path w="203200" h="353060">
                <a:moveTo>
                  <a:pt x="69037" y="0"/>
                </a:moveTo>
                <a:lnTo>
                  <a:pt x="0" y="42291"/>
                </a:lnTo>
                <a:lnTo>
                  <a:pt x="202895" y="352945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508217" y="4860483"/>
            <a:ext cx="203200" cy="353060"/>
          </a:xfrm>
          <a:custGeom>
            <a:avLst/>
            <a:gdLst/>
            <a:ahLst/>
            <a:cxnLst/>
            <a:rect l="l" t="t" r="r" b="b"/>
            <a:pathLst>
              <a:path w="203200" h="353060">
                <a:moveTo>
                  <a:pt x="69037" y="0"/>
                </a:moveTo>
                <a:lnTo>
                  <a:pt x="0" y="42291"/>
                </a:lnTo>
                <a:lnTo>
                  <a:pt x="202895" y="352945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508217" y="4860483"/>
            <a:ext cx="203200" cy="353060"/>
          </a:xfrm>
          <a:custGeom>
            <a:avLst/>
            <a:gdLst/>
            <a:ahLst/>
            <a:cxnLst/>
            <a:rect l="l" t="t" r="r" b="b"/>
            <a:pathLst>
              <a:path w="203200" h="353060">
                <a:moveTo>
                  <a:pt x="69037" y="0"/>
                </a:moveTo>
                <a:lnTo>
                  <a:pt x="0" y="42291"/>
                </a:lnTo>
                <a:lnTo>
                  <a:pt x="202895" y="352945"/>
                </a:lnTo>
              </a:path>
            </a:pathLst>
          </a:custGeom>
          <a:ln w="37985">
            <a:solidFill>
              <a:srgbClr val="EEA9A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929133" y="5388878"/>
            <a:ext cx="536575" cy="429895"/>
          </a:xfrm>
          <a:custGeom>
            <a:avLst/>
            <a:gdLst/>
            <a:ahLst/>
            <a:cxnLst/>
            <a:rect l="l" t="t" r="r" b="b"/>
            <a:pathLst>
              <a:path w="536575" h="429895">
                <a:moveTo>
                  <a:pt x="0" y="429423"/>
                </a:moveTo>
                <a:lnTo>
                  <a:pt x="398728" y="103924"/>
                </a:lnTo>
                <a:lnTo>
                  <a:pt x="536282" y="0"/>
                </a:lnTo>
              </a:path>
            </a:pathLst>
          </a:custGeom>
          <a:ln w="1520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838093" y="1566011"/>
            <a:ext cx="2306320" cy="1569085"/>
          </a:xfrm>
          <a:custGeom>
            <a:avLst/>
            <a:gdLst/>
            <a:ahLst/>
            <a:cxnLst/>
            <a:rect l="l" t="t" r="r" b="b"/>
            <a:pathLst>
              <a:path w="2306320" h="1569085">
                <a:moveTo>
                  <a:pt x="0" y="0"/>
                </a:moveTo>
                <a:lnTo>
                  <a:pt x="513427" y="937510"/>
                </a:lnTo>
                <a:lnTo>
                  <a:pt x="623739" y="1147733"/>
                </a:lnTo>
                <a:lnTo>
                  <a:pt x="714582" y="1271469"/>
                </a:lnTo>
                <a:lnTo>
                  <a:pt x="848885" y="1376651"/>
                </a:lnTo>
                <a:lnTo>
                  <a:pt x="970627" y="1456813"/>
                </a:lnTo>
                <a:lnTo>
                  <a:pt x="1126392" y="1514369"/>
                </a:lnTo>
                <a:lnTo>
                  <a:pt x="1275719" y="1545091"/>
                </a:lnTo>
                <a:lnTo>
                  <a:pt x="1412066" y="1562858"/>
                </a:lnTo>
                <a:lnTo>
                  <a:pt x="1595010" y="1568509"/>
                </a:lnTo>
                <a:lnTo>
                  <a:pt x="1891428" y="1552507"/>
                </a:lnTo>
                <a:lnTo>
                  <a:pt x="2305906" y="1518405"/>
                </a:lnTo>
              </a:path>
            </a:pathLst>
          </a:custGeom>
          <a:ln w="1520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5043640" y="4759299"/>
            <a:ext cx="1527175" cy="1059180"/>
          </a:xfrm>
          <a:custGeom>
            <a:avLst/>
            <a:gdLst/>
            <a:ahLst/>
            <a:cxnLst/>
            <a:rect l="l" t="t" r="r" b="b"/>
            <a:pathLst>
              <a:path w="1527175" h="1059179">
                <a:moveTo>
                  <a:pt x="1527146" y="0"/>
                </a:moveTo>
                <a:lnTo>
                  <a:pt x="729497" y="505752"/>
                </a:lnTo>
                <a:lnTo>
                  <a:pt x="455114" y="704037"/>
                </a:lnTo>
                <a:lnTo>
                  <a:pt x="324139" y="808329"/>
                </a:lnTo>
                <a:lnTo>
                  <a:pt x="0" y="1059002"/>
                </a:lnTo>
              </a:path>
            </a:pathLst>
          </a:custGeom>
          <a:ln w="1520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771571" y="5792251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433" y="0"/>
                </a:moveTo>
                <a:lnTo>
                  <a:pt x="0" y="10617"/>
                </a:lnTo>
              </a:path>
            </a:pathLst>
          </a:custGeom>
          <a:ln w="53187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840213" y="581682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75" y="1480"/>
                </a:moveTo>
                <a:lnTo>
                  <a:pt x="0" y="0"/>
                </a:lnTo>
              </a:path>
            </a:pathLst>
          </a:custGeom>
          <a:ln w="53187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838091" y="5816823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123" y="0"/>
                </a:moveTo>
                <a:lnTo>
                  <a:pt x="0" y="1478"/>
                </a:lnTo>
              </a:path>
            </a:pathLst>
          </a:custGeom>
          <a:ln w="40271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784004" y="5792249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70">
                <a:moveTo>
                  <a:pt x="20986" y="26052"/>
                </a:moveTo>
                <a:lnTo>
                  <a:pt x="0" y="0"/>
                </a:lnTo>
              </a:path>
            </a:pathLst>
          </a:custGeom>
          <a:ln w="40271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950863" y="4280060"/>
            <a:ext cx="53975" cy="84455"/>
          </a:xfrm>
          <a:custGeom>
            <a:avLst/>
            <a:gdLst/>
            <a:ahLst/>
            <a:cxnLst/>
            <a:rect l="l" t="t" r="r" b="b"/>
            <a:pathLst>
              <a:path w="53975" h="84454">
                <a:moveTo>
                  <a:pt x="53390" y="84264"/>
                </a:moveTo>
                <a:lnTo>
                  <a:pt x="0" y="0"/>
                </a:lnTo>
              </a:path>
            </a:pathLst>
          </a:custGeom>
          <a:ln w="45593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771571" y="5792251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433" y="0"/>
                </a:moveTo>
                <a:lnTo>
                  <a:pt x="0" y="10617"/>
                </a:lnTo>
              </a:path>
            </a:pathLst>
          </a:custGeom>
          <a:ln w="379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840213" y="581682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75" y="1480"/>
                </a:moveTo>
                <a:lnTo>
                  <a:pt x="0" y="0"/>
                </a:lnTo>
              </a:path>
            </a:pathLst>
          </a:custGeom>
          <a:ln w="379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838091" y="5816823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123" y="0"/>
                </a:moveTo>
                <a:lnTo>
                  <a:pt x="0" y="1478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784004" y="5792249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70">
                <a:moveTo>
                  <a:pt x="20986" y="26052"/>
                </a:moveTo>
                <a:lnTo>
                  <a:pt x="0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771571" y="5792251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433" y="0"/>
                </a:moveTo>
                <a:lnTo>
                  <a:pt x="0" y="10617"/>
                </a:lnTo>
              </a:path>
            </a:pathLst>
          </a:custGeom>
          <a:ln w="22796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840213" y="581682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75" y="1480"/>
                </a:moveTo>
                <a:lnTo>
                  <a:pt x="0" y="0"/>
                </a:lnTo>
              </a:path>
            </a:pathLst>
          </a:custGeom>
          <a:ln w="22796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838091" y="5816823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123" y="0"/>
                </a:moveTo>
                <a:lnTo>
                  <a:pt x="0" y="1478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784004" y="5792249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70">
                <a:moveTo>
                  <a:pt x="20986" y="26052"/>
                </a:moveTo>
                <a:lnTo>
                  <a:pt x="0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950863" y="4280060"/>
            <a:ext cx="53975" cy="84455"/>
          </a:xfrm>
          <a:custGeom>
            <a:avLst/>
            <a:gdLst/>
            <a:ahLst/>
            <a:cxnLst/>
            <a:rect l="l" t="t" r="r" b="b"/>
            <a:pathLst>
              <a:path w="53975" h="84454">
                <a:moveTo>
                  <a:pt x="53390" y="84264"/>
                </a:moveTo>
                <a:lnTo>
                  <a:pt x="0" y="0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663589" y="1616028"/>
            <a:ext cx="64769" cy="32384"/>
          </a:xfrm>
          <a:custGeom>
            <a:avLst/>
            <a:gdLst/>
            <a:ahLst/>
            <a:cxnLst/>
            <a:rect l="l" t="t" r="r" b="b"/>
            <a:pathLst>
              <a:path w="64770" h="32385">
                <a:moveTo>
                  <a:pt x="0" y="31940"/>
                </a:moveTo>
                <a:lnTo>
                  <a:pt x="64312" y="0"/>
                </a:lnTo>
              </a:path>
            </a:pathLst>
          </a:custGeom>
          <a:ln w="40271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778641" y="2389992"/>
            <a:ext cx="111125" cy="194310"/>
          </a:xfrm>
          <a:custGeom>
            <a:avLst/>
            <a:gdLst/>
            <a:ahLst/>
            <a:cxnLst/>
            <a:rect l="l" t="t" r="r" b="b"/>
            <a:pathLst>
              <a:path w="111125" h="194310">
                <a:moveTo>
                  <a:pt x="110934" y="0"/>
                </a:moveTo>
                <a:lnTo>
                  <a:pt x="0" y="194043"/>
                </a:lnTo>
              </a:path>
            </a:pathLst>
          </a:custGeom>
          <a:ln w="40271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886014" y="4652517"/>
            <a:ext cx="179070" cy="349250"/>
          </a:xfrm>
          <a:custGeom>
            <a:avLst/>
            <a:gdLst/>
            <a:ahLst/>
            <a:cxnLst/>
            <a:rect l="l" t="t" r="r" b="b"/>
            <a:pathLst>
              <a:path w="179070" h="349250">
                <a:moveTo>
                  <a:pt x="0" y="0"/>
                </a:moveTo>
                <a:lnTo>
                  <a:pt x="178676" y="349148"/>
                </a:lnTo>
              </a:path>
            </a:pathLst>
          </a:custGeom>
          <a:ln w="40271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268794" y="2639335"/>
            <a:ext cx="52705" cy="379730"/>
          </a:xfrm>
          <a:custGeom>
            <a:avLst/>
            <a:gdLst/>
            <a:ahLst/>
            <a:cxnLst/>
            <a:rect l="l" t="t" r="r" b="b"/>
            <a:pathLst>
              <a:path w="52704" h="379730">
                <a:moveTo>
                  <a:pt x="0" y="379158"/>
                </a:moveTo>
                <a:lnTo>
                  <a:pt x="52679" y="0"/>
                </a:lnTo>
              </a:path>
            </a:pathLst>
          </a:custGeom>
          <a:ln w="40271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425114" y="5267147"/>
            <a:ext cx="66040" cy="24130"/>
          </a:xfrm>
          <a:custGeom>
            <a:avLst/>
            <a:gdLst/>
            <a:ahLst/>
            <a:cxnLst/>
            <a:rect l="l" t="t" r="r" b="b"/>
            <a:pathLst>
              <a:path w="66039" h="24129">
                <a:moveTo>
                  <a:pt x="0" y="23634"/>
                </a:moveTo>
                <a:lnTo>
                  <a:pt x="65913" y="0"/>
                </a:lnTo>
              </a:path>
            </a:pathLst>
          </a:custGeom>
          <a:ln w="40271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8252588" y="3018499"/>
            <a:ext cx="16510" cy="116839"/>
          </a:xfrm>
          <a:custGeom>
            <a:avLst/>
            <a:gdLst/>
            <a:ahLst/>
            <a:cxnLst/>
            <a:rect l="l" t="t" r="r" b="b"/>
            <a:pathLst>
              <a:path w="16509" h="116839">
                <a:moveTo>
                  <a:pt x="0" y="116814"/>
                </a:moveTo>
                <a:lnTo>
                  <a:pt x="16205" y="0"/>
                </a:lnTo>
              </a:path>
            </a:pathLst>
          </a:custGeom>
          <a:ln w="40271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8321479" y="2584726"/>
            <a:ext cx="7620" cy="54610"/>
          </a:xfrm>
          <a:custGeom>
            <a:avLst/>
            <a:gdLst/>
            <a:ahLst/>
            <a:cxnLst/>
            <a:rect l="l" t="t" r="r" b="b"/>
            <a:pathLst>
              <a:path w="7620" h="54610">
                <a:moveTo>
                  <a:pt x="0" y="54610"/>
                </a:moveTo>
                <a:lnTo>
                  <a:pt x="7531" y="0"/>
                </a:lnTo>
              </a:path>
            </a:pathLst>
          </a:custGeom>
          <a:ln w="40271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6739068" y="1714905"/>
            <a:ext cx="43180" cy="20955"/>
          </a:xfrm>
          <a:custGeom>
            <a:avLst/>
            <a:gdLst/>
            <a:ahLst/>
            <a:cxnLst/>
            <a:rect l="l" t="t" r="r" b="b"/>
            <a:pathLst>
              <a:path w="43179" h="20955">
                <a:moveTo>
                  <a:pt x="0" y="20472"/>
                </a:moveTo>
                <a:lnTo>
                  <a:pt x="42799" y="0"/>
                </a:lnTo>
              </a:path>
            </a:pathLst>
          </a:custGeom>
          <a:ln w="40271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657778" y="3032504"/>
            <a:ext cx="40640" cy="69850"/>
          </a:xfrm>
          <a:custGeom>
            <a:avLst/>
            <a:gdLst/>
            <a:ahLst/>
            <a:cxnLst/>
            <a:rect l="l" t="t" r="r" b="b"/>
            <a:pathLst>
              <a:path w="40640" h="69850">
                <a:moveTo>
                  <a:pt x="40182" y="0"/>
                </a:moveTo>
                <a:lnTo>
                  <a:pt x="0" y="69443"/>
                </a:lnTo>
              </a:path>
            </a:pathLst>
          </a:custGeom>
          <a:ln w="45593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615540" y="3221531"/>
            <a:ext cx="29209" cy="68580"/>
          </a:xfrm>
          <a:custGeom>
            <a:avLst/>
            <a:gdLst/>
            <a:ahLst/>
            <a:cxnLst/>
            <a:rect l="l" t="t" r="r" b="b"/>
            <a:pathLst>
              <a:path w="29209" h="68579">
                <a:moveTo>
                  <a:pt x="28968" y="68173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8492164" y="2938538"/>
            <a:ext cx="32384" cy="79375"/>
          </a:xfrm>
          <a:custGeom>
            <a:avLst/>
            <a:gdLst/>
            <a:ahLst/>
            <a:cxnLst/>
            <a:rect l="l" t="t" r="r" b="b"/>
            <a:pathLst>
              <a:path w="32384" h="79375">
                <a:moveTo>
                  <a:pt x="31876" y="79362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663589" y="1616028"/>
            <a:ext cx="64769" cy="32384"/>
          </a:xfrm>
          <a:custGeom>
            <a:avLst/>
            <a:gdLst/>
            <a:ahLst/>
            <a:cxnLst/>
            <a:rect l="l" t="t" r="r" b="b"/>
            <a:pathLst>
              <a:path w="64770" h="32385">
                <a:moveTo>
                  <a:pt x="0" y="31940"/>
                </a:moveTo>
                <a:lnTo>
                  <a:pt x="64312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8778641" y="2389992"/>
            <a:ext cx="111125" cy="194310"/>
          </a:xfrm>
          <a:custGeom>
            <a:avLst/>
            <a:gdLst/>
            <a:ahLst/>
            <a:cxnLst/>
            <a:rect l="l" t="t" r="r" b="b"/>
            <a:pathLst>
              <a:path w="111125" h="194310">
                <a:moveTo>
                  <a:pt x="110934" y="0"/>
                </a:moveTo>
                <a:lnTo>
                  <a:pt x="0" y="194043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886014" y="4652517"/>
            <a:ext cx="179070" cy="349250"/>
          </a:xfrm>
          <a:custGeom>
            <a:avLst/>
            <a:gdLst/>
            <a:ahLst/>
            <a:cxnLst/>
            <a:rect l="l" t="t" r="r" b="b"/>
            <a:pathLst>
              <a:path w="179070" h="349250">
                <a:moveTo>
                  <a:pt x="0" y="0"/>
                </a:moveTo>
                <a:lnTo>
                  <a:pt x="178676" y="349148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8268794" y="2639335"/>
            <a:ext cx="52705" cy="379730"/>
          </a:xfrm>
          <a:custGeom>
            <a:avLst/>
            <a:gdLst/>
            <a:ahLst/>
            <a:cxnLst/>
            <a:rect l="l" t="t" r="r" b="b"/>
            <a:pathLst>
              <a:path w="52704" h="379730">
                <a:moveTo>
                  <a:pt x="0" y="379158"/>
                </a:moveTo>
                <a:lnTo>
                  <a:pt x="52679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425114" y="5267147"/>
            <a:ext cx="66040" cy="24130"/>
          </a:xfrm>
          <a:custGeom>
            <a:avLst/>
            <a:gdLst/>
            <a:ahLst/>
            <a:cxnLst/>
            <a:rect l="l" t="t" r="r" b="b"/>
            <a:pathLst>
              <a:path w="66039" h="24129">
                <a:moveTo>
                  <a:pt x="0" y="23634"/>
                </a:moveTo>
                <a:lnTo>
                  <a:pt x="65913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8252588" y="3018499"/>
            <a:ext cx="16510" cy="116839"/>
          </a:xfrm>
          <a:custGeom>
            <a:avLst/>
            <a:gdLst/>
            <a:ahLst/>
            <a:cxnLst/>
            <a:rect l="l" t="t" r="r" b="b"/>
            <a:pathLst>
              <a:path w="16509" h="116839">
                <a:moveTo>
                  <a:pt x="0" y="116814"/>
                </a:moveTo>
                <a:lnTo>
                  <a:pt x="16205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321479" y="2584726"/>
            <a:ext cx="7620" cy="54610"/>
          </a:xfrm>
          <a:custGeom>
            <a:avLst/>
            <a:gdLst/>
            <a:ahLst/>
            <a:cxnLst/>
            <a:rect l="l" t="t" r="r" b="b"/>
            <a:pathLst>
              <a:path w="7620" h="54610">
                <a:moveTo>
                  <a:pt x="0" y="54610"/>
                </a:moveTo>
                <a:lnTo>
                  <a:pt x="7531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739068" y="1714905"/>
            <a:ext cx="43180" cy="20955"/>
          </a:xfrm>
          <a:custGeom>
            <a:avLst/>
            <a:gdLst/>
            <a:ahLst/>
            <a:cxnLst/>
            <a:rect l="l" t="t" r="r" b="b"/>
            <a:pathLst>
              <a:path w="43179" h="20955">
                <a:moveTo>
                  <a:pt x="0" y="20472"/>
                </a:moveTo>
                <a:lnTo>
                  <a:pt x="42799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663589" y="1616028"/>
            <a:ext cx="64769" cy="32384"/>
          </a:xfrm>
          <a:custGeom>
            <a:avLst/>
            <a:gdLst/>
            <a:ahLst/>
            <a:cxnLst/>
            <a:rect l="l" t="t" r="r" b="b"/>
            <a:pathLst>
              <a:path w="64770" h="32385">
                <a:moveTo>
                  <a:pt x="0" y="31940"/>
                </a:moveTo>
                <a:lnTo>
                  <a:pt x="64312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663589" y="1616028"/>
            <a:ext cx="64769" cy="32384"/>
          </a:xfrm>
          <a:custGeom>
            <a:avLst/>
            <a:gdLst/>
            <a:ahLst/>
            <a:cxnLst/>
            <a:rect l="l" t="t" r="r" b="b"/>
            <a:pathLst>
              <a:path w="64770" h="32385">
                <a:moveTo>
                  <a:pt x="0" y="31940"/>
                </a:moveTo>
                <a:lnTo>
                  <a:pt x="64312" y="0"/>
                </a:lnTo>
              </a:path>
            </a:pathLst>
          </a:custGeom>
          <a:ln w="37985">
            <a:solidFill>
              <a:srgbClr val="EEA9A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778641" y="2389992"/>
            <a:ext cx="111125" cy="194310"/>
          </a:xfrm>
          <a:custGeom>
            <a:avLst/>
            <a:gdLst/>
            <a:ahLst/>
            <a:cxnLst/>
            <a:rect l="l" t="t" r="r" b="b"/>
            <a:pathLst>
              <a:path w="111125" h="194310">
                <a:moveTo>
                  <a:pt x="110934" y="0"/>
                </a:moveTo>
                <a:lnTo>
                  <a:pt x="0" y="194043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886014" y="4652517"/>
            <a:ext cx="179070" cy="349250"/>
          </a:xfrm>
          <a:custGeom>
            <a:avLst/>
            <a:gdLst/>
            <a:ahLst/>
            <a:cxnLst/>
            <a:rect l="l" t="t" r="r" b="b"/>
            <a:pathLst>
              <a:path w="179070" h="349250">
                <a:moveTo>
                  <a:pt x="0" y="0"/>
                </a:moveTo>
                <a:lnTo>
                  <a:pt x="178676" y="349148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268794" y="2639335"/>
            <a:ext cx="52705" cy="379730"/>
          </a:xfrm>
          <a:custGeom>
            <a:avLst/>
            <a:gdLst/>
            <a:ahLst/>
            <a:cxnLst/>
            <a:rect l="l" t="t" r="r" b="b"/>
            <a:pathLst>
              <a:path w="52704" h="379730">
                <a:moveTo>
                  <a:pt x="0" y="379158"/>
                </a:moveTo>
                <a:lnTo>
                  <a:pt x="52679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425114" y="5267147"/>
            <a:ext cx="66040" cy="24130"/>
          </a:xfrm>
          <a:custGeom>
            <a:avLst/>
            <a:gdLst/>
            <a:ahLst/>
            <a:cxnLst/>
            <a:rect l="l" t="t" r="r" b="b"/>
            <a:pathLst>
              <a:path w="66039" h="24129">
                <a:moveTo>
                  <a:pt x="0" y="23634"/>
                </a:moveTo>
                <a:lnTo>
                  <a:pt x="65913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252588" y="3018499"/>
            <a:ext cx="16510" cy="116839"/>
          </a:xfrm>
          <a:custGeom>
            <a:avLst/>
            <a:gdLst/>
            <a:ahLst/>
            <a:cxnLst/>
            <a:rect l="l" t="t" r="r" b="b"/>
            <a:pathLst>
              <a:path w="16509" h="116839">
                <a:moveTo>
                  <a:pt x="0" y="116814"/>
                </a:moveTo>
                <a:lnTo>
                  <a:pt x="16205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321479" y="2584726"/>
            <a:ext cx="7620" cy="54610"/>
          </a:xfrm>
          <a:custGeom>
            <a:avLst/>
            <a:gdLst/>
            <a:ahLst/>
            <a:cxnLst/>
            <a:rect l="l" t="t" r="r" b="b"/>
            <a:pathLst>
              <a:path w="7620" h="54610">
                <a:moveTo>
                  <a:pt x="0" y="54610"/>
                </a:moveTo>
                <a:lnTo>
                  <a:pt x="7531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739068" y="1714905"/>
            <a:ext cx="43180" cy="20955"/>
          </a:xfrm>
          <a:custGeom>
            <a:avLst/>
            <a:gdLst/>
            <a:ahLst/>
            <a:cxnLst/>
            <a:rect l="l" t="t" r="r" b="b"/>
            <a:pathLst>
              <a:path w="43179" h="20955">
                <a:moveTo>
                  <a:pt x="0" y="20472"/>
                </a:moveTo>
                <a:lnTo>
                  <a:pt x="42799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657778" y="3032504"/>
            <a:ext cx="40640" cy="69850"/>
          </a:xfrm>
          <a:custGeom>
            <a:avLst/>
            <a:gdLst/>
            <a:ahLst/>
            <a:cxnLst/>
            <a:rect l="l" t="t" r="r" b="b"/>
            <a:pathLst>
              <a:path w="40640" h="69850">
                <a:moveTo>
                  <a:pt x="40182" y="0"/>
                </a:moveTo>
                <a:lnTo>
                  <a:pt x="0" y="69443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8615540" y="3221531"/>
            <a:ext cx="29209" cy="68580"/>
          </a:xfrm>
          <a:custGeom>
            <a:avLst/>
            <a:gdLst/>
            <a:ahLst/>
            <a:cxnLst/>
            <a:rect l="l" t="t" r="r" b="b"/>
            <a:pathLst>
              <a:path w="29209" h="68579">
                <a:moveTo>
                  <a:pt x="28968" y="68173"/>
                </a:moveTo>
                <a:lnTo>
                  <a:pt x="0" y="0"/>
                </a:lnTo>
              </a:path>
            </a:pathLst>
          </a:custGeom>
          <a:ln w="3647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8492164" y="2938538"/>
            <a:ext cx="32384" cy="79375"/>
          </a:xfrm>
          <a:custGeom>
            <a:avLst/>
            <a:gdLst/>
            <a:ahLst/>
            <a:cxnLst/>
            <a:rect l="l" t="t" r="r" b="b"/>
            <a:pathLst>
              <a:path w="32384" h="79375">
                <a:moveTo>
                  <a:pt x="31876" y="79362"/>
                </a:moveTo>
                <a:lnTo>
                  <a:pt x="0" y="0"/>
                </a:lnTo>
              </a:path>
            </a:pathLst>
          </a:custGeom>
          <a:ln w="3647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67481" y="4790968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8547" y="0"/>
                </a:moveTo>
                <a:lnTo>
                  <a:pt x="0" y="3302"/>
                </a:lnTo>
                <a:lnTo>
                  <a:pt x="2616" y="12649"/>
                </a:lnTo>
                <a:lnTo>
                  <a:pt x="11010" y="857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386529" y="3209659"/>
            <a:ext cx="29209" cy="53340"/>
          </a:xfrm>
          <a:custGeom>
            <a:avLst/>
            <a:gdLst/>
            <a:ahLst/>
            <a:cxnLst/>
            <a:rect l="l" t="t" r="r" b="b"/>
            <a:pathLst>
              <a:path w="29210" h="53339">
                <a:moveTo>
                  <a:pt x="0" y="0"/>
                </a:moveTo>
                <a:lnTo>
                  <a:pt x="29171" y="46418"/>
                </a:lnTo>
                <a:lnTo>
                  <a:pt x="18199" y="5283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224261" y="5146742"/>
            <a:ext cx="68580" cy="29209"/>
          </a:xfrm>
          <a:custGeom>
            <a:avLst/>
            <a:gdLst/>
            <a:ahLst/>
            <a:cxnLst/>
            <a:rect l="l" t="t" r="r" b="b"/>
            <a:pathLst>
              <a:path w="68580" h="29210">
                <a:moveTo>
                  <a:pt x="67970" y="26149"/>
                </a:moveTo>
                <a:lnTo>
                  <a:pt x="61264" y="0"/>
                </a:lnTo>
                <a:lnTo>
                  <a:pt x="0" y="20650"/>
                </a:lnTo>
                <a:lnTo>
                  <a:pt x="2552" y="2881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14819" y="5372345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39" h="13970">
                <a:moveTo>
                  <a:pt x="14782" y="13792"/>
                </a:moveTo>
                <a:lnTo>
                  <a:pt x="11582" y="0"/>
                </a:lnTo>
                <a:lnTo>
                  <a:pt x="0" y="207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96424" y="5264542"/>
            <a:ext cx="16510" cy="50165"/>
          </a:xfrm>
          <a:custGeom>
            <a:avLst/>
            <a:gdLst/>
            <a:ahLst/>
            <a:cxnLst/>
            <a:rect l="l" t="t" r="r" b="b"/>
            <a:pathLst>
              <a:path w="16510" h="50164">
                <a:moveTo>
                  <a:pt x="4622" y="49656"/>
                </a:moveTo>
                <a:lnTo>
                  <a:pt x="16408" y="46774"/>
                </a:lnTo>
                <a:lnTo>
                  <a:pt x="6197" y="0"/>
                </a:lnTo>
                <a:lnTo>
                  <a:pt x="0" y="53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379143" y="2790431"/>
            <a:ext cx="37465" cy="14604"/>
          </a:xfrm>
          <a:custGeom>
            <a:avLst/>
            <a:gdLst/>
            <a:ahLst/>
            <a:cxnLst/>
            <a:rect l="l" t="t" r="r" b="b"/>
            <a:pathLst>
              <a:path w="37465" h="14605">
                <a:moveTo>
                  <a:pt x="36944" y="0"/>
                </a:moveTo>
                <a:lnTo>
                  <a:pt x="32219" y="14071"/>
                </a:lnTo>
                <a:lnTo>
                  <a:pt x="0" y="92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169129" y="3446771"/>
            <a:ext cx="17145" cy="20320"/>
          </a:xfrm>
          <a:custGeom>
            <a:avLst/>
            <a:gdLst/>
            <a:ahLst/>
            <a:cxnLst/>
            <a:rect l="l" t="t" r="r" b="b"/>
            <a:pathLst>
              <a:path w="17145" h="20320">
                <a:moveTo>
                  <a:pt x="6553" y="0"/>
                </a:moveTo>
                <a:lnTo>
                  <a:pt x="0" y="3175"/>
                </a:lnTo>
                <a:lnTo>
                  <a:pt x="10121" y="19799"/>
                </a:lnTo>
                <a:lnTo>
                  <a:pt x="16624" y="1638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186459" y="4326666"/>
            <a:ext cx="38735" cy="28575"/>
          </a:xfrm>
          <a:custGeom>
            <a:avLst/>
            <a:gdLst/>
            <a:ahLst/>
            <a:cxnLst/>
            <a:rect l="l" t="t" r="r" b="b"/>
            <a:pathLst>
              <a:path w="38735" h="28575">
                <a:moveTo>
                  <a:pt x="0" y="28130"/>
                </a:moveTo>
                <a:lnTo>
                  <a:pt x="35115" y="0"/>
                </a:lnTo>
                <a:lnTo>
                  <a:pt x="38430" y="391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143481" y="5524925"/>
            <a:ext cx="26670" cy="109220"/>
          </a:xfrm>
          <a:custGeom>
            <a:avLst/>
            <a:gdLst/>
            <a:ahLst/>
            <a:cxnLst/>
            <a:rect l="l" t="t" r="r" b="b"/>
            <a:pathLst>
              <a:path w="26669" h="109220">
                <a:moveTo>
                  <a:pt x="26415" y="109067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103293" y="5435742"/>
            <a:ext cx="25400" cy="5080"/>
          </a:xfrm>
          <a:custGeom>
            <a:avLst/>
            <a:gdLst/>
            <a:ahLst/>
            <a:cxnLst/>
            <a:rect l="l" t="t" r="r" b="b"/>
            <a:pathLst>
              <a:path w="25400" h="5079">
                <a:moveTo>
                  <a:pt x="0" y="4622"/>
                </a:moveTo>
                <a:lnTo>
                  <a:pt x="15697" y="1714"/>
                </a:lnTo>
                <a:lnTo>
                  <a:pt x="25019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815637" y="3526406"/>
            <a:ext cx="22225" cy="32384"/>
          </a:xfrm>
          <a:custGeom>
            <a:avLst/>
            <a:gdLst/>
            <a:ahLst/>
            <a:cxnLst/>
            <a:rect l="l" t="t" r="r" b="b"/>
            <a:pathLst>
              <a:path w="22225" h="32385">
                <a:moveTo>
                  <a:pt x="0" y="0"/>
                </a:moveTo>
                <a:lnTo>
                  <a:pt x="21844" y="26377"/>
                </a:lnTo>
                <a:lnTo>
                  <a:pt x="14808" y="3225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933406" y="3668899"/>
            <a:ext cx="69215" cy="92075"/>
          </a:xfrm>
          <a:custGeom>
            <a:avLst/>
            <a:gdLst/>
            <a:ahLst/>
            <a:cxnLst/>
            <a:rect l="l" t="t" r="r" b="b"/>
            <a:pathLst>
              <a:path w="69214" h="92075">
                <a:moveTo>
                  <a:pt x="0" y="0"/>
                </a:moveTo>
                <a:lnTo>
                  <a:pt x="69151" y="83604"/>
                </a:lnTo>
                <a:lnTo>
                  <a:pt x="59410" y="9170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061121" y="3830175"/>
            <a:ext cx="65405" cy="85090"/>
          </a:xfrm>
          <a:custGeom>
            <a:avLst/>
            <a:gdLst/>
            <a:ahLst/>
            <a:cxnLst/>
            <a:rect l="l" t="t" r="r" b="b"/>
            <a:pathLst>
              <a:path w="65405" h="85089">
                <a:moveTo>
                  <a:pt x="0" y="0"/>
                </a:moveTo>
                <a:lnTo>
                  <a:pt x="64998" y="80289"/>
                </a:lnTo>
                <a:lnTo>
                  <a:pt x="59359" y="8484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171294" y="3966112"/>
            <a:ext cx="45720" cy="62865"/>
          </a:xfrm>
          <a:custGeom>
            <a:avLst/>
            <a:gdLst/>
            <a:ahLst/>
            <a:cxnLst/>
            <a:rect l="l" t="t" r="r" b="b"/>
            <a:pathLst>
              <a:path w="45719" h="62864">
                <a:moveTo>
                  <a:pt x="0" y="0"/>
                </a:moveTo>
                <a:lnTo>
                  <a:pt x="45377" y="56032"/>
                </a:lnTo>
                <a:lnTo>
                  <a:pt x="37122" y="6268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280519" y="362761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6794" y="0"/>
                </a:moveTo>
                <a:lnTo>
                  <a:pt x="0" y="4978"/>
                </a:lnTo>
                <a:lnTo>
                  <a:pt x="3759" y="11188"/>
                </a:lnTo>
                <a:lnTo>
                  <a:pt x="10858" y="650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118989" y="5437449"/>
            <a:ext cx="17780" cy="62865"/>
          </a:xfrm>
          <a:custGeom>
            <a:avLst/>
            <a:gdLst/>
            <a:ahLst/>
            <a:cxnLst/>
            <a:rect l="l" t="t" r="r" b="b"/>
            <a:pathLst>
              <a:path w="17780" h="62864">
                <a:moveTo>
                  <a:pt x="17780" y="62331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195594" y="5745030"/>
            <a:ext cx="14604" cy="59055"/>
          </a:xfrm>
          <a:custGeom>
            <a:avLst/>
            <a:gdLst/>
            <a:ahLst/>
            <a:cxnLst/>
            <a:rect l="l" t="t" r="r" b="b"/>
            <a:pathLst>
              <a:path w="14605" h="59054">
                <a:moveTo>
                  <a:pt x="0" y="0"/>
                </a:moveTo>
                <a:lnTo>
                  <a:pt x="14249" y="5847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402317" y="3826672"/>
            <a:ext cx="41275" cy="59690"/>
          </a:xfrm>
          <a:custGeom>
            <a:avLst/>
            <a:gdLst/>
            <a:ahLst/>
            <a:cxnLst/>
            <a:rect l="l" t="t" r="r" b="b"/>
            <a:pathLst>
              <a:path w="41275" h="59689">
                <a:moveTo>
                  <a:pt x="7810" y="0"/>
                </a:moveTo>
                <a:lnTo>
                  <a:pt x="0" y="4864"/>
                </a:lnTo>
                <a:lnTo>
                  <a:pt x="34696" y="59067"/>
                </a:lnTo>
                <a:lnTo>
                  <a:pt x="40792" y="5356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007280" y="3769953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8724" y="0"/>
                </a:moveTo>
                <a:lnTo>
                  <a:pt x="0" y="721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255550" y="4073198"/>
            <a:ext cx="55244" cy="109855"/>
          </a:xfrm>
          <a:custGeom>
            <a:avLst/>
            <a:gdLst/>
            <a:ahLst/>
            <a:cxnLst/>
            <a:rect l="l" t="t" r="r" b="b"/>
            <a:pathLst>
              <a:path w="55245" h="109854">
                <a:moveTo>
                  <a:pt x="2527" y="0"/>
                </a:moveTo>
                <a:lnTo>
                  <a:pt x="55029" y="64757"/>
                </a:lnTo>
                <a:lnTo>
                  <a:pt x="0" y="10933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382291" y="3795452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8750" y="0"/>
                </a:moveTo>
                <a:lnTo>
                  <a:pt x="0" y="483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023694" y="3791206"/>
            <a:ext cx="37465" cy="43815"/>
          </a:xfrm>
          <a:custGeom>
            <a:avLst/>
            <a:gdLst/>
            <a:ahLst/>
            <a:cxnLst/>
            <a:rect l="l" t="t" r="r" b="b"/>
            <a:pathLst>
              <a:path w="37464" h="43814">
                <a:moveTo>
                  <a:pt x="0" y="4686"/>
                </a:moveTo>
                <a:lnTo>
                  <a:pt x="5816" y="0"/>
                </a:lnTo>
                <a:lnTo>
                  <a:pt x="37426" y="38963"/>
                </a:lnTo>
                <a:lnTo>
                  <a:pt x="31699" y="4362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216668" y="4022147"/>
            <a:ext cx="41910" cy="57785"/>
          </a:xfrm>
          <a:custGeom>
            <a:avLst/>
            <a:gdLst/>
            <a:ahLst/>
            <a:cxnLst/>
            <a:rect l="l" t="t" r="r" b="b"/>
            <a:pathLst>
              <a:path w="41910" h="57785">
                <a:moveTo>
                  <a:pt x="0" y="0"/>
                </a:moveTo>
                <a:lnTo>
                  <a:pt x="41414" y="51054"/>
                </a:lnTo>
                <a:lnTo>
                  <a:pt x="33185" y="5769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085242" y="4423445"/>
            <a:ext cx="19685" cy="16510"/>
          </a:xfrm>
          <a:custGeom>
            <a:avLst/>
            <a:gdLst/>
            <a:ahLst/>
            <a:cxnLst/>
            <a:rect l="l" t="t" r="r" b="b"/>
            <a:pathLst>
              <a:path w="19685" h="16510">
                <a:moveTo>
                  <a:pt x="2768" y="16205"/>
                </a:moveTo>
                <a:lnTo>
                  <a:pt x="0" y="12788"/>
                </a:lnTo>
                <a:lnTo>
                  <a:pt x="15913" y="0"/>
                </a:lnTo>
                <a:lnTo>
                  <a:pt x="19380" y="306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47891" y="3575055"/>
            <a:ext cx="33020" cy="47625"/>
          </a:xfrm>
          <a:custGeom>
            <a:avLst/>
            <a:gdLst/>
            <a:ahLst/>
            <a:cxnLst/>
            <a:rect l="l" t="t" r="r" b="b"/>
            <a:pathLst>
              <a:path w="33020" h="47625">
                <a:moveTo>
                  <a:pt x="32918" y="41935"/>
                </a:moveTo>
                <a:lnTo>
                  <a:pt x="25615" y="47015"/>
                </a:lnTo>
                <a:lnTo>
                  <a:pt x="0" y="4000"/>
                </a:lnTo>
                <a:lnTo>
                  <a:pt x="6984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848970" y="4531898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5969" y="0"/>
                </a:moveTo>
                <a:lnTo>
                  <a:pt x="0" y="3314"/>
                </a:lnTo>
                <a:lnTo>
                  <a:pt x="6350" y="12128"/>
                </a:lnTo>
                <a:lnTo>
                  <a:pt x="11404" y="892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878049" y="2530147"/>
            <a:ext cx="11430" cy="37465"/>
          </a:xfrm>
          <a:custGeom>
            <a:avLst/>
            <a:gdLst/>
            <a:ahLst/>
            <a:cxnLst/>
            <a:rect l="l" t="t" r="r" b="b"/>
            <a:pathLst>
              <a:path w="11430" h="37464">
                <a:moveTo>
                  <a:pt x="10985" y="37007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39020" y="4691571"/>
            <a:ext cx="34290" cy="90170"/>
          </a:xfrm>
          <a:custGeom>
            <a:avLst/>
            <a:gdLst/>
            <a:ahLst/>
            <a:cxnLst/>
            <a:rect l="l" t="t" r="r" b="b"/>
            <a:pathLst>
              <a:path w="34289" h="90170">
                <a:moveTo>
                  <a:pt x="8902" y="0"/>
                </a:moveTo>
                <a:lnTo>
                  <a:pt x="0" y="2311"/>
                </a:lnTo>
                <a:lnTo>
                  <a:pt x="24930" y="90055"/>
                </a:lnTo>
                <a:lnTo>
                  <a:pt x="33743" y="8788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38169" y="4852053"/>
            <a:ext cx="139700" cy="39370"/>
          </a:xfrm>
          <a:custGeom>
            <a:avLst/>
            <a:gdLst/>
            <a:ahLst/>
            <a:cxnLst/>
            <a:rect l="l" t="t" r="r" b="b"/>
            <a:pathLst>
              <a:path w="139700" h="39370">
                <a:moveTo>
                  <a:pt x="0" y="39293"/>
                </a:moveTo>
                <a:lnTo>
                  <a:pt x="139344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214802" y="2788835"/>
            <a:ext cx="35560" cy="29209"/>
          </a:xfrm>
          <a:custGeom>
            <a:avLst/>
            <a:gdLst/>
            <a:ahLst/>
            <a:cxnLst/>
            <a:rect l="l" t="t" r="r" b="b"/>
            <a:pathLst>
              <a:path w="35560" h="29210">
                <a:moveTo>
                  <a:pt x="35344" y="28638"/>
                </a:moveTo>
                <a:lnTo>
                  <a:pt x="14452" y="0"/>
                </a:lnTo>
                <a:lnTo>
                  <a:pt x="0" y="1141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595654" y="1945859"/>
            <a:ext cx="31115" cy="104775"/>
          </a:xfrm>
          <a:custGeom>
            <a:avLst/>
            <a:gdLst/>
            <a:ahLst/>
            <a:cxnLst/>
            <a:rect l="l" t="t" r="r" b="b"/>
            <a:pathLst>
              <a:path w="31114" h="104775">
                <a:moveTo>
                  <a:pt x="30861" y="104508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04457" y="3086583"/>
            <a:ext cx="491490" cy="302895"/>
          </a:xfrm>
          <a:custGeom>
            <a:avLst/>
            <a:gdLst/>
            <a:ahLst/>
            <a:cxnLst/>
            <a:rect l="l" t="t" r="r" b="b"/>
            <a:pathLst>
              <a:path w="491490" h="302895">
                <a:moveTo>
                  <a:pt x="0" y="295338"/>
                </a:moveTo>
                <a:lnTo>
                  <a:pt x="444" y="302729"/>
                </a:lnTo>
                <a:lnTo>
                  <a:pt x="212801" y="240614"/>
                </a:lnTo>
                <a:lnTo>
                  <a:pt x="221767" y="228409"/>
                </a:lnTo>
                <a:lnTo>
                  <a:pt x="491172" y="143675"/>
                </a:lnTo>
                <a:lnTo>
                  <a:pt x="449313" y="0"/>
                </a:lnTo>
                <a:lnTo>
                  <a:pt x="444893" y="193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0" y="2131329"/>
            <a:ext cx="159385" cy="45720"/>
          </a:xfrm>
          <a:custGeom>
            <a:avLst/>
            <a:gdLst/>
            <a:ahLst/>
            <a:cxnLst/>
            <a:rect l="l" t="t" r="r" b="b"/>
            <a:pathLst>
              <a:path w="159385" h="45719">
                <a:moveTo>
                  <a:pt x="0" y="45351"/>
                </a:moveTo>
                <a:lnTo>
                  <a:pt x="38413" y="36068"/>
                </a:lnTo>
                <a:lnTo>
                  <a:pt x="159000" y="0"/>
                </a:lnTo>
              </a:path>
            </a:pathLst>
          </a:custGeom>
          <a:ln w="22796">
            <a:solidFill>
              <a:srgbClr val="ADD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92810" y="4526823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20">
                <a:moveTo>
                  <a:pt x="10147" y="5219"/>
                </a:moveTo>
                <a:lnTo>
                  <a:pt x="1041" y="7302"/>
                </a:lnTo>
                <a:lnTo>
                  <a:pt x="0" y="2603"/>
                </a:lnTo>
                <a:lnTo>
                  <a:pt x="875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951567" y="2686704"/>
            <a:ext cx="60960" cy="25400"/>
          </a:xfrm>
          <a:custGeom>
            <a:avLst/>
            <a:gdLst/>
            <a:ahLst/>
            <a:cxnLst/>
            <a:rect l="l" t="t" r="r" b="b"/>
            <a:pathLst>
              <a:path w="60960" h="25400">
                <a:moveTo>
                  <a:pt x="0" y="20688"/>
                </a:moveTo>
                <a:lnTo>
                  <a:pt x="10426" y="24777"/>
                </a:lnTo>
                <a:lnTo>
                  <a:pt x="60731" y="10629"/>
                </a:lnTo>
                <a:lnTo>
                  <a:pt x="56515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8014055" y="4052058"/>
            <a:ext cx="66040" cy="36195"/>
          </a:xfrm>
          <a:custGeom>
            <a:avLst/>
            <a:gdLst/>
            <a:ahLst/>
            <a:cxnLst/>
            <a:rect l="l" t="t" r="r" b="b"/>
            <a:pathLst>
              <a:path w="66040" h="36195">
                <a:moveTo>
                  <a:pt x="0" y="36093"/>
                </a:moveTo>
                <a:lnTo>
                  <a:pt x="6557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933471" y="4581168"/>
            <a:ext cx="38100" cy="33020"/>
          </a:xfrm>
          <a:custGeom>
            <a:avLst/>
            <a:gdLst/>
            <a:ahLst/>
            <a:cxnLst/>
            <a:rect l="l" t="t" r="r" b="b"/>
            <a:pathLst>
              <a:path w="38100" h="33020">
                <a:moveTo>
                  <a:pt x="38100" y="5816"/>
                </a:moveTo>
                <a:lnTo>
                  <a:pt x="33439" y="0"/>
                </a:lnTo>
                <a:lnTo>
                  <a:pt x="0" y="26708"/>
                </a:lnTo>
                <a:lnTo>
                  <a:pt x="4622" y="3285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4368" y="4479037"/>
            <a:ext cx="85725" cy="53340"/>
          </a:xfrm>
          <a:custGeom>
            <a:avLst/>
            <a:gdLst/>
            <a:ahLst/>
            <a:cxnLst/>
            <a:rect l="l" t="t" r="r" b="b"/>
            <a:pathLst>
              <a:path w="85725" h="53339">
                <a:moveTo>
                  <a:pt x="2793" y="31610"/>
                </a:moveTo>
                <a:lnTo>
                  <a:pt x="0" y="22618"/>
                </a:lnTo>
                <a:lnTo>
                  <a:pt x="30924" y="12141"/>
                </a:lnTo>
                <a:lnTo>
                  <a:pt x="69875" y="0"/>
                </a:lnTo>
                <a:lnTo>
                  <a:pt x="85128" y="5300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32430" y="4670471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5" h="15875">
                <a:moveTo>
                  <a:pt x="0" y="0"/>
                </a:moveTo>
                <a:lnTo>
                  <a:pt x="4356" y="15430"/>
                </a:lnTo>
                <a:lnTo>
                  <a:pt x="13233" y="1290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302922" y="2899946"/>
            <a:ext cx="13335" cy="11430"/>
          </a:xfrm>
          <a:custGeom>
            <a:avLst/>
            <a:gdLst/>
            <a:ahLst/>
            <a:cxnLst/>
            <a:rect l="l" t="t" r="r" b="b"/>
            <a:pathLst>
              <a:path w="13335" h="11430">
                <a:moveTo>
                  <a:pt x="0" y="10960"/>
                </a:moveTo>
                <a:lnTo>
                  <a:pt x="13081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46382" y="2034931"/>
            <a:ext cx="35560" cy="133985"/>
          </a:xfrm>
          <a:custGeom>
            <a:avLst/>
            <a:gdLst/>
            <a:ahLst/>
            <a:cxnLst/>
            <a:rect l="l" t="t" r="r" b="b"/>
            <a:pathLst>
              <a:path w="35559" h="133985">
                <a:moveTo>
                  <a:pt x="35433" y="133769"/>
                </a:moveTo>
                <a:lnTo>
                  <a:pt x="0" y="8661"/>
                </a:lnTo>
                <a:lnTo>
                  <a:pt x="1943" y="2730"/>
                </a:lnTo>
                <a:lnTo>
                  <a:pt x="12573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425103" y="2797589"/>
            <a:ext cx="50800" cy="22225"/>
          </a:xfrm>
          <a:custGeom>
            <a:avLst/>
            <a:gdLst/>
            <a:ahLst/>
            <a:cxnLst/>
            <a:rect l="l" t="t" r="r" b="b"/>
            <a:pathLst>
              <a:path w="50800" h="22225">
                <a:moveTo>
                  <a:pt x="3771" y="0"/>
                </a:moveTo>
                <a:lnTo>
                  <a:pt x="0" y="11925"/>
                </a:lnTo>
                <a:lnTo>
                  <a:pt x="25171" y="20002"/>
                </a:lnTo>
                <a:lnTo>
                  <a:pt x="47053" y="22199"/>
                </a:lnTo>
                <a:lnTo>
                  <a:pt x="50457" y="388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06193" y="1869680"/>
            <a:ext cx="473709" cy="247650"/>
          </a:xfrm>
          <a:custGeom>
            <a:avLst/>
            <a:gdLst/>
            <a:ahLst/>
            <a:cxnLst/>
            <a:rect l="l" t="t" r="r" b="b"/>
            <a:pathLst>
              <a:path w="473709" h="247650">
                <a:moveTo>
                  <a:pt x="473684" y="0"/>
                </a:moveTo>
                <a:lnTo>
                  <a:pt x="380199" y="105956"/>
                </a:lnTo>
                <a:lnTo>
                  <a:pt x="252272" y="165760"/>
                </a:lnTo>
                <a:lnTo>
                  <a:pt x="0" y="24756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267301" y="3011670"/>
            <a:ext cx="111125" cy="40640"/>
          </a:xfrm>
          <a:custGeom>
            <a:avLst/>
            <a:gdLst/>
            <a:ahLst/>
            <a:cxnLst/>
            <a:rect l="l" t="t" r="r" b="b"/>
            <a:pathLst>
              <a:path w="111125" h="40639">
                <a:moveTo>
                  <a:pt x="1689" y="40512"/>
                </a:moveTo>
                <a:lnTo>
                  <a:pt x="0" y="32524"/>
                </a:lnTo>
                <a:lnTo>
                  <a:pt x="109169" y="0"/>
                </a:lnTo>
                <a:lnTo>
                  <a:pt x="110909" y="955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970057" y="1628917"/>
            <a:ext cx="103505" cy="177165"/>
          </a:xfrm>
          <a:custGeom>
            <a:avLst/>
            <a:gdLst/>
            <a:ahLst/>
            <a:cxnLst/>
            <a:rect l="l" t="t" r="r" b="b"/>
            <a:pathLst>
              <a:path w="103505" h="177164">
                <a:moveTo>
                  <a:pt x="3924" y="28549"/>
                </a:moveTo>
                <a:lnTo>
                  <a:pt x="0" y="15430"/>
                </a:lnTo>
                <a:lnTo>
                  <a:pt x="51320" y="0"/>
                </a:lnTo>
                <a:lnTo>
                  <a:pt x="103174" y="172948"/>
                </a:lnTo>
                <a:lnTo>
                  <a:pt x="89636" y="17701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02318" y="2176540"/>
            <a:ext cx="74295" cy="29209"/>
          </a:xfrm>
          <a:custGeom>
            <a:avLst/>
            <a:gdLst/>
            <a:ahLst/>
            <a:cxnLst/>
            <a:rect l="l" t="t" r="r" b="b"/>
            <a:pathLst>
              <a:path w="74295" h="29210">
                <a:moveTo>
                  <a:pt x="74168" y="7416"/>
                </a:moveTo>
                <a:lnTo>
                  <a:pt x="71170" y="0"/>
                </a:lnTo>
                <a:lnTo>
                  <a:pt x="0" y="21818"/>
                </a:lnTo>
                <a:lnTo>
                  <a:pt x="2717" y="2881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677421" y="5752894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5">
                <a:moveTo>
                  <a:pt x="0" y="0"/>
                </a:moveTo>
                <a:lnTo>
                  <a:pt x="508" y="674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399348" y="5558313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0" y="2730"/>
                </a:moveTo>
                <a:lnTo>
                  <a:pt x="9918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382375" y="5504827"/>
            <a:ext cx="20320" cy="35560"/>
          </a:xfrm>
          <a:custGeom>
            <a:avLst/>
            <a:gdLst/>
            <a:ahLst/>
            <a:cxnLst/>
            <a:rect l="l" t="t" r="r" b="b"/>
            <a:pathLst>
              <a:path w="20319" h="35560">
                <a:moveTo>
                  <a:pt x="0" y="3175"/>
                </a:moveTo>
                <a:lnTo>
                  <a:pt x="9309" y="0"/>
                </a:lnTo>
                <a:lnTo>
                  <a:pt x="19938" y="32321"/>
                </a:lnTo>
                <a:lnTo>
                  <a:pt x="10261" y="3520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362133" y="5436663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0" y="3314"/>
                </a:moveTo>
                <a:lnTo>
                  <a:pt x="9829" y="0"/>
                </a:lnTo>
                <a:lnTo>
                  <a:pt x="12192" y="9105"/>
                </a:lnTo>
                <a:lnTo>
                  <a:pt x="2603" y="1136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670561" y="3418868"/>
            <a:ext cx="104139" cy="65405"/>
          </a:xfrm>
          <a:custGeom>
            <a:avLst/>
            <a:gdLst/>
            <a:ahLst/>
            <a:cxnLst/>
            <a:rect l="l" t="t" r="r" b="b"/>
            <a:pathLst>
              <a:path w="104139" h="65404">
                <a:moveTo>
                  <a:pt x="0" y="45834"/>
                </a:moveTo>
                <a:lnTo>
                  <a:pt x="59778" y="0"/>
                </a:lnTo>
                <a:lnTo>
                  <a:pt x="103784" y="57911"/>
                </a:lnTo>
                <a:lnTo>
                  <a:pt x="99606" y="6521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111933" y="4402081"/>
            <a:ext cx="19050" cy="17145"/>
          </a:xfrm>
          <a:custGeom>
            <a:avLst/>
            <a:gdLst/>
            <a:ahLst/>
            <a:cxnLst/>
            <a:rect l="l" t="t" r="r" b="b"/>
            <a:pathLst>
              <a:path w="19050" h="17145">
                <a:moveTo>
                  <a:pt x="2374" y="16675"/>
                </a:moveTo>
                <a:lnTo>
                  <a:pt x="0" y="12725"/>
                </a:lnTo>
                <a:lnTo>
                  <a:pt x="15811" y="0"/>
                </a:lnTo>
                <a:lnTo>
                  <a:pt x="18516" y="377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4830124" y="3128731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79" h="43814">
                <a:moveTo>
                  <a:pt x="0" y="4089"/>
                </a:moveTo>
                <a:lnTo>
                  <a:pt x="6756" y="0"/>
                </a:lnTo>
                <a:lnTo>
                  <a:pt x="30010" y="40297"/>
                </a:lnTo>
                <a:lnTo>
                  <a:pt x="24841" y="4335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077269" y="3518620"/>
            <a:ext cx="45085" cy="64135"/>
          </a:xfrm>
          <a:custGeom>
            <a:avLst/>
            <a:gdLst/>
            <a:ahLst/>
            <a:cxnLst/>
            <a:rect l="l" t="t" r="r" b="b"/>
            <a:pathLst>
              <a:path w="45085" h="64135">
                <a:moveTo>
                  <a:pt x="37630" y="63525"/>
                </a:moveTo>
                <a:lnTo>
                  <a:pt x="44818" y="59283"/>
                </a:lnTo>
                <a:lnTo>
                  <a:pt x="8216" y="0"/>
                </a:lnTo>
                <a:lnTo>
                  <a:pt x="0" y="412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452867" y="3335440"/>
            <a:ext cx="41275" cy="52705"/>
          </a:xfrm>
          <a:custGeom>
            <a:avLst/>
            <a:gdLst/>
            <a:ahLst/>
            <a:cxnLst/>
            <a:rect l="l" t="t" r="r" b="b"/>
            <a:pathLst>
              <a:path w="41275" h="52704">
                <a:moveTo>
                  <a:pt x="0" y="6743"/>
                </a:moveTo>
                <a:lnTo>
                  <a:pt x="12674" y="0"/>
                </a:lnTo>
                <a:lnTo>
                  <a:pt x="41135" y="45415"/>
                </a:lnTo>
                <a:lnTo>
                  <a:pt x="28041" y="5262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3568" y="5535311"/>
            <a:ext cx="104139" cy="38735"/>
          </a:xfrm>
          <a:custGeom>
            <a:avLst/>
            <a:gdLst/>
            <a:ahLst/>
            <a:cxnLst/>
            <a:rect l="l" t="t" r="r" b="b"/>
            <a:pathLst>
              <a:path w="104139" h="38735">
                <a:moveTo>
                  <a:pt x="0" y="35077"/>
                </a:moveTo>
                <a:lnTo>
                  <a:pt x="622" y="38696"/>
                </a:lnTo>
                <a:lnTo>
                  <a:pt x="103936" y="10769"/>
                </a:lnTo>
                <a:lnTo>
                  <a:pt x="101473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72136" y="3625540"/>
            <a:ext cx="28575" cy="104139"/>
          </a:xfrm>
          <a:custGeom>
            <a:avLst/>
            <a:gdLst/>
            <a:ahLst/>
            <a:cxnLst/>
            <a:rect l="l" t="t" r="r" b="b"/>
            <a:pathLst>
              <a:path w="28575" h="104139">
                <a:moveTo>
                  <a:pt x="28105" y="103695"/>
                </a:moveTo>
                <a:lnTo>
                  <a:pt x="17183" y="65049"/>
                </a:lnTo>
                <a:lnTo>
                  <a:pt x="3441" y="13258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893435" y="3019299"/>
            <a:ext cx="43815" cy="60325"/>
          </a:xfrm>
          <a:custGeom>
            <a:avLst/>
            <a:gdLst/>
            <a:ahLst/>
            <a:cxnLst/>
            <a:rect l="l" t="t" r="r" b="b"/>
            <a:pathLst>
              <a:path w="43814" h="60325">
                <a:moveTo>
                  <a:pt x="7175" y="0"/>
                </a:moveTo>
                <a:lnTo>
                  <a:pt x="0" y="4089"/>
                </a:lnTo>
                <a:lnTo>
                  <a:pt x="35255" y="59918"/>
                </a:lnTo>
                <a:lnTo>
                  <a:pt x="43497" y="5443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807121" y="4463632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4">
                <a:moveTo>
                  <a:pt x="39535" y="54673"/>
                </a:moveTo>
                <a:lnTo>
                  <a:pt x="33007" y="58445"/>
                </a:lnTo>
                <a:lnTo>
                  <a:pt x="0" y="4216"/>
                </a:lnTo>
                <a:lnTo>
                  <a:pt x="6324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493851" y="3400564"/>
            <a:ext cx="43180" cy="57150"/>
          </a:xfrm>
          <a:custGeom>
            <a:avLst/>
            <a:gdLst/>
            <a:ahLst/>
            <a:cxnLst/>
            <a:rect l="l" t="t" r="r" b="b"/>
            <a:pathLst>
              <a:path w="43179" h="57150">
                <a:moveTo>
                  <a:pt x="0" y="8102"/>
                </a:moveTo>
                <a:lnTo>
                  <a:pt x="12522" y="0"/>
                </a:lnTo>
                <a:lnTo>
                  <a:pt x="43065" y="48640"/>
                </a:lnTo>
                <a:lnTo>
                  <a:pt x="30632" y="5662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91993" y="4878999"/>
            <a:ext cx="61594" cy="60960"/>
          </a:xfrm>
          <a:custGeom>
            <a:avLst/>
            <a:gdLst/>
            <a:ahLst/>
            <a:cxnLst/>
            <a:rect l="l" t="t" r="r" b="b"/>
            <a:pathLst>
              <a:path w="61595" h="60960">
                <a:moveTo>
                  <a:pt x="8902" y="0"/>
                </a:moveTo>
                <a:lnTo>
                  <a:pt x="0" y="2082"/>
                </a:lnTo>
                <a:lnTo>
                  <a:pt x="16776" y="60553"/>
                </a:lnTo>
                <a:lnTo>
                  <a:pt x="61023" y="4683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16108" y="3067353"/>
            <a:ext cx="87630" cy="34925"/>
          </a:xfrm>
          <a:custGeom>
            <a:avLst/>
            <a:gdLst/>
            <a:ahLst/>
            <a:cxnLst/>
            <a:rect l="l" t="t" r="r" b="b"/>
            <a:pathLst>
              <a:path w="87630" h="34925">
                <a:moveTo>
                  <a:pt x="0" y="34544"/>
                </a:moveTo>
                <a:lnTo>
                  <a:pt x="87376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786963" y="1936337"/>
            <a:ext cx="36830" cy="144780"/>
          </a:xfrm>
          <a:custGeom>
            <a:avLst/>
            <a:gdLst/>
            <a:ahLst/>
            <a:cxnLst/>
            <a:rect l="l" t="t" r="r" b="b"/>
            <a:pathLst>
              <a:path w="36830" h="144780">
                <a:moveTo>
                  <a:pt x="0" y="0"/>
                </a:moveTo>
                <a:lnTo>
                  <a:pt x="36715" y="14462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170694" y="2485950"/>
            <a:ext cx="207010" cy="74930"/>
          </a:xfrm>
          <a:custGeom>
            <a:avLst/>
            <a:gdLst/>
            <a:ahLst/>
            <a:cxnLst/>
            <a:rect l="l" t="t" r="r" b="b"/>
            <a:pathLst>
              <a:path w="207009" h="74930">
                <a:moveTo>
                  <a:pt x="206514" y="6972"/>
                </a:moveTo>
                <a:lnTo>
                  <a:pt x="205651" y="0"/>
                </a:lnTo>
                <a:lnTo>
                  <a:pt x="5130" y="55473"/>
                </a:lnTo>
                <a:lnTo>
                  <a:pt x="0" y="64084"/>
                </a:lnTo>
                <a:lnTo>
                  <a:pt x="2285" y="7491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709030" y="1695396"/>
            <a:ext cx="88265" cy="27305"/>
          </a:xfrm>
          <a:custGeom>
            <a:avLst/>
            <a:gdLst/>
            <a:ahLst/>
            <a:cxnLst/>
            <a:rect l="l" t="t" r="r" b="b"/>
            <a:pathLst>
              <a:path w="88264" h="27305">
                <a:moveTo>
                  <a:pt x="0" y="27101"/>
                </a:moveTo>
                <a:lnTo>
                  <a:pt x="87782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841247" y="1660699"/>
            <a:ext cx="75565" cy="35560"/>
          </a:xfrm>
          <a:custGeom>
            <a:avLst/>
            <a:gdLst/>
            <a:ahLst/>
            <a:cxnLst/>
            <a:rect l="l" t="t" r="r" b="b"/>
            <a:pathLst>
              <a:path w="75564" h="35560">
                <a:moveTo>
                  <a:pt x="75095" y="14046"/>
                </a:moveTo>
                <a:lnTo>
                  <a:pt x="70904" y="0"/>
                </a:lnTo>
                <a:lnTo>
                  <a:pt x="0" y="21259"/>
                </a:lnTo>
                <a:lnTo>
                  <a:pt x="4191" y="3540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50706" y="5131339"/>
            <a:ext cx="26034" cy="60325"/>
          </a:xfrm>
          <a:custGeom>
            <a:avLst/>
            <a:gdLst/>
            <a:ahLst/>
            <a:cxnLst/>
            <a:rect l="l" t="t" r="r" b="b"/>
            <a:pathLst>
              <a:path w="26035" h="60325">
                <a:moveTo>
                  <a:pt x="25933" y="58115"/>
                </a:moveTo>
                <a:lnTo>
                  <a:pt x="15582" y="59982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981878" y="4569414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4622" y="5549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127749" y="4381479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10" h="20954">
                <a:moveTo>
                  <a:pt x="0" y="20599"/>
                </a:moveTo>
                <a:lnTo>
                  <a:pt x="25615" y="0"/>
                </a:lnTo>
                <a:lnTo>
                  <a:pt x="28587" y="379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350293" y="5049874"/>
            <a:ext cx="33655" cy="84455"/>
          </a:xfrm>
          <a:custGeom>
            <a:avLst/>
            <a:gdLst/>
            <a:ahLst/>
            <a:cxnLst/>
            <a:rect l="l" t="t" r="r" b="b"/>
            <a:pathLst>
              <a:path w="33655" h="84454">
                <a:moveTo>
                  <a:pt x="33235" y="7086"/>
                </a:moveTo>
                <a:lnTo>
                  <a:pt x="27685" y="0"/>
                </a:lnTo>
                <a:lnTo>
                  <a:pt x="0" y="21602"/>
                </a:lnTo>
                <a:lnTo>
                  <a:pt x="19342" y="8384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433186" y="4975997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69" h="36195">
                <a:moveTo>
                  <a:pt x="39027" y="7391"/>
                </a:moveTo>
                <a:lnTo>
                  <a:pt x="34836" y="0"/>
                </a:lnTo>
                <a:lnTo>
                  <a:pt x="0" y="29146"/>
                </a:lnTo>
                <a:lnTo>
                  <a:pt x="4533" y="3576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3163905" y="4354790"/>
            <a:ext cx="26670" cy="21590"/>
          </a:xfrm>
          <a:custGeom>
            <a:avLst/>
            <a:gdLst/>
            <a:ahLst/>
            <a:cxnLst/>
            <a:rect l="l" t="t" r="r" b="b"/>
            <a:pathLst>
              <a:path w="26669" h="21589">
                <a:moveTo>
                  <a:pt x="3733" y="21462"/>
                </a:moveTo>
                <a:lnTo>
                  <a:pt x="0" y="18237"/>
                </a:lnTo>
                <a:lnTo>
                  <a:pt x="22555" y="0"/>
                </a:lnTo>
                <a:lnTo>
                  <a:pt x="26225" y="354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727881" y="4333666"/>
            <a:ext cx="33020" cy="48260"/>
          </a:xfrm>
          <a:custGeom>
            <a:avLst/>
            <a:gdLst/>
            <a:ahLst/>
            <a:cxnLst/>
            <a:rect l="l" t="t" r="r" b="b"/>
            <a:pathLst>
              <a:path w="33020" h="48260">
                <a:moveTo>
                  <a:pt x="6553" y="0"/>
                </a:moveTo>
                <a:lnTo>
                  <a:pt x="0" y="4775"/>
                </a:lnTo>
                <a:lnTo>
                  <a:pt x="26885" y="47637"/>
                </a:lnTo>
                <a:lnTo>
                  <a:pt x="32969" y="4347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523021" y="5592422"/>
            <a:ext cx="15875" cy="33655"/>
          </a:xfrm>
          <a:custGeom>
            <a:avLst/>
            <a:gdLst/>
            <a:ahLst/>
            <a:cxnLst/>
            <a:rect l="l" t="t" r="r" b="b"/>
            <a:pathLst>
              <a:path w="15875" h="33654">
                <a:moveTo>
                  <a:pt x="15493" y="32346"/>
                </a:moveTo>
                <a:lnTo>
                  <a:pt x="9563" y="33629"/>
                </a:lnTo>
                <a:lnTo>
                  <a:pt x="0" y="1955"/>
                </a:lnTo>
                <a:lnTo>
                  <a:pt x="4419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262937" y="4277365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20" h="19685">
                <a:moveTo>
                  <a:pt x="19888" y="0"/>
                </a:moveTo>
                <a:lnTo>
                  <a:pt x="0" y="16052"/>
                </a:lnTo>
                <a:lnTo>
                  <a:pt x="4102" y="1962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3337525" y="4211535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27190" y="0"/>
                </a:moveTo>
                <a:lnTo>
                  <a:pt x="0" y="21844"/>
                </a:lnTo>
                <a:lnTo>
                  <a:pt x="4038" y="2602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861396" y="4650856"/>
            <a:ext cx="20320" cy="19050"/>
          </a:xfrm>
          <a:custGeom>
            <a:avLst/>
            <a:gdLst/>
            <a:ahLst/>
            <a:cxnLst/>
            <a:rect l="l" t="t" r="r" b="b"/>
            <a:pathLst>
              <a:path w="20319" h="19050">
                <a:moveTo>
                  <a:pt x="20040" y="5930"/>
                </a:moveTo>
                <a:lnTo>
                  <a:pt x="16065" y="0"/>
                </a:lnTo>
                <a:lnTo>
                  <a:pt x="0" y="12522"/>
                </a:lnTo>
                <a:lnTo>
                  <a:pt x="4254" y="1871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993180" y="4473576"/>
            <a:ext cx="49530" cy="87630"/>
          </a:xfrm>
          <a:custGeom>
            <a:avLst/>
            <a:gdLst/>
            <a:ahLst/>
            <a:cxnLst/>
            <a:rect l="l" t="t" r="r" b="b"/>
            <a:pathLst>
              <a:path w="49530" h="87629">
                <a:moveTo>
                  <a:pt x="0" y="87020"/>
                </a:moveTo>
                <a:lnTo>
                  <a:pt x="5346" y="82892"/>
                </a:lnTo>
                <a:lnTo>
                  <a:pt x="9944" y="28663"/>
                </a:lnTo>
                <a:lnTo>
                  <a:pt x="45618" y="0"/>
                </a:lnTo>
                <a:lnTo>
                  <a:pt x="48920" y="281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390540" y="5019591"/>
            <a:ext cx="31115" cy="27305"/>
          </a:xfrm>
          <a:custGeom>
            <a:avLst/>
            <a:gdLst/>
            <a:ahLst/>
            <a:cxnLst/>
            <a:rect l="l" t="t" r="r" b="b"/>
            <a:pathLst>
              <a:path w="31114" h="27304">
                <a:moveTo>
                  <a:pt x="31102" y="5283"/>
                </a:moveTo>
                <a:lnTo>
                  <a:pt x="26974" y="0"/>
                </a:lnTo>
                <a:lnTo>
                  <a:pt x="0" y="20459"/>
                </a:lnTo>
                <a:lnTo>
                  <a:pt x="5067" y="2674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002619" y="5036513"/>
            <a:ext cx="51435" cy="207645"/>
          </a:xfrm>
          <a:custGeom>
            <a:avLst/>
            <a:gdLst/>
            <a:ahLst/>
            <a:cxnLst/>
            <a:rect l="l" t="t" r="r" b="b"/>
            <a:pathLst>
              <a:path w="51434" h="207645">
                <a:moveTo>
                  <a:pt x="0" y="0"/>
                </a:moveTo>
                <a:lnTo>
                  <a:pt x="51104" y="20742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784477" y="4676173"/>
            <a:ext cx="65405" cy="54610"/>
          </a:xfrm>
          <a:custGeom>
            <a:avLst/>
            <a:gdLst/>
            <a:ahLst/>
            <a:cxnLst/>
            <a:rect l="l" t="t" r="r" b="b"/>
            <a:pathLst>
              <a:path w="65405" h="54610">
                <a:moveTo>
                  <a:pt x="65290" y="6197"/>
                </a:moveTo>
                <a:lnTo>
                  <a:pt x="60566" y="0"/>
                </a:lnTo>
                <a:lnTo>
                  <a:pt x="0" y="48082"/>
                </a:lnTo>
                <a:lnTo>
                  <a:pt x="5130" y="5458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235309" y="4300786"/>
            <a:ext cx="22225" cy="19050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3263" y="18808"/>
                </a:moveTo>
                <a:lnTo>
                  <a:pt x="0" y="14833"/>
                </a:lnTo>
                <a:lnTo>
                  <a:pt x="18364" y="0"/>
                </a:lnTo>
                <a:lnTo>
                  <a:pt x="21996" y="386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176515" y="5662462"/>
            <a:ext cx="13335" cy="52705"/>
          </a:xfrm>
          <a:custGeom>
            <a:avLst/>
            <a:gdLst/>
            <a:ahLst/>
            <a:cxnLst/>
            <a:rect l="l" t="t" r="r" b="b"/>
            <a:pathLst>
              <a:path w="13334" h="52704">
                <a:moveTo>
                  <a:pt x="0" y="0"/>
                </a:moveTo>
                <a:lnTo>
                  <a:pt x="13081" y="5220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467726" y="5434932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6235" y="0"/>
                </a:moveTo>
                <a:lnTo>
                  <a:pt x="0" y="226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297812" y="5215751"/>
            <a:ext cx="9525" cy="13970"/>
          </a:xfrm>
          <a:custGeom>
            <a:avLst/>
            <a:gdLst/>
            <a:ahLst/>
            <a:cxnLst/>
            <a:rect l="l" t="t" r="r" b="b"/>
            <a:pathLst>
              <a:path w="9525" h="13970">
                <a:moveTo>
                  <a:pt x="7010" y="0"/>
                </a:moveTo>
                <a:lnTo>
                  <a:pt x="9283" y="10414"/>
                </a:lnTo>
                <a:lnTo>
                  <a:pt x="0" y="1347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435998" y="5340221"/>
            <a:ext cx="18415" cy="36830"/>
          </a:xfrm>
          <a:custGeom>
            <a:avLst/>
            <a:gdLst/>
            <a:ahLst/>
            <a:cxnLst/>
            <a:rect l="l" t="t" r="r" b="b"/>
            <a:pathLst>
              <a:path w="18414" h="36829">
                <a:moveTo>
                  <a:pt x="17843" y="35293"/>
                </a:moveTo>
                <a:lnTo>
                  <a:pt x="12344" y="36664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930737" y="5272741"/>
            <a:ext cx="76200" cy="28575"/>
          </a:xfrm>
          <a:custGeom>
            <a:avLst/>
            <a:gdLst/>
            <a:ahLst/>
            <a:cxnLst/>
            <a:rect l="l" t="t" r="r" b="b"/>
            <a:pathLst>
              <a:path w="76200" h="28575">
                <a:moveTo>
                  <a:pt x="75831" y="6286"/>
                </a:moveTo>
                <a:lnTo>
                  <a:pt x="73609" y="0"/>
                </a:lnTo>
                <a:lnTo>
                  <a:pt x="0" y="21805"/>
                </a:lnTo>
                <a:lnTo>
                  <a:pt x="1663" y="2818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536261" y="5634556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741" y="24015"/>
                </a:moveTo>
                <a:lnTo>
                  <a:pt x="6794" y="25107"/>
                </a:lnTo>
                <a:lnTo>
                  <a:pt x="0" y="1041"/>
                </a:lnTo>
                <a:lnTo>
                  <a:pt x="5486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118615" y="5176003"/>
            <a:ext cx="95250" cy="55244"/>
          </a:xfrm>
          <a:custGeom>
            <a:avLst/>
            <a:gdLst/>
            <a:ahLst/>
            <a:cxnLst/>
            <a:rect l="l" t="t" r="r" b="b"/>
            <a:pathLst>
              <a:path w="95250" h="55245">
                <a:moveTo>
                  <a:pt x="94818" y="7213"/>
                </a:moveTo>
                <a:lnTo>
                  <a:pt x="91795" y="0"/>
                </a:lnTo>
                <a:lnTo>
                  <a:pt x="43713" y="29298"/>
                </a:lnTo>
                <a:lnTo>
                  <a:pt x="0" y="48374"/>
                </a:lnTo>
                <a:lnTo>
                  <a:pt x="2717" y="5469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774349" y="3476776"/>
            <a:ext cx="41910" cy="55244"/>
          </a:xfrm>
          <a:custGeom>
            <a:avLst/>
            <a:gdLst/>
            <a:ahLst/>
            <a:cxnLst/>
            <a:rect l="l" t="t" r="r" b="b"/>
            <a:pathLst>
              <a:path w="41910" h="55245">
                <a:moveTo>
                  <a:pt x="0" y="0"/>
                </a:moveTo>
                <a:lnTo>
                  <a:pt x="41287" y="49631"/>
                </a:lnTo>
                <a:lnTo>
                  <a:pt x="35229" y="5471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839563" y="3564075"/>
            <a:ext cx="27305" cy="31115"/>
          </a:xfrm>
          <a:custGeom>
            <a:avLst/>
            <a:gdLst/>
            <a:ahLst/>
            <a:cxnLst/>
            <a:rect l="l" t="t" r="r" b="b"/>
            <a:pathLst>
              <a:path w="27305" h="31114">
                <a:moveTo>
                  <a:pt x="0" y="6019"/>
                </a:moveTo>
                <a:lnTo>
                  <a:pt x="7442" y="0"/>
                </a:lnTo>
                <a:lnTo>
                  <a:pt x="27241" y="24422"/>
                </a:lnTo>
                <a:lnTo>
                  <a:pt x="19646" y="3059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897376" y="3634200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39">
                <a:moveTo>
                  <a:pt x="0" y="6146"/>
                </a:moveTo>
                <a:lnTo>
                  <a:pt x="7327" y="0"/>
                </a:lnTo>
                <a:lnTo>
                  <a:pt x="36029" y="34696"/>
                </a:lnTo>
                <a:lnTo>
                  <a:pt x="28854" y="4064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282821" y="4249341"/>
            <a:ext cx="39370" cy="33020"/>
          </a:xfrm>
          <a:custGeom>
            <a:avLst/>
            <a:gdLst/>
            <a:ahLst/>
            <a:cxnLst/>
            <a:rect l="l" t="t" r="r" b="b"/>
            <a:pathLst>
              <a:path w="39370" h="33020">
                <a:moveTo>
                  <a:pt x="38798" y="4127"/>
                </a:moveTo>
                <a:lnTo>
                  <a:pt x="34874" y="0"/>
                </a:lnTo>
                <a:lnTo>
                  <a:pt x="0" y="28028"/>
                </a:lnTo>
                <a:lnTo>
                  <a:pt x="2679" y="3288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485508" y="4921947"/>
            <a:ext cx="55244" cy="47625"/>
          </a:xfrm>
          <a:custGeom>
            <a:avLst/>
            <a:gdLst/>
            <a:ahLst/>
            <a:cxnLst/>
            <a:rect l="l" t="t" r="r" b="b"/>
            <a:pathLst>
              <a:path w="55244" h="47625">
                <a:moveTo>
                  <a:pt x="55232" y="5968"/>
                </a:moveTo>
                <a:lnTo>
                  <a:pt x="50507" y="0"/>
                </a:lnTo>
                <a:lnTo>
                  <a:pt x="0" y="40551"/>
                </a:lnTo>
                <a:lnTo>
                  <a:pt x="4127" y="4710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736573" y="4732558"/>
            <a:ext cx="43180" cy="34925"/>
          </a:xfrm>
          <a:custGeom>
            <a:avLst/>
            <a:gdLst/>
            <a:ahLst/>
            <a:cxnLst/>
            <a:rect l="l" t="t" r="r" b="b"/>
            <a:pathLst>
              <a:path w="43180" h="34925">
                <a:moveTo>
                  <a:pt x="42799" y="5969"/>
                </a:moveTo>
                <a:lnTo>
                  <a:pt x="37211" y="0"/>
                </a:lnTo>
                <a:lnTo>
                  <a:pt x="0" y="29349"/>
                </a:lnTo>
                <a:lnTo>
                  <a:pt x="4622" y="3484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328001" y="424102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75" y="4191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368485" y="5457278"/>
            <a:ext cx="19685" cy="36830"/>
          </a:xfrm>
          <a:custGeom>
            <a:avLst/>
            <a:gdLst/>
            <a:ahLst/>
            <a:cxnLst/>
            <a:rect l="l" t="t" r="r" b="b"/>
            <a:pathLst>
              <a:path w="19685" h="36829">
                <a:moveTo>
                  <a:pt x="0" y="2171"/>
                </a:moveTo>
                <a:lnTo>
                  <a:pt x="9258" y="0"/>
                </a:lnTo>
                <a:lnTo>
                  <a:pt x="19227" y="33159"/>
                </a:lnTo>
                <a:lnTo>
                  <a:pt x="9766" y="3620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353760" y="5412287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0" y="2311"/>
                </a:moveTo>
                <a:lnTo>
                  <a:pt x="9461" y="0"/>
                </a:lnTo>
                <a:lnTo>
                  <a:pt x="14719" y="15430"/>
                </a:lnTo>
                <a:lnTo>
                  <a:pt x="5245" y="1828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022830" y="5230791"/>
            <a:ext cx="83185" cy="43180"/>
          </a:xfrm>
          <a:custGeom>
            <a:avLst/>
            <a:gdLst/>
            <a:ahLst/>
            <a:cxnLst/>
            <a:rect l="l" t="t" r="r" b="b"/>
            <a:pathLst>
              <a:path w="83185" h="43179">
                <a:moveTo>
                  <a:pt x="82892" y="7010"/>
                </a:moveTo>
                <a:lnTo>
                  <a:pt x="81025" y="0"/>
                </a:lnTo>
                <a:lnTo>
                  <a:pt x="4635" y="35445"/>
                </a:lnTo>
                <a:lnTo>
                  <a:pt x="0" y="36360"/>
                </a:lnTo>
                <a:lnTo>
                  <a:pt x="1816" y="4295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2912869" y="5783845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0" y="6210"/>
                </a:moveTo>
                <a:lnTo>
                  <a:pt x="7594" y="0"/>
                </a:lnTo>
                <a:lnTo>
                  <a:pt x="11036" y="151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883706" y="5803736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0" y="14565"/>
                </a:moveTo>
                <a:lnTo>
                  <a:pt x="15415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450815" y="5384420"/>
            <a:ext cx="20955" cy="45085"/>
          </a:xfrm>
          <a:custGeom>
            <a:avLst/>
            <a:gdLst/>
            <a:ahLst/>
            <a:cxnLst/>
            <a:rect l="l" t="t" r="r" b="b"/>
            <a:pathLst>
              <a:path w="20955" h="45085">
                <a:moveTo>
                  <a:pt x="6019" y="0"/>
                </a:moveTo>
                <a:lnTo>
                  <a:pt x="0" y="2285"/>
                </a:lnTo>
                <a:lnTo>
                  <a:pt x="14744" y="45021"/>
                </a:lnTo>
                <a:lnTo>
                  <a:pt x="20624" y="4306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866802" y="3588498"/>
            <a:ext cx="26670" cy="38100"/>
          </a:xfrm>
          <a:custGeom>
            <a:avLst/>
            <a:gdLst/>
            <a:ahLst/>
            <a:cxnLst/>
            <a:rect l="l" t="t" r="r" b="b"/>
            <a:pathLst>
              <a:path w="26669" h="38100">
                <a:moveTo>
                  <a:pt x="0" y="0"/>
                </a:moveTo>
                <a:lnTo>
                  <a:pt x="26238" y="32194"/>
                </a:lnTo>
                <a:lnTo>
                  <a:pt x="19088" y="3804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126115" y="3910463"/>
            <a:ext cx="45720" cy="62865"/>
          </a:xfrm>
          <a:custGeom>
            <a:avLst/>
            <a:gdLst/>
            <a:ahLst/>
            <a:cxnLst/>
            <a:rect l="l" t="t" r="r" b="b"/>
            <a:pathLst>
              <a:path w="45719" h="62864">
                <a:moveTo>
                  <a:pt x="0" y="0"/>
                </a:moveTo>
                <a:lnTo>
                  <a:pt x="45173" y="55651"/>
                </a:lnTo>
                <a:lnTo>
                  <a:pt x="36982" y="6233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318468" y="3690204"/>
            <a:ext cx="33020" cy="45720"/>
          </a:xfrm>
          <a:custGeom>
            <a:avLst/>
            <a:gdLst/>
            <a:ahLst/>
            <a:cxnLst/>
            <a:rect l="l" t="t" r="r" b="b"/>
            <a:pathLst>
              <a:path w="33020" h="45720">
                <a:moveTo>
                  <a:pt x="32448" y="40398"/>
                </a:moveTo>
                <a:lnTo>
                  <a:pt x="24434" y="45326"/>
                </a:lnTo>
                <a:lnTo>
                  <a:pt x="0" y="4699"/>
                </a:lnTo>
                <a:lnTo>
                  <a:pt x="7569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572980" y="4849708"/>
            <a:ext cx="55880" cy="48260"/>
          </a:xfrm>
          <a:custGeom>
            <a:avLst/>
            <a:gdLst/>
            <a:ahLst/>
            <a:cxnLst/>
            <a:rect l="l" t="t" r="r" b="b"/>
            <a:pathLst>
              <a:path w="55880" h="48260">
                <a:moveTo>
                  <a:pt x="55791" y="7302"/>
                </a:moveTo>
                <a:lnTo>
                  <a:pt x="51015" y="0"/>
                </a:lnTo>
                <a:lnTo>
                  <a:pt x="0" y="40868"/>
                </a:lnTo>
                <a:lnTo>
                  <a:pt x="5422" y="4784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04520" y="5326875"/>
            <a:ext cx="19050" cy="33020"/>
          </a:xfrm>
          <a:custGeom>
            <a:avLst/>
            <a:gdLst/>
            <a:ahLst/>
            <a:cxnLst/>
            <a:rect l="l" t="t" r="r" b="b"/>
            <a:pathLst>
              <a:path w="19050" h="33020">
                <a:moveTo>
                  <a:pt x="0" y="2870"/>
                </a:moveTo>
                <a:lnTo>
                  <a:pt x="11760" y="0"/>
                </a:lnTo>
                <a:lnTo>
                  <a:pt x="18542" y="30479"/>
                </a:lnTo>
                <a:lnTo>
                  <a:pt x="6794" y="3258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06395" y="5374266"/>
            <a:ext cx="22225" cy="53975"/>
          </a:xfrm>
          <a:custGeom>
            <a:avLst/>
            <a:gdLst/>
            <a:ahLst/>
            <a:cxnLst/>
            <a:rect l="l" t="t" r="r" b="b"/>
            <a:pathLst>
              <a:path w="22225" h="53975">
                <a:moveTo>
                  <a:pt x="22174" y="51053"/>
                </a:moveTo>
                <a:lnTo>
                  <a:pt x="13093" y="53657"/>
                </a:lnTo>
                <a:lnTo>
                  <a:pt x="0" y="2044"/>
                </a:lnTo>
                <a:lnTo>
                  <a:pt x="9677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49008" y="5488982"/>
            <a:ext cx="60960" cy="26670"/>
          </a:xfrm>
          <a:custGeom>
            <a:avLst/>
            <a:gdLst/>
            <a:ahLst/>
            <a:cxnLst/>
            <a:rect l="l" t="t" r="r" b="b"/>
            <a:pathLst>
              <a:path w="60959" h="26670">
                <a:moveTo>
                  <a:pt x="60718" y="12166"/>
                </a:moveTo>
                <a:lnTo>
                  <a:pt x="57899" y="0"/>
                </a:lnTo>
                <a:lnTo>
                  <a:pt x="0" y="13589"/>
                </a:lnTo>
                <a:lnTo>
                  <a:pt x="3911" y="2668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82981" y="3638809"/>
            <a:ext cx="92710" cy="28575"/>
          </a:xfrm>
          <a:custGeom>
            <a:avLst/>
            <a:gdLst/>
            <a:ahLst/>
            <a:cxnLst/>
            <a:rect l="l" t="t" r="r" b="b"/>
            <a:pathLst>
              <a:path w="92710" h="28575">
                <a:moveTo>
                  <a:pt x="0" y="27978"/>
                </a:moveTo>
                <a:lnTo>
                  <a:pt x="92595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208560" y="4583651"/>
            <a:ext cx="20320" cy="72390"/>
          </a:xfrm>
          <a:custGeom>
            <a:avLst/>
            <a:gdLst/>
            <a:ahLst/>
            <a:cxnLst/>
            <a:rect l="l" t="t" r="r" b="b"/>
            <a:pathLst>
              <a:path w="20320" h="72389">
                <a:moveTo>
                  <a:pt x="19773" y="72339"/>
                </a:moveTo>
                <a:lnTo>
                  <a:pt x="0" y="2438"/>
                </a:lnTo>
                <a:lnTo>
                  <a:pt x="9004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74130" y="4814742"/>
            <a:ext cx="23495" cy="54610"/>
          </a:xfrm>
          <a:custGeom>
            <a:avLst/>
            <a:gdLst/>
            <a:ahLst/>
            <a:cxnLst/>
            <a:rect l="l" t="t" r="r" b="b"/>
            <a:pathLst>
              <a:path w="23495" h="54610">
                <a:moveTo>
                  <a:pt x="8635" y="0"/>
                </a:moveTo>
                <a:lnTo>
                  <a:pt x="0" y="2971"/>
                </a:lnTo>
                <a:lnTo>
                  <a:pt x="14452" y="54140"/>
                </a:lnTo>
                <a:lnTo>
                  <a:pt x="23152" y="5147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29735" y="5516016"/>
            <a:ext cx="99060" cy="26034"/>
          </a:xfrm>
          <a:custGeom>
            <a:avLst/>
            <a:gdLst/>
            <a:ahLst/>
            <a:cxnLst/>
            <a:rect l="l" t="t" r="r" b="b"/>
            <a:pathLst>
              <a:path w="99060" h="26035">
                <a:moveTo>
                  <a:pt x="0" y="15646"/>
                </a:moveTo>
                <a:lnTo>
                  <a:pt x="2527" y="26034"/>
                </a:lnTo>
                <a:lnTo>
                  <a:pt x="98869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29609" y="5589832"/>
            <a:ext cx="36830" cy="19685"/>
          </a:xfrm>
          <a:custGeom>
            <a:avLst/>
            <a:gdLst/>
            <a:ahLst/>
            <a:cxnLst/>
            <a:rect l="l" t="t" r="r" b="b"/>
            <a:pathLst>
              <a:path w="36829" h="19685">
                <a:moveTo>
                  <a:pt x="36715" y="0"/>
                </a:moveTo>
                <a:lnTo>
                  <a:pt x="0" y="8877"/>
                </a:lnTo>
                <a:lnTo>
                  <a:pt x="2171" y="1913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24743" y="5445862"/>
            <a:ext cx="8890" cy="51435"/>
          </a:xfrm>
          <a:custGeom>
            <a:avLst/>
            <a:gdLst/>
            <a:ahLst/>
            <a:cxnLst/>
            <a:rect l="l" t="t" r="r" b="b"/>
            <a:pathLst>
              <a:path w="8890" h="51435">
                <a:moveTo>
                  <a:pt x="3530" y="50863"/>
                </a:moveTo>
                <a:lnTo>
                  <a:pt x="215" y="39674"/>
                </a:lnTo>
                <a:lnTo>
                  <a:pt x="8547" y="36918"/>
                </a:lnTo>
                <a:lnTo>
                  <a:pt x="0" y="3022"/>
                </a:lnTo>
                <a:lnTo>
                  <a:pt x="8839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050763" y="4444874"/>
            <a:ext cx="27305" cy="22225"/>
          </a:xfrm>
          <a:custGeom>
            <a:avLst/>
            <a:gdLst/>
            <a:ahLst/>
            <a:cxnLst/>
            <a:rect l="l" t="t" r="r" b="b"/>
            <a:pathLst>
              <a:path w="27305" h="22225">
                <a:moveTo>
                  <a:pt x="3467" y="21818"/>
                </a:moveTo>
                <a:lnTo>
                  <a:pt x="0" y="19088"/>
                </a:lnTo>
                <a:lnTo>
                  <a:pt x="23736" y="0"/>
                </a:lnTo>
                <a:lnTo>
                  <a:pt x="26974" y="308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894491" y="4607878"/>
            <a:ext cx="39370" cy="35560"/>
          </a:xfrm>
          <a:custGeom>
            <a:avLst/>
            <a:gdLst/>
            <a:ahLst/>
            <a:cxnLst/>
            <a:rect l="l" t="t" r="r" b="b"/>
            <a:pathLst>
              <a:path w="39369" h="35560">
                <a:moveTo>
                  <a:pt x="38976" y="0"/>
                </a:moveTo>
                <a:lnTo>
                  <a:pt x="0" y="30124"/>
                </a:lnTo>
                <a:lnTo>
                  <a:pt x="5054" y="3519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697157" y="4281991"/>
            <a:ext cx="32384" cy="47625"/>
          </a:xfrm>
          <a:custGeom>
            <a:avLst/>
            <a:gdLst/>
            <a:ahLst/>
            <a:cxnLst/>
            <a:rect l="l" t="t" r="r" b="b"/>
            <a:pathLst>
              <a:path w="32385" h="47625">
                <a:moveTo>
                  <a:pt x="5791" y="0"/>
                </a:moveTo>
                <a:lnTo>
                  <a:pt x="0" y="3924"/>
                </a:lnTo>
                <a:lnTo>
                  <a:pt x="25082" y="47218"/>
                </a:lnTo>
                <a:lnTo>
                  <a:pt x="31826" y="4273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859958" y="4548606"/>
            <a:ext cx="37465" cy="55880"/>
          </a:xfrm>
          <a:custGeom>
            <a:avLst/>
            <a:gdLst/>
            <a:ahLst/>
            <a:cxnLst/>
            <a:rect l="l" t="t" r="r" b="b"/>
            <a:pathLst>
              <a:path w="37464" h="55879">
                <a:moveTo>
                  <a:pt x="5130" y="0"/>
                </a:moveTo>
                <a:lnTo>
                  <a:pt x="0" y="4241"/>
                </a:lnTo>
                <a:lnTo>
                  <a:pt x="31153" y="55295"/>
                </a:lnTo>
                <a:lnTo>
                  <a:pt x="37122" y="5262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126539" y="3595815"/>
            <a:ext cx="27940" cy="39370"/>
          </a:xfrm>
          <a:custGeom>
            <a:avLst/>
            <a:gdLst/>
            <a:ahLst/>
            <a:cxnLst/>
            <a:rect l="l" t="t" r="r" b="b"/>
            <a:pathLst>
              <a:path w="27939" h="39370">
                <a:moveTo>
                  <a:pt x="0" y="4610"/>
                </a:moveTo>
                <a:lnTo>
                  <a:pt x="5156" y="0"/>
                </a:lnTo>
                <a:lnTo>
                  <a:pt x="27838" y="35178"/>
                </a:lnTo>
                <a:lnTo>
                  <a:pt x="22085" y="3883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8079613" y="3969615"/>
            <a:ext cx="163195" cy="82550"/>
          </a:xfrm>
          <a:custGeom>
            <a:avLst/>
            <a:gdLst/>
            <a:ahLst/>
            <a:cxnLst/>
            <a:rect l="l" t="t" r="r" b="b"/>
            <a:pathLst>
              <a:path w="163195" h="82550">
                <a:moveTo>
                  <a:pt x="162648" y="0"/>
                </a:moveTo>
                <a:lnTo>
                  <a:pt x="34340" y="65024"/>
                </a:lnTo>
                <a:lnTo>
                  <a:pt x="0" y="8244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913938" y="3513197"/>
            <a:ext cx="126364" cy="76200"/>
          </a:xfrm>
          <a:custGeom>
            <a:avLst/>
            <a:gdLst/>
            <a:ahLst/>
            <a:cxnLst/>
            <a:rect l="l" t="t" r="r" b="b"/>
            <a:pathLst>
              <a:path w="126365" h="76200">
                <a:moveTo>
                  <a:pt x="14046" y="76098"/>
                </a:moveTo>
                <a:lnTo>
                  <a:pt x="0" y="51523"/>
                </a:lnTo>
                <a:lnTo>
                  <a:pt x="113410" y="0"/>
                </a:lnTo>
                <a:lnTo>
                  <a:pt x="126174" y="2249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794923" y="3074079"/>
            <a:ext cx="29209" cy="40640"/>
          </a:xfrm>
          <a:custGeom>
            <a:avLst/>
            <a:gdLst/>
            <a:ahLst/>
            <a:cxnLst/>
            <a:rect l="l" t="t" r="r" b="b"/>
            <a:pathLst>
              <a:path w="29210" h="40639">
                <a:moveTo>
                  <a:pt x="0" y="3238"/>
                </a:moveTo>
                <a:lnTo>
                  <a:pt x="5600" y="0"/>
                </a:lnTo>
                <a:lnTo>
                  <a:pt x="28854" y="36360"/>
                </a:lnTo>
                <a:lnTo>
                  <a:pt x="23622" y="4046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862295" y="3180188"/>
            <a:ext cx="21590" cy="29845"/>
          </a:xfrm>
          <a:custGeom>
            <a:avLst/>
            <a:gdLst/>
            <a:ahLst/>
            <a:cxnLst/>
            <a:rect l="l" t="t" r="r" b="b"/>
            <a:pathLst>
              <a:path w="21589" h="29844">
                <a:moveTo>
                  <a:pt x="0" y="3441"/>
                </a:moveTo>
                <a:lnTo>
                  <a:pt x="5702" y="0"/>
                </a:lnTo>
                <a:lnTo>
                  <a:pt x="21374" y="26504"/>
                </a:lnTo>
                <a:lnTo>
                  <a:pt x="16383" y="2927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298027" y="2392781"/>
            <a:ext cx="17145" cy="160020"/>
          </a:xfrm>
          <a:custGeom>
            <a:avLst/>
            <a:gdLst/>
            <a:ahLst/>
            <a:cxnLst/>
            <a:rect l="l" t="t" r="r" b="b"/>
            <a:pathLst>
              <a:path w="17145" h="160019">
                <a:moveTo>
                  <a:pt x="0" y="0"/>
                </a:moveTo>
                <a:lnTo>
                  <a:pt x="16916" y="15961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342780" y="3156472"/>
            <a:ext cx="43815" cy="59690"/>
          </a:xfrm>
          <a:custGeom>
            <a:avLst/>
            <a:gdLst/>
            <a:ahLst/>
            <a:cxnLst/>
            <a:rect l="l" t="t" r="r" b="b"/>
            <a:pathLst>
              <a:path w="43814" h="59689">
                <a:moveTo>
                  <a:pt x="0" y="6057"/>
                </a:moveTo>
                <a:lnTo>
                  <a:pt x="10414" y="0"/>
                </a:lnTo>
                <a:lnTo>
                  <a:pt x="43751" y="53187"/>
                </a:lnTo>
                <a:lnTo>
                  <a:pt x="32880" y="5947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415349" y="3272604"/>
            <a:ext cx="40005" cy="53975"/>
          </a:xfrm>
          <a:custGeom>
            <a:avLst/>
            <a:gdLst/>
            <a:ahLst/>
            <a:cxnLst/>
            <a:rect l="l" t="t" r="r" b="b"/>
            <a:pathLst>
              <a:path w="40004" h="53975">
                <a:moveTo>
                  <a:pt x="0" y="6896"/>
                </a:moveTo>
                <a:lnTo>
                  <a:pt x="10718" y="0"/>
                </a:lnTo>
                <a:lnTo>
                  <a:pt x="39890" y="46367"/>
                </a:lnTo>
                <a:lnTo>
                  <a:pt x="28041" y="5393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87453" y="5564455"/>
            <a:ext cx="121920" cy="142875"/>
          </a:xfrm>
          <a:custGeom>
            <a:avLst/>
            <a:gdLst/>
            <a:ahLst/>
            <a:cxnLst/>
            <a:rect l="l" t="t" r="r" b="b"/>
            <a:pathLst>
              <a:path w="121920" h="142875">
                <a:moveTo>
                  <a:pt x="121805" y="142493"/>
                </a:moveTo>
                <a:lnTo>
                  <a:pt x="86423" y="3530"/>
                </a:lnTo>
                <a:lnTo>
                  <a:pt x="80530" y="0"/>
                </a:lnTo>
                <a:lnTo>
                  <a:pt x="0" y="1997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59022" y="5405783"/>
            <a:ext cx="89535" cy="94615"/>
          </a:xfrm>
          <a:custGeom>
            <a:avLst/>
            <a:gdLst/>
            <a:ahLst/>
            <a:cxnLst/>
            <a:rect l="l" t="t" r="r" b="b"/>
            <a:pathLst>
              <a:path w="89535" h="94614">
                <a:moveTo>
                  <a:pt x="0" y="94119"/>
                </a:moveTo>
                <a:lnTo>
                  <a:pt x="81026" y="76276"/>
                </a:lnTo>
                <a:lnTo>
                  <a:pt x="86664" y="70942"/>
                </a:lnTo>
                <a:lnTo>
                  <a:pt x="89331" y="64795"/>
                </a:lnTo>
                <a:lnTo>
                  <a:pt x="74764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573596" y="2801475"/>
            <a:ext cx="54610" cy="20320"/>
          </a:xfrm>
          <a:custGeom>
            <a:avLst/>
            <a:gdLst/>
            <a:ahLst/>
            <a:cxnLst/>
            <a:rect l="l" t="t" r="r" b="b"/>
            <a:pathLst>
              <a:path w="54610" h="20319">
                <a:moveTo>
                  <a:pt x="0" y="13741"/>
                </a:moveTo>
                <a:lnTo>
                  <a:pt x="63" y="19888"/>
                </a:lnTo>
                <a:lnTo>
                  <a:pt x="33032" y="13741"/>
                </a:lnTo>
                <a:lnTo>
                  <a:pt x="54190" y="8254"/>
                </a:lnTo>
                <a:lnTo>
                  <a:pt x="50368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96708" y="1566011"/>
            <a:ext cx="23495" cy="262255"/>
          </a:xfrm>
          <a:custGeom>
            <a:avLst/>
            <a:gdLst/>
            <a:ahLst/>
            <a:cxnLst/>
            <a:rect l="l" t="t" r="r" b="b"/>
            <a:pathLst>
              <a:path w="23495" h="262255">
                <a:moveTo>
                  <a:pt x="0" y="262083"/>
                </a:moveTo>
                <a:lnTo>
                  <a:pt x="23063" y="118052"/>
                </a:lnTo>
                <a:lnTo>
                  <a:pt x="19532" y="21063"/>
                </a:lnTo>
                <a:lnTo>
                  <a:pt x="18713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029485" y="3441639"/>
            <a:ext cx="47625" cy="67310"/>
          </a:xfrm>
          <a:custGeom>
            <a:avLst/>
            <a:gdLst/>
            <a:ahLst/>
            <a:cxnLst/>
            <a:rect l="l" t="t" r="r" b="b"/>
            <a:pathLst>
              <a:path w="47625" h="67310">
                <a:moveTo>
                  <a:pt x="39027" y="67284"/>
                </a:moveTo>
                <a:lnTo>
                  <a:pt x="47599" y="63398"/>
                </a:lnTo>
                <a:lnTo>
                  <a:pt x="7810" y="0"/>
                </a:lnTo>
                <a:lnTo>
                  <a:pt x="0" y="568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82980" y="4517203"/>
            <a:ext cx="300990" cy="350520"/>
          </a:xfrm>
          <a:custGeom>
            <a:avLst/>
            <a:gdLst/>
            <a:ahLst/>
            <a:cxnLst/>
            <a:rect l="l" t="t" r="r" b="b"/>
            <a:pathLst>
              <a:path w="300990" h="350520">
                <a:moveTo>
                  <a:pt x="300989" y="306209"/>
                </a:moveTo>
                <a:lnTo>
                  <a:pt x="97434" y="350291"/>
                </a:lnTo>
                <a:lnTo>
                  <a:pt x="94538" y="334848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155084" y="3641619"/>
            <a:ext cx="96520" cy="145415"/>
          </a:xfrm>
          <a:custGeom>
            <a:avLst/>
            <a:gdLst/>
            <a:ahLst/>
            <a:cxnLst/>
            <a:rect l="l" t="t" r="r" b="b"/>
            <a:pathLst>
              <a:path w="96520" h="145414">
                <a:moveTo>
                  <a:pt x="0" y="2997"/>
                </a:moveTo>
                <a:lnTo>
                  <a:pt x="5130" y="0"/>
                </a:lnTo>
                <a:lnTo>
                  <a:pt x="96278" y="141630"/>
                </a:lnTo>
                <a:lnTo>
                  <a:pt x="91884" y="14495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273211" y="3824240"/>
            <a:ext cx="97790" cy="147320"/>
          </a:xfrm>
          <a:custGeom>
            <a:avLst/>
            <a:gdLst/>
            <a:ahLst/>
            <a:cxnLst/>
            <a:rect l="l" t="t" r="r" b="b"/>
            <a:pathLst>
              <a:path w="97789" h="147320">
                <a:moveTo>
                  <a:pt x="0" y="2971"/>
                </a:moveTo>
                <a:lnTo>
                  <a:pt x="4343" y="0"/>
                </a:lnTo>
                <a:lnTo>
                  <a:pt x="97383" y="143319"/>
                </a:lnTo>
                <a:lnTo>
                  <a:pt x="93040" y="14671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97223" y="4543149"/>
            <a:ext cx="11430" cy="43180"/>
          </a:xfrm>
          <a:custGeom>
            <a:avLst/>
            <a:gdLst/>
            <a:ahLst/>
            <a:cxnLst/>
            <a:rect l="l" t="t" r="r" b="b"/>
            <a:pathLst>
              <a:path w="11429" h="43179">
                <a:moveTo>
                  <a:pt x="11341" y="42938"/>
                </a:moveTo>
                <a:lnTo>
                  <a:pt x="0" y="2819"/>
                </a:lnTo>
                <a:lnTo>
                  <a:pt x="8851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74015" y="4452651"/>
            <a:ext cx="24130" cy="64135"/>
          </a:xfrm>
          <a:custGeom>
            <a:avLst/>
            <a:gdLst/>
            <a:ahLst/>
            <a:cxnLst/>
            <a:rect l="l" t="t" r="r" b="b"/>
            <a:pathLst>
              <a:path w="24130" h="64135">
                <a:moveTo>
                  <a:pt x="23926" y="61468"/>
                </a:moveTo>
                <a:lnTo>
                  <a:pt x="15138" y="63931"/>
                </a:lnTo>
                <a:lnTo>
                  <a:pt x="0" y="11430"/>
                </a:lnTo>
                <a:lnTo>
                  <a:pt x="3060" y="2755"/>
                </a:lnTo>
                <a:lnTo>
                  <a:pt x="1303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552404" y="3179389"/>
            <a:ext cx="155575" cy="57785"/>
          </a:xfrm>
          <a:custGeom>
            <a:avLst/>
            <a:gdLst/>
            <a:ahLst/>
            <a:cxnLst/>
            <a:rect l="l" t="t" r="r" b="b"/>
            <a:pathLst>
              <a:path w="155575" h="57785">
                <a:moveTo>
                  <a:pt x="0" y="40246"/>
                </a:moveTo>
                <a:lnTo>
                  <a:pt x="100698" y="0"/>
                </a:lnTo>
                <a:lnTo>
                  <a:pt x="155105" y="5769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497374" y="2804441"/>
            <a:ext cx="58419" cy="21590"/>
          </a:xfrm>
          <a:custGeom>
            <a:avLst/>
            <a:gdLst/>
            <a:ahLst/>
            <a:cxnLst/>
            <a:rect l="l" t="t" r="r" b="b"/>
            <a:pathLst>
              <a:path w="58419" h="21589">
                <a:moveTo>
                  <a:pt x="1905" y="0"/>
                </a:moveTo>
                <a:lnTo>
                  <a:pt x="0" y="18275"/>
                </a:lnTo>
                <a:lnTo>
                  <a:pt x="23253" y="21043"/>
                </a:lnTo>
                <a:lnTo>
                  <a:pt x="42748" y="21043"/>
                </a:lnTo>
                <a:lnTo>
                  <a:pt x="45504" y="20802"/>
                </a:lnTo>
                <a:lnTo>
                  <a:pt x="57797" y="19799"/>
                </a:lnTo>
                <a:lnTo>
                  <a:pt x="57353" y="861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823179" y="1681955"/>
            <a:ext cx="18415" cy="5715"/>
          </a:xfrm>
          <a:custGeom>
            <a:avLst/>
            <a:gdLst/>
            <a:ahLst/>
            <a:cxnLst/>
            <a:rect l="l" t="t" r="r" b="b"/>
            <a:pathLst>
              <a:path w="18414" h="5714">
                <a:moveTo>
                  <a:pt x="18072" y="0"/>
                </a:moveTo>
                <a:lnTo>
                  <a:pt x="0" y="543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98510" y="2119903"/>
            <a:ext cx="162560" cy="57150"/>
          </a:xfrm>
          <a:custGeom>
            <a:avLst/>
            <a:gdLst/>
            <a:ahLst/>
            <a:cxnLst/>
            <a:rect l="l" t="t" r="r" b="b"/>
            <a:pathLst>
              <a:path w="162559" h="57150">
                <a:moveTo>
                  <a:pt x="162433" y="6946"/>
                </a:moveTo>
                <a:lnTo>
                  <a:pt x="160413" y="0"/>
                </a:lnTo>
                <a:lnTo>
                  <a:pt x="0" y="48983"/>
                </a:lnTo>
                <a:lnTo>
                  <a:pt x="1003" y="5684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328799" y="5036219"/>
            <a:ext cx="16510" cy="72390"/>
          </a:xfrm>
          <a:custGeom>
            <a:avLst/>
            <a:gdLst/>
            <a:ahLst/>
            <a:cxnLst/>
            <a:rect l="l" t="t" r="r" b="b"/>
            <a:pathLst>
              <a:path w="16510" h="72389">
                <a:moveTo>
                  <a:pt x="16408" y="71793"/>
                </a:moveTo>
                <a:lnTo>
                  <a:pt x="0" y="3733"/>
                </a:lnTo>
                <a:lnTo>
                  <a:pt x="10274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611083" y="1729323"/>
            <a:ext cx="77470" cy="24130"/>
          </a:xfrm>
          <a:custGeom>
            <a:avLst/>
            <a:gdLst/>
            <a:ahLst/>
            <a:cxnLst/>
            <a:rect l="l" t="t" r="r" b="b"/>
            <a:pathLst>
              <a:path w="77469" h="24130">
                <a:moveTo>
                  <a:pt x="0" y="23977"/>
                </a:moveTo>
                <a:lnTo>
                  <a:pt x="77343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345599" y="2325561"/>
            <a:ext cx="113664" cy="52069"/>
          </a:xfrm>
          <a:custGeom>
            <a:avLst/>
            <a:gdLst/>
            <a:ahLst/>
            <a:cxnLst/>
            <a:rect l="l" t="t" r="r" b="b"/>
            <a:pathLst>
              <a:path w="113664" h="52069">
                <a:moveTo>
                  <a:pt x="113614" y="19291"/>
                </a:moveTo>
                <a:lnTo>
                  <a:pt x="69062" y="33921"/>
                </a:lnTo>
                <a:lnTo>
                  <a:pt x="14427" y="51854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898564" y="2602320"/>
            <a:ext cx="31115" cy="93980"/>
          </a:xfrm>
          <a:custGeom>
            <a:avLst/>
            <a:gdLst/>
            <a:ahLst/>
            <a:cxnLst/>
            <a:rect l="l" t="t" r="r" b="b"/>
            <a:pathLst>
              <a:path w="31114" h="93980">
                <a:moveTo>
                  <a:pt x="31013" y="93408"/>
                </a:moveTo>
                <a:lnTo>
                  <a:pt x="24803" y="89636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262584" y="2833352"/>
            <a:ext cx="40640" cy="61594"/>
          </a:xfrm>
          <a:custGeom>
            <a:avLst/>
            <a:gdLst/>
            <a:ahLst/>
            <a:cxnLst/>
            <a:rect l="l" t="t" r="r" b="b"/>
            <a:pathLst>
              <a:path w="40639" h="61594">
                <a:moveTo>
                  <a:pt x="0" y="0"/>
                </a:moveTo>
                <a:lnTo>
                  <a:pt x="40043" y="52209"/>
                </a:lnTo>
                <a:lnTo>
                  <a:pt x="26085" y="6131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136147" y="2432617"/>
            <a:ext cx="24130" cy="27940"/>
          </a:xfrm>
          <a:custGeom>
            <a:avLst/>
            <a:gdLst/>
            <a:ahLst/>
            <a:cxnLst/>
            <a:rect l="l" t="t" r="r" b="b"/>
            <a:pathLst>
              <a:path w="24130" h="27939">
                <a:moveTo>
                  <a:pt x="0" y="0"/>
                </a:moveTo>
                <a:lnTo>
                  <a:pt x="8318" y="27482"/>
                </a:lnTo>
                <a:lnTo>
                  <a:pt x="23837" y="2284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672999" y="2084293"/>
            <a:ext cx="102870" cy="38735"/>
          </a:xfrm>
          <a:custGeom>
            <a:avLst/>
            <a:gdLst/>
            <a:ahLst/>
            <a:cxnLst/>
            <a:rect l="l" t="t" r="r" b="b"/>
            <a:pathLst>
              <a:path w="102870" h="38735">
                <a:moveTo>
                  <a:pt x="102628" y="0"/>
                </a:moveTo>
                <a:lnTo>
                  <a:pt x="0" y="31280"/>
                </a:lnTo>
                <a:lnTo>
                  <a:pt x="1866" y="3822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96013" y="2062246"/>
            <a:ext cx="90170" cy="140335"/>
          </a:xfrm>
          <a:custGeom>
            <a:avLst/>
            <a:gdLst/>
            <a:ahLst/>
            <a:cxnLst/>
            <a:rect l="l" t="t" r="r" b="b"/>
            <a:pathLst>
              <a:path w="90169" h="140335">
                <a:moveTo>
                  <a:pt x="82575" y="139877"/>
                </a:moveTo>
                <a:lnTo>
                  <a:pt x="89662" y="138188"/>
                </a:lnTo>
                <a:lnTo>
                  <a:pt x="76365" y="84848"/>
                </a:lnTo>
                <a:lnTo>
                  <a:pt x="52514" y="0"/>
                </a:lnTo>
                <a:lnTo>
                  <a:pt x="0" y="1619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16471" y="5737493"/>
            <a:ext cx="19685" cy="81280"/>
          </a:xfrm>
          <a:custGeom>
            <a:avLst/>
            <a:gdLst/>
            <a:ahLst/>
            <a:cxnLst/>
            <a:rect l="l" t="t" r="r" b="b"/>
            <a:pathLst>
              <a:path w="19684" h="81279">
                <a:moveTo>
                  <a:pt x="19194" y="80808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882506" y="3211852"/>
            <a:ext cx="21590" cy="29845"/>
          </a:xfrm>
          <a:custGeom>
            <a:avLst/>
            <a:gdLst/>
            <a:ahLst/>
            <a:cxnLst/>
            <a:rect l="l" t="t" r="r" b="b"/>
            <a:pathLst>
              <a:path w="21589" h="29844">
                <a:moveTo>
                  <a:pt x="0" y="3657"/>
                </a:moveTo>
                <a:lnTo>
                  <a:pt x="5080" y="0"/>
                </a:lnTo>
                <a:lnTo>
                  <a:pt x="21437" y="26593"/>
                </a:lnTo>
                <a:lnTo>
                  <a:pt x="16497" y="2969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303452" y="3077234"/>
            <a:ext cx="38100" cy="66040"/>
          </a:xfrm>
          <a:custGeom>
            <a:avLst/>
            <a:gdLst/>
            <a:ahLst/>
            <a:cxnLst/>
            <a:rect l="l" t="t" r="r" b="b"/>
            <a:pathLst>
              <a:path w="38100" h="66039">
                <a:moveTo>
                  <a:pt x="0" y="0"/>
                </a:moveTo>
                <a:lnTo>
                  <a:pt x="19799" y="31521"/>
                </a:lnTo>
                <a:lnTo>
                  <a:pt x="37719" y="60071"/>
                </a:lnTo>
                <a:lnTo>
                  <a:pt x="27190" y="6555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628414" y="2756006"/>
            <a:ext cx="1062990" cy="1162685"/>
          </a:xfrm>
          <a:custGeom>
            <a:avLst/>
            <a:gdLst/>
            <a:ahLst/>
            <a:cxnLst/>
            <a:rect l="l" t="t" r="r" b="b"/>
            <a:pathLst>
              <a:path w="1062989" h="1162685">
                <a:moveTo>
                  <a:pt x="0" y="344462"/>
                </a:moveTo>
                <a:lnTo>
                  <a:pt x="5283" y="183540"/>
                </a:lnTo>
                <a:lnTo>
                  <a:pt x="160185" y="85686"/>
                </a:lnTo>
                <a:lnTo>
                  <a:pt x="229819" y="8902"/>
                </a:lnTo>
                <a:lnTo>
                  <a:pt x="277304" y="685"/>
                </a:lnTo>
                <a:lnTo>
                  <a:pt x="325920" y="0"/>
                </a:lnTo>
                <a:lnTo>
                  <a:pt x="370979" y="6083"/>
                </a:lnTo>
                <a:lnTo>
                  <a:pt x="751319" y="413829"/>
                </a:lnTo>
                <a:lnTo>
                  <a:pt x="1042327" y="817524"/>
                </a:lnTo>
                <a:lnTo>
                  <a:pt x="1062570" y="918235"/>
                </a:lnTo>
                <a:lnTo>
                  <a:pt x="1058887" y="965860"/>
                </a:lnTo>
                <a:lnTo>
                  <a:pt x="1050315" y="1010894"/>
                </a:lnTo>
                <a:lnTo>
                  <a:pt x="1007516" y="1082484"/>
                </a:lnTo>
                <a:lnTo>
                  <a:pt x="954798" y="1125245"/>
                </a:lnTo>
                <a:lnTo>
                  <a:pt x="914857" y="1150213"/>
                </a:lnTo>
                <a:lnTo>
                  <a:pt x="814260" y="1162558"/>
                </a:lnTo>
                <a:lnTo>
                  <a:pt x="752779" y="1158227"/>
                </a:lnTo>
                <a:lnTo>
                  <a:pt x="699795" y="1147394"/>
                </a:lnTo>
                <a:lnTo>
                  <a:pt x="657707" y="1129880"/>
                </a:lnTo>
                <a:lnTo>
                  <a:pt x="621499" y="1106170"/>
                </a:lnTo>
                <a:lnTo>
                  <a:pt x="585787" y="1073213"/>
                </a:lnTo>
                <a:lnTo>
                  <a:pt x="554570" y="1039088"/>
                </a:lnTo>
                <a:lnTo>
                  <a:pt x="326961" y="752208"/>
                </a:lnTo>
                <a:lnTo>
                  <a:pt x="0" y="34446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760666" y="4323327"/>
            <a:ext cx="69850" cy="72390"/>
          </a:xfrm>
          <a:custGeom>
            <a:avLst/>
            <a:gdLst/>
            <a:ahLst/>
            <a:cxnLst/>
            <a:rect l="l" t="t" r="r" b="b"/>
            <a:pathLst>
              <a:path w="69850" h="72389">
                <a:moveTo>
                  <a:pt x="0" y="20459"/>
                </a:moveTo>
                <a:lnTo>
                  <a:pt x="24942" y="0"/>
                </a:lnTo>
                <a:lnTo>
                  <a:pt x="66636" y="50761"/>
                </a:lnTo>
                <a:lnTo>
                  <a:pt x="69811" y="55092"/>
                </a:lnTo>
                <a:lnTo>
                  <a:pt x="49060" y="72097"/>
                </a:lnTo>
                <a:lnTo>
                  <a:pt x="41262" y="70700"/>
                </a:lnTo>
                <a:lnTo>
                  <a:pt x="0" y="2045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917860" y="1566011"/>
            <a:ext cx="217170" cy="106680"/>
          </a:xfrm>
          <a:custGeom>
            <a:avLst/>
            <a:gdLst/>
            <a:ahLst/>
            <a:cxnLst/>
            <a:rect l="l" t="t" r="r" b="b"/>
            <a:pathLst>
              <a:path w="217170" h="106680">
                <a:moveTo>
                  <a:pt x="209053" y="0"/>
                </a:moveTo>
                <a:lnTo>
                  <a:pt x="217052" y="13108"/>
                </a:lnTo>
                <a:lnTo>
                  <a:pt x="145995" y="58066"/>
                </a:lnTo>
                <a:lnTo>
                  <a:pt x="69681" y="106326"/>
                </a:lnTo>
                <a:lnTo>
                  <a:pt x="4479" y="7012"/>
                </a:lnTo>
                <a:lnTo>
                  <a:pt x="0" y="0"/>
                </a:lnTo>
              </a:path>
            </a:pathLst>
          </a:custGeom>
          <a:ln w="759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3079607" y="3256494"/>
            <a:ext cx="169545" cy="172085"/>
          </a:xfrm>
          <a:custGeom>
            <a:avLst/>
            <a:gdLst/>
            <a:ahLst/>
            <a:cxnLst/>
            <a:rect l="l" t="t" r="r" b="b"/>
            <a:pathLst>
              <a:path w="169544" h="172085">
                <a:moveTo>
                  <a:pt x="0" y="114744"/>
                </a:moveTo>
                <a:lnTo>
                  <a:pt x="8051" y="41516"/>
                </a:lnTo>
                <a:lnTo>
                  <a:pt x="32473" y="22415"/>
                </a:lnTo>
                <a:lnTo>
                  <a:pt x="59956" y="0"/>
                </a:lnTo>
                <a:lnTo>
                  <a:pt x="126199" y="7531"/>
                </a:lnTo>
                <a:lnTo>
                  <a:pt x="148247" y="34734"/>
                </a:lnTo>
                <a:lnTo>
                  <a:pt x="169506" y="60604"/>
                </a:lnTo>
                <a:lnTo>
                  <a:pt x="159473" y="132016"/>
                </a:lnTo>
                <a:lnTo>
                  <a:pt x="133172" y="153390"/>
                </a:lnTo>
                <a:lnTo>
                  <a:pt x="109308" y="171843"/>
                </a:lnTo>
                <a:lnTo>
                  <a:pt x="35433" y="158165"/>
                </a:lnTo>
                <a:lnTo>
                  <a:pt x="18135" y="138277"/>
                </a:lnTo>
                <a:lnTo>
                  <a:pt x="0" y="114744"/>
                </a:lnTo>
              </a:path>
            </a:pathLst>
          </a:custGeom>
          <a:ln w="759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153273" y="3052180"/>
            <a:ext cx="156210" cy="178435"/>
          </a:xfrm>
          <a:custGeom>
            <a:avLst/>
            <a:gdLst/>
            <a:ahLst/>
            <a:cxnLst/>
            <a:rect l="l" t="t" r="r" b="b"/>
            <a:pathLst>
              <a:path w="156209" h="178435">
                <a:moveTo>
                  <a:pt x="0" y="31343"/>
                </a:moveTo>
                <a:lnTo>
                  <a:pt x="56515" y="15760"/>
                </a:lnTo>
                <a:lnTo>
                  <a:pt x="115722" y="0"/>
                </a:lnTo>
                <a:lnTo>
                  <a:pt x="156121" y="143116"/>
                </a:lnTo>
                <a:lnTo>
                  <a:pt x="105295" y="159080"/>
                </a:lnTo>
                <a:lnTo>
                  <a:pt x="42354" y="178079"/>
                </a:lnTo>
                <a:lnTo>
                  <a:pt x="495" y="34404"/>
                </a:lnTo>
                <a:lnTo>
                  <a:pt x="0" y="31343"/>
                </a:lnTo>
              </a:path>
            </a:pathLst>
          </a:custGeom>
          <a:ln w="759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973682" y="5699774"/>
            <a:ext cx="231140" cy="118745"/>
          </a:xfrm>
          <a:custGeom>
            <a:avLst/>
            <a:gdLst/>
            <a:ahLst/>
            <a:cxnLst/>
            <a:rect l="l" t="t" r="r" b="b"/>
            <a:pathLst>
              <a:path w="231139" h="118745">
                <a:moveTo>
                  <a:pt x="4549" y="118527"/>
                </a:moveTo>
                <a:lnTo>
                  <a:pt x="0" y="94551"/>
                </a:lnTo>
                <a:lnTo>
                  <a:pt x="3479" y="63271"/>
                </a:lnTo>
                <a:lnTo>
                  <a:pt x="16471" y="35547"/>
                </a:lnTo>
                <a:lnTo>
                  <a:pt x="47688" y="17259"/>
                </a:lnTo>
                <a:lnTo>
                  <a:pt x="142252" y="0"/>
                </a:lnTo>
                <a:lnTo>
                  <a:pt x="176060" y="2603"/>
                </a:lnTo>
                <a:lnTo>
                  <a:pt x="198640" y="19875"/>
                </a:lnTo>
                <a:lnTo>
                  <a:pt x="215112" y="49441"/>
                </a:lnTo>
                <a:lnTo>
                  <a:pt x="231132" y="118527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417573" y="4337077"/>
            <a:ext cx="26034" cy="40640"/>
          </a:xfrm>
          <a:custGeom>
            <a:avLst/>
            <a:gdLst/>
            <a:ahLst/>
            <a:cxnLst/>
            <a:rect l="l" t="t" r="r" b="b"/>
            <a:pathLst>
              <a:path w="26035" h="40639">
                <a:moveTo>
                  <a:pt x="0" y="0"/>
                </a:moveTo>
                <a:lnTo>
                  <a:pt x="25793" y="40538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902952" y="5369302"/>
            <a:ext cx="220979" cy="80010"/>
          </a:xfrm>
          <a:custGeom>
            <a:avLst/>
            <a:gdLst/>
            <a:ahLst/>
            <a:cxnLst/>
            <a:rect l="l" t="t" r="r" b="b"/>
            <a:pathLst>
              <a:path w="220980" h="80010">
                <a:moveTo>
                  <a:pt x="220725" y="37198"/>
                </a:moveTo>
                <a:lnTo>
                  <a:pt x="17779" y="79870"/>
                </a:lnTo>
                <a:lnTo>
                  <a:pt x="0" y="0"/>
                </a:lnTo>
              </a:path>
            </a:pathLst>
          </a:custGeom>
          <a:ln w="26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349934" y="5386852"/>
            <a:ext cx="51435" cy="15875"/>
          </a:xfrm>
          <a:custGeom>
            <a:avLst/>
            <a:gdLst/>
            <a:ahLst/>
            <a:cxnLst/>
            <a:rect l="l" t="t" r="r" b="b"/>
            <a:pathLst>
              <a:path w="51435" h="15875">
                <a:moveTo>
                  <a:pt x="50926" y="0"/>
                </a:moveTo>
                <a:lnTo>
                  <a:pt x="0" y="15316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541721" y="2316952"/>
            <a:ext cx="20320" cy="64769"/>
          </a:xfrm>
          <a:custGeom>
            <a:avLst/>
            <a:gdLst/>
            <a:ahLst/>
            <a:cxnLst/>
            <a:rect l="l" t="t" r="r" b="b"/>
            <a:pathLst>
              <a:path w="20319" h="64769">
                <a:moveTo>
                  <a:pt x="0" y="0"/>
                </a:moveTo>
                <a:lnTo>
                  <a:pt x="19850" y="64490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799550" y="4831961"/>
            <a:ext cx="135890" cy="86360"/>
          </a:xfrm>
          <a:custGeom>
            <a:avLst/>
            <a:gdLst/>
            <a:ahLst/>
            <a:cxnLst/>
            <a:rect l="l" t="t" r="r" b="b"/>
            <a:pathLst>
              <a:path w="135889" h="86360">
                <a:moveTo>
                  <a:pt x="0" y="86334"/>
                </a:moveTo>
                <a:lnTo>
                  <a:pt x="135763" y="0"/>
                </a:lnTo>
              </a:path>
            </a:pathLst>
          </a:custGeom>
          <a:ln w="26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991396" y="5597879"/>
            <a:ext cx="144145" cy="211454"/>
          </a:xfrm>
          <a:custGeom>
            <a:avLst/>
            <a:gdLst/>
            <a:ahLst/>
            <a:cxnLst/>
            <a:rect l="l" t="t" r="r" b="b"/>
            <a:pathLst>
              <a:path w="144144" h="211454">
                <a:moveTo>
                  <a:pt x="94208" y="0"/>
                </a:moveTo>
                <a:lnTo>
                  <a:pt x="20332" y="16738"/>
                </a:lnTo>
                <a:lnTo>
                  <a:pt x="0" y="41846"/>
                </a:lnTo>
                <a:lnTo>
                  <a:pt x="32562" y="172973"/>
                </a:lnTo>
                <a:lnTo>
                  <a:pt x="46570" y="210845"/>
                </a:lnTo>
                <a:lnTo>
                  <a:pt x="143802" y="189204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332214" y="2355508"/>
            <a:ext cx="26670" cy="87630"/>
          </a:xfrm>
          <a:custGeom>
            <a:avLst/>
            <a:gdLst/>
            <a:ahLst/>
            <a:cxnLst/>
            <a:rect l="l" t="t" r="r" b="b"/>
            <a:pathLst>
              <a:path w="26669" h="87630">
                <a:moveTo>
                  <a:pt x="26174" y="87464"/>
                </a:moveTo>
                <a:lnTo>
                  <a:pt x="6083" y="22402"/>
                </a:lnTo>
                <a:lnTo>
                  <a:pt x="0" y="0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303106" y="2164570"/>
            <a:ext cx="217804" cy="676275"/>
          </a:xfrm>
          <a:custGeom>
            <a:avLst/>
            <a:gdLst/>
            <a:ahLst/>
            <a:cxnLst/>
            <a:rect l="l" t="t" r="r" b="b"/>
            <a:pathLst>
              <a:path w="217804" h="676275">
                <a:moveTo>
                  <a:pt x="106095" y="675817"/>
                </a:moveTo>
                <a:lnTo>
                  <a:pt x="217220" y="620141"/>
                </a:lnTo>
                <a:lnTo>
                  <a:pt x="76746" y="231571"/>
                </a:lnTo>
                <a:lnTo>
                  <a:pt x="64249" y="136626"/>
                </a:lnTo>
                <a:lnTo>
                  <a:pt x="60363" y="107213"/>
                </a:lnTo>
                <a:lnTo>
                  <a:pt x="29819" y="53670"/>
                </a:lnTo>
                <a:lnTo>
                  <a:pt x="0" y="0"/>
                </a:lnTo>
              </a:path>
            </a:pathLst>
          </a:custGeom>
          <a:ln w="26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493580" y="2402103"/>
            <a:ext cx="15875" cy="54610"/>
          </a:xfrm>
          <a:custGeom>
            <a:avLst/>
            <a:gdLst/>
            <a:ahLst/>
            <a:cxnLst/>
            <a:rect l="l" t="t" r="r" b="b"/>
            <a:pathLst>
              <a:path w="15875" h="54610">
                <a:moveTo>
                  <a:pt x="0" y="0"/>
                </a:moveTo>
                <a:lnTo>
                  <a:pt x="15367" y="54165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910371" y="5484239"/>
            <a:ext cx="147320" cy="22860"/>
          </a:xfrm>
          <a:custGeom>
            <a:avLst/>
            <a:gdLst/>
            <a:ahLst/>
            <a:cxnLst/>
            <a:rect l="l" t="t" r="r" b="b"/>
            <a:pathLst>
              <a:path w="147319" h="22860">
                <a:moveTo>
                  <a:pt x="0" y="22402"/>
                </a:moveTo>
                <a:lnTo>
                  <a:pt x="44246" y="12217"/>
                </a:lnTo>
                <a:lnTo>
                  <a:pt x="147040" y="0"/>
                </a:lnTo>
              </a:path>
            </a:pathLst>
          </a:custGeom>
          <a:ln w="26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304695" y="2364529"/>
            <a:ext cx="26670" cy="86995"/>
          </a:xfrm>
          <a:custGeom>
            <a:avLst/>
            <a:gdLst/>
            <a:ahLst/>
            <a:cxnLst/>
            <a:rect l="l" t="t" r="r" b="b"/>
            <a:pathLst>
              <a:path w="26669" h="86994">
                <a:moveTo>
                  <a:pt x="26682" y="86664"/>
                </a:moveTo>
                <a:lnTo>
                  <a:pt x="6654" y="21488"/>
                </a:lnTo>
                <a:lnTo>
                  <a:pt x="0" y="0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32440" y="5333460"/>
            <a:ext cx="74295" cy="16510"/>
          </a:xfrm>
          <a:custGeom>
            <a:avLst/>
            <a:gdLst/>
            <a:ahLst/>
            <a:cxnLst/>
            <a:rect l="l" t="t" r="r" b="b"/>
            <a:pathLst>
              <a:path w="74295" h="16510">
                <a:moveTo>
                  <a:pt x="73875" y="0"/>
                </a:moveTo>
                <a:lnTo>
                  <a:pt x="0" y="16116"/>
                </a:lnTo>
              </a:path>
            </a:pathLst>
          </a:custGeom>
          <a:ln w="26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93119" y="5807858"/>
            <a:ext cx="47625" cy="10795"/>
          </a:xfrm>
          <a:custGeom>
            <a:avLst/>
            <a:gdLst/>
            <a:ahLst/>
            <a:cxnLst/>
            <a:rect l="l" t="t" r="r" b="b"/>
            <a:pathLst>
              <a:path w="47625" h="10795">
                <a:moveTo>
                  <a:pt x="0" y="10443"/>
                </a:moveTo>
                <a:lnTo>
                  <a:pt x="39964" y="0"/>
                </a:lnTo>
                <a:lnTo>
                  <a:pt x="47108" y="10443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580540" y="2375745"/>
            <a:ext cx="17145" cy="54610"/>
          </a:xfrm>
          <a:custGeom>
            <a:avLst/>
            <a:gdLst/>
            <a:ahLst/>
            <a:cxnLst/>
            <a:rect l="l" t="t" r="r" b="b"/>
            <a:pathLst>
              <a:path w="17144" h="54610">
                <a:moveTo>
                  <a:pt x="0" y="0"/>
                </a:moveTo>
                <a:lnTo>
                  <a:pt x="16891" y="54076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262117" y="3985578"/>
            <a:ext cx="165100" cy="252729"/>
          </a:xfrm>
          <a:custGeom>
            <a:avLst/>
            <a:gdLst/>
            <a:ahLst/>
            <a:cxnLst/>
            <a:rect l="l" t="t" r="r" b="b"/>
            <a:pathLst>
              <a:path w="165100" h="252729">
                <a:moveTo>
                  <a:pt x="0" y="0"/>
                </a:moveTo>
                <a:lnTo>
                  <a:pt x="164515" y="252552"/>
                </a:lnTo>
              </a:path>
            </a:pathLst>
          </a:custGeom>
          <a:ln w="26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083848" y="2688718"/>
            <a:ext cx="90170" cy="335280"/>
          </a:xfrm>
          <a:custGeom>
            <a:avLst/>
            <a:gdLst/>
            <a:ahLst/>
            <a:cxnLst/>
            <a:rect l="l" t="t" r="r" b="b"/>
            <a:pathLst>
              <a:path w="90169" h="335280">
                <a:moveTo>
                  <a:pt x="89992" y="335025"/>
                </a:moveTo>
                <a:lnTo>
                  <a:pt x="0" y="51765"/>
                </a:lnTo>
                <a:lnTo>
                  <a:pt x="48945" y="0"/>
                </a:lnTo>
              </a:path>
            </a:pathLst>
          </a:custGeom>
          <a:ln w="26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447871" y="2415848"/>
            <a:ext cx="15875" cy="53975"/>
          </a:xfrm>
          <a:custGeom>
            <a:avLst/>
            <a:gdLst/>
            <a:ahLst/>
            <a:cxnLst/>
            <a:rect l="l" t="t" r="r" b="b"/>
            <a:pathLst>
              <a:path w="15875" h="53975">
                <a:moveTo>
                  <a:pt x="0" y="0"/>
                </a:moveTo>
                <a:lnTo>
                  <a:pt x="15354" y="53873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515485" y="2395395"/>
            <a:ext cx="15875" cy="54610"/>
          </a:xfrm>
          <a:custGeom>
            <a:avLst/>
            <a:gdLst/>
            <a:ahLst/>
            <a:cxnLst/>
            <a:rect l="l" t="t" r="r" b="b"/>
            <a:pathLst>
              <a:path w="15875" h="54610">
                <a:moveTo>
                  <a:pt x="0" y="0"/>
                </a:moveTo>
                <a:lnTo>
                  <a:pt x="15582" y="54228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282977" y="2782388"/>
            <a:ext cx="509270" cy="405765"/>
          </a:xfrm>
          <a:custGeom>
            <a:avLst/>
            <a:gdLst/>
            <a:ahLst/>
            <a:cxnLst/>
            <a:rect l="l" t="t" r="r" b="b"/>
            <a:pathLst>
              <a:path w="509270" h="405764">
                <a:moveTo>
                  <a:pt x="509155" y="234950"/>
                </a:moveTo>
                <a:lnTo>
                  <a:pt x="310159" y="405663"/>
                </a:lnTo>
                <a:lnTo>
                  <a:pt x="0" y="0"/>
                </a:lnTo>
              </a:path>
            </a:pathLst>
          </a:custGeom>
          <a:ln w="26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415437" y="1749262"/>
            <a:ext cx="294005" cy="158750"/>
          </a:xfrm>
          <a:custGeom>
            <a:avLst/>
            <a:gdLst/>
            <a:ahLst/>
            <a:cxnLst/>
            <a:rect l="l" t="t" r="r" b="b"/>
            <a:pathLst>
              <a:path w="294004" h="158750">
                <a:moveTo>
                  <a:pt x="0" y="158521"/>
                </a:moveTo>
                <a:lnTo>
                  <a:pt x="134302" y="90347"/>
                </a:lnTo>
                <a:lnTo>
                  <a:pt x="293979" y="0"/>
                </a:lnTo>
              </a:path>
            </a:pathLst>
          </a:custGeom>
          <a:ln w="26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020821" y="1679934"/>
            <a:ext cx="452755" cy="426084"/>
          </a:xfrm>
          <a:custGeom>
            <a:avLst/>
            <a:gdLst/>
            <a:ahLst/>
            <a:cxnLst/>
            <a:rect l="l" t="t" r="r" b="b"/>
            <a:pathLst>
              <a:path w="452754" h="426085">
                <a:moveTo>
                  <a:pt x="452704" y="0"/>
                </a:moveTo>
                <a:lnTo>
                  <a:pt x="307124" y="83185"/>
                </a:lnTo>
                <a:lnTo>
                  <a:pt x="181635" y="191909"/>
                </a:lnTo>
                <a:lnTo>
                  <a:pt x="108318" y="270002"/>
                </a:lnTo>
                <a:lnTo>
                  <a:pt x="50419" y="346303"/>
                </a:lnTo>
                <a:lnTo>
                  <a:pt x="21755" y="389039"/>
                </a:lnTo>
                <a:lnTo>
                  <a:pt x="0" y="425818"/>
                </a:lnTo>
              </a:path>
            </a:pathLst>
          </a:custGeom>
          <a:ln w="26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813351" y="2235365"/>
            <a:ext cx="17780" cy="65405"/>
          </a:xfrm>
          <a:custGeom>
            <a:avLst/>
            <a:gdLst/>
            <a:ahLst/>
            <a:cxnLst/>
            <a:rect l="l" t="t" r="r" b="b"/>
            <a:pathLst>
              <a:path w="17780" h="65405">
                <a:moveTo>
                  <a:pt x="0" y="0"/>
                </a:moveTo>
                <a:lnTo>
                  <a:pt x="17487" y="65201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395255" y="2431812"/>
            <a:ext cx="13335" cy="53340"/>
          </a:xfrm>
          <a:custGeom>
            <a:avLst/>
            <a:gdLst/>
            <a:ahLst/>
            <a:cxnLst/>
            <a:rect l="l" t="t" r="r" b="b"/>
            <a:pathLst>
              <a:path w="13334" h="53339">
                <a:moveTo>
                  <a:pt x="0" y="0"/>
                </a:moveTo>
                <a:lnTo>
                  <a:pt x="13017" y="52857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5425795" y="4874581"/>
            <a:ext cx="55244" cy="34925"/>
          </a:xfrm>
          <a:custGeom>
            <a:avLst/>
            <a:gdLst/>
            <a:ahLst/>
            <a:cxnLst/>
            <a:rect l="l" t="t" r="r" b="b"/>
            <a:pathLst>
              <a:path w="55245" h="34925">
                <a:moveTo>
                  <a:pt x="0" y="34696"/>
                </a:moveTo>
                <a:lnTo>
                  <a:pt x="55029" y="0"/>
                </a:lnTo>
              </a:path>
            </a:pathLst>
          </a:custGeom>
          <a:ln w="1520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184106" y="2705885"/>
            <a:ext cx="342900" cy="349250"/>
          </a:xfrm>
          <a:custGeom>
            <a:avLst/>
            <a:gdLst/>
            <a:ahLst/>
            <a:cxnLst/>
            <a:rect l="l" t="t" r="r" b="b"/>
            <a:pathLst>
              <a:path w="342900" h="349250">
                <a:moveTo>
                  <a:pt x="342836" y="348881"/>
                </a:moveTo>
                <a:lnTo>
                  <a:pt x="130390" y="106006"/>
                </a:lnTo>
                <a:lnTo>
                  <a:pt x="90652" y="66382"/>
                </a:lnTo>
                <a:lnTo>
                  <a:pt x="42926" y="18834"/>
                </a:lnTo>
                <a:lnTo>
                  <a:pt x="0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9096508" y="2672753"/>
            <a:ext cx="47625" cy="24130"/>
          </a:xfrm>
          <a:custGeom>
            <a:avLst/>
            <a:gdLst/>
            <a:ahLst/>
            <a:cxnLst/>
            <a:rect l="l" t="t" r="r" b="b"/>
            <a:pathLst>
              <a:path w="47625" h="24130">
                <a:moveTo>
                  <a:pt x="0" y="0"/>
                </a:moveTo>
                <a:lnTo>
                  <a:pt x="47491" y="23666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827401" y="3580983"/>
            <a:ext cx="264160" cy="423545"/>
          </a:xfrm>
          <a:custGeom>
            <a:avLst/>
            <a:gdLst/>
            <a:ahLst/>
            <a:cxnLst/>
            <a:rect l="l" t="t" r="r" b="b"/>
            <a:pathLst>
              <a:path w="264159" h="423545">
                <a:moveTo>
                  <a:pt x="0" y="0"/>
                </a:moveTo>
                <a:lnTo>
                  <a:pt x="243166" y="402488"/>
                </a:lnTo>
                <a:lnTo>
                  <a:pt x="263994" y="423024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933446" y="2378922"/>
            <a:ext cx="163195" cy="294005"/>
          </a:xfrm>
          <a:custGeom>
            <a:avLst/>
            <a:gdLst/>
            <a:ahLst/>
            <a:cxnLst/>
            <a:rect l="l" t="t" r="r" b="b"/>
            <a:pathLst>
              <a:path w="163195" h="294005">
                <a:moveTo>
                  <a:pt x="0" y="0"/>
                </a:moveTo>
                <a:lnTo>
                  <a:pt x="163055" y="293827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1173840" y="3023744"/>
            <a:ext cx="85090" cy="187960"/>
          </a:xfrm>
          <a:custGeom>
            <a:avLst/>
            <a:gdLst/>
            <a:ahLst/>
            <a:cxnLst/>
            <a:rect l="l" t="t" r="r" b="b"/>
            <a:pathLst>
              <a:path w="85090" h="187960">
                <a:moveTo>
                  <a:pt x="0" y="0"/>
                </a:moveTo>
                <a:lnTo>
                  <a:pt x="35941" y="44196"/>
                </a:lnTo>
                <a:lnTo>
                  <a:pt x="84734" y="187515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628753" y="3856682"/>
            <a:ext cx="414655" cy="447675"/>
          </a:xfrm>
          <a:custGeom>
            <a:avLst/>
            <a:gdLst/>
            <a:ahLst/>
            <a:cxnLst/>
            <a:rect l="l" t="t" r="r" b="b"/>
            <a:pathLst>
              <a:path w="414654" h="447675">
                <a:moveTo>
                  <a:pt x="322110" y="423379"/>
                </a:moveTo>
                <a:lnTo>
                  <a:pt x="303796" y="387946"/>
                </a:lnTo>
                <a:lnTo>
                  <a:pt x="414058" y="316026"/>
                </a:lnTo>
                <a:lnTo>
                  <a:pt x="217931" y="0"/>
                </a:lnTo>
                <a:lnTo>
                  <a:pt x="0" y="128003"/>
                </a:lnTo>
                <a:lnTo>
                  <a:pt x="200151" y="447243"/>
                </a:lnTo>
                <a:lnTo>
                  <a:pt x="303796" y="387946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796110" y="5798003"/>
            <a:ext cx="4445" cy="20320"/>
          </a:xfrm>
          <a:custGeom>
            <a:avLst/>
            <a:gdLst/>
            <a:ahLst/>
            <a:cxnLst/>
            <a:rect l="l" t="t" r="r" b="b"/>
            <a:pathLst>
              <a:path w="4444" h="20320">
                <a:moveTo>
                  <a:pt x="0" y="0"/>
                </a:moveTo>
                <a:lnTo>
                  <a:pt x="4252" y="20298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697958" y="2964775"/>
            <a:ext cx="30480" cy="67945"/>
          </a:xfrm>
          <a:custGeom>
            <a:avLst/>
            <a:gdLst/>
            <a:ahLst/>
            <a:cxnLst/>
            <a:rect l="l" t="t" r="r" b="b"/>
            <a:pathLst>
              <a:path w="30479" h="67944">
                <a:moveTo>
                  <a:pt x="30365" y="0"/>
                </a:moveTo>
                <a:lnTo>
                  <a:pt x="3924" y="60871"/>
                </a:lnTo>
                <a:lnTo>
                  <a:pt x="0" y="67729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082875" y="1866437"/>
            <a:ext cx="417830" cy="129539"/>
          </a:xfrm>
          <a:custGeom>
            <a:avLst/>
            <a:gdLst/>
            <a:ahLst/>
            <a:cxnLst/>
            <a:rect l="l" t="t" r="r" b="b"/>
            <a:pathLst>
              <a:path w="417829" h="129539">
                <a:moveTo>
                  <a:pt x="0" y="129171"/>
                </a:moveTo>
                <a:lnTo>
                  <a:pt x="370014" y="0"/>
                </a:lnTo>
                <a:lnTo>
                  <a:pt x="417296" y="0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098014" y="1870479"/>
            <a:ext cx="342900" cy="214629"/>
          </a:xfrm>
          <a:custGeom>
            <a:avLst/>
            <a:gdLst/>
            <a:ahLst/>
            <a:cxnLst/>
            <a:rect l="l" t="t" r="r" b="b"/>
            <a:pathLst>
              <a:path w="342900" h="214630">
                <a:moveTo>
                  <a:pt x="0" y="214020"/>
                </a:moveTo>
                <a:lnTo>
                  <a:pt x="57162" y="160629"/>
                </a:lnTo>
                <a:lnTo>
                  <a:pt x="342531" y="0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636020" y="3101950"/>
            <a:ext cx="125095" cy="281940"/>
          </a:xfrm>
          <a:custGeom>
            <a:avLst/>
            <a:gdLst/>
            <a:ahLst/>
            <a:cxnLst/>
            <a:rect l="l" t="t" r="r" b="b"/>
            <a:pathLst>
              <a:path w="125095" h="281939">
                <a:moveTo>
                  <a:pt x="21755" y="0"/>
                </a:moveTo>
                <a:lnTo>
                  <a:pt x="0" y="70700"/>
                </a:lnTo>
                <a:lnTo>
                  <a:pt x="124485" y="281635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931688" y="2513346"/>
            <a:ext cx="110489" cy="182245"/>
          </a:xfrm>
          <a:custGeom>
            <a:avLst/>
            <a:gdLst/>
            <a:ahLst/>
            <a:cxnLst/>
            <a:rect l="l" t="t" r="r" b="b"/>
            <a:pathLst>
              <a:path w="110489" h="182244">
                <a:moveTo>
                  <a:pt x="0" y="0"/>
                </a:moveTo>
                <a:lnTo>
                  <a:pt x="110439" y="182257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549740" y="1839614"/>
            <a:ext cx="548640" cy="419734"/>
          </a:xfrm>
          <a:custGeom>
            <a:avLst/>
            <a:gdLst/>
            <a:ahLst/>
            <a:cxnLst/>
            <a:rect l="l" t="t" r="r" b="b"/>
            <a:pathLst>
              <a:path w="548640" h="419735">
                <a:moveTo>
                  <a:pt x="0" y="0"/>
                </a:moveTo>
                <a:lnTo>
                  <a:pt x="231089" y="419468"/>
                </a:lnTo>
                <a:lnTo>
                  <a:pt x="548271" y="244881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684992" y="2259076"/>
            <a:ext cx="95885" cy="56515"/>
          </a:xfrm>
          <a:custGeom>
            <a:avLst/>
            <a:gdLst/>
            <a:ahLst/>
            <a:cxnLst/>
            <a:rect l="l" t="t" r="r" b="b"/>
            <a:pathLst>
              <a:path w="95884" h="56514">
                <a:moveTo>
                  <a:pt x="0" y="56007"/>
                </a:moveTo>
                <a:lnTo>
                  <a:pt x="95834" y="0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004255" y="4364321"/>
            <a:ext cx="27940" cy="63500"/>
          </a:xfrm>
          <a:custGeom>
            <a:avLst/>
            <a:gdLst/>
            <a:ahLst/>
            <a:cxnLst/>
            <a:rect l="l" t="t" r="r" b="b"/>
            <a:pathLst>
              <a:path w="27940" h="63500">
                <a:moveTo>
                  <a:pt x="27838" y="63042"/>
                </a:moveTo>
                <a:lnTo>
                  <a:pt x="0" y="0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3713538" y="4027876"/>
            <a:ext cx="438784" cy="651510"/>
          </a:xfrm>
          <a:custGeom>
            <a:avLst/>
            <a:gdLst/>
            <a:ahLst/>
            <a:cxnLst/>
            <a:rect l="l" t="t" r="r" b="b"/>
            <a:pathLst>
              <a:path w="438785" h="651510">
                <a:moveTo>
                  <a:pt x="438607" y="0"/>
                </a:moveTo>
                <a:lnTo>
                  <a:pt x="0" y="650913"/>
                </a:lnTo>
              </a:path>
            </a:pathLst>
          </a:custGeom>
          <a:ln w="45593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902341" y="2553319"/>
            <a:ext cx="1194435" cy="120014"/>
          </a:xfrm>
          <a:custGeom>
            <a:avLst/>
            <a:gdLst/>
            <a:ahLst/>
            <a:cxnLst/>
            <a:rect l="l" t="t" r="r" b="b"/>
            <a:pathLst>
              <a:path w="1194434" h="120014">
                <a:moveTo>
                  <a:pt x="0" y="0"/>
                </a:moveTo>
                <a:lnTo>
                  <a:pt x="426669" y="31407"/>
                </a:lnTo>
                <a:lnTo>
                  <a:pt x="452259" y="34429"/>
                </a:lnTo>
                <a:lnTo>
                  <a:pt x="848207" y="79806"/>
                </a:lnTo>
                <a:lnTo>
                  <a:pt x="1194168" y="11943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828708" y="4986280"/>
            <a:ext cx="315595" cy="170180"/>
          </a:xfrm>
          <a:custGeom>
            <a:avLst/>
            <a:gdLst/>
            <a:ahLst/>
            <a:cxnLst/>
            <a:rect l="l" t="t" r="r" b="b"/>
            <a:pathLst>
              <a:path w="315595" h="170179">
                <a:moveTo>
                  <a:pt x="0" y="169577"/>
                </a:moveTo>
                <a:lnTo>
                  <a:pt x="315291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760501" y="3383586"/>
            <a:ext cx="297815" cy="535305"/>
          </a:xfrm>
          <a:custGeom>
            <a:avLst/>
            <a:gdLst/>
            <a:ahLst/>
            <a:cxnLst/>
            <a:rect l="l" t="t" r="r" b="b"/>
            <a:pathLst>
              <a:path w="297815" h="535304">
                <a:moveTo>
                  <a:pt x="0" y="0"/>
                </a:moveTo>
                <a:lnTo>
                  <a:pt x="109626" y="174066"/>
                </a:lnTo>
                <a:lnTo>
                  <a:pt x="297802" y="534771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272205" y="5060043"/>
            <a:ext cx="253365" cy="715010"/>
          </a:xfrm>
          <a:custGeom>
            <a:avLst/>
            <a:gdLst/>
            <a:ahLst/>
            <a:cxnLst/>
            <a:rect l="l" t="t" r="r" b="b"/>
            <a:pathLst>
              <a:path w="253364" h="715010">
                <a:moveTo>
                  <a:pt x="253339" y="714756"/>
                </a:moveTo>
                <a:lnTo>
                  <a:pt x="237223" y="664502"/>
                </a:lnTo>
                <a:lnTo>
                  <a:pt x="128651" y="326809"/>
                </a:lnTo>
                <a:lnTo>
                  <a:pt x="102946" y="246938"/>
                </a:lnTo>
                <a:lnTo>
                  <a:pt x="49682" y="72605"/>
                </a:lnTo>
                <a:lnTo>
                  <a:pt x="34277" y="43840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043254" y="2183747"/>
            <a:ext cx="1187450" cy="356235"/>
          </a:xfrm>
          <a:custGeom>
            <a:avLst/>
            <a:gdLst/>
            <a:ahLst/>
            <a:cxnLst/>
            <a:rect l="l" t="t" r="r" b="b"/>
            <a:pathLst>
              <a:path w="1187450" h="356235">
                <a:moveTo>
                  <a:pt x="0" y="356069"/>
                </a:moveTo>
                <a:lnTo>
                  <a:pt x="288124" y="267449"/>
                </a:lnTo>
                <a:lnTo>
                  <a:pt x="315137" y="259219"/>
                </a:lnTo>
                <a:lnTo>
                  <a:pt x="352005" y="248069"/>
                </a:lnTo>
                <a:lnTo>
                  <a:pt x="404622" y="232105"/>
                </a:lnTo>
                <a:lnTo>
                  <a:pt x="450329" y="218351"/>
                </a:lnTo>
                <a:lnTo>
                  <a:pt x="472236" y="211645"/>
                </a:lnTo>
                <a:lnTo>
                  <a:pt x="518325" y="197700"/>
                </a:lnTo>
                <a:lnTo>
                  <a:pt x="537286" y="191998"/>
                </a:lnTo>
                <a:lnTo>
                  <a:pt x="735342" y="132054"/>
                </a:lnTo>
                <a:lnTo>
                  <a:pt x="787577" y="116827"/>
                </a:lnTo>
                <a:lnTo>
                  <a:pt x="1187462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741896" y="1566011"/>
            <a:ext cx="583565" cy="315595"/>
          </a:xfrm>
          <a:custGeom>
            <a:avLst/>
            <a:gdLst/>
            <a:ahLst/>
            <a:cxnLst/>
            <a:rect l="l" t="t" r="r" b="b"/>
            <a:pathLst>
              <a:path w="583565" h="315594">
                <a:moveTo>
                  <a:pt x="582994" y="14259"/>
                </a:moveTo>
                <a:lnTo>
                  <a:pt x="387376" y="175714"/>
                </a:lnTo>
                <a:lnTo>
                  <a:pt x="197460" y="315503"/>
                </a:lnTo>
                <a:lnTo>
                  <a:pt x="51130" y="79944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315438" y="1566011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5">
                <a:moveTo>
                  <a:pt x="0" y="0"/>
                </a:moveTo>
                <a:lnTo>
                  <a:pt x="9452" y="14259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778598" y="2315798"/>
            <a:ext cx="139700" cy="469265"/>
          </a:xfrm>
          <a:custGeom>
            <a:avLst/>
            <a:gdLst/>
            <a:ahLst/>
            <a:cxnLst/>
            <a:rect l="l" t="t" r="r" b="b"/>
            <a:pathLst>
              <a:path w="139700" h="469264">
                <a:moveTo>
                  <a:pt x="0" y="0"/>
                </a:moveTo>
                <a:lnTo>
                  <a:pt x="139255" y="46915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120000" y="3614315"/>
            <a:ext cx="555625" cy="366395"/>
          </a:xfrm>
          <a:custGeom>
            <a:avLst/>
            <a:gdLst/>
            <a:ahLst/>
            <a:cxnLst/>
            <a:rect l="l" t="t" r="r" b="b"/>
            <a:pathLst>
              <a:path w="555625" h="366395">
                <a:moveTo>
                  <a:pt x="555345" y="0"/>
                </a:moveTo>
                <a:lnTo>
                  <a:pt x="66992" y="318909"/>
                </a:lnTo>
                <a:lnTo>
                  <a:pt x="46634" y="333603"/>
                </a:lnTo>
                <a:lnTo>
                  <a:pt x="0" y="366039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015978" y="2773282"/>
            <a:ext cx="748030" cy="1299845"/>
          </a:xfrm>
          <a:custGeom>
            <a:avLst/>
            <a:gdLst/>
            <a:ahLst/>
            <a:cxnLst/>
            <a:rect l="l" t="t" r="r" b="b"/>
            <a:pathLst>
              <a:path w="748029" h="1299845">
                <a:moveTo>
                  <a:pt x="0" y="0"/>
                </a:moveTo>
                <a:lnTo>
                  <a:pt x="747839" y="1299375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000191" y="1857894"/>
            <a:ext cx="609600" cy="1036955"/>
          </a:xfrm>
          <a:custGeom>
            <a:avLst/>
            <a:gdLst/>
            <a:ahLst/>
            <a:cxnLst/>
            <a:rect l="l" t="t" r="r" b="b"/>
            <a:pathLst>
              <a:path w="609600" h="1036955">
                <a:moveTo>
                  <a:pt x="0" y="0"/>
                </a:moveTo>
                <a:lnTo>
                  <a:pt x="561238" y="948270"/>
                </a:lnTo>
                <a:lnTo>
                  <a:pt x="609561" y="1036891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747910" y="2887985"/>
            <a:ext cx="1321435" cy="2098675"/>
          </a:xfrm>
          <a:custGeom>
            <a:avLst/>
            <a:gdLst/>
            <a:ahLst/>
            <a:cxnLst/>
            <a:rect l="l" t="t" r="r" b="b"/>
            <a:pathLst>
              <a:path w="1321435" h="2098675">
                <a:moveTo>
                  <a:pt x="1321346" y="2098192"/>
                </a:moveTo>
                <a:lnTo>
                  <a:pt x="845820" y="1342275"/>
                </a:lnTo>
                <a:lnTo>
                  <a:pt x="670382" y="1063370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473525" y="1566011"/>
            <a:ext cx="175260" cy="114300"/>
          </a:xfrm>
          <a:custGeom>
            <a:avLst/>
            <a:gdLst/>
            <a:ahLst/>
            <a:cxnLst/>
            <a:rect l="l" t="t" r="r" b="b"/>
            <a:pathLst>
              <a:path w="175260" h="114300">
                <a:moveTo>
                  <a:pt x="0" y="113922"/>
                </a:moveTo>
                <a:lnTo>
                  <a:pt x="174738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938129" y="4455348"/>
            <a:ext cx="171450" cy="20320"/>
          </a:xfrm>
          <a:custGeom>
            <a:avLst/>
            <a:gdLst/>
            <a:ahLst/>
            <a:cxnLst/>
            <a:rect l="l" t="t" r="r" b="b"/>
            <a:pathLst>
              <a:path w="171450" h="20320">
                <a:moveTo>
                  <a:pt x="0" y="19710"/>
                </a:moveTo>
                <a:lnTo>
                  <a:pt x="46786" y="4838"/>
                </a:lnTo>
                <a:lnTo>
                  <a:pt x="91719" y="0"/>
                </a:lnTo>
                <a:lnTo>
                  <a:pt x="131419" y="6057"/>
                </a:lnTo>
                <a:lnTo>
                  <a:pt x="171399" y="1891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109533" y="4474259"/>
            <a:ext cx="794385" cy="1344295"/>
          </a:xfrm>
          <a:custGeom>
            <a:avLst/>
            <a:gdLst/>
            <a:ahLst/>
            <a:cxnLst/>
            <a:rect l="l" t="t" r="r" b="b"/>
            <a:pathLst>
              <a:path w="794384" h="1344295">
                <a:moveTo>
                  <a:pt x="0" y="0"/>
                </a:moveTo>
                <a:lnTo>
                  <a:pt x="28816" y="17919"/>
                </a:lnTo>
                <a:lnTo>
                  <a:pt x="49707" y="36499"/>
                </a:lnTo>
                <a:lnTo>
                  <a:pt x="68148" y="62420"/>
                </a:lnTo>
                <a:lnTo>
                  <a:pt x="273799" y="444271"/>
                </a:lnTo>
                <a:lnTo>
                  <a:pt x="570712" y="938034"/>
                </a:lnTo>
                <a:lnTo>
                  <a:pt x="599655" y="986104"/>
                </a:lnTo>
                <a:lnTo>
                  <a:pt x="652691" y="1085951"/>
                </a:lnTo>
                <a:lnTo>
                  <a:pt x="794078" y="1344042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154931" y="3302143"/>
            <a:ext cx="860425" cy="701040"/>
          </a:xfrm>
          <a:custGeom>
            <a:avLst/>
            <a:gdLst/>
            <a:ahLst/>
            <a:cxnLst/>
            <a:rect l="l" t="t" r="r" b="b"/>
            <a:pathLst>
              <a:path w="860425" h="701039">
                <a:moveTo>
                  <a:pt x="859942" y="0"/>
                </a:moveTo>
                <a:lnTo>
                  <a:pt x="11049" y="675601"/>
                </a:lnTo>
                <a:lnTo>
                  <a:pt x="0" y="700709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9025859" y="15660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1424" y="1887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648420" y="5353549"/>
            <a:ext cx="107950" cy="464820"/>
          </a:xfrm>
          <a:custGeom>
            <a:avLst/>
            <a:gdLst/>
            <a:ahLst/>
            <a:cxnLst/>
            <a:rect l="l" t="t" r="r" b="b"/>
            <a:pathLst>
              <a:path w="107950" h="464820">
                <a:moveTo>
                  <a:pt x="0" y="0"/>
                </a:moveTo>
                <a:lnTo>
                  <a:pt x="107736" y="464752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931688" y="2041224"/>
            <a:ext cx="772160" cy="472440"/>
          </a:xfrm>
          <a:custGeom>
            <a:avLst/>
            <a:gdLst/>
            <a:ahLst/>
            <a:cxnLst/>
            <a:rect l="l" t="t" r="r" b="b"/>
            <a:pathLst>
              <a:path w="772160" h="472439">
                <a:moveTo>
                  <a:pt x="0" y="472122"/>
                </a:moveTo>
                <a:lnTo>
                  <a:pt x="396113" y="226669"/>
                </a:lnTo>
                <a:lnTo>
                  <a:pt x="771817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747914" y="2695610"/>
            <a:ext cx="294640" cy="192405"/>
          </a:xfrm>
          <a:custGeom>
            <a:avLst/>
            <a:gdLst/>
            <a:ahLst/>
            <a:cxnLst/>
            <a:rect l="l" t="t" r="r" b="b"/>
            <a:pathLst>
              <a:path w="294639" h="192405">
                <a:moveTo>
                  <a:pt x="0" y="192379"/>
                </a:moveTo>
                <a:lnTo>
                  <a:pt x="294208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675339" y="3614319"/>
            <a:ext cx="1026160" cy="1613535"/>
          </a:xfrm>
          <a:custGeom>
            <a:avLst/>
            <a:gdLst/>
            <a:ahLst/>
            <a:cxnLst/>
            <a:rect l="l" t="t" r="r" b="b"/>
            <a:pathLst>
              <a:path w="1026160" h="1613535">
                <a:moveTo>
                  <a:pt x="1025944" y="1613065"/>
                </a:moveTo>
                <a:lnTo>
                  <a:pt x="805484" y="1260259"/>
                </a:lnTo>
                <a:lnTo>
                  <a:pt x="544601" y="842759"/>
                </a:lnTo>
                <a:lnTo>
                  <a:pt x="44056" y="68173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410635" y="2553314"/>
            <a:ext cx="492125" cy="107314"/>
          </a:xfrm>
          <a:custGeom>
            <a:avLst/>
            <a:gdLst/>
            <a:ahLst/>
            <a:cxnLst/>
            <a:rect l="l" t="t" r="r" b="b"/>
            <a:pathLst>
              <a:path w="492125" h="107314">
                <a:moveTo>
                  <a:pt x="0" y="107213"/>
                </a:moveTo>
                <a:lnTo>
                  <a:pt x="131775" y="78460"/>
                </a:lnTo>
                <a:lnTo>
                  <a:pt x="491705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264970" y="1566011"/>
            <a:ext cx="637540" cy="987425"/>
          </a:xfrm>
          <a:custGeom>
            <a:avLst/>
            <a:gdLst/>
            <a:ahLst/>
            <a:cxnLst/>
            <a:rect l="l" t="t" r="r" b="b"/>
            <a:pathLst>
              <a:path w="637540" h="987425">
                <a:moveTo>
                  <a:pt x="637370" y="987308"/>
                </a:moveTo>
                <a:lnTo>
                  <a:pt x="175573" y="304467"/>
                </a:lnTo>
                <a:lnTo>
                  <a:pt x="0" y="0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703510" y="1857890"/>
            <a:ext cx="297180" cy="183515"/>
          </a:xfrm>
          <a:custGeom>
            <a:avLst/>
            <a:gdLst/>
            <a:ahLst/>
            <a:cxnLst/>
            <a:rect l="l" t="t" r="r" b="b"/>
            <a:pathLst>
              <a:path w="297179" h="183514">
                <a:moveTo>
                  <a:pt x="0" y="183337"/>
                </a:moveTo>
                <a:lnTo>
                  <a:pt x="296684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609758" y="2660525"/>
            <a:ext cx="801370" cy="234315"/>
          </a:xfrm>
          <a:custGeom>
            <a:avLst/>
            <a:gdLst/>
            <a:ahLst/>
            <a:cxnLst/>
            <a:rect l="l" t="t" r="r" b="b"/>
            <a:pathLst>
              <a:path w="801370" h="234314">
                <a:moveTo>
                  <a:pt x="0" y="234264"/>
                </a:moveTo>
                <a:lnTo>
                  <a:pt x="96393" y="206032"/>
                </a:lnTo>
                <a:lnTo>
                  <a:pt x="406222" y="112750"/>
                </a:lnTo>
                <a:lnTo>
                  <a:pt x="710438" y="20332"/>
                </a:lnTo>
                <a:lnTo>
                  <a:pt x="800874" y="0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042124" y="2695608"/>
            <a:ext cx="578485" cy="735330"/>
          </a:xfrm>
          <a:custGeom>
            <a:avLst/>
            <a:gdLst/>
            <a:ahLst/>
            <a:cxnLst/>
            <a:rect l="l" t="t" r="r" b="b"/>
            <a:pathLst>
              <a:path w="578485" h="735329">
                <a:moveTo>
                  <a:pt x="0" y="0"/>
                </a:moveTo>
                <a:lnTo>
                  <a:pt x="293243" y="332498"/>
                </a:lnTo>
                <a:lnTo>
                  <a:pt x="578256" y="734961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473525" y="1679934"/>
            <a:ext cx="824230" cy="1337310"/>
          </a:xfrm>
          <a:custGeom>
            <a:avLst/>
            <a:gdLst/>
            <a:ahLst/>
            <a:cxnLst/>
            <a:rect l="l" t="t" r="r" b="b"/>
            <a:pathLst>
              <a:path w="824229" h="1337310">
                <a:moveTo>
                  <a:pt x="0" y="0"/>
                </a:moveTo>
                <a:lnTo>
                  <a:pt x="229984" y="361289"/>
                </a:lnTo>
                <a:lnTo>
                  <a:pt x="823785" y="1336954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20381" y="3430564"/>
            <a:ext cx="808990" cy="1325880"/>
          </a:xfrm>
          <a:custGeom>
            <a:avLst/>
            <a:gdLst/>
            <a:ahLst/>
            <a:cxnLst/>
            <a:rect l="l" t="t" r="r" b="b"/>
            <a:pathLst>
              <a:path w="808989" h="1325879">
                <a:moveTo>
                  <a:pt x="0" y="0"/>
                </a:moveTo>
                <a:lnTo>
                  <a:pt x="171640" y="283806"/>
                </a:lnTo>
                <a:lnTo>
                  <a:pt x="345020" y="559320"/>
                </a:lnTo>
                <a:lnTo>
                  <a:pt x="738403" y="1220228"/>
                </a:lnTo>
                <a:lnTo>
                  <a:pt x="759358" y="1252016"/>
                </a:lnTo>
                <a:lnTo>
                  <a:pt x="776478" y="1277569"/>
                </a:lnTo>
                <a:lnTo>
                  <a:pt x="808570" y="1325676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620381" y="2894789"/>
            <a:ext cx="989965" cy="535940"/>
          </a:xfrm>
          <a:custGeom>
            <a:avLst/>
            <a:gdLst/>
            <a:ahLst/>
            <a:cxnLst/>
            <a:rect l="l" t="t" r="r" b="b"/>
            <a:pathLst>
              <a:path w="989965" h="535939">
                <a:moveTo>
                  <a:pt x="0" y="535774"/>
                </a:moveTo>
                <a:lnTo>
                  <a:pt x="264769" y="376199"/>
                </a:lnTo>
                <a:lnTo>
                  <a:pt x="309435" y="348945"/>
                </a:lnTo>
                <a:lnTo>
                  <a:pt x="676935" y="122097"/>
                </a:lnTo>
                <a:lnTo>
                  <a:pt x="857592" y="29946"/>
                </a:lnTo>
                <a:lnTo>
                  <a:pt x="918972" y="6286"/>
                </a:lnTo>
                <a:lnTo>
                  <a:pt x="98938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846065" y="1566011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5" h="27305">
                <a:moveTo>
                  <a:pt x="0" y="27259"/>
                </a:moveTo>
                <a:lnTo>
                  <a:pt x="44474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3016592" y="1599205"/>
            <a:ext cx="698500" cy="558800"/>
          </a:xfrm>
          <a:custGeom>
            <a:avLst/>
            <a:gdLst/>
            <a:ahLst/>
            <a:cxnLst/>
            <a:rect l="l" t="t" r="r" b="b"/>
            <a:pathLst>
              <a:path w="698500" h="558800">
                <a:moveTo>
                  <a:pt x="698195" y="0"/>
                </a:moveTo>
                <a:lnTo>
                  <a:pt x="0" y="202234"/>
                </a:lnTo>
                <a:lnTo>
                  <a:pt x="66281" y="396405"/>
                </a:lnTo>
                <a:lnTo>
                  <a:pt x="122085" y="558723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4927777" y="1566011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0"/>
                </a:moveTo>
                <a:lnTo>
                  <a:pt x="3609" y="12299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4047134" y="1819070"/>
            <a:ext cx="256540" cy="346075"/>
          </a:xfrm>
          <a:custGeom>
            <a:avLst/>
            <a:gdLst/>
            <a:ahLst/>
            <a:cxnLst/>
            <a:rect l="l" t="t" r="r" b="b"/>
            <a:pathLst>
              <a:path w="256539" h="346075">
                <a:moveTo>
                  <a:pt x="255968" y="345503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219939" y="3989886"/>
            <a:ext cx="746125" cy="467359"/>
          </a:xfrm>
          <a:custGeom>
            <a:avLst/>
            <a:gdLst/>
            <a:ahLst/>
            <a:cxnLst/>
            <a:rect l="l" t="t" r="r" b="b"/>
            <a:pathLst>
              <a:path w="746125" h="467360">
                <a:moveTo>
                  <a:pt x="745528" y="0"/>
                </a:moveTo>
                <a:lnTo>
                  <a:pt x="373849" y="240372"/>
                </a:lnTo>
                <a:lnTo>
                  <a:pt x="197637" y="347192"/>
                </a:lnTo>
                <a:lnTo>
                  <a:pt x="0" y="467182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7680243" y="5064386"/>
            <a:ext cx="434340" cy="347980"/>
          </a:xfrm>
          <a:custGeom>
            <a:avLst/>
            <a:gdLst/>
            <a:ahLst/>
            <a:cxnLst/>
            <a:rect l="l" t="t" r="r" b="b"/>
            <a:pathLst>
              <a:path w="434340" h="347979">
                <a:moveTo>
                  <a:pt x="0" y="347903"/>
                </a:moveTo>
                <a:lnTo>
                  <a:pt x="168427" y="259283"/>
                </a:lnTo>
                <a:lnTo>
                  <a:pt x="434213" y="119481"/>
                </a:lnTo>
                <a:lnTo>
                  <a:pt x="359778" y="0"/>
                </a:lnTo>
                <a:lnTo>
                  <a:pt x="102730" y="159410"/>
                </a:lnTo>
                <a:lnTo>
                  <a:pt x="168427" y="259283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0" y="2612773"/>
            <a:ext cx="1084580" cy="320040"/>
          </a:xfrm>
          <a:custGeom>
            <a:avLst/>
            <a:gdLst/>
            <a:ahLst/>
            <a:cxnLst/>
            <a:rect l="l" t="t" r="r" b="b"/>
            <a:pathLst>
              <a:path w="1084580" h="320039">
                <a:moveTo>
                  <a:pt x="1084533" y="0"/>
                </a:moveTo>
                <a:lnTo>
                  <a:pt x="0" y="319494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935833" y="5726602"/>
            <a:ext cx="86995" cy="92075"/>
          </a:xfrm>
          <a:custGeom>
            <a:avLst/>
            <a:gdLst/>
            <a:ahLst/>
            <a:cxnLst/>
            <a:rect l="l" t="t" r="r" b="b"/>
            <a:pathLst>
              <a:path w="86994" h="92075">
                <a:moveTo>
                  <a:pt x="86986" y="91699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8198036" y="2312404"/>
            <a:ext cx="294640" cy="626745"/>
          </a:xfrm>
          <a:custGeom>
            <a:avLst/>
            <a:gdLst/>
            <a:ahLst/>
            <a:cxnLst/>
            <a:rect l="l" t="t" r="r" b="b"/>
            <a:pathLst>
              <a:path w="294640" h="626744">
                <a:moveTo>
                  <a:pt x="294131" y="626135"/>
                </a:moveTo>
                <a:lnTo>
                  <a:pt x="130975" y="272313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525539" y="5774799"/>
            <a:ext cx="5715" cy="43815"/>
          </a:xfrm>
          <a:custGeom>
            <a:avLst/>
            <a:gdLst/>
            <a:ahLst/>
            <a:cxnLst/>
            <a:rect l="l" t="t" r="r" b="b"/>
            <a:pathLst>
              <a:path w="5714" h="43814">
                <a:moveTo>
                  <a:pt x="2457" y="43502"/>
                </a:moveTo>
                <a:lnTo>
                  <a:pt x="5295" y="33032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8113984" y="4617016"/>
            <a:ext cx="414020" cy="230504"/>
          </a:xfrm>
          <a:custGeom>
            <a:avLst/>
            <a:gdLst/>
            <a:ahLst/>
            <a:cxnLst/>
            <a:rect l="l" t="t" r="r" b="b"/>
            <a:pathLst>
              <a:path w="414020" h="230504">
                <a:moveTo>
                  <a:pt x="0" y="230466"/>
                </a:moveTo>
                <a:lnTo>
                  <a:pt x="414007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74273" y="3337471"/>
            <a:ext cx="2468245" cy="1649095"/>
          </a:xfrm>
          <a:custGeom>
            <a:avLst/>
            <a:gdLst/>
            <a:ahLst/>
            <a:cxnLst/>
            <a:rect l="l" t="t" r="r" b="b"/>
            <a:pathLst>
              <a:path w="2468245" h="1649095">
                <a:moveTo>
                  <a:pt x="0" y="1648790"/>
                </a:moveTo>
                <a:lnTo>
                  <a:pt x="52628" y="1646262"/>
                </a:lnTo>
                <a:lnTo>
                  <a:pt x="657707" y="1505534"/>
                </a:lnTo>
                <a:lnTo>
                  <a:pt x="721042" y="1489024"/>
                </a:lnTo>
                <a:lnTo>
                  <a:pt x="777074" y="1442135"/>
                </a:lnTo>
                <a:lnTo>
                  <a:pt x="822045" y="1369872"/>
                </a:lnTo>
                <a:lnTo>
                  <a:pt x="1088186" y="1140853"/>
                </a:lnTo>
                <a:lnTo>
                  <a:pt x="1198867" y="1046733"/>
                </a:lnTo>
                <a:lnTo>
                  <a:pt x="2060613" y="339648"/>
                </a:lnTo>
                <a:lnTo>
                  <a:pt x="2433002" y="31864"/>
                </a:lnTo>
                <a:lnTo>
                  <a:pt x="2468232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3705145" y="1566011"/>
            <a:ext cx="10160" cy="33655"/>
          </a:xfrm>
          <a:custGeom>
            <a:avLst/>
            <a:gdLst/>
            <a:ahLst/>
            <a:cxnLst/>
            <a:rect l="l" t="t" r="r" b="b"/>
            <a:pathLst>
              <a:path w="10160" h="33655">
                <a:moveTo>
                  <a:pt x="9642" y="33194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525542" y="5774800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27458" y="43501"/>
                </a:moveTo>
                <a:lnTo>
                  <a:pt x="15798" y="28549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9019396" y="1848264"/>
            <a:ext cx="125095" cy="104139"/>
          </a:xfrm>
          <a:custGeom>
            <a:avLst/>
            <a:gdLst/>
            <a:ahLst/>
            <a:cxnLst/>
            <a:rect l="l" t="t" r="r" b="b"/>
            <a:pathLst>
              <a:path w="125095" h="104139">
                <a:moveTo>
                  <a:pt x="0" y="104104"/>
                </a:moveTo>
                <a:lnTo>
                  <a:pt x="124603" y="0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9091403" y="4004011"/>
            <a:ext cx="52705" cy="93345"/>
          </a:xfrm>
          <a:custGeom>
            <a:avLst/>
            <a:gdLst/>
            <a:ahLst/>
            <a:cxnLst/>
            <a:rect l="l" t="t" r="r" b="b"/>
            <a:pathLst>
              <a:path w="52704" h="93345">
                <a:moveTo>
                  <a:pt x="0" y="0"/>
                </a:moveTo>
                <a:lnTo>
                  <a:pt x="52596" y="93328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3950874" y="1566011"/>
            <a:ext cx="37465" cy="59055"/>
          </a:xfrm>
          <a:custGeom>
            <a:avLst/>
            <a:gdLst/>
            <a:ahLst/>
            <a:cxnLst/>
            <a:rect l="l" t="t" r="r" b="b"/>
            <a:pathLst>
              <a:path w="37464" h="59055">
                <a:moveTo>
                  <a:pt x="0" y="0"/>
                </a:moveTo>
                <a:lnTo>
                  <a:pt x="37000" y="59047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022060" y="1819076"/>
            <a:ext cx="1025525" cy="756920"/>
          </a:xfrm>
          <a:custGeom>
            <a:avLst/>
            <a:gdLst/>
            <a:ahLst/>
            <a:cxnLst/>
            <a:rect l="l" t="t" r="r" b="b"/>
            <a:pathLst>
              <a:path w="1025525" h="756919">
                <a:moveTo>
                  <a:pt x="1025080" y="0"/>
                </a:moveTo>
                <a:lnTo>
                  <a:pt x="580529" y="333451"/>
                </a:lnTo>
                <a:lnTo>
                  <a:pt x="0" y="75650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8594651" y="1949041"/>
            <a:ext cx="339090" cy="429895"/>
          </a:xfrm>
          <a:custGeom>
            <a:avLst/>
            <a:gdLst/>
            <a:ahLst/>
            <a:cxnLst/>
            <a:rect l="l" t="t" r="r" b="b"/>
            <a:pathLst>
              <a:path w="339090" h="429894">
                <a:moveTo>
                  <a:pt x="0" y="0"/>
                </a:moveTo>
                <a:lnTo>
                  <a:pt x="317030" y="402336"/>
                </a:lnTo>
                <a:lnTo>
                  <a:pt x="338797" y="429882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327855" y="2267893"/>
            <a:ext cx="602615" cy="975994"/>
          </a:xfrm>
          <a:custGeom>
            <a:avLst/>
            <a:gdLst/>
            <a:ahLst/>
            <a:cxnLst/>
            <a:rect l="l" t="t" r="r" b="b"/>
            <a:pathLst>
              <a:path w="602614" h="975994">
                <a:moveTo>
                  <a:pt x="601992" y="975842"/>
                </a:moveTo>
                <a:lnTo>
                  <a:pt x="464273" y="749439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3811689" y="3757793"/>
            <a:ext cx="161290" cy="19685"/>
          </a:xfrm>
          <a:custGeom>
            <a:avLst/>
            <a:gdLst/>
            <a:ahLst/>
            <a:cxnLst/>
            <a:rect l="l" t="t" r="r" b="b"/>
            <a:pathLst>
              <a:path w="161289" h="19685">
                <a:moveTo>
                  <a:pt x="161226" y="4775"/>
                </a:moveTo>
                <a:lnTo>
                  <a:pt x="90373" y="0"/>
                </a:lnTo>
                <a:lnTo>
                  <a:pt x="31254" y="9639"/>
                </a:lnTo>
                <a:lnTo>
                  <a:pt x="0" y="1938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8636926" y="5799729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0" y="18572"/>
                </a:moveTo>
                <a:lnTo>
                  <a:pt x="36223" y="0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2122" y="4003653"/>
            <a:ext cx="276860" cy="88900"/>
          </a:xfrm>
          <a:custGeom>
            <a:avLst/>
            <a:gdLst/>
            <a:ahLst/>
            <a:cxnLst/>
            <a:rect l="l" t="t" r="r" b="b"/>
            <a:pathLst>
              <a:path w="276860" h="88900">
                <a:moveTo>
                  <a:pt x="276783" y="0"/>
                </a:moveTo>
                <a:lnTo>
                  <a:pt x="0" y="88544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303160" y="1866442"/>
            <a:ext cx="1197610" cy="568960"/>
          </a:xfrm>
          <a:custGeom>
            <a:avLst/>
            <a:gdLst/>
            <a:ahLst/>
            <a:cxnLst/>
            <a:rect l="l" t="t" r="r" b="b"/>
            <a:pathLst>
              <a:path w="1197610" h="568960">
                <a:moveTo>
                  <a:pt x="1197013" y="0"/>
                </a:moveTo>
                <a:lnTo>
                  <a:pt x="1082065" y="98564"/>
                </a:lnTo>
                <a:lnTo>
                  <a:pt x="967143" y="193713"/>
                </a:lnTo>
                <a:lnTo>
                  <a:pt x="885012" y="262788"/>
                </a:lnTo>
                <a:lnTo>
                  <a:pt x="835520" y="291477"/>
                </a:lnTo>
                <a:lnTo>
                  <a:pt x="710971" y="354736"/>
                </a:lnTo>
                <a:lnTo>
                  <a:pt x="571753" y="400088"/>
                </a:lnTo>
                <a:lnTo>
                  <a:pt x="365798" y="460006"/>
                </a:lnTo>
                <a:lnTo>
                  <a:pt x="335025" y="467804"/>
                </a:lnTo>
                <a:lnTo>
                  <a:pt x="0" y="568731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007394" y="5779815"/>
            <a:ext cx="24130" cy="38735"/>
          </a:xfrm>
          <a:custGeom>
            <a:avLst/>
            <a:gdLst/>
            <a:ahLst/>
            <a:cxnLst/>
            <a:rect l="l" t="t" r="r" b="b"/>
            <a:pathLst>
              <a:path w="24129" h="38735">
                <a:moveTo>
                  <a:pt x="23932" y="38486"/>
                </a:moveTo>
                <a:lnTo>
                  <a:pt x="18884" y="30060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939355" y="1881524"/>
            <a:ext cx="259079" cy="431165"/>
          </a:xfrm>
          <a:custGeom>
            <a:avLst/>
            <a:gdLst/>
            <a:ahLst/>
            <a:cxnLst/>
            <a:rect l="l" t="t" r="r" b="b"/>
            <a:pathLst>
              <a:path w="259079" h="431164">
                <a:moveTo>
                  <a:pt x="258686" y="430885"/>
                </a:moveTo>
                <a:lnTo>
                  <a:pt x="0" y="0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846064" y="1593264"/>
            <a:ext cx="154305" cy="264795"/>
          </a:xfrm>
          <a:custGeom>
            <a:avLst/>
            <a:gdLst/>
            <a:ahLst/>
            <a:cxnLst/>
            <a:rect l="l" t="t" r="r" b="b"/>
            <a:pathLst>
              <a:path w="154304" h="264794">
                <a:moveTo>
                  <a:pt x="154127" y="264629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4374569" y="2887990"/>
            <a:ext cx="373380" cy="726440"/>
          </a:xfrm>
          <a:custGeom>
            <a:avLst/>
            <a:gdLst/>
            <a:ahLst/>
            <a:cxnLst/>
            <a:rect l="l" t="t" r="r" b="b"/>
            <a:pathLst>
              <a:path w="373379" h="726439">
                <a:moveTo>
                  <a:pt x="373367" y="0"/>
                </a:moveTo>
                <a:lnTo>
                  <a:pt x="0" y="234556"/>
                </a:lnTo>
                <a:lnTo>
                  <a:pt x="259969" y="659688"/>
                </a:lnTo>
                <a:lnTo>
                  <a:pt x="300774" y="726325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3500170" y="1599205"/>
            <a:ext cx="223520" cy="267335"/>
          </a:xfrm>
          <a:custGeom>
            <a:avLst/>
            <a:gdLst/>
            <a:ahLst/>
            <a:cxnLst/>
            <a:rect l="l" t="t" r="r" b="b"/>
            <a:pathLst>
              <a:path w="223520" h="267335">
                <a:moveTo>
                  <a:pt x="214617" y="0"/>
                </a:moveTo>
                <a:lnTo>
                  <a:pt x="221678" y="40805"/>
                </a:lnTo>
                <a:lnTo>
                  <a:pt x="223189" y="72339"/>
                </a:lnTo>
                <a:lnTo>
                  <a:pt x="211150" y="96405"/>
                </a:lnTo>
                <a:lnTo>
                  <a:pt x="111683" y="175298"/>
                </a:lnTo>
                <a:lnTo>
                  <a:pt x="0" y="267233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8452631" y="5155850"/>
            <a:ext cx="376555" cy="643890"/>
          </a:xfrm>
          <a:custGeom>
            <a:avLst/>
            <a:gdLst/>
            <a:ahLst/>
            <a:cxnLst/>
            <a:rect l="l" t="t" r="r" b="b"/>
            <a:pathLst>
              <a:path w="376554" h="643889">
                <a:moveTo>
                  <a:pt x="220522" y="643877"/>
                </a:moveTo>
                <a:lnTo>
                  <a:pt x="0" y="233019"/>
                </a:lnTo>
                <a:lnTo>
                  <a:pt x="376072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0" y="2884406"/>
            <a:ext cx="1435100" cy="492125"/>
          </a:xfrm>
          <a:custGeom>
            <a:avLst/>
            <a:gdLst/>
            <a:ahLst/>
            <a:cxnLst/>
            <a:rect l="l" t="t" r="r" b="b"/>
            <a:pathLst>
              <a:path w="1435100" h="492125">
                <a:moveTo>
                  <a:pt x="0" y="491569"/>
                </a:moveTo>
                <a:lnTo>
                  <a:pt x="627053" y="304596"/>
                </a:lnTo>
                <a:lnTo>
                  <a:pt x="1173839" y="139331"/>
                </a:lnTo>
                <a:lnTo>
                  <a:pt x="1420067" y="49644"/>
                </a:lnTo>
                <a:lnTo>
                  <a:pt x="143457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870134" y="3403555"/>
            <a:ext cx="315595" cy="154305"/>
          </a:xfrm>
          <a:custGeom>
            <a:avLst/>
            <a:gdLst/>
            <a:ahLst/>
            <a:cxnLst/>
            <a:rect l="l" t="t" r="r" b="b"/>
            <a:pathLst>
              <a:path w="315595" h="154304">
                <a:moveTo>
                  <a:pt x="0" y="154101"/>
                </a:moveTo>
                <a:lnTo>
                  <a:pt x="157518" y="83045"/>
                </a:lnTo>
                <a:lnTo>
                  <a:pt x="315531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8632762" y="1566011"/>
            <a:ext cx="60325" cy="81280"/>
          </a:xfrm>
          <a:custGeom>
            <a:avLst/>
            <a:gdLst/>
            <a:ahLst/>
            <a:cxnLst/>
            <a:rect l="l" t="t" r="r" b="b"/>
            <a:pathLst>
              <a:path w="60325" h="81280">
                <a:moveTo>
                  <a:pt x="60040" y="81159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4237751" y="2212747"/>
            <a:ext cx="39370" cy="513715"/>
          </a:xfrm>
          <a:custGeom>
            <a:avLst/>
            <a:gdLst/>
            <a:ahLst/>
            <a:cxnLst/>
            <a:rect l="l" t="t" r="r" b="b"/>
            <a:pathLst>
              <a:path w="39370" h="513714">
                <a:moveTo>
                  <a:pt x="28752" y="513130"/>
                </a:moveTo>
                <a:lnTo>
                  <a:pt x="39027" y="317601"/>
                </a:lnTo>
                <a:lnTo>
                  <a:pt x="35699" y="109194"/>
                </a:lnTo>
                <a:lnTo>
                  <a:pt x="10566" y="28346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3972917" y="2725878"/>
            <a:ext cx="294005" cy="1036955"/>
          </a:xfrm>
          <a:custGeom>
            <a:avLst/>
            <a:gdLst/>
            <a:ahLst/>
            <a:cxnLst/>
            <a:rect l="l" t="t" r="r" b="b"/>
            <a:pathLst>
              <a:path w="294004" h="1036954">
                <a:moveTo>
                  <a:pt x="293585" y="0"/>
                </a:moveTo>
                <a:lnTo>
                  <a:pt x="216179" y="491972"/>
                </a:lnTo>
                <a:lnTo>
                  <a:pt x="138061" y="558253"/>
                </a:lnTo>
                <a:lnTo>
                  <a:pt x="228561" y="678154"/>
                </a:lnTo>
                <a:lnTo>
                  <a:pt x="181483" y="903401"/>
                </a:lnTo>
                <a:lnTo>
                  <a:pt x="0" y="1036688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716177" y="5317966"/>
            <a:ext cx="291465" cy="462280"/>
          </a:xfrm>
          <a:custGeom>
            <a:avLst/>
            <a:gdLst/>
            <a:ahLst/>
            <a:cxnLst/>
            <a:rect l="l" t="t" r="r" b="b"/>
            <a:pathLst>
              <a:path w="291464" h="462279">
                <a:moveTo>
                  <a:pt x="291223" y="461848"/>
                </a:moveTo>
                <a:lnTo>
                  <a:pt x="51028" y="80962"/>
                </a:lnTo>
                <a:lnTo>
                  <a:pt x="0" y="0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879151" y="4222362"/>
            <a:ext cx="172720" cy="557530"/>
          </a:xfrm>
          <a:custGeom>
            <a:avLst/>
            <a:gdLst/>
            <a:ahLst/>
            <a:cxnLst/>
            <a:rect l="l" t="t" r="r" b="b"/>
            <a:pathLst>
              <a:path w="172719" h="557529">
                <a:moveTo>
                  <a:pt x="0" y="0"/>
                </a:moveTo>
                <a:lnTo>
                  <a:pt x="10058" y="25831"/>
                </a:lnTo>
                <a:lnTo>
                  <a:pt x="122910" y="479120"/>
                </a:lnTo>
                <a:lnTo>
                  <a:pt x="148628" y="531456"/>
                </a:lnTo>
                <a:lnTo>
                  <a:pt x="172199" y="557237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8527984" y="4388788"/>
            <a:ext cx="426084" cy="228600"/>
          </a:xfrm>
          <a:custGeom>
            <a:avLst/>
            <a:gdLst/>
            <a:ahLst/>
            <a:cxnLst/>
            <a:rect l="l" t="t" r="r" b="b"/>
            <a:pathLst>
              <a:path w="426084" h="228600">
                <a:moveTo>
                  <a:pt x="0" y="228231"/>
                </a:moveTo>
                <a:lnTo>
                  <a:pt x="425615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612033" y="4801008"/>
            <a:ext cx="642620" cy="448309"/>
          </a:xfrm>
          <a:custGeom>
            <a:avLst/>
            <a:gdLst/>
            <a:ahLst/>
            <a:cxnLst/>
            <a:rect l="l" t="t" r="r" b="b"/>
            <a:pathLst>
              <a:path w="642620" h="448310">
                <a:moveTo>
                  <a:pt x="0" y="447801"/>
                </a:moveTo>
                <a:lnTo>
                  <a:pt x="116433" y="401091"/>
                </a:lnTo>
                <a:lnTo>
                  <a:pt x="262432" y="292607"/>
                </a:lnTo>
                <a:lnTo>
                  <a:pt x="642416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3320313" y="4175450"/>
            <a:ext cx="108585" cy="24130"/>
          </a:xfrm>
          <a:custGeom>
            <a:avLst/>
            <a:gdLst/>
            <a:ahLst/>
            <a:cxnLst/>
            <a:rect l="l" t="t" r="r" b="b"/>
            <a:pathLst>
              <a:path w="108585" h="24129">
                <a:moveTo>
                  <a:pt x="0" y="8686"/>
                </a:moveTo>
                <a:lnTo>
                  <a:pt x="27393" y="0"/>
                </a:lnTo>
                <a:lnTo>
                  <a:pt x="55829" y="1028"/>
                </a:lnTo>
                <a:lnTo>
                  <a:pt x="83286" y="7823"/>
                </a:lnTo>
                <a:lnTo>
                  <a:pt x="108419" y="23939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0" y="5339418"/>
            <a:ext cx="96520" cy="11430"/>
          </a:xfrm>
          <a:custGeom>
            <a:avLst/>
            <a:gdLst/>
            <a:ahLst/>
            <a:cxnLst/>
            <a:rect l="l" t="t" r="r" b="b"/>
            <a:pathLst>
              <a:path w="96520" h="11429">
                <a:moveTo>
                  <a:pt x="96319" y="10810"/>
                </a:moveTo>
                <a:lnTo>
                  <a:pt x="0" y="0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295925" y="5560216"/>
            <a:ext cx="466725" cy="255904"/>
          </a:xfrm>
          <a:custGeom>
            <a:avLst/>
            <a:gdLst/>
            <a:ahLst/>
            <a:cxnLst/>
            <a:rect l="l" t="t" r="r" b="b"/>
            <a:pathLst>
              <a:path w="466725" h="255904">
                <a:moveTo>
                  <a:pt x="466293" y="0"/>
                </a:moveTo>
                <a:lnTo>
                  <a:pt x="0" y="255447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0" y="4986257"/>
            <a:ext cx="274320" cy="64135"/>
          </a:xfrm>
          <a:custGeom>
            <a:avLst/>
            <a:gdLst/>
            <a:ahLst/>
            <a:cxnLst/>
            <a:rect l="l" t="t" r="r" b="b"/>
            <a:pathLst>
              <a:path w="274320" h="64135">
                <a:moveTo>
                  <a:pt x="0" y="64065"/>
                </a:moveTo>
                <a:lnTo>
                  <a:pt x="223161" y="5702"/>
                </a:lnTo>
                <a:lnTo>
                  <a:pt x="274266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8644514" y="3289703"/>
            <a:ext cx="112395" cy="249554"/>
          </a:xfrm>
          <a:custGeom>
            <a:avLst/>
            <a:gdLst/>
            <a:ahLst/>
            <a:cxnLst/>
            <a:rect l="l" t="t" r="r" b="b"/>
            <a:pathLst>
              <a:path w="112395" h="249554">
                <a:moveTo>
                  <a:pt x="112331" y="249224"/>
                </a:moveTo>
                <a:lnTo>
                  <a:pt x="18719" y="48298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8578386" y="3125523"/>
            <a:ext cx="37465" cy="96520"/>
          </a:xfrm>
          <a:custGeom>
            <a:avLst/>
            <a:gdLst/>
            <a:ahLst/>
            <a:cxnLst/>
            <a:rect l="l" t="t" r="r" b="b"/>
            <a:pathLst>
              <a:path w="37465" h="96519">
                <a:moveTo>
                  <a:pt x="37160" y="96012"/>
                </a:moveTo>
                <a:lnTo>
                  <a:pt x="27444" y="80251"/>
                </a:lnTo>
                <a:lnTo>
                  <a:pt x="0" y="0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902341" y="1566011"/>
            <a:ext cx="1127125" cy="987425"/>
          </a:xfrm>
          <a:custGeom>
            <a:avLst/>
            <a:gdLst/>
            <a:ahLst/>
            <a:cxnLst/>
            <a:rect l="l" t="t" r="r" b="b"/>
            <a:pathLst>
              <a:path w="1127125" h="987425">
                <a:moveTo>
                  <a:pt x="0" y="987308"/>
                </a:moveTo>
                <a:lnTo>
                  <a:pt x="295694" y="746401"/>
                </a:lnTo>
                <a:lnTo>
                  <a:pt x="692315" y="383029"/>
                </a:lnTo>
                <a:lnTo>
                  <a:pt x="881989" y="204772"/>
                </a:lnTo>
                <a:lnTo>
                  <a:pt x="1124953" y="1876"/>
                </a:lnTo>
                <a:lnTo>
                  <a:pt x="1126956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685281" y="1566011"/>
            <a:ext cx="92075" cy="317500"/>
          </a:xfrm>
          <a:custGeom>
            <a:avLst/>
            <a:gdLst/>
            <a:ahLst/>
            <a:cxnLst/>
            <a:rect l="l" t="t" r="r" b="b"/>
            <a:pathLst>
              <a:path w="92075" h="317500">
                <a:moveTo>
                  <a:pt x="0" y="0"/>
                </a:moveTo>
                <a:lnTo>
                  <a:pt x="91892" y="317112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350343" y="5313037"/>
            <a:ext cx="106045" cy="193675"/>
          </a:xfrm>
          <a:custGeom>
            <a:avLst/>
            <a:gdLst/>
            <a:ahLst/>
            <a:cxnLst/>
            <a:rect l="l" t="t" r="r" b="b"/>
            <a:pathLst>
              <a:path w="106045" h="193675">
                <a:moveTo>
                  <a:pt x="0" y="0"/>
                </a:moveTo>
                <a:lnTo>
                  <a:pt x="76542" y="6743"/>
                </a:lnTo>
                <a:lnTo>
                  <a:pt x="82092" y="36537"/>
                </a:lnTo>
                <a:lnTo>
                  <a:pt x="105575" y="164541"/>
                </a:lnTo>
                <a:lnTo>
                  <a:pt x="40894" y="193611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8524040" y="3017899"/>
            <a:ext cx="54610" cy="107950"/>
          </a:xfrm>
          <a:custGeom>
            <a:avLst/>
            <a:gdLst/>
            <a:ahLst/>
            <a:cxnLst/>
            <a:rect l="l" t="t" r="r" b="b"/>
            <a:pathLst>
              <a:path w="54609" h="107950">
                <a:moveTo>
                  <a:pt x="54343" y="107619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8324890" y="1580271"/>
            <a:ext cx="269875" cy="368935"/>
          </a:xfrm>
          <a:custGeom>
            <a:avLst/>
            <a:gdLst/>
            <a:ahLst/>
            <a:cxnLst/>
            <a:rect l="l" t="t" r="r" b="b"/>
            <a:pathLst>
              <a:path w="269875" h="368935">
                <a:moveTo>
                  <a:pt x="0" y="0"/>
                </a:moveTo>
                <a:lnTo>
                  <a:pt x="269760" y="368769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4055028" y="4606386"/>
            <a:ext cx="640715" cy="1212215"/>
          </a:xfrm>
          <a:custGeom>
            <a:avLst/>
            <a:gdLst/>
            <a:ahLst/>
            <a:cxnLst/>
            <a:rect l="l" t="t" r="r" b="b"/>
            <a:pathLst>
              <a:path w="640714" h="1212214">
                <a:moveTo>
                  <a:pt x="640365" y="1211915"/>
                </a:moveTo>
                <a:lnTo>
                  <a:pt x="416509" y="932065"/>
                </a:lnTo>
                <a:lnTo>
                  <a:pt x="0" y="404304"/>
                </a:lnTo>
                <a:lnTo>
                  <a:pt x="476338" y="29654"/>
                </a:lnTo>
                <a:lnTo>
                  <a:pt x="513194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154936" y="4002856"/>
            <a:ext cx="955040" cy="1177925"/>
          </a:xfrm>
          <a:custGeom>
            <a:avLst/>
            <a:gdLst/>
            <a:ahLst/>
            <a:cxnLst/>
            <a:rect l="l" t="t" r="r" b="b"/>
            <a:pathLst>
              <a:path w="955039" h="1177925">
                <a:moveTo>
                  <a:pt x="0" y="0"/>
                </a:moveTo>
                <a:lnTo>
                  <a:pt x="286588" y="342887"/>
                </a:lnTo>
                <a:lnTo>
                  <a:pt x="318198" y="381355"/>
                </a:lnTo>
                <a:lnTo>
                  <a:pt x="352361" y="425107"/>
                </a:lnTo>
                <a:lnTo>
                  <a:pt x="629437" y="768527"/>
                </a:lnTo>
                <a:lnTo>
                  <a:pt x="806399" y="969543"/>
                </a:lnTo>
                <a:lnTo>
                  <a:pt x="838250" y="1008634"/>
                </a:lnTo>
                <a:lnTo>
                  <a:pt x="930694" y="1141120"/>
                </a:lnTo>
                <a:lnTo>
                  <a:pt x="954506" y="1177925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8933446" y="2357521"/>
            <a:ext cx="210820" cy="21590"/>
          </a:xfrm>
          <a:custGeom>
            <a:avLst/>
            <a:gdLst/>
            <a:ahLst/>
            <a:cxnLst/>
            <a:rect l="l" t="t" r="r" b="b"/>
            <a:pathLst>
              <a:path w="210820" h="21589">
                <a:moveTo>
                  <a:pt x="0" y="21401"/>
                </a:moveTo>
                <a:lnTo>
                  <a:pt x="210553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055177" y="1566011"/>
            <a:ext cx="1905" cy="5715"/>
          </a:xfrm>
          <a:custGeom>
            <a:avLst/>
            <a:gdLst/>
            <a:ahLst/>
            <a:cxnLst/>
            <a:rect l="l" t="t" r="r" b="b"/>
            <a:pathLst>
              <a:path w="1905" h="5715">
                <a:moveTo>
                  <a:pt x="1606" y="5476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874460" y="5093613"/>
            <a:ext cx="362585" cy="394335"/>
          </a:xfrm>
          <a:custGeom>
            <a:avLst/>
            <a:gdLst/>
            <a:ahLst/>
            <a:cxnLst/>
            <a:rect l="l" t="t" r="r" b="b"/>
            <a:pathLst>
              <a:path w="362585" h="394335">
                <a:moveTo>
                  <a:pt x="0" y="0"/>
                </a:moveTo>
                <a:lnTo>
                  <a:pt x="362394" y="393788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007403" y="5524329"/>
            <a:ext cx="434975" cy="255904"/>
          </a:xfrm>
          <a:custGeom>
            <a:avLst/>
            <a:gdLst/>
            <a:ahLst/>
            <a:cxnLst/>
            <a:rect l="l" t="t" r="r" b="b"/>
            <a:pathLst>
              <a:path w="434975" h="255904">
                <a:moveTo>
                  <a:pt x="434924" y="0"/>
                </a:moveTo>
                <a:lnTo>
                  <a:pt x="0" y="255485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3236709" y="3923482"/>
            <a:ext cx="113030" cy="260985"/>
          </a:xfrm>
          <a:custGeom>
            <a:avLst/>
            <a:gdLst/>
            <a:ahLst/>
            <a:cxnLst/>
            <a:rect l="l" t="t" r="r" b="b"/>
            <a:pathLst>
              <a:path w="113029" h="260985">
                <a:moveTo>
                  <a:pt x="83604" y="260654"/>
                </a:moveTo>
                <a:lnTo>
                  <a:pt x="103543" y="234924"/>
                </a:lnTo>
                <a:lnTo>
                  <a:pt x="112458" y="205473"/>
                </a:lnTo>
                <a:lnTo>
                  <a:pt x="112598" y="179895"/>
                </a:lnTo>
                <a:lnTo>
                  <a:pt x="106870" y="154190"/>
                </a:lnTo>
                <a:lnTo>
                  <a:pt x="92862" y="128282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535403" y="1801437"/>
            <a:ext cx="481330" cy="533400"/>
          </a:xfrm>
          <a:custGeom>
            <a:avLst/>
            <a:gdLst/>
            <a:ahLst/>
            <a:cxnLst/>
            <a:rect l="l" t="t" r="r" b="b"/>
            <a:pathLst>
              <a:path w="481330" h="533400">
                <a:moveTo>
                  <a:pt x="102781" y="532815"/>
                </a:moveTo>
                <a:lnTo>
                  <a:pt x="0" y="157784"/>
                </a:lnTo>
                <a:lnTo>
                  <a:pt x="241769" y="81686"/>
                </a:lnTo>
                <a:lnTo>
                  <a:pt x="48119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648420" y="4184133"/>
            <a:ext cx="1671955" cy="1169670"/>
          </a:xfrm>
          <a:custGeom>
            <a:avLst/>
            <a:gdLst/>
            <a:ahLst/>
            <a:cxnLst/>
            <a:rect l="l" t="t" r="r" b="b"/>
            <a:pathLst>
              <a:path w="1671954" h="1169670">
                <a:moveTo>
                  <a:pt x="0" y="1169415"/>
                </a:moveTo>
                <a:lnTo>
                  <a:pt x="25222" y="1151966"/>
                </a:lnTo>
                <a:lnTo>
                  <a:pt x="207073" y="1106728"/>
                </a:lnTo>
                <a:lnTo>
                  <a:pt x="326263" y="1065656"/>
                </a:lnTo>
                <a:lnTo>
                  <a:pt x="404393" y="1030693"/>
                </a:lnTo>
                <a:lnTo>
                  <a:pt x="461022" y="996657"/>
                </a:lnTo>
                <a:lnTo>
                  <a:pt x="623785" y="875906"/>
                </a:lnTo>
                <a:lnTo>
                  <a:pt x="1329982" y="290512"/>
                </a:lnTo>
                <a:lnTo>
                  <a:pt x="1671891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026549" y="5295766"/>
            <a:ext cx="171450" cy="111125"/>
          </a:xfrm>
          <a:custGeom>
            <a:avLst/>
            <a:gdLst/>
            <a:ahLst/>
            <a:cxnLst/>
            <a:rect l="l" t="t" r="r" b="b"/>
            <a:pathLst>
              <a:path w="171450" h="111125">
                <a:moveTo>
                  <a:pt x="171310" y="0"/>
                </a:moveTo>
                <a:lnTo>
                  <a:pt x="0" y="11082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093557" y="5252048"/>
            <a:ext cx="34925" cy="172720"/>
          </a:xfrm>
          <a:custGeom>
            <a:avLst/>
            <a:gdLst/>
            <a:ahLst/>
            <a:cxnLst/>
            <a:rect l="l" t="t" r="r" b="b"/>
            <a:pathLst>
              <a:path w="34925" h="172720">
                <a:moveTo>
                  <a:pt x="26085" y="0"/>
                </a:moveTo>
                <a:lnTo>
                  <a:pt x="0" y="23977"/>
                </a:lnTo>
                <a:lnTo>
                  <a:pt x="30124" y="154457"/>
                </a:lnTo>
                <a:lnTo>
                  <a:pt x="34340" y="172173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127895" y="5350075"/>
            <a:ext cx="520700" cy="74295"/>
          </a:xfrm>
          <a:custGeom>
            <a:avLst/>
            <a:gdLst/>
            <a:ahLst/>
            <a:cxnLst/>
            <a:rect l="l" t="t" r="r" b="b"/>
            <a:pathLst>
              <a:path w="520700" h="74295">
                <a:moveTo>
                  <a:pt x="0" y="74142"/>
                </a:moveTo>
                <a:lnTo>
                  <a:pt x="309295" y="0"/>
                </a:lnTo>
                <a:lnTo>
                  <a:pt x="363575" y="23837"/>
                </a:lnTo>
                <a:lnTo>
                  <a:pt x="461581" y="3467"/>
                </a:lnTo>
                <a:lnTo>
                  <a:pt x="497522" y="1435"/>
                </a:lnTo>
                <a:lnTo>
                  <a:pt x="520522" y="3467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701286" y="5227378"/>
            <a:ext cx="15240" cy="90805"/>
          </a:xfrm>
          <a:custGeom>
            <a:avLst/>
            <a:gdLst/>
            <a:ahLst/>
            <a:cxnLst/>
            <a:rect l="l" t="t" r="r" b="b"/>
            <a:pathLst>
              <a:path w="15239" h="90804">
                <a:moveTo>
                  <a:pt x="14897" y="90589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886224" y="5182065"/>
            <a:ext cx="411480" cy="636270"/>
          </a:xfrm>
          <a:custGeom>
            <a:avLst/>
            <a:gdLst/>
            <a:ahLst/>
            <a:cxnLst/>
            <a:rect l="l" t="t" r="r" b="b"/>
            <a:pathLst>
              <a:path w="411479" h="636270">
                <a:moveTo>
                  <a:pt x="411059" y="636236"/>
                </a:moveTo>
                <a:lnTo>
                  <a:pt x="409702" y="633603"/>
                </a:lnTo>
                <a:lnTo>
                  <a:pt x="140322" y="224523"/>
                </a:ln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8673152" y="5799729"/>
            <a:ext cx="10795" cy="19050"/>
          </a:xfrm>
          <a:custGeom>
            <a:avLst/>
            <a:gdLst/>
            <a:ahLst/>
            <a:cxnLst/>
            <a:rect l="l" t="t" r="r" b="b"/>
            <a:pathLst>
              <a:path w="10795" h="19050">
                <a:moveTo>
                  <a:pt x="10762" y="18572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3236856" y="5487403"/>
            <a:ext cx="316865" cy="331470"/>
          </a:xfrm>
          <a:custGeom>
            <a:avLst/>
            <a:gdLst/>
            <a:ahLst/>
            <a:cxnLst/>
            <a:rect l="l" t="t" r="r" b="b"/>
            <a:pathLst>
              <a:path w="316864" h="331470">
                <a:moveTo>
                  <a:pt x="0" y="0"/>
                </a:moveTo>
                <a:lnTo>
                  <a:pt x="316318" y="330898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057408" y="5484236"/>
            <a:ext cx="85090" cy="334645"/>
          </a:xfrm>
          <a:custGeom>
            <a:avLst/>
            <a:gdLst/>
            <a:ahLst/>
            <a:cxnLst/>
            <a:rect l="l" t="t" r="r" b="b"/>
            <a:pathLst>
              <a:path w="85090" h="334645">
                <a:moveTo>
                  <a:pt x="0" y="0"/>
                </a:moveTo>
                <a:lnTo>
                  <a:pt x="28194" y="113639"/>
                </a:lnTo>
                <a:lnTo>
                  <a:pt x="77787" y="302844"/>
                </a:lnTo>
                <a:lnTo>
                  <a:pt x="85090" y="334065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471537" y="5134870"/>
            <a:ext cx="483870" cy="403860"/>
          </a:xfrm>
          <a:custGeom>
            <a:avLst/>
            <a:gdLst/>
            <a:ahLst/>
            <a:cxnLst/>
            <a:rect l="l" t="t" r="r" b="b"/>
            <a:pathLst>
              <a:path w="483870" h="403860">
                <a:moveTo>
                  <a:pt x="483628" y="0"/>
                </a:moveTo>
                <a:lnTo>
                  <a:pt x="0" y="40358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0" y="4002856"/>
            <a:ext cx="1155065" cy="471170"/>
          </a:xfrm>
          <a:custGeom>
            <a:avLst/>
            <a:gdLst/>
            <a:ahLst/>
            <a:cxnLst/>
            <a:rect l="l" t="t" r="r" b="b"/>
            <a:pathLst>
              <a:path w="1155065" h="471170">
                <a:moveTo>
                  <a:pt x="0" y="471150"/>
                </a:moveTo>
                <a:lnTo>
                  <a:pt x="113948" y="436435"/>
                </a:lnTo>
                <a:lnTo>
                  <a:pt x="879148" y="219506"/>
                </a:lnTo>
                <a:lnTo>
                  <a:pt x="919636" y="196011"/>
                </a:lnTo>
                <a:lnTo>
                  <a:pt x="1001462" y="126999"/>
                </a:lnTo>
                <a:lnTo>
                  <a:pt x="1154903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0" y="3690592"/>
            <a:ext cx="289560" cy="85090"/>
          </a:xfrm>
          <a:custGeom>
            <a:avLst/>
            <a:gdLst/>
            <a:ahLst/>
            <a:cxnLst/>
            <a:rect l="l" t="t" r="r" b="b"/>
            <a:pathLst>
              <a:path w="289560" h="85089">
                <a:moveTo>
                  <a:pt x="0" y="84468"/>
                </a:moveTo>
                <a:lnTo>
                  <a:pt x="289323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3714787" y="1566011"/>
            <a:ext cx="80010" cy="33655"/>
          </a:xfrm>
          <a:custGeom>
            <a:avLst/>
            <a:gdLst/>
            <a:ahLst/>
            <a:cxnLst/>
            <a:rect l="l" t="t" r="r" b="b"/>
            <a:pathLst>
              <a:path w="80010" h="33655">
                <a:moveTo>
                  <a:pt x="0" y="33194"/>
                </a:moveTo>
                <a:lnTo>
                  <a:pt x="79487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934472" y="3688632"/>
            <a:ext cx="231775" cy="289560"/>
          </a:xfrm>
          <a:custGeom>
            <a:avLst/>
            <a:gdLst/>
            <a:ahLst/>
            <a:cxnLst/>
            <a:rect l="l" t="t" r="r" b="b"/>
            <a:pathLst>
              <a:path w="231775" h="289560">
                <a:moveTo>
                  <a:pt x="0" y="0"/>
                </a:moveTo>
                <a:lnTo>
                  <a:pt x="231508" y="289115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420061" y="2827745"/>
            <a:ext cx="417195" cy="369570"/>
          </a:xfrm>
          <a:custGeom>
            <a:avLst/>
            <a:gdLst/>
            <a:ahLst/>
            <a:cxnLst/>
            <a:rect l="l" t="t" r="r" b="b"/>
            <a:pathLst>
              <a:path w="417194" h="369569">
                <a:moveTo>
                  <a:pt x="0" y="106311"/>
                </a:moveTo>
                <a:lnTo>
                  <a:pt x="41998" y="134950"/>
                </a:lnTo>
                <a:lnTo>
                  <a:pt x="124244" y="369328"/>
                </a:lnTo>
                <a:lnTo>
                  <a:pt x="417093" y="249567"/>
                </a:lnTo>
                <a:lnTo>
                  <a:pt x="356577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2783908" y="2575577"/>
            <a:ext cx="315595" cy="168910"/>
          </a:xfrm>
          <a:custGeom>
            <a:avLst/>
            <a:gdLst/>
            <a:ahLst/>
            <a:cxnLst/>
            <a:rect l="l" t="t" r="r" b="b"/>
            <a:pathLst>
              <a:path w="315594" h="168910">
                <a:moveTo>
                  <a:pt x="0" y="101422"/>
                </a:moveTo>
                <a:lnTo>
                  <a:pt x="95631" y="53809"/>
                </a:lnTo>
                <a:lnTo>
                  <a:pt x="185826" y="7899"/>
                </a:lnTo>
                <a:lnTo>
                  <a:pt x="238150" y="0"/>
                </a:lnTo>
                <a:lnTo>
                  <a:pt x="315175" y="168795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8389800" y="4393022"/>
            <a:ext cx="439420" cy="763270"/>
          </a:xfrm>
          <a:custGeom>
            <a:avLst/>
            <a:gdLst/>
            <a:ahLst/>
            <a:cxnLst/>
            <a:rect l="l" t="t" r="r" b="b"/>
            <a:pathLst>
              <a:path w="439420" h="763270">
                <a:moveTo>
                  <a:pt x="0" y="0"/>
                </a:moveTo>
                <a:lnTo>
                  <a:pt x="138188" y="224002"/>
                </a:lnTo>
                <a:lnTo>
                  <a:pt x="438912" y="762838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2633846" y="4066458"/>
            <a:ext cx="344805" cy="408305"/>
          </a:xfrm>
          <a:custGeom>
            <a:avLst/>
            <a:gdLst/>
            <a:ahLst/>
            <a:cxnLst/>
            <a:rect l="l" t="t" r="r" b="b"/>
            <a:pathLst>
              <a:path w="344805" h="408304">
                <a:moveTo>
                  <a:pt x="0" y="0"/>
                </a:moveTo>
                <a:lnTo>
                  <a:pt x="344551" y="408178"/>
                </a:lnTo>
              </a:path>
            </a:pathLst>
          </a:custGeom>
          <a:ln w="45592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119638" y="3302143"/>
            <a:ext cx="1514475" cy="1950085"/>
          </a:xfrm>
          <a:custGeom>
            <a:avLst/>
            <a:gdLst/>
            <a:ahLst/>
            <a:cxnLst/>
            <a:rect l="l" t="t" r="r" b="b"/>
            <a:pathLst>
              <a:path w="1514475" h="1950085">
                <a:moveTo>
                  <a:pt x="895235" y="0"/>
                </a:moveTo>
                <a:lnTo>
                  <a:pt x="1215250" y="374980"/>
                </a:lnTo>
                <a:lnTo>
                  <a:pt x="1514208" y="764311"/>
                </a:lnTo>
                <a:lnTo>
                  <a:pt x="664743" y="1469237"/>
                </a:lnTo>
                <a:lnTo>
                  <a:pt x="123596" y="1888401"/>
                </a:lnTo>
                <a:lnTo>
                  <a:pt x="73291" y="1922957"/>
                </a:lnTo>
                <a:lnTo>
                  <a:pt x="32181" y="1938350"/>
                </a:lnTo>
                <a:lnTo>
                  <a:pt x="0" y="1949907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995318" y="4826496"/>
            <a:ext cx="124460" cy="426084"/>
          </a:xfrm>
          <a:custGeom>
            <a:avLst/>
            <a:gdLst/>
            <a:ahLst/>
            <a:cxnLst/>
            <a:rect l="l" t="t" r="r" b="b"/>
            <a:pathLst>
              <a:path w="124459" h="426085">
                <a:moveTo>
                  <a:pt x="0" y="0"/>
                </a:moveTo>
                <a:lnTo>
                  <a:pt x="15760" y="22593"/>
                </a:lnTo>
                <a:lnTo>
                  <a:pt x="29121" y="52412"/>
                </a:lnTo>
                <a:lnTo>
                  <a:pt x="115417" y="390436"/>
                </a:lnTo>
                <a:lnTo>
                  <a:pt x="124320" y="425551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0" y="5519721"/>
            <a:ext cx="395605" cy="100965"/>
          </a:xfrm>
          <a:custGeom>
            <a:avLst/>
            <a:gdLst/>
            <a:ahLst/>
            <a:cxnLst/>
            <a:rect l="l" t="t" r="r" b="b"/>
            <a:pathLst>
              <a:path w="395605" h="100964">
                <a:moveTo>
                  <a:pt x="0" y="100573"/>
                </a:moveTo>
                <a:lnTo>
                  <a:pt x="370081" y="5206"/>
                </a:lnTo>
                <a:lnTo>
                  <a:pt x="395367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829604" y="1566011"/>
            <a:ext cx="16510" cy="27305"/>
          </a:xfrm>
          <a:custGeom>
            <a:avLst/>
            <a:gdLst/>
            <a:ahLst/>
            <a:cxnLst/>
            <a:rect l="l" t="t" r="r" b="b"/>
            <a:pathLst>
              <a:path w="16510" h="27305">
                <a:moveTo>
                  <a:pt x="0" y="0"/>
                </a:moveTo>
                <a:lnTo>
                  <a:pt x="16456" y="27264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595474" y="1974357"/>
            <a:ext cx="336550" cy="539115"/>
          </a:xfrm>
          <a:custGeom>
            <a:avLst/>
            <a:gdLst/>
            <a:ahLst/>
            <a:cxnLst/>
            <a:rect l="l" t="t" r="r" b="b"/>
            <a:pathLst>
              <a:path w="336550" h="539114">
                <a:moveTo>
                  <a:pt x="0" y="0"/>
                </a:moveTo>
                <a:lnTo>
                  <a:pt x="37757" y="60490"/>
                </a:lnTo>
                <a:lnTo>
                  <a:pt x="336207" y="538988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8692807" y="1647174"/>
            <a:ext cx="92075" cy="123825"/>
          </a:xfrm>
          <a:custGeom>
            <a:avLst/>
            <a:gdLst/>
            <a:ahLst/>
            <a:cxnLst/>
            <a:rect l="l" t="t" r="r" b="b"/>
            <a:pathLst>
              <a:path w="92075" h="123825">
                <a:moveTo>
                  <a:pt x="91528" y="123609"/>
                </a:moveTo>
                <a:lnTo>
                  <a:pt x="0" y="0"/>
                </a:lnTo>
              </a:path>
            </a:pathLst>
          </a:custGeom>
          <a:ln w="45593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2586273" y="2726526"/>
            <a:ext cx="110489" cy="412750"/>
          </a:xfrm>
          <a:custGeom>
            <a:avLst/>
            <a:gdLst/>
            <a:ahLst/>
            <a:cxnLst/>
            <a:rect l="l" t="t" r="r" b="b"/>
            <a:pathLst>
              <a:path w="110489" h="412750">
                <a:moveTo>
                  <a:pt x="8458" y="412229"/>
                </a:moveTo>
                <a:lnTo>
                  <a:pt x="0" y="344792"/>
                </a:lnTo>
                <a:lnTo>
                  <a:pt x="6349" y="289001"/>
                </a:lnTo>
                <a:lnTo>
                  <a:pt x="67017" y="90347"/>
                </a:lnTo>
                <a:lnTo>
                  <a:pt x="83223" y="46634"/>
                </a:lnTo>
                <a:lnTo>
                  <a:pt x="109956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2783908" y="2677000"/>
            <a:ext cx="315595" cy="67945"/>
          </a:xfrm>
          <a:custGeom>
            <a:avLst/>
            <a:gdLst/>
            <a:ahLst/>
            <a:cxnLst/>
            <a:rect l="l" t="t" r="r" b="b"/>
            <a:pathLst>
              <a:path w="315594" h="67944">
                <a:moveTo>
                  <a:pt x="0" y="0"/>
                </a:moveTo>
                <a:lnTo>
                  <a:pt x="69684" y="1155"/>
                </a:lnTo>
                <a:lnTo>
                  <a:pt x="187642" y="10058"/>
                </a:lnTo>
                <a:lnTo>
                  <a:pt x="315175" y="67373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395370" y="5519726"/>
            <a:ext cx="79375" cy="299085"/>
          </a:xfrm>
          <a:custGeom>
            <a:avLst/>
            <a:gdLst/>
            <a:ahLst/>
            <a:cxnLst/>
            <a:rect l="l" t="t" r="r" b="b"/>
            <a:pathLst>
              <a:path w="79375" h="299085">
                <a:moveTo>
                  <a:pt x="0" y="0"/>
                </a:moveTo>
                <a:lnTo>
                  <a:pt x="79266" y="298575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49627" y="2021318"/>
            <a:ext cx="181610" cy="145415"/>
          </a:xfrm>
          <a:custGeom>
            <a:avLst/>
            <a:gdLst/>
            <a:ahLst/>
            <a:cxnLst/>
            <a:rect l="l" t="t" r="r" b="b"/>
            <a:pathLst>
              <a:path w="181609" h="145414">
                <a:moveTo>
                  <a:pt x="181076" y="145072"/>
                </a:moveTo>
                <a:lnTo>
                  <a:pt x="144132" y="42824"/>
                </a:lnTo>
                <a:lnTo>
                  <a:pt x="115011" y="8597"/>
                </a:lnTo>
                <a:lnTo>
                  <a:pt x="98653" y="889"/>
                </a:lnTo>
                <a:lnTo>
                  <a:pt x="82892" y="0"/>
                </a:lnTo>
                <a:lnTo>
                  <a:pt x="51384" y="2667"/>
                </a:lnTo>
                <a:lnTo>
                  <a:pt x="0" y="12928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2425820" y="2726536"/>
            <a:ext cx="270510" cy="96520"/>
          </a:xfrm>
          <a:custGeom>
            <a:avLst/>
            <a:gdLst/>
            <a:ahLst/>
            <a:cxnLst/>
            <a:rect l="l" t="t" r="r" b="b"/>
            <a:pathLst>
              <a:path w="270510" h="96519">
                <a:moveTo>
                  <a:pt x="0" y="67017"/>
                </a:moveTo>
                <a:lnTo>
                  <a:pt x="18580" y="84493"/>
                </a:lnTo>
                <a:lnTo>
                  <a:pt x="39890" y="92659"/>
                </a:lnTo>
                <a:lnTo>
                  <a:pt x="65265" y="95923"/>
                </a:lnTo>
                <a:lnTo>
                  <a:pt x="91211" y="91503"/>
                </a:lnTo>
                <a:lnTo>
                  <a:pt x="116674" y="81673"/>
                </a:lnTo>
                <a:lnTo>
                  <a:pt x="270408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2056789" y="1571484"/>
            <a:ext cx="314960" cy="1082040"/>
          </a:xfrm>
          <a:custGeom>
            <a:avLst/>
            <a:gdLst/>
            <a:ahLst/>
            <a:cxnLst/>
            <a:rect l="l" t="t" r="r" b="b"/>
            <a:pathLst>
              <a:path w="314960" h="1082039">
                <a:moveTo>
                  <a:pt x="314515" y="1081620"/>
                </a:moveTo>
                <a:lnTo>
                  <a:pt x="292760" y="1012444"/>
                </a:lnTo>
                <a:lnTo>
                  <a:pt x="246367" y="863688"/>
                </a:lnTo>
                <a:lnTo>
                  <a:pt x="173926" y="612267"/>
                </a:lnTo>
                <a:lnTo>
                  <a:pt x="14338" y="55918"/>
                </a:lnTo>
                <a:lnTo>
                  <a:pt x="0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3417750" y="1974357"/>
            <a:ext cx="1177925" cy="868680"/>
          </a:xfrm>
          <a:custGeom>
            <a:avLst/>
            <a:gdLst/>
            <a:ahLst/>
            <a:cxnLst/>
            <a:rect l="l" t="t" r="r" b="b"/>
            <a:pathLst>
              <a:path w="1177925" h="868680">
                <a:moveTo>
                  <a:pt x="0" y="868552"/>
                </a:moveTo>
                <a:lnTo>
                  <a:pt x="395846" y="563092"/>
                </a:lnTo>
                <a:lnTo>
                  <a:pt x="819988" y="238391"/>
                </a:lnTo>
                <a:lnTo>
                  <a:pt x="885291" y="190220"/>
                </a:lnTo>
                <a:lnTo>
                  <a:pt x="1018336" y="101333"/>
                </a:lnTo>
                <a:lnTo>
                  <a:pt x="1105903" y="45643"/>
                </a:lnTo>
                <a:lnTo>
                  <a:pt x="1177721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3099081" y="2744372"/>
            <a:ext cx="71120" cy="85725"/>
          </a:xfrm>
          <a:custGeom>
            <a:avLst/>
            <a:gdLst/>
            <a:ahLst/>
            <a:cxnLst/>
            <a:rect l="l" t="t" r="r" b="b"/>
            <a:pathLst>
              <a:path w="71119" h="85725">
                <a:moveTo>
                  <a:pt x="0" y="0"/>
                </a:moveTo>
                <a:lnTo>
                  <a:pt x="70523" y="85737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845704" y="1612653"/>
            <a:ext cx="73660" cy="329565"/>
          </a:xfrm>
          <a:custGeom>
            <a:avLst/>
            <a:gdLst/>
            <a:ahLst/>
            <a:cxnLst/>
            <a:rect l="l" t="t" r="r" b="b"/>
            <a:pathLst>
              <a:path w="73659" h="329564">
                <a:moveTo>
                  <a:pt x="0" y="0"/>
                </a:moveTo>
                <a:lnTo>
                  <a:pt x="73660" y="272072"/>
                </a:lnTo>
                <a:lnTo>
                  <a:pt x="71818" y="329171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434574" y="2705879"/>
            <a:ext cx="749935" cy="182245"/>
          </a:xfrm>
          <a:custGeom>
            <a:avLst/>
            <a:gdLst/>
            <a:ahLst/>
            <a:cxnLst/>
            <a:rect l="l" t="t" r="r" b="b"/>
            <a:pathLst>
              <a:path w="749935" h="182244">
                <a:moveTo>
                  <a:pt x="0" y="178523"/>
                </a:moveTo>
                <a:lnTo>
                  <a:pt x="25526" y="182054"/>
                </a:lnTo>
                <a:lnTo>
                  <a:pt x="111836" y="182054"/>
                </a:lnTo>
                <a:lnTo>
                  <a:pt x="227114" y="156705"/>
                </a:lnTo>
                <a:lnTo>
                  <a:pt x="342061" y="121869"/>
                </a:lnTo>
                <a:lnTo>
                  <a:pt x="483285" y="79070"/>
                </a:lnTo>
                <a:lnTo>
                  <a:pt x="749541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917529" y="1941830"/>
            <a:ext cx="13335" cy="224790"/>
          </a:xfrm>
          <a:custGeom>
            <a:avLst/>
            <a:gdLst/>
            <a:ahLst/>
            <a:cxnLst/>
            <a:rect l="l" t="t" r="r" b="b"/>
            <a:pathLst>
              <a:path w="13334" h="224789">
                <a:moveTo>
                  <a:pt x="0" y="0"/>
                </a:moveTo>
                <a:lnTo>
                  <a:pt x="5778" y="114833"/>
                </a:lnTo>
                <a:lnTo>
                  <a:pt x="13169" y="224561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3169598" y="2830115"/>
            <a:ext cx="168910" cy="212725"/>
          </a:xfrm>
          <a:custGeom>
            <a:avLst/>
            <a:gdLst/>
            <a:ahLst/>
            <a:cxnLst/>
            <a:rect l="l" t="t" r="r" b="b"/>
            <a:pathLst>
              <a:path w="168910" h="212725">
                <a:moveTo>
                  <a:pt x="0" y="0"/>
                </a:moveTo>
                <a:lnTo>
                  <a:pt x="99402" y="128600"/>
                </a:lnTo>
                <a:lnTo>
                  <a:pt x="168376" y="212648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526939" y="3054770"/>
            <a:ext cx="67945" cy="84455"/>
          </a:xfrm>
          <a:custGeom>
            <a:avLst/>
            <a:gdLst/>
            <a:ahLst/>
            <a:cxnLst/>
            <a:rect l="l" t="t" r="r" b="b"/>
            <a:pathLst>
              <a:path w="67944" h="84455">
                <a:moveTo>
                  <a:pt x="67792" y="83985"/>
                </a:moveTo>
                <a:lnTo>
                  <a:pt x="0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3757204" y="3808691"/>
            <a:ext cx="363220" cy="172085"/>
          </a:xfrm>
          <a:custGeom>
            <a:avLst/>
            <a:gdLst/>
            <a:ahLst/>
            <a:cxnLst/>
            <a:rect l="l" t="t" r="r" b="b"/>
            <a:pathLst>
              <a:path w="363220" h="172085">
                <a:moveTo>
                  <a:pt x="362800" y="171665"/>
                </a:moveTo>
                <a:lnTo>
                  <a:pt x="296646" y="138061"/>
                </a:lnTo>
                <a:lnTo>
                  <a:pt x="272580" y="117259"/>
                </a:lnTo>
                <a:lnTo>
                  <a:pt x="195262" y="20180"/>
                </a:lnTo>
                <a:lnTo>
                  <a:pt x="159232" y="2755"/>
                </a:lnTo>
                <a:lnTo>
                  <a:pt x="121145" y="0"/>
                </a:lnTo>
                <a:lnTo>
                  <a:pt x="77698" y="11328"/>
                </a:lnTo>
                <a:lnTo>
                  <a:pt x="0" y="62318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594731" y="3138754"/>
            <a:ext cx="641985" cy="784860"/>
          </a:xfrm>
          <a:custGeom>
            <a:avLst/>
            <a:gdLst/>
            <a:ahLst/>
            <a:cxnLst/>
            <a:rect l="l" t="t" r="r" b="b"/>
            <a:pathLst>
              <a:path w="641985" h="784860">
                <a:moveTo>
                  <a:pt x="641972" y="784733"/>
                </a:moveTo>
                <a:lnTo>
                  <a:pt x="311340" y="407479"/>
                </a:lnTo>
                <a:lnTo>
                  <a:pt x="223367" y="298970"/>
                </a:lnTo>
                <a:lnTo>
                  <a:pt x="147777" y="198716"/>
                </a:lnTo>
                <a:lnTo>
                  <a:pt x="0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85386" y="1941830"/>
            <a:ext cx="332740" cy="139700"/>
          </a:xfrm>
          <a:custGeom>
            <a:avLst/>
            <a:gdLst/>
            <a:ahLst/>
            <a:cxnLst/>
            <a:rect l="l" t="t" r="r" b="b"/>
            <a:pathLst>
              <a:path w="332740" h="139700">
                <a:moveTo>
                  <a:pt x="332143" y="0"/>
                </a:moveTo>
                <a:lnTo>
                  <a:pt x="246481" y="28663"/>
                </a:lnTo>
                <a:lnTo>
                  <a:pt x="164236" y="92417"/>
                </a:lnTo>
                <a:lnTo>
                  <a:pt x="0" y="139192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6401348" y="4393022"/>
            <a:ext cx="1988820" cy="1064895"/>
          </a:xfrm>
          <a:custGeom>
            <a:avLst/>
            <a:gdLst/>
            <a:ahLst/>
            <a:cxnLst/>
            <a:rect l="l" t="t" r="r" b="b"/>
            <a:pathLst>
              <a:path w="1988820" h="1064895">
                <a:moveTo>
                  <a:pt x="1988451" y="0"/>
                </a:moveTo>
                <a:lnTo>
                  <a:pt x="1518323" y="259854"/>
                </a:lnTo>
                <a:lnTo>
                  <a:pt x="981976" y="525513"/>
                </a:lnTo>
                <a:lnTo>
                  <a:pt x="699046" y="674471"/>
                </a:lnTo>
                <a:lnTo>
                  <a:pt x="484873" y="789038"/>
                </a:lnTo>
                <a:lnTo>
                  <a:pt x="0" y="1064831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3169598" y="2830115"/>
            <a:ext cx="248285" cy="64135"/>
          </a:xfrm>
          <a:custGeom>
            <a:avLst/>
            <a:gdLst/>
            <a:ahLst/>
            <a:cxnLst/>
            <a:rect l="l" t="t" r="r" b="b"/>
            <a:pathLst>
              <a:path w="248285" h="64135">
                <a:moveTo>
                  <a:pt x="0" y="0"/>
                </a:moveTo>
                <a:lnTo>
                  <a:pt x="65303" y="46990"/>
                </a:lnTo>
                <a:lnTo>
                  <a:pt x="116370" y="63538"/>
                </a:lnTo>
                <a:lnTo>
                  <a:pt x="171970" y="56095"/>
                </a:lnTo>
                <a:lnTo>
                  <a:pt x="248145" y="12801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0" y="4051198"/>
            <a:ext cx="350520" cy="1262380"/>
          </a:xfrm>
          <a:custGeom>
            <a:avLst/>
            <a:gdLst/>
            <a:ahLst/>
            <a:cxnLst/>
            <a:rect l="l" t="t" r="r" b="b"/>
            <a:pathLst>
              <a:path w="350520" h="1262379">
                <a:moveTo>
                  <a:pt x="0" y="0"/>
                </a:moveTo>
                <a:lnTo>
                  <a:pt x="12111" y="40999"/>
                </a:lnTo>
                <a:lnTo>
                  <a:pt x="113940" y="388090"/>
                </a:lnTo>
                <a:lnTo>
                  <a:pt x="261184" y="892470"/>
                </a:lnTo>
                <a:lnTo>
                  <a:pt x="274278" y="935066"/>
                </a:lnTo>
                <a:lnTo>
                  <a:pt x="282736" y="977662"/>
                </a:lnTo>
                <a:lnTo>
                  <a:pt x="350338" y="1261837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3325650" y="2842910"/>
            <a:ext cx="92710" cy="200025"/>
          </a:xfrm>
          <a:custGeom>
            <a:avLst/>
            <a:gdLst/>
            <a:ahLst/>
            <a:cxnLst/>
            <a:rect l="l" t="t" r="r" b="b"/>
            <a:pathLst>
              <a:path w="92710" h="200025">
                <a:moveTo>
                  <a:pt x="92100" y="0"/>
                </a:moveTo>
                <a:lnTo>
                  <a:pt x="30226" y="66128"/>
                </a:lnTo>
                <a:lnTo>
                  <a:pt x="6235" y="110312"/>
                </a:lnTo>
                <a:lnTo>
                  <a:pt x="0" y="149047"/>
                </a:lnTo>
                <a:lnTo>
                  <a:pt x="12319" y="199859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350343" y="5313037"/>
            <a:ext cx="45085" cy="207010"/>
          </a:xfrm>
          <a:custGeom>
            <a:avLst/>
            <a:gdLst/>
            <a:ahLst/>
            <a:cxnLst/>
            <a:rect l="l" t="t" r="r" b="b"/>
            <a:pathLst>
              <a:path w="45085" h="207010">
                <a:moveTo>
                  <a:pt x="0" y="0"/>
                </a:moveTo>
                <a:lnTo>
                  <a:pt x="40894" y="193611"/>
                </a:lnTo>
                <a:lnTo>
                  <a:pt x="45021" y="206692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8389796" y="3976357"/>
            <a:ext cx="754380" cy="417195"/>
          </a:xfrm>
          <a:custGeom>
            <a:avLst/>
            <a:gdLst/>
            <a:ahLst/>
            <a:cxnLst/>
            <a:rect l="l" t="t" r="r" b="b"/>
            <a:pathLst>
              <a:path w="754379" h="417195">
                <a:moveTo>
                  <a:pt x="754203" y="0"/>
                </a:moveTo>
                <a:lnTo>
                  <a:pt x="701611" y="27655"/>
                </a:lnTo>
                <a:lnTo>
                  <a:pt x="159537" y="329940"/>
                </a:lnTo>
                <a:lnTo>
                  <a:pt x="0" y="416668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3784682" y="3566889"/>
            <a:ext cx="335915" cy="414020"/>
          </a:xfrm>
          <a:custGeom>
            <a:avLst/>
            <a:gdLst/>
            <a:ahLst/>
            <a:cxnLst/>
            <a:rect l="l" t="t" r="r" b="b"/>
            <a:pathLst>
              <a:path w="335914" h="414020">
                <a:moveTo>
                  <a:pt x="0" y="0"/>
                </a:moveTo>
                <a:lnTo>
                  <a:pt x="188239" y="195681"/>
                </a:lnTo>
                <a:lnTo>
                  <a:pt x="290271" y="325729"/>
                </a:lnTo>
                <a:lnTo>
                  <a:pt x="335318" y="413473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568229" y="4606390"/>
            <a:ext cx="706120" cy="951865"/>
          </a:xfrm>
          <a:custGeom>
            <a:avLst/>
            <a:gdLst/>
            <a:ahLst/>
            <a:cxnLst/>
            <a:rect l="l" t="t" r="r" b="b"/>
            <a:pathLst>
              <a:path w="706120" h="951864">
                <a:moveTo>
                  <a:pt x="0" y="0"/>
                </a:moveTo>
                <a:lnTo>
                  <a:pt x="231317" y="311911"/>
                </a:lnTo>
                <a:lnTo>
                  <a:pt x="386930" y="528485"/>
                </a:lnTo>
                <a:lnTo>
                  <a:pt x="644194" y="871905"/>
                </a:lnTo>
                <a:lnTo>
                  <a:pt x="705726" y="951509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273956" y="5557898"/>
            <a:ext cx="52069" cy="67310"/>
          </a:xfrm>
          <a:custGeom>
            <a:avLst/>
            <a:gdLst/>
            <a:ahLst/>
            <a:cxnLst/>
            <a:rect l="l" t="t" r="r" b="b"/>
            <a:pathLst>
              <a:path w="52070" h="67310">
                <a:moveTo>
                  <a:pt x="0" y="0"/>
                </a:moveTo>
                <a:lnTo>
                  <a:pt x="51790" y="67081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717046" y="4678784"/>
            <a:ext cx="996950" cy="1139825"/>
          </a:xfrm>
          <a:custGeom>
            <a:avLst/>
            <a:gdLst/>
            <a:ahLst/>
            <a:cxnLst/>
            <a:rect l="l" t="t" r="r" b="b"/>
            <a:pathLst>
              <a:path w="996950" h="1139825">
                <a:moveTo>
                  <a:pt x="996495" y="0"/>
                </a:moveTo>
                <a:lnTo>
                  <a:pt x="986729" y="59385"/>
                </a:lnTo>
                <a:lnTo>
                  <a:pt x="951740" y="156552"/>
                </a:lnTo>
                <a:lnTo>
                  <a:pt x="871603" y="349262"/>
                </a:lnTo>
                <a:lnTo>
                  <a:pt x="820194" y="462026"/>
                </a:lnTo>
                <a:lnTo>
                  <a:pt x="786805" y="522541"/>
                </a:lnTo>
                <a:lnTo>
                  <a:pt x="755678" y="564527"/>
                </a:lnTo>
                <a:lnTo>
                  <a:pt x="519813" y="808621"/>
                </a:lnTo>
                <a:lnTo>
                  <a:pt x="389486" y="946480"/>
                </a:lnTo>
                <a:lnTo>
                  <a:pt x="218798" y="1047813"/>
                </a:lnTo>
                <a:lnTo>
                  <a:pt x="132489" y="1096899"/>
                </a:lnTo>
                <a:lnTo>
                  <a:pt x="79060" y="1119225"/>
                </a:lnTo>
                <a:lnTo>
                  <a:pt x="0" y="1139517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85382" y="1566011"/>
            <a:ext cx="260350" cy="515620"/>
          </a:xfrm>
          <a:custGeom>
            <a:avLst/>
            <a:gdLst/>
            <a:ahLst/>
            <a:cxnLst/>
            <a:rect l="l" t="t" r="r" b="b"/>
            <a:pathLst>
              <a:path w="260350" h="515619">
                <a:moveTo>
                  <a:pt x="247098" y="0"/>
                </a:moveTo>
                <a:lnTo>
                  <a:pt x="260324" y="46644"/>
                </a:lnTo>
                <a:lnTo>
                  <a:pt x="139941" y="301939"/>
                </a:lnTo>
                <a:lnTo>
                  <a:pt x="0" y="51502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3598055" y="3871014"/>
            <a:ext cx="159385" cy="114935"/>
          </a:xfrm>
          <a:custGeom>
            <a:avLst/>
            <a:gdLst/>
            <a:ahLst/>
            <a:cxnLst/>
            <a:rect l="l" t="t" r="r" b="b"/>
            <a:pathLst>
              <a:path w="159385" h="114935">
                <a:moveTo>
                  <a:pt x="159143" y="0"/>
                </a:moveTo>
                <a:lnTo>
                  <a:pt x="38519" y="89903"/>
                </a:lnTo>
                <a:lnTo>
                  <a:pt x="0" y="114388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3757199" y="3566889"/>
            <a:ext cx="65405" cy="304165"/>
          </a:xfrm>
          <a:custGeom>
            <a:avLst/>
            <a:gdLst/>
            <a:ahLst/>
            <a:cxnLst/>
            <a:rect l="l" t="t" r="r" b="b"/>
            <a:pathLst>
              <a:path w="65404" h="304164">
                <a:moveTo>
                  <a:pt x="27482" y="0"/>
                </a:moveTo>
                <a:lnTo>
                  <a:pt x="54279" y="55295"/>
                </a:lnTo>
                <a:lnTo>
                  <a:pt x="65112" y="103466"/>
                </a:lnTo>
                <a:lnTo>
                  <a:pt x="63271" y="151218"/>
                </a:lnTo>
                <a:lnTo>
                  <a:pt x="54495" y="210286"/>
                </a:lnTo>
                <a:lnTo>
                  <a:pt x="36512" y="256857"/>
                </a:lnTo>
                <a:lnTo>
                  <a:pt x="0" y="304126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184111" y="2653099"/>
            <a:ext cx="187325" cy="53340"/>
          </a:xfrm>
          <a:custGeom>
            <a:avLst/>
            <a:gdLst/>
            <a:ahLst/>
            <a:cxnLst/>
            <a:rect l="l" t="t" r="r" b="b"/>
            <a:pathLst>
              <a:path w="187325" h="53339">
                <a:moveTo>
                  <a:pt x="0" y="52781"/>
                </a:moveTo>
                <a:lnTo>
                  <a:pt x="67043" y="34759"/>
                </a:lnTo>
                <a:lnTo>
                  <a:pt x="104355" y="24701"/>
                </a:lnTo>
                <a:lnTo>
                  <a:pt x="187198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917528" y="1566011"/>
            <a:ext cx="1157605" cy="375920"/>
          </a:xfrm>
          <a:custGeom>
            <a:avLst/>
            <a:gdLst/>
            <a:ahLst/>
            <a:cxnLst/>
            <a:rect l="l" t="t" r="r" b="b"/>
            <a:pathLst>
              <a:path w="1157605" h="375919">
                <a:moveTo>
                  <a:pt x="1157534" y="0"/>
                </a:moveTo>
                <a:lnTo>
                  <a:pt x="1139253" y="5478"/>
                </a:lnTo>
                <a:lnTo>
                  <a:pt x="1062799" y="30015"/>
                </a:lnTo>
                <a:lnTo>
                  <a:pt x="43395" y="361688"/>
                </a:lnTo>
                <a:lnTo>
                  <a:pt x="0" y="375823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930704" y="2166390"/>
            <a:ext cx="504190" cy="718185"/>
          </a:xfrm>
          <a:custGeom>
            <a:avLst/>
            <a:gdLst/>
            <a:ahLst/>
            <a:cxnLst/>
            <a:rect l="l" t="t" r="r" b="b"/>
            <a:pathLst>
              <a:path w="504190" h="718185">
                <a:moveTo>
                  <a:pt x="0" y="0"/>
                </a:moveTo>
                <a:lnTo>
                  <a:pt x="112547" y="373430"/>
                </a:lnTo>
                <a:lnTo>
                  <a:pt x="153835" y="446379"/>
                </a:lnTo>
                <a:lnTo>
                  <a:pt x="202095" y="522338"/>
                </a:lnTo>
                <a:lnTo>
                  <a:pt x="268224" y="581812"/>
                </a:lnTo>
                <a:lnTo>
                  <a:pt x="354317" y="659511"/>
                </a:lnTo>
                <a:lnTo>
                  <a:pt x="503872" y="718007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3236706" y="3923491"/>
            <a:ext cx="361950" cy="85090"/>
          </a:xfrm>
          <a:custGeom>
            <a:avLst/>
            <a:gdLst/>
            <a:ahLst/>
            <a:cxnLst/>
            <a:rect l="l" t="t" r="r" b="b"/>
            <a:pathLst>
              <a:path w="361950" h="85089">
                <a:moveTo>
                  <a:pt x="361353" y="61912"/>
                </a:moveTo>
                <a:lnTo>
                  <a:pt x="259105" y="84975"/>
                </a:lnTo>
                <a:lnTo>
                  <a:pt x="167182" y="79476"/>
                </a:lnTo>
                <a:lnTo>
                  <a:pt x="77317" y="58026"/>
                </a:lnTo>
                <a:lnTo>
                  <a:pt x="0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696234" y="2677002"/>
            <a:ext cx="88265" cy="49530"/>
          </a:xfrm>
          <a:custGeom>
            <a:avLst/>
            <a:gdLst/>
            <a:ahLst/>
            <a:cxnLst/>
            <a:rect l="l" t="t" r="r" b="b"/>
            <a:pathLst>
              <a:path w="88264" h="49530">
                <a:moveTo>
                  <a:pt x="0" y="49529"/>
                </a:moveTo>
                <a:lnTo>
                  <a:pt x="26085" y="33858"/>
                </a:lnTo>
                <a:lnTo>
                  <a:pt x="87668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3428729" y="4199394"/>
            <a:ext cx="285115" cy="479425"/>
          </a:xfrm>
          <a:custGeom>
            <a:avLst/>
            <a:gdLst/>
            <a:ahLst/>
            <a:cxnLst/>
            <a:rect l="l" t="t" r="r" b="b"/>
            <a:pathLst>
              <a:path w="285114" h="479425">
                <a:moveTo>
                  <a:pt x="0" y="0"/>
                </a:moveTo>
                <a:lnTo>
                  <a:pt x="215976" y="340372"/>
                </a:lnTo>
                <a:lnTo>
                  <a:pt x="255397" y="399427"/>
                </a:lnTo>
                <a:lnTo>
                  <a:pt x="284810" y="479386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3421110" y="3985403"/>
            <a:ext cx="177165" cy="213995"/>
          </a:xfrm>
          <a:custGeom>
            <a:avLst/>
            <a:gdLst/>
            <a:ahLst/>
            <a:cxnLst/>
            <a:rect l="l" t="t" r="r" b="b"/>
            <a:pathLst>
              <a:path w="177164" h="213995">
                <a:moveTo>
                  <a:pt x="176949" y="0"/>
                </a:moveTo>
                <a:lnTo>
                  <a:pt x="35191" y="109512"/>
                </a:lnTo>
                <a:lnTo>
                  <a:pt x="13207" y="130505"/>
                </a:lnTo>
                <a:lnTo>
                  <a:pt x="4622" y="150507"/>
                </a:lnTo>
                <a:lnTo>
                  <a:pt x="0" y="178943"/>
                </a:lnTo>
                <a:lnTo>
                  <a:pt x="7619" y="213995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425825" y="2793553"/>
            <a:ext cx="101600" cy="261620"/>
          </a:xfrm>
          <a:custGeom>
            <a:avLst/>
            <a:gdLst/>
            <a:ahLst/>
            <a:cxnLst/>
            <a:rect l="l" t="t" r="r" b="b"/>
            <a:pathLst>
              <a:path w="101600" h="261619">
                <a:moveTo>
                  <a:pt x="101117" y="261213"/>
                </a:moveTo>
                <a:lnTo>
                  <a:pt x="36918" y="97256"/>
                </a:lnTo>
                <a:lnTo>
                  <a:pt x="0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3578739" y="5028050"/>
            <a:ext cx="563245" cy="790575"/>
          </a:xfrm>
          <a:custGeom>
            <a:avLst/>
            <a:gdLst/>
            <a:ahLst/>
            <a:cxnLst/>
            <a:rect l="l" t="t" r="r" b="b"/>
            <a:pathLst>
              <a:path w="563245" h="790575">
                <a:moveTo>
                  <a:pt x="9905" y="0"/>
                </a:moveTo>
                <a:lnTo>
                  <a:pt x="0" y="48107"/>
                </a:lnTo>
                <a:lnTo>
                  <a:pt x="2959" y="80429"/>
                </a:lnTo>
                <a:lnTo>
                  <a:pt x="20180" y="119100"/>
                </a:lnTo>
                <a:lnTo>
                  <a:pt x="67805" y="180479"/>
                </a:lnTo>
                <a:lnTo>
                  <a:pt x="563212" y="790251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0" y="2081025"/>
            <a:ext cx="585470" cy="173355"/>
          </a:xfrm>
          <a:custGeom>
            <a:avLst/>
            <a:gdLst/>
            <a:ahLst/>
            <a:cxnLst/>
            <a:rect l="l" t="t" r="r" b="b"/>
            <a:pathLst>
              <a:path w="585470" h="173355">
                <a:moveTo>
                  <a:pt x="585381" y="0"/>
                </a:moveTo>
                <a:lnTo>
                  <a:pt x="199275" y="117322"/>
                </a:lnTo>
                <a:lnTo>
                  <a:pt x="0" y="173326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3337971" y="3042768"/>
            <a:ext cx="447040" cy="524510"/>
          </a:xfrm>
          <a:custGeom>
            <a:avLst/>
            <a:gdLst/>
            <a:ahLst/>
            <a:cxnLst/>
            <a:rect l="l" t="t" r="r" b="b"/>
            <a:pathLst>
              <a:path w="447039" h="524510">
                <a:moveTo>
                  <a:pt x="0" y="0"/>
                </a:moveTo>
                <a:lnTo>
                  <a:pt x="98564" y="110680"/>
                </a:lnTo>
                <a:lnTo>
                  <a:pt x="446709" y="524116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371299" y="2653105"/>
            <a:ext cx="54610" cy="140970"/>
          </a:xfrm>
          <a:custGeom>
            <a:avLst/>
            <a:gdLst/>
            <a:ahLst/>
            <a:cxnLst/>
            <a:rect l="l" t="t" r="r" b="b"/>
            <a:pathLst>
              <a:path w="54610" h="140969">
                <a:moveTo>
                  <a:pt x="54521" y="140449"/>
                </a:moveTo>
                <a:lnTo>
                  <a:pt x="0" y="0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4120005" y="3980357"/>
            <a:ext cx="448309" cy="626110"/>
          </a:xfrm>
          <a:custGeom>
            <a:avLst/>
            <a:gdLst/>
            <a:ahLst/>
            <a:cxnLst/>
            <a:rect l="l" t="t" r="r" b="b"/>
            <a:pathLst>
              <a:path w="448310" h="626110">
                <a:moveTo>
                  <a:pt x="0" y="0"/>
                </a:moveTo>
                <a:lnTo>
                  <a:pt x="32092" y="47523"/>
                </a:lnTo>
                <a:lnTo>
                  <a:pt x="89484" y="131686"/>
                </a:lnTo>
                <a:lnTo>
                  <a:pt x="448221" y="626033"/>
                </a:lnTo>
              </a:path>
            </a:pathLst>
          </a:custGeom>
          <a:ln w="75984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4931392" y="1566011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0" y="12298"/>
                </a:moveTo>
                <a:lnTo>
                  <a:pt x="8518" y="0"/>
                </a:lnTo>
              </a:path>
            </a:pathLst>
          </a:custGeom>
          <a:ln w="75984">
            <a:solidFill>
              <a:srgbClr val="6F7C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4330647" y="1566011"/>
            <a:ext cx="265430" cy="408940"/>
          </a:xfrm>
          <a:custGeom>
            <a:avLst/>
            <a:gdLst/>
            <a:ahLst/>
            <a:cxnLst/>
            <a:rect l="l" t="t" r="r" b="b"/>
            <a:pathLst>
              <a:path w="265429" h="408939">
                <a:moveTo>
                  <a:pt x="0" y="0"/>
                </a:moveTo>
                <a:lnTo>
                  <a:pt x="223331" y="344298"/>
                </a:lnTo>
                <a:lnTo>
                  <a:pt x="264822" y="408344"/>
                </a:lnTo>
              </a:path>
            </a:pathLst>
          </a:custGeom>
          <a:ln w="75984">
            <a:solidFill>
              <a:srgbClr val="6F7C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4595474" y="1578307"/>
            <a:ext cx="335915" cy="396240"/>
          </a:xfrm>
          <a:custGeom>
            <a:avLst/>
            <a:gdLst/>
            <a:ahLst/>
            <a:cxnLst/>
            <a:rect l="l" t="t" r="r" b="b"/>
            <a:pathLst>
              <a:path w="335914" h="396239">
                <a:moveTo>
                  <a:pt x="0" y="396049"/>
                </a:moveTo>
                <a:lnTo>
                  <a:pt x="58318" y="346303"/>
                </a:lnTo>
                <a:lnTo>
                  <a:pt x="103428" y="307898"/>
                </a:lnTo>
                <a:lnTo>
                  <a:pt x="182232" y="209334"/>
                </a:lnTo>
                <a:lnTo>
                  <a:pt x="247942" y="117386"/>
                </a:lnTo>
                <a:lnTo>
                  <a:pt x="335915" y="0"/>
                </a:lnTo>
              </a:path>
            </a:pathLst>
          </a:custGeom>
          <a:ln w="75984">
            <a:solidFill>
              <a:srgbClr val="6F7C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162215" y="4474259"/>
            <a:ext cx="947419" cy="539115"/>
          </a:xfrm>
          <a:custGeom>
            <a:avLst/>
            <a:gdLst/>
            <a:ahLst/>
            <a:cxnLst/>
            <a:rect l="l" t="t" r="r" b="b"/>
            <a:pathLst>
              <a:path w="947420" h="539114">
                <a:moveTo>
                  <a:pt x="947318" y="0"/>
                </a:moveTo>
                <a:lnTo>
                  <a:pt x="689406" y="129692"/>
                </a:lnTo>
                <a:lnTo>
                  <a:pt x="597217" y="179590"/>
                </a:lnTo>
                <a:lnTo>
                  <a:pt x="306946" y="344931"/>
                </a:lnTo>
                <a:lnTo>
                  <a:pt x="96075" y="475995"/>
                </a:lnTo>
                <a:lnTo>
                  <a:pt x="59093" y="499300"/>
                </a:lnTo>
                <a:lnTo>
                  <a:pt x="0" y="538683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8892333" y="2914195"/>
            <a:ext cx="252095" cy="140335"/>
          </a:xfrm>
          <a:custGeom>
            <a:avLst/>
            <a:gdLst/>
            <a:ahLst/>
            <a:cxnLst/>
            <a:rect l="l" t="t" r="r" b="b"/>
            <a:pathLst>
              <a:path w="252095" h="140335">
                <a:moveTo>
                  <a:pt x="0" y="140122"/>
                </a:moveTo>
                <a:lnTo>
                  <a:pt x="121424" y="63008"/>
                </a:lnTo>
                <a:lnTo>
                  <a:pt x="181711" y="28769"/>
                </a:lnTo>
                <a:lnTo>
                  <a:pt x="251666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8578384" y="3054323"/>
            <a:ext cx="314325" cy="71755"/>
          </a:xfrm>
          <a:custGeom>
            <a:avLst/>
            <a:gdLst/>
            <a:ahLst/>
            <a:cxnLst/>
            <a:rect l="l" t="t" r="r" b="b"/>
            <a:pathLst>
              <a:path w="314325" h="71755">
                <a:moveTo>
                  <a:pt x="0" y="71196"/>
                </a:moveTo>
                <a:lnTo>
                  <a:pt x="122961" y="52552"/>
                </a:lnTo>
                <a:lnTo>
                  <a:pt x="152946" y="46354"/>
                </a:lnTo>
                <a:lnTo>
                  <a:pt x="247891" y="22199"/>
                </a:lnTo>
                <a:lnTo>
                  <a:pt x="313956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716178" y="5049658"/>
            <a:ext cx="391795" cy="268605"/>
          </a:xfrm>
          <a:custGeom>
            <a:avLst/>
            <a:gdLst/>
            <a:ahLst/>
            <a:cxnLst/>
            <a:rect l="l" t="t" r="r" b="b"/>
            <a:pathLst>
              <a:path w="391795" h="268604">
                <a:moveTo>
                  <a:pt x="391782" y="0"/>
                </a:moveTo>
                <a:lnTo>
                  <a:pt x="105067" y="196634"/>
                </a:lnTo>
                <a:lnTo>
                  <a:pt x="0" y="268312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815252" y="1566011"/>
            <a:ext cx="1763395" cy="1576705"/>
          </a:xfrm>
          <a:custGeom>
            <a:avLst/>
            <a:gdLst/>
            <a:ahLst/>
            <a:cxnLst/>
            <a:rect l="l" t="t" r="r" b="b"/>
            <a:pathLst>
              <a:path w="1763395" h="1576705">
                <a:moveTo>
                  <a:pt x="0" y="0"/>
                </a:moveTo>
                <a:lnTo>
                  <a:pt x="3097" y="5205"/>
                </a:lnTo>
                <a:lnTo>
                  <a:pt x="14311" y="26541"/>
                </a:lnTo>
                <a:lnTo>
                  <a:pt x="53935" y="101192"/>
                </a:lnTo>
                <a:lnTo>
                  <a:pt x="282764" y="518488"/>
                </a:lnTo>
                <a:lnTo>
                  <a:pt x="541387" y="995945"/>
                </a:lnTo>
                <a:lnTo>
                  <a:pt x="595387" y="1094522"/>
                </a:lnTo>
                <a:lnTo>
                  <a:pt x="649197" y="1172208"/>
                </a:lnTo>
                <a:lnTo>
                  <a:pt x="739443" y="1273008"/>
                </a:lnTo>
                <a:lnTo>
                  <a:pt x="821358" y="1335759"/>
                </a:lnTo>
                <a:lnTo>
                  <a:pt x="913065" y="1398764"/>
                </a:lnTo>
                <a:lnTo>
                  <a:pt x="1002638" y="1438654"/>
                </a:lnTo>
                <a:lnTo>
                  <a:pt x="1082813" y="1469160"/>
                </a:lnTo>
                <a:lnTo>
                  <a:pt x="1204936" y="1510892"/>
                </a:lnTo>
                <a:lnTo>
                  <a:pt x="1349894" y="1552383"/>
                </a:lnTo>
                <a:lnTo>
                  <a:pt x="1437334" y="1569299"/>
                </a:lnTo>
                <a:lnTo>
                  <a:pt x="1583955" y="1576157"/>
                </a:lnTo>
                <a:lnTo>
                  <a:pt x="1645449" y="1573300"/>
                </a:lnTo>
                <a:lnTo>
                  <a:pt x="1763127" y="1559507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8892339" y="2984398"/>
            <a:ext cx="252095" cy="70485"/>
          </a:xfrm>
          <a:custGeom>
            <a:avLst/>
            <a:gdLst/>
            <a:ahLst/>
            <a:cxnLst/>
            <a:rect l="l" t="t" r="r" b="b"/>
            <a:pathLst>
              <a:path w="252095" h="70485">
                <a:moveTo>
                  <a:pt x="251660" y="0"/>
                </a:moveTo>
                <a:lnTo>
                  <a:pt x="239509" y="618"/>
                </a:lnTo>
                <a:lnTo>
                  <a:pt x="206121" y="13623"/>
                </a:lnTo>
                <a:lnTo>
                  <a:pt x="163982" y="36470"/>
                </a:lnTo>
                <a:lnTo>
                  <a:pt x="119964" y="49501"/>
                </a:lnTo>
                <a:lnTo>
                  <a:pt x="0" y="69922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401347" y="5457852"/>
            <a:ext cx="223520" cy="360680"/>
          </a:xfrm>
          <a:custGeom>
            <a:avLst/>
            <a:gdLst/>
            <a:ahLst/>
            <a:cxnLst/>
            <a:rect l="l" t="t" r="r" b="b"/>
            <a:pathLst>
              <a:path w="223520" h="360679">
                <a:moveTo>
                  <a:pt x="223007" y="360448"/>
                </a:moveTo>
                <a:lnTo>
                  <a:pt x="99186" y="160274"/>
                </a:lnTo>
                <a:lnTo>
                  <a:pt x="40982" y="66471"/>
                </a:lnTo>
                <a:lnTo>
                  <a:pt x="0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162211" y="5012945"/>
            <a:ext cx="239395" cy="445134"/>
          </a:xfrm>
          <a:custGeom>
            <a:avLst/>
            <a:gdLst/>
            <a:ahLst/>
            <a:cxnLst/>
            <a:rect l="l" t="t" r="r" b="b"/>
            <a:pathLst>
              <a:path w="239395" h="445135">
                <a:moveTo>
                  <a:pt x="0" y="0"/>
                </a:moveTo>
                <a:lnTo>
                  <a:pt x="43243" y="66840"/>
                </a:lnTo>
                <a:lnTo>
                  <a:pt x="239128" y="444906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986731" y="5771860"/>
            <a:ext cx="62230" cy="46990"/>
          </a:xfrm>
          <a:custGeom>
            <a:avLst/>
            <a:gdLst/>
            <a:ahLst/>
            <a:cxnLst/>
            <a:rect l="l" t="t" r="r" b="b"/>
            <a:pathLst>
              <a:path w="62229" h="46989">
                <a:moveTo>
                  <a:pt x="0" y="46441"/>
                </a:moveTo>
                <a:lnTo>
                  <a:pt x="62046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069256" y="4985009"/>
            <a:ext cx="93345" cy="27940"/>
          </a:xfrm>
          <a:custGeom>
            <a:avLst/>
            <a:gdLst/>
            <a:ahLst/>
            <a:cxnLst/>
            <a:rect l="l" t="t" r="r" b="b"/>
            <a:pathLst>
              <a:path w="93345" h="27939">
                <a:moveTo>
                  <a:pt x="0" y="1168"/>
                </a:moveTo>
                <a:lnTo>
                  <a:pt x="27546" y="0"/>
                </a:lnTo>
                <a:lnTo>
                  <a:pt x="54102" y="4673"/>
                </a:lnTo>
                <a:lnTo>
                  <a:pt x="75717" y="12801"/>
                </a:lnTo>
                <a:lnTo>
                  <a:pt x="92951" y="27939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107957" y="5012945"/>
            <a:ext cx="54610" cy="36830"/>
          </a:xfrm>
          <a:custGeom>
            <a:avLst/>
            <a:gdLst/>
            <a:ahLst/>
            <a:cxnLst/>
            <a:rect l="l" t="t" r="r" b="b"/>
            <a:pathLst>
              <a:path w="54610" h="36829">
                <a:moveTo>
                  <a:pt x="54254" y="0"/>
                </a:moveTo>
                <a:lnTo>
                  <a:pt x="0" y="36715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6069256" y="4756244"/>
            <a:ext cx="360045" cy="230504"/>
          </a:xfrm>
          <a:custGeom>
            <a:avLst/>
            <a:gdLst/>
            <a:ahLst/>
            <a:cxnLst/>
            <a:rect l="l" t="t" r="r" b="b"/>
            <a:pathLst>
              <a:path w="360045" h="230504">
                <a:moveTo>
                  <a:pt x="0" y="229933"/>
                </a:moveTo>
                <a:lnTo>
                  <a:pt x="113284" y="155282"/>
                </a:lnTo>
                <a:lnTo>
                  <a:pt x="293624" y="38671"/>
                </a:lnTo>
                <a:lnTo>
                  <a:pt x="359689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109538" y="3414979"/>
            <a:ext cx="2034539" cy="1059815"/>
          </a:xfrm>
          <a:custGeom>
            <a:avLst/>
            <a:gdLst/>
            <a:ahLst/>
            <a:cxnLst/>
            <a:rect l="l" t="t" r="r" b="b"/>
            <a:pathLst>
              <a:path w="2034540" h="1059814">
                <a:moveTo>
                  <a:pt x="2034461" y="0"/>
                </a:moveTo>
                <a:lnTo>
                  <a:pt x="1717865" y="166010"/>
                </a:lnTo>
                <a:lnTo>
                  <a:pt x="1632915" y="213026"/>
                </a:lnTo>
                <a:lnTo>
                  <a:pt x="1204582" y="450516"/>
                </a:lnTo>
                <a:lnTo>
                  <a:pt x="918845" y="604351"/>
                </a:lnTo>
                <a:lnTo>
                  <a:pt x="550049" y="789822"/>
                </a:lnTo>
                <a:lnTo>
                  <a:pt x="163918" y="978937"/>
                </a:lnTo>
                <a:lnTo>
                  <a:pt x="113550" y="1003639"/>
                </a:lnTo>
                <a:lnTo>
                  <a:pt x="0" y="1059277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6107960" y="5049657"/>
            <a:ext cx="293370" cy="408305"/>
          </a:xfrm>
          <a:custGeom>
            <a:avLst/>
            <a:gdLst/>
            <a:ahLst/>
            <a:cxnLst/>
            <a:rect l="l" t="t" r="r" b="b"/>
            <a:pathLst>
              <a:path w="293370" h="408304">
                <a:moveTo>
                  <a:pt x="293382" y="408190"/>
                </a:moveTo>
                <a:lnTo>
                  <a:pt x="90436" y="133388"/>
                </a:lnTo>
                <a:lnTo>
                  <a:pt x="43002" y="64973"/>
                </a:lnTo>
                <a:lnTo>
                  <a:pt x="0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048769" y="5624973"/>
            <a:ext cx="277495" cy="147320"/>
          </a:xfrm>
          <a:custGeom>
            <a:avLst/>
            <a:gdLst/>
            <a:ahLst/>
            <a:cxnLst/>
            <a:rect l="l" t="t" r="r" b="b"/>
            <a:pathLst>
              <a:path w="277495" h="147320">
                <a:moveTo>
                  <a:pt x="276974" y="0"/>
                </a:moveTo>
                <a:lnTo>
                  <a:pt x="208419" y="45529"/>
                </a:lnTo>
                <a:lnTo>
                  <a:pt x="0" y="146888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048773" y="5557902"/>
            <a:ext cx="225425" cy="213995"/>
          </a:xfrm>
          <a:custGeom>
            <a:avLst/>
            <a:gdLst/>
            <a:ahLst/>
            <a:cxnLst/>
            <a:rect l="l" t="t" r="r" b="b"/>
            <a:pathLst>
              <a:path w="225425" h="213995">
                <a:moveTo>
                  <a:pt x="0" y="213956"/>
                </a:moveTo>
                <a:lnTo>
                  <a:pt x="140589" y="77546"/>
                </a:lnTo>
                <a:lnTo>
                  <a:pt x="165227" y="53924"/>
                </a:lnTo>
                <a:lnTo>
                  <a:pt x="225183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6428948" y="4475055"/>
            <a:ext cx="509270" cy="281305"/>
          </a:xfrm>
          <a:custGeom>
            <a:avLst/>
            <a:gdLst/>
            <a:ahLst/>
            <a:cxnLst/>
            <a:rect l="l" t="t" r="r" b="b"/>
            <a:pathLst>
              <a:path w="509270" h="281304">
                <a:moveTo>
                  <a:pt x="0" y="281190"/>
                </a:moveTo>
                <a:lnTo>
                  <a:pt x="168579" y="183197"/>
                </a:lnTo>
                <a:lnTo>
                  <a:pt x="303301" y="106045"/>
                </a:lnTo>
                <a:lnTo>
                  <a:pt x="509181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6938129" y="4354649"/>
            <a:ext cx="250825" cy="120650"/>
          </a:xfrm>
          <a:custGeom>
            <a:avLst/>
            <a:gdLst/>
            <a:ahLst/>
            <a:cxnLst/>
            <a:rect l="l" t="t" r="r" b="b"/>
            <a:pathLst>
              <a:path w="250825" h="120650">
                <a:moveTo>
                  <a:pt x="0" y="120408"/>
                </a:moveTo>
                <a:lnTo>
                  <a:pt x="93967" y="72720"/>
                </a:lnTo>
                <a:lnTo>
                  <a:pt x="250761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325747" y="5317967"/>
            <a:ext cx="390525" cy="307340"/>
          </a:xfrm>
          <a:custGeom>
            <a:avLst/>
            <a:gdLst/>
            <a:ahLst/>
            <a:cxnLst/>
            <a:rect l="l" t="t" r="r" b="b"/>
            <a:pathLst>
              <a:path w="390525" h="307339">
                <a:moveTo>
                  <a:pt x="390436" y="0"/>
                </a:moveTo>
                <a:lnTo>
                  <a:pt x="302310" y="65112"/>
                </a:lnTo>
                <a:lnTo>
                  <a:pt x="73037" y="249097"/>
                </a:lnTo>
                <a:lnTo>
                  <a:pt x="0" y="307009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273956" y="4986182"/>
            <a:ext cx="795655" cy="572135"/>
          </a:xfrm>
          <a:custGeom>
            <a:avLst/>
            <a:gdLst/>
            <a:ahLst/>
            <a:cxnLst/>
            <a:rect l="l" t="t" r="r" b="b"/>
            <a:pathLst>
              <a:path w="795654" h="572135">
                <a:moveTo>
                  <a:pt x="0" y="571715"/>
                </a:moveTo>
                <a:lnTo>
                  <a:pt x="304876" y="332676"/>
                </a:lnTo>
                <a:lnTo>
                  <a:pt x="427329" y="241198"/>
                </a:lnTo>
                <a:lnTo>
                  <a:pt x="751459" y="28625"/>
                </a:lnTo>
                <a:lnTo>
                  <a:pt x="795299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6069251" y="4986171"/>
            <a:ext cx="38735" cy="63500"/>
          </a:xfrm>
          <a:custGeom>
            <a:avLst/>
            <a:gdLst/>
            <a:ahLst/>
            <a:cxnLst/>
            <a:rect l="l" t="t" r="r" b="b"/>
            <a:pathLst>
              <a:path w="38735" h="63500">
                <a:moveTo>
                  <a:pt x="38709" y="63487"/>
                </a:moveTo>
                <a:lnTo>
                  <a:pt x="0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7188894" y="3340561"/>
            <a:ext cx="1955164" cy="1014094"/>
          </a:xfrm>
          <a:custGeom>
            <a:avLst/>
            <a:gdLst/>
            <a:ahLst/>
            <a:cxnLst/>
            <a:rect l="l" t="t" r="r" b="b"/>
            <a:pathLst>
              <a:path w="1955165" h="1014095">
                <a:moveTo>
                  <a:pt x="0" y="1014091"/>
                </a:moveTo>
                <a:lnTo>
                  <a:pt x="237731" y="897568"/>
                </a:lnTo>
                <a:lnTo>
                  <a:pt x="574929" y="732100"/>
                </a:lnTo>
                <a:lnTo>
                  <a:pt x="806399" y="611602"/>
                </a:lnTo>
                <a:lnTo>
                  <a:pt x="869416" y="577795"/>
                </a:lnTo>
                <a:lnTo>
                  <a:pt x="1033716" y="493708"/>
                </a:lnTo>
                <a:lnTo>
                  <a:pt x="1516786" y="223236"/>
                </a:lnTo>
                <a:lnTo>
                  <a:pt x="1567954" y="198370"/>
                </a:lnTo>
                <a:lnTo>
                  <a:pt x="1955105" y="0"/>
                </a:lnTo>
              </a:path>
            </a:pathLst>
          </a:custGeom>
          <a:ln w="75984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7917860" y="1566011"/>
            <a:ext cx="217170" cy="106680"/>
          </a:xfrm>
          <a:custGeom>
            <a:avLst/>
            <a:gdLst/>
            <a:ahLst/>
            <a:cxnLst/>
            <a:rect l="l" t="t" r="r" b="b"/>
            <a:pathLst>
              <a:path w="217170" h="106680">
                <a:moveTo>
                  <a:pt x="209053" y="0"/>
                </a:moveTo>
                <a:lnTo>
                  <a:pt x="0" y="0"/>
                </a:lnTo>
                <a:lnTo>
                  <a:pt x="4479" y="7012"/>
                </a:lnTo>
                <a:lnTo>
                  <a:pt x="69681" y="106326"/>
                </a:lnTo>
                <a:lnTo>
                  <a:pt x="217052" y="13108"/>
                </a:lnTo>
                <a:lnTo>
                  <a:pt x="209053" y="0"/>
                </a:lnTo>
                <a:close/>
              </a:path>
            </a:pathLst>
          </a:custGeom>
          <a:solidFill>
            <a:srgbClr val="DDD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3079607" y="3256494"/>
            <a:ext cx="169545" cy="172085"/>
          </a:xfrm>
          <a:custGeom>
            <a:avLst/>
            <a:gdLst/>
            <a:ahLst/>
            <a:cxnLst/>
            <a:rect l="l" t="t" r="r" b="b"/>
            <a:pathLst>
              <a:path w="169544" h="172085">
                <a:moveTo>
                  <a:pt x="59956" y="0"/>
                </a:moveTo>
                <a:lnTo>
                  <a:pt x="32473" y="22415"/>
                </a:lnTo>
                <a:lnTo>
                  <a:pt x="8051" y="41516"/>
                </a:lnTo>
                <a:lnTo>
                  <a:pt x="0" y="114744"/>
                </a:lnTo>
                <a:lnTo>
                  <a:pt x="18135" y="138277"/>
                </a:lnTo>
                <a:lnTo>
                  <a:pt x="35433" y="158165"/>
                </a:lnTo>
                <a:lnTo>
                  <a:pt x="109308" y="171843"/>
                </a:lnTo>
                <a:lnTo>
                  <a:pt x="133172" y="153390"/>
                </a:lnTo>
                <a:lnTo>
                  <a:pt x="159473" y="132016"/>
                </a:lnTo>
                <a:lnTo>
                  <a:pt x="169506" y="60604"/>
                </a:lnTo>
                <a:lnTo>
                  <a:pt x="148247" y="34734"/>
                </a:lnTo>
                <a:lnTo>
                  <a:pt x="126199" y="7531"/>
                </a:lnTo>
                <a:lnTo>
                  <a:pt x="59956" y="0"/>
                </a:lnTo>
                <a:close/>
              </a:path>
            </a:pathLst>
          </a:custGeom>
          <a:solidFill>
            <a:srgbClr val="DDD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153273" y="3052180"/>
            <a:ext cx="156210" cy="178435"/>
          </a:xfrm>
          <a:custGeom>
            <a:avLst/>
            <a:gdLst/>
            <a:ahLst/>
            <a:cxnLst/>
            <a:rect l="l" t="t" r="r" b="b"/>
            <a:pathLst>
              <a:path w="156209" h="178435">
                <a:moveTo>
                  <a:pt x="115722" y="0"/>
                </a:moveTo>
                <a:lnTo>
                  <a:pt x="0" y="31343"/>
                </a:lnTo>
                <a:lnTo>
                  <a:pt x="495" y="34404"/>
                </a:lnTo>
                <a:lnTo>
                  <a:pt x="42354" y="178079"/>
                </a:lnTo>
                <a:lnTo>
                  <a:pt x="105295" y="159080"/>
                </a:lnTo>
                <a:lnTo>
                  <a:pt x="156121" y="143116"/>
                </a:lnTo>
                <a:lnTo>
                  <a:pt x="115722" y="0"/>
                </a:lnTo>
                <a:close/>
              </a:path>
            </a:pathLst>
          </a:custGeom>
          <a:solidFill>
            <a:srgbClr val="DDD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186100" y="5123887"/>
            <a:ext cx="720090" cy="533400"/>
          </a:xfrm>
          <a:custGeom>
            <a:avLst/>
            <a:gdLst/>
            <a:ahLst/>
            <a:cxnLst/>
            <a:rect l="l" t="t" r="r" b="b"/>
            <a:pathLst>
              <a:path w="720089" h="533400">
                <a:moveTo>
                  <a:pt x="0" y="532930"/>
                </a:moveTo>
                <a:lnTo>
                  <a:pt x="539051" y="118249"/>
                </a:lnTo>
                <a:lnTo>
                  <a:pt x="719734" y="0"/>
                </a:lnTo>
              </a:path>
            </a:pathLst>
          </a:custGeom>
          <a:ln w="45593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186100" y="5123887"/>
            <a:ext cx="720090" cy="533400"/>
          </a:xfrm>
          <a:custGeom>
            <a:avLst/>
            <a:gdLst/>
            <a:ahLst/>
            <a:cxnLst/>
            <a:rect l="l" t="t" r="r" b="b"/>
            <a:pathLst>
              <a:path w="720089" h="533400">
                <a:moveTo>
                  <a:pt x="0" y="532930"/>
                </a:moveTo>
                <a:lnTo>
                  <a:pt x="539051" y="118249"/>
                </a:lnTo>
                <a:lnTo>
                  <a:pt x="719734" y="0"/>
                </a:lnTo>
              </a:path>
            </a:pathLst>
          </a:custGeom>
          <a:ln w="3039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200554" y="5170816"/>
            <a:ext cx="677545" cy="503555"/>
          </a:xfrm>
          <a:custGeom>
            <a:avLst/>
            <a:gdLst/>
            <a:ahLst/>
            <a:cxnLst/>
            <a:rect l="l" t="t" r="r" b="b"/>
            <a:pathLst>
              <a:path w="677545" h="503554">
                <a:moveTo>
                  <a:pt x="677240" y="0"/>
                </a:moveTo>
                <a:lnTo>
                  <a:pt x="535990" y="89979"/>
                </a:lnTo>
                <a:lnTo>
                  <a:pt x="0" y="503008"/>
                </a:lnTo>
              </a:path>
            </a:pathLst>
          </a:custGeom>
          <a:ln w="45593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200554" y="5170816"/>
            <a:ext cx="677545" cy="503555"/>
          </a:xfrm>
          <a:custGeom>
            <a:avLst/>
            <a:gdLst/>
            <a:ahLst/>
            <a:cxnLst/>
            <a:rect l="l" t="t" r="r" b="b"/>
            <a:pathLst>
              <a:path w="677545" h="503554">
                <a:moveTo>
                  <a:pt x="677240" y="0"/>
                </a:moveTo>
                <a:lnTo>
                  <a:pt x="535990" y="89979"/>
                </a:lnTo>
                <a:lnTo>
                  <a:pt x="0" y="503008"/>
                </a:lnTo>
              </a:path>
            </a:pathLst>
          </a:custGeom>
          <a:ln w="3039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6384126" y="1647972"/>
            <a:ext cx="280035" cy="139065"/>
          </a:xfrm>
          <a:custGeom>
            <a:avLst/>
            <a:gdLst/>
            <a:ahLst/>
            <a:cxnLst/>
            <a:rect l="l" t="t" r="r" b="b"/>
            <a:pathLst>
              <a:path w="280034" h="139064">
                <a:moveTo>
                  <a:pt x="0" y="138569"/>
                </a:moveTo>
                <a:lnTo>
                  <a:pt x="279463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6384126" y="1647972"/>
            <a:ext cx="280035" cy="139065"/>
          </a:xfrm>
          <a:custGeom>
            <a:avLst/>
            <a:gdLst/>
            <a:ahLst/>
            <a:cxnLst/>
            <a:rect l="l" t="t" r="r" b="b"/>
            <a:pathLst>
              <a:path w="280034" h="139064">
                <a:moveTo>
                  <a:pt x="0" y="138569"/>
                </a:moveTo>
                <a:lnTo>
                  <a:pt x="279463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6384126" y="1647972"/>
            <a:ext cx="280035" cy="139065"/>
          </a:xfrm>
          <a:custGeom>
            <a:avLst/>
            <a:gdLst/>
            <a:ahLst/>
            <a:cxnLst/>
            <a:rect l="l" t="t" r="r" b="b"/>
            <a:pathLst>
              <a:path w="280034" h="139064">
                <a:moveTo>
                  <a:pt x="0" y="138569"/>
                </a:moveTo>
                <a:lnTo>
                  <a:pt x="279463" y="0"/>
                </a:lnTo>
              </a:path>
            </a:pathLst>
          </a:custGeom>
          <a:ln w="37985">
            <a:solidFill>
              <a:srgbClr val="EEA9A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6727907" y="1571216"/>
            <a:ext cx="90805" cy="45085"/>
          </a:xfrm>
          <a:custGeom>
            <a:avLst/>
            <a:gdLst/>
            <a:ahLst/>
            <a:cxnLst/>
            <a:rect l="l" t="t" r="r" b="b"/>
            <a:pathLst>
              <a:path w="90804" h="45084">
                <a:moveTo>
                  <a:pt x="0" y="44818"/>
                </a:moveTo>
                <a:lnTo>
                  <a:pt x="90436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6727907" y="1571216"/>
            <a:ext cx="90805" cy="45085"/>
          </a:xfrm>
          <a:custGeom>
            <a:avLst/>
            <a:gdLst/>
            <a:ahLst/>
            <a:cxnLst/>
            <a:rect l="l" t="t" r="r" b="b"/>
            <a:pathLst>
              <a:path w="90804" h="45084">
                <a:moveTo>
                  <a:pt x="0" y="44818"/>
                </a:moveTo>
                <a:lnTo>
                  <a:pt x="90436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6727907" y="1571216"/>
            <a:ext cx="90805" cy="45085"/>
          </a:xfrm>
          <a:custGeom>
            <a:avLst/>
            <a:gdLst/>
            <a:ahLst/>
            <a:cxnLst/>
            <a:rect l="l" t="t" r="r" b="b"/>
            <a:pathLst>
              <a:path w="90804" h="45084">
                <a:moveTo>
                  <a:pt x="0" y="44818"/>
                </a:moveTo>
                <a:lnTo>
                  <a:pt x="90436" y="0"/>
                </a:lnTo>
              </a:path>
            </a:pathLst>
          </a:custGeom>
          <a:ln w="37985">
            <a:solidFill>
              <a:srgbClr val="EEA9A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3376146" y="4125160"/>
            <a:ext cx="10795" cy="51435"/>
          </a:xfrm>
          <a:custGeom>
            <a:avLst/>
            <a:gdLst/>
            <a:ahLst/>
            <a:cxnLst/>
            <a:rect l="l" t="t" r="r" b="b"/>
            <a:pathLst>
              <a:path w="10795" h="51435">
                <a:moveTo>
                  <a:pt x="10528" y="0"/>
                </a:moveTo>
                <a:lnTo>
                  <a:pt x="0" y="5132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3376146" y="4125160"/>
            <a:ext cx="10795" cy="51435"/>
          </a:xfrm>
          <a:custGeom>
            <a:avLst/>
            <a:gdLst/>
            <a:ahLst/>
            <a:cxnLst/>
            <a:rect l="l" t="t" r="r" b="b"/>
            <a:pathLst>
              <a:path w="10795" h="51435">
                <a:moveTo>
                  <a:pt x="10528" y="0"/>
                </a:moveTo>
                <a:lnTo>
                  <a:pt x="0" y="5132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627315" y="1566011"/>
            <a:ext cx="66040" cy="113664"/>
          </a:xfrm>
          <a:custGeom>
            <a:avLst/>
            <a:gdLst/>
            <a:ahLst/>
            <a:cxnLst/>
            <a:rect l="l" t="t" r="r" b="b"/>
            <a:pathLst>
              <a:path w="66040" h="113664">
                <a:moveTo>
                  <a:pt x="0" y="113482"/>
                </a:moveTo>
                <a:lnTo>
                  <a:pt x="48387" y="47950"/>
                </a:lnTo>
                <a:lnTo>
                  <a:pt x="65554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627315" y="1566011"/>
            <a:ext cx="66040" cy="113664"/>
          </a:xfrm>
          <a:custGeom>
            <a:avLst/>
            <a:gdLst/>
            <a:ahLst/>
            <a:cxnLst/>
            <a:rect l="l" t="t" r="r" b="b"/>
            <a:pathLst>
              <a:path w="66040" h="113664">
                <a:moveTo>
                  <a:pt x="0" y="113482"/>
                </a:moveTo>
                <a:lnTo>
                  <a:pt x="48387" y="47950"/>
                </a:lnTo>
                <a:lnTo>
                  <a:pt x="65554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182544" y="4911526"/>
            <a:ext cx="39370" cy="62230"/>
          </a:xfrm>
          <a:custGeom>
            <a:avLst/>
            <a:gdLst/>
            <a:ahLst/>
            <a:cxnLst/>
            <a:rect l="l" t="t" r="r" b="b"/>
            <a:pathLst>
              <a:path w="39370" h="62229">
                <a:moveTo>
                  <a:pt x="0" y="0"/>
                </a:moveTo>
                <a:lnTo>
                  <a:pt x="19443" y="30162"/>
                </a:lnTo>
                <a:lnTo>
                  <a:pt x="38760" y="62039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182544" y="4911526"/>
            <a:ext cx="39370" cy="62230"/>
          </a:xfrm>
          <a:custGeom>
            <a:avLst/>
            <a:gdLst/>
            <a:ahLst/>
            <a:cxnLst/>
            <a:rect l="l" t="t" r="r" b="b"/>
            <a:pathLst>
              <a:path w="39370" h="62229">
                <a:moveTo>
                  <a:pt x="0" y="0"/>
                </a:moveTo>
                <a:lnTo>
                  <a:pt x="19443" y="30162"/>
                </a:lnTo>
                <a:lnTo>
                  <a:pt x="38760" y="62039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150962" y="5079785"/>
            <a:ext cx="54610" cy="34925"/>
          </a:xfrm>
          <a:custGeom>
            <a:avLst/>
            <a:gdLst/>
            <a:ahLst/>
            <a:cxnLst/>
            <a:rect l="l" t="t" r="r" b="b"/>
            <a:pathLst>
              <a:path w="54610" h="34925">
                <a:moveTo>
                  <a:pt x="54495" y="0"/>
                </a:moveTo>
                <a:lnTo>
                  <a:pt x="0" y="34848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150962" y="5079785"/>
            <a:ext cx="54610" cy="34925"/>
          </a:xfrm>
          <a:custGeom>
            <a:avLst/>
            <a:gdLst/>
            <a:ahLst/>
            <a:cxnLst/>
            <a:rect l="l" t="t" r="r" b="b"/>
            <a:pathLst>
              <a:path w="54610" h="34925">
                <a:moveTo>
                  <a:pt x="54495" y="0"/>
                </a:moveTo>
                <a:lnTo>
                  <a:pt x="0" y="34848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58270" y="3744192"/>
            <a:ext cx="13970" cy="71755"/>
          </a:xfrm>
          <a:custGeom>
            <a:avLst/>
            <a:gdLst/>
            <a:ahLst/>
            <a:cxnLst/>
            <a:rect l="l" t="t" r="r" b="b"/>
            <a:pathLst>
              <a:path w="13970" h="71754">
                <a:moveTo>
                  <a:pt x="6502" y="71500"/>
                </a:moveTo>
                <a:lnTo>
                  <a:pt x="13411" y="32524"/>
                </a:lnTo>
                <a:lnTo>
                  <a:pt x="0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58270" y="3744192"/>
            <a:ext cx="13970" cy="71755"/>
          </a:xfrm>
          <a:custGeom>
            <a:avLst/>
            <a:gdLst/>
            <a:ahLst/>
            <a:cxnLst/>
            <a:rect l="l" t="t" r="r" b="b"/>
            <a:pathLst>
              <a:path w="13970" h="71754">
                <a:moveTo>
                  <a:pt x="6502" y="71500"/>
                </a:moveTo>
                <a:lnTo>
                  <a:pt x="13411" y="32524"/>
                </a:lnTo>
                <a:lnTo>
                  <a:pt x="0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383503" y="4787418"/>
            <a:ext cx="85725" cy="39370"/>
          </a:xfrm>
          <a:custGeom>
            <a:avLst/>
            <a:gdLst/>
            <a:ahLst/>
            <a:cxnLst/>
            <a:rect l="l" t="t" r="r" b="b"/>
            <a:pathLst>
              <a:path w="85725" h="39370">
                <a:moveTo>
                  <a:pt x="0" y="39077"/>
                </a:moveTo>
                <a:lnTo>
                  <a:pt x="66128" y="0"/>
                </a:lnTo>
                <a:lnTo>
                  <a:pt x="85661" y="31775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383503" y="4787418"/>
            <a:ext cx="85725" cy="39370"/>
          </a:xfrm>
          <a:custGeom>
            <a:avLst/>
            <a:gdLst/>
            <a:ahLst/>
            <a:cxnLst/>
            <a:rect l="l" t="t" r="r" b="b"/>
            <a:pathLst>
              <a:path w="85725" h="39370">
                <a:moveTo>
                  <a:pt x="0" y="39077"/>
                </a:moveTo>
                <a:lnTo>
                  <a:pt x="66128" y="0"/>
                </a:lnTo>
                <a:lnTo>
                  <a:pt x="85661" y="31775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7188894" y="4354652"/>
            <a:ext cx="34290" cy="64135"/>
          </a:xfrm>
          <a:custGeom>
            <a:avLst/>
            <a:gdLst/>
            <a:ahLst/>
            <a:cxnLst/>
            <a:rect l="l" t="t" r="r" b="b"/>
            <a:pathLst>
              <a:path w="34290" h="64135">
                <a:moveTo>
                  <a:pt x="0" y="0"/>
                </a:moveTo>
                <a:lnTo>
                  <a:pt x="34188" y="63957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7188894" y="4354652"/>
            <a:ext cx="34290" cy="64135"/>
          </a:xfrm>
          <a:custGeom>
            <a:avLst/>
            <a:gdLst/>
            <a:ahLst/>
            <a:cxnLst/>
            <a:rect l="l" t="t" r="r" b="b"/>
            <a:pathLst>
              <a:path w="34290" h="64135">
                <a:moveTo>
                  <a:pt x="0" y="0"/>
                </a:moveTo>
                <a:lnTo>
                  <a:pt x="34188" y="63957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7995294" y="3952162"/>
            <a:ext cx="33655" cy="67310"/>
          </a:xfrm>
          <a:custGeom>
            <a:avLst/>
            <a:gdLst/>
            <a:ahLst/>
            <a:cxnLst/>
            <a:rect l="l" t="t" r="r" b="b"/>
            <a:pathLst>
              <a:path w="33654" h="67310">
                <a:moveTo>
                  <a:pt x="0" y="0"/>
                </a:moveTo>
                <a:lnTo>
                  <a:pt x="33083" y="6717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7995294" y="3952162"/>
            <a:ext cx="33655" cy="67310"/>
          </a:xfrm>
          <a:custGeom>
            <a:avLst/>
            <a:gdLst/>
            <a:ahLst/>
            <a:cxnLst/>
            <a:rect l="l" t="t" r="r" b="b"/>
            <a:pathLst>
              <a:path w="33654" h="67310">
                <a:moveTo>
                  <a:pt x="0" y="0"/>
                </a:moveTo>
                <a:lnTo>
                  <a:pt x="33083" y="6717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7793028" y="1573032"/>
            <a:ext cx="129539" cy="73025"/>
          </a:xfrm>
          <a:custGeom>
            <a:avLst/>
            <a:gdLst/>
            <a:ahLst/>
            <a:cxnLst/>
            <a:rect l="l" t="t" r="r" b="b"/>
            <a:pathLst>
              <a:path w="129540" h="73025">
                <a:moveTo>
                  <a:pt x="0" y="72923"/>
                </a:moveTo>
                <a:lnTo>
                  <a:pt x="129311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7793028" y="1573032"/>
            <a:ext cx="129539" cy="73025"/>
          </a:xfrm>
          <a:custGeom>
            <a:avLst/>
            <a:gdLst/>
            <a:ahLst/>
            <a:cxnLst/>
            <a:rect l="l" t="t" r="r" b="b"/>
            <a:pathLst>
              <a:path w="129540" h="73025">
                <a:moveTo>
                  <a:pt x="0" y="72923"/>
                </a:moveTo>
                <a:lnTo>
                  <a:pt x="129311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491027" y="5241866"/>
            <a:ext cx="121285" cy="25400"/>
          </a:xfrm>
          <a:custGeom>
            <a:avLst/>
            <a:gdLst/>
            <a:ahLst/>
            <a:cxnLst/>
            <a:rect l="l" t="t" r="r" b="b"/>
            <a:pathLst>
              <a:path w="121285" h="25400">
                <a:moveTo>
                  <a:pt x="0" y="25285"/>
                </a:moveTo>
                <a:lnTo>
                  <a:pt x="90970" y="0"/>
                </a:lnTo>
                <a:lnTo>
                  <a:pt x="121005" y="6946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2491027" y="5241866"/>
            <a:ext cx="121285" cy="25400"/>
          </a:xfrm>
          <a:custGeom>
            <a:avLst/>
            <a:gdLst/>
            <a:ahLst/>
            <a:cxnLst/>
            <a:rect l="l" t="t" r="r" b="b"/>
            <a:pathLst>
              <a:path w="121285" h="25400">
                <a:moveTo>
                  <a:pt x="0" y="25285"/>
                </a:moveTo>
                <a:lnTo>
                  <a:pt x="90970" y="0"/>
                </a:lnTo>
                <a:lnTo>
                  <a:pt x="121005" y="6946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0" y="1636566"/>
            <a:ext cx="919480" cy="287655"/>
          </a:xfrm>
          <a:custGeom>
            <a:avLst/>
            <a:gdLst/>
            <a:ahLst/>
            <a:cxnLst/>
            <a:rect l="l" t="t" r="r" b="b"/>
            <a:pathLst>
              <a:path w="919480" h="287655">
                <a:moveTo>
                  <a:pt x="0" y="29114"/>
                </a:moveTo>
                <a:lnTo>
                  <a:pt x="39803" y="0"/>
                </a:lnTo>
                <a:lnTo>
                  <a:pt x="109907" y="2082"/>
                </a:lnTo>
                <a:lnTo>
                  <a:pt x="169749" y="14516"/>
                </a:lnTo>
                <a:lnTo>
                  <a:pt x="263234" y="40640"/>
                </a:lnTo>
                <a:lnTo>
                  <a:pt x="373254" y="74942"/>
                </a:lnTo>
                <a:lnTo>
                  <a:pt x="472720" y="123888"/>
                </a:lnTo>
                <a:lnTo>
                  <a:pt x="528664" y="149923"/>
                </a:lnTo>
                <a:lnTo>
                  <a:pt x="600215" y="174498"/>
                </a:lnTo>
                <a:lnTo>
                  <a:pt x="725323" y="231394"/>
                </a:lnTo>
                <a:lnTo>
                  <a:pt x="808991" y="287096"/>
                </a:lnTo>
                <a:lnTo>
                  <a:pt x="919366" y="248158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0" y="1636576"/>
            <a:ext cx="919480" cy="287655"/>
          </a:xfrm>
          <a:custGeom>
            <a:avLst/>
            <a:gdLst/>
            <a:ahLst/>
            <a:cxnLst/>
            <a:rect l="l" t="t" r="r" b="b"/>
            <a:pathLst>
              <a:path w="919480" h="287655">
                <a:moveTo>
                  <a:pt x="0" y="29108"/>
                </a:moveTo>
                <a:lnTo>
                  <a:pt x="39799" y="0"/>
                </a:lnTo>
                <a:lnTo>
                  <a:pt x="109915" y="2082"/>
                </a:lnTo>
                <a:lnTo>
                  <a:pt x="169745" y="14503"/>
                </a:lnTo>
                <a:lnTo>
                  <a:pt x="263230" y="40627"/>
                </a:lnTo>
                <a:lnTo>
                  <a:pt x="373263" y="74929"/>
                </a:lnTo>
                <a:lnTo>
                  <a:pt x="472716" y="123875"/>
                </a:lnTo>
                <a:lnTo>
                  <a:pt x="528660" y="149910"/>
                </a:lnTo>
                <a:lnTo>
                  <a:pt x="600224" y="174485"/>
                </a:lnTo>
                <a:lnTo>
                  <a:pt x="725319" y="231381"/>
                </a:lnTo>
                <a:lnTo>
                  <a:pt x="808987" y="287083"/>
                </a:lnTo>
                <a:lnTo>
                  <a:pt x="919363" y="248145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158021" y="3341022"/>
            <a:ext cx="30480" cy="47625"/>
          </a:xfrm>
          <a:custGeom>
            <a:avLst/>
            <a:gdLst/>
            <a:ahLst/>
            <a:cxnLst/>
            <a:rect l="l" t="t" r="r" b="b"/>
            <a:pathLst>
              <a:path w="30480" h="47625">
                <a:moveTo>
                  <a:pt x="0" y="0"/>
                </a:moveTo>
                <a:lnTo>
                  <a:pt x="22402" y="36207"/>
                </a:lnTo>
                <a:lnTo>
                  <a:pt x="30302" y="47129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158021" y="3341022"/>
            <a:ext cx="30480" cy="47625"/>
          </a:xfrm>
          <a:custGeom>
            <a:avLst/>
            <a:gdLst/>
            <a:ahLst/>
            <a:cxnLst/>
            <a:rect l="l" t="t" r="r" b="b"/>
            <a:pathLst>
              <a:path w="30480" h="47625">
                <a:moveTo>
                  <a:pt x="0" y="0"/>
                </a:moveTo>
                <a:lnTo>
                  <a:pt x="22402" y="36207"/>
                </a:lnTo>
                <a:lnTo>
                  <a:pt x="30302" y="47129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8675615" y="5157133"/>
            <a:ext cx="468630" cy="276860"/>
          </a:xfrm>
          <a:custGeom>
            <a:avLst/>
            <a:gdLst/>
            <a:ahLst/>
            <a:cxnLst/>
            <a:rect l="l" t="t" r="r" b="b"/>
            <a:pathLst>
              <a:path w="468629" h="276860">
                <a:moveTo>
                  <a:pt x="0" y="276644"/>
                </a:moveTo>
                <a:lnTo>
                  <a:pt x="24130" y="249669"/>
                </a:lnTo>
                <a:lnTo>
                  <a:pt x="120294" y="177393"/>
                </a:lnTo>
                <a:lnTo>
                  <a:pt x="231597" y="111328"/>
                </a:lnTo>
                <a:lnTo>
                  <a:pt x="230136" y="116370"/>
                </a:lnTo>
                <a:lnTo>
                  <a:pt x="348856" y="51168"/>
                </a:lnTo>
                <a:lnTo>
                  <a:pt x="427037" y="9105"/>
                </a:lnTo>
                <a:lnTo>
                  <a:pt x="463118" y="0"/>
                </a:lnTo>
                <a:lnTo>
                  <a:pt x="468384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8666649" y="5433777"/>
            <a:ext cx="179070" cy="384810"/>
          </a:xfrm>
          <a:custGeom>
            <a:avLst/>
            <a:gdLst/>
            <a:ahLst/>
            <a:cxnLst/>
            <a:rect l="l" t="t" r="r" b="b"/>
            <a:pathLst>
              <a:path w="179070" h="384810">
                <a:moveTo>
                  <a:pt x="178626" y="384524"/>
                </a:moveTo>
                <a:lnTo>
                  <a:pt x="168402" y="369925"/>
                </a:lnTo>
                <a:lnTo>
                  <a:pt x="114261" y="270675"/>
                </a:lnTo>
                <a:lnTo>
                  <a:pt x="63106" y="174485"/>
                </a:lnTo>
                <a:lnTo>
                  <a:pt x="21018" y="102222"/>
                </a:lnTo>
                <a:lnTo>
                  <a:pt x="0" y="45110"/>
                </a:lnTo>
                <a:lnTo>
                  <a:pt x="8966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675615" y="5157133"/>
            <a:ext cx="468630" cy="276860"/>
          </a:xfrm>
          <a:custGeom>
            <a:avLst/>
            <a:gdLst/>
            <a:ahLst/>
            <a:cxnLst/>
            <a:rect l="l" t="t" r="r" b="b"/>
            <a:pathLst>
              <a:path w="468629" h="276860">
                <a:moveTo>
                  <a:pt x="0" y="276644"/>
                </a:moveTo>
                <a:lnTo>
                  <a:pt x="24130" y="249669"/>
                </a:lnTo>
                <a:lnTo>
                  <a:pt x="120294" y="177393"/>
                </a:lnTo>
                <a:lnTo>
                  <a:pt x="231597" y="111328"/>
                </a:lnTo>
                <a:lnTo>
                  <a:pt x="230136" y="116370"/>
                </a:lnTo>
                <a:lnTo>
                  <a:pt x="348856" y="51168"/>
                </a:lnTo>
                <a:lnTo>
                  <a:pt x="427037" y="9105"/>
                </a:lnTo>
                <a:lnTo>
                  <a:pt x="463118" y="0"/>
                </a:lnTo>
                <a:lnTo>
                  <a:pt x="468384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666649" y="5433777"/>
            <a:ext cx="179070" cy="384810"/>
          </a:xfrm>
          <a:custGeom>
            <a:avLst/>
            <a:gdLst/>
            <a:ahLst/>
            <a:cxnLst/>
            <a:rect l="l" t="t" r="r" b="b"/>
            <a:pathLst>
              <a:path w="179070" h="384810">
                <a:moveTo>
                  <a:pt x="178614" y="384524"/>
                </a:moveTo>
                <a:lnTo>
                  <a:pt x="168402" y="369925"/>
                </a:lnTo>
                <a:lnTo>
                  <a:pt x="114261" y="270675"/>
                </a:lnTo>
                <a:lnTo>
                  <a:pt x="63106" y="174485"/>
                </a:lnTo>
                <a:lnTo>
                  <a:pt x="21018" y="102222"/>
                </a:lnTo>
                <a:lnTo>
                  <a:pt x="0" y="45110"/>
                </a:lnTo>
                <a:lnTo>
                  <a:pt x="8966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2906069" y="3394782"/>
            <a:ext cx="191770" cy="151765"/>
          </a:xfrm>
          <a:custGeom>
            <a:avLst/>
            <a:gdLst/>
            <a:ahLst/>
            <a:cxnLst/>
            <a:rect l="l" t="t" r="r" b="b"/>
            <a:pathLst>
              <a:path w="191769" h="151764">
                <a:moveTo>
                  <a:pt x="0" y="151447"/>
                </a:moveTo>
                <a:lnTo>
                  <a:pt x="49301" y="113423"/>
                </a:lnTo>
                <a:lnTo>
                  <a:pt x="81445" y="85788"/>
                </a:lnTo>
                <a:lnTo>
                  <a:pt x="191681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2906069" y="3394782"/>
            <a:ext cx="191770" cy="151765"/>
          </a:xfrm>
          <a:custGeom>
            <a:avLst/>
            <a:gdLst/>
            <a:ahLst/>
            <a:cxnLst/>
            <a:rect l="l" t="t" r="r" b="b"/>
            <a:pathLst>
              <a:path w="191769" h="151764">
                <a:moveTo>
                  <a:pt x="0" y="151447"/>
                </a:moveTo>
                <a:lnTo>
                  <a:pt x="49301" y="113423"/>
                </a:lnTo>
                <a:lnTo>
                  <a:pt x="81445" y="85788"/>
                </a:lnTo>
                <a:lnTo>
                  <a:pt x="191681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808991" y="1923663"/>
            <a:ext cx="55880" cy="106680"/>
          </a:xfrm>
          <a:custGeom>
            <a:avLst/>
            <a:gdLst/>
            <a:ahLst/>
            <a:cxnLst/>
            <a:rect l="l" t="t" r="r" b="b"/>
            <a:pathLst>
              <a:path w="55880" h="106680">
                <a:moveTo>
                  <a:pt x="0" y="0"/>
                </a:moveTo>
                <a:lnTo>
                  <a:pt x="22872" y="46837"/>
                </a:lnTo>
                <a:lnTo>
                  <a:pt x="55651" y="10626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808991" y="1923663"/>
            <a:ext cx="55880" cy="106680"/>
          </a:xfrm>
          <a:custGeom>
            <a:avLst/>
            <a:gdLst/>
            <a:ahLst/>
            <a:cxnLst/>
            <a:rect l="l" t="t" r="r" b="b"/>
            <a:pathLst>
              <a:path w="55880" h="106680">
                <a:moveTo>
                  <a:pt x="0" y="0"/>
                </a:moveTo>
                <a:lnTo>
                  <a:pt x="22872" y="46837"/>
                </a:lnTo>
                <a:lnTo>
                  <a:pt x="55651" y="10626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6851618" y="4603958"/>
            <a:ext cx="34925" cy="48895"/>
          </a:xfrm>
          <a:custGeom>
            <a:avLst/>
            <a:gdLst/>
            <a:ahLst/>
            <a:cxnLst/>
            <a:rect l="l" t="t" r="r" b="b"/>
            <a:pathLst>
              <a:path w="34925" h="48895">
                <a:moveTo>
                  <a:pt x="0" y="0"/>
                </a:moveTo>
                <a:lnTo>
                  <a:pt x="34391" y="48564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6851618" y="4603958"/>
            <a:ext cx="34925" cy="48895"/>
          </a:xfrm>
          <a:custGeom>
            <a:avLst/>
            <a:gdLst/>
            <a:ahLst/>
            <a:cxnLst/>
            <a:rect l="l" t="t" r="r" b="b"/>
            <a:pathLst>
              <a:path w="34925" h="48895">
                <a:moveTo>
                  <a:pt x="0" y="0"/>
                </a:moveTo>
                <a:lnTo>
                  <a:pt x="34391" y="48564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7064689" y="5001670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5" h="66039">
                <a:moveTo>
                  <a:pt x="0" y="0"/>
                </a:moveTo>
                <a:lnTo>
                  <a:pt x="35699" y="65824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064689" y="5001670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5" h="66039">
                <a:moveTo>
                  <a:pt x="0" y="0"/>
                </a:moveTo>
                <a:lnTo>
                  <a:pt x="35699" y="65824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885149" y="3270984"/>
            <a:ext cx="847725" cy="1310640"/>
          </a:xfrm>
          <a:custGeom>
            <a:avLst/>
            <a:gdLst/>
            <a:ahLst/>
            <a:cxnLst/>
            <a:rect l="l" t="t" r="r" b="b"/>
            <a:pathLst>
              <a:path w="847725" h="1310639">
                <a:moveTo>
                  <a:pt x="0" y="0"/>
                </a:moveTo>
                <a:lnTo>
                  <a:pt x="811237" y="1254734"/>
                </a:lnTo>
                <a:lnTo>
                  <a:pt x="847102" y="1310119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885149" y="3270984"/>
            <a:ext cx="847725" cy="1310640"/>
          </a:xfrm>
          <a:custGeom>
            <a:avLst/>
            <a:gdLst/>
            <a:ahLst/>
            <a:cxnLst/>
            <a:rect l="l" t="t" r="r" b="b"/>
            <a:pathLst>
              <a:path w="847725" h="1310639">
                <a:moveTo>
                  <a:pt x="0" y="0"/>
                </a:moveTo>
                <a:lnTo>
                  <a:pt x="811237" y="1254734"/>
                </a:lnTo>
                <a:lnTo>
                  <a:pt x="847102" y="1310119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274756" y="2677796"/>
            <a:ext cx="32384" cy="94615"/>
          </a:xfrm>
          <a:custGeom>
            <a:avLst/>
            <a:gdLst/>
            <a:ahLst/>
            <a:cxnLst/>
            <a:rect l="l" t="t" r="r" b="b"/>
            <a:pathLst>
              <a:path w="32385" h="94614">
                <a:moveTo>
                  <a:pt x="0" y="94475"/>
                </a:moveTo>
                <a:lnTo>
                  <a:pt x="31876" y="52324"/>
                </a:lnTo>
                <a:lnTo>
                  <a:pt x="13703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274756" y="2677796"/>
            <a:ext cx="32384" cy="94615"/>
          </a:xfrm>
          <a:custGeom>
            <a:avLst/>
            <a:gdLst/>
            <a:ahLst/>
            <a:cxnLst/>
            <a:rect l="l" t="t" r="r" b="b"/>
            <a:pathLst>
              <a:path w="32385" h="94614">
                <a:moveTo>
                  <a:pt x="0" y="94475"/>
                </a:moveTo>
                <a:lnTo>
                  <a:pt x="31876" y="52324"/>
                </a:lnTo>
                <a:lnTo>
                  <a:pt x="13703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3285971" y="2893658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4" h="59689">
                <a:moveTo>
                  <a:pt x="0" y="0"/>
                </a:moveTo>
                <a:lnTo>
                  <a:pt x="2705" y="47840"/>
                </a:lnTo>
                <a:lnTo>
                  <a:pt x="45910" y="59562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3285971" y="2893658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4" h="59689">
                <a:moveTo>
                  <a:pt x="0" y="0"/>
                </a:moveTo>
                <a:lnTo>
                  <a:pt x="2705" y="47840"/>
                </a:lnTo>
                <a:lnTo>
                  <a:pt x="45910" y="59562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743338" y="3714361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0" y="27457"/>
                </a:moveTo>
                <a:lnTo>
                  <a:pt x="48679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743338" y="3714361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0" y="27457"/>
                </a:moveTo>
                <a:lnTo>
                  <a:pt x="48679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8110515" y="3118392"/>
            <a:ext cx="75565" cy="285750"/>
          </a:xfrm>
          <a:custGeom>
            <a:avLst/>
            <a:gdLst/>
            <a:ahLst/>
            <a:cxnLst/>
            <a:rect l="l" t="t" r="r" b="b"/>
            <a:pathLst>
              <a:path w="75565" h="285750">
                <a:moveTo>
                  <a:pt x="54635" y="0"/>
                </a:moveTo>
                <a:lnTo>
                  <a:pt x="18491" y="60198"/>
                </a:lnTo>
                <a:lnTo>
                  <a:pt x="15316" y="71970"/>
                </a:lnTo>
                <a:lnTo>
                  <a:pt x="0" y="128371"/>
                </a:lnTo>
                <a:lnTo>
                  <a:pt x="5334" y="145491"/>
                </a:lnTo>
                <a:lnTo>
                  <a:pt x="15024" y="160235"/>
                </a:lnTo>
                <a:lnTo>
                  <a:pt x="75145" y="285165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8110515" y="3118392"/>
            <a:ext cx="75565" cy="285750"/>
          </a:xfrm>
          <a:custGeom>
            <a:avLst/>
            <a:gdLst/>
            <a:ahLst/>
            <a:cxnLst/>
            <a:rect l="l" t="t" r="r" b="b"/>
            <a:pathLst>
              <a:path w="75565" h="285750">
                <a:moveTo>
                  <a:pt x="54635" y="0"/>
                </a:moveTo>
                <a:lnTo>
                  <a:pt x="18491" y="60198"/>
                </a:lnTo>
                <a:lnTo>
                  <a:pt x="15316" y="71970"/>
                </a:lnTo>
                <a:lnTo>
                  <a:pt x="0" y="128371"/>
                </a:lnTo>
                <a:lnTo>
                  <a:pt x="5334" y="145491"/>
                </a:lnTo>
                <a:lnTo>
                  <a:pt x="15024" y="160235"/>
                </a:lnTo>
                <a:lnTo>
                  <a:pt x="75145" y="285165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3227861" y="3153454"/>
            <a:ext cx="208915" cy="137795"/>
          </a:xfrm>
          <a:custGeom>
            <a:avLst/>
            <a:gdLst/>
            <a:ahLst/>
            <a:cxnLst/>
            <a:rect l="l" t="t" r="r" b="b"/>
            <a:pathLst>
              <a:path w="208914" h="137795">
                <a:moveTo>
                  <a:pt x="0" y="137769"/>
                </a:moveTo>
                <a:lnTo>
                  <a:pt x="116878" y="43649"/>
                </a:lnTo>
                <a:lnTo>
                  <a:pt x="151866" y="16370"/>
                </a:lnTo>
                <a:lnTo>
                  <a:pt x="208673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3227861" y="3153454"/>
            <a:ext cx="208915" cy="137795"/>
          </a:xfrm>
          <a:custGeom>
            <a:avLst/>
            <a:gdLst/>
            <a:ahLst/>
            <a:cxnLst/>
            <a:rect l="l" t="t" r="r" b="b"/>
            <a:pathLst>
              <a:path w="208914" h="137795">
                <a:moveTo>
                  <a:pt x="0" y="137769"/>
                </a:moveTo>
                <a:lnTo>
                  <a:pt x="116878" y="43649"/>
                </a:lnTo>
                <a:lnTo>
                  <a:pt x="151866" y="16370"/>
                </a:lnTo>
                <a:lnTo>
                  <a:pt x="208673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3212786" y="3409882"/>
            <a:ext cx="424180" cy="551180"/>
          </a:xfrm>
          <a:custGeom>
            <a:avLst/>
            <a:gdLst/>
            <a:ahLst/>
            <a:cxnLst/>
            <a:rect l="l" t="t" r="r" b="b"/>
            <a:pathLst>
              <a:path w="424179" h="551179">
                <a:moveTo>
                  <a:pt x="0" y="0"/>
                </a:moveTo>
                <a:lnTo>
                  <a:pt x="341160" y="421868"/>
                </a:lnTo>
                <a:lnTo>
                  <a:pt x="370420" y="471373"/>
                </a:lnTo>
                <a:lnTo>
                  <a:pt x="423798" y="551027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3212786" y="3409882"/>
            <a:ext cx="424180" cy="551180"/>
          </a:xfrm>
          <a:custGeom>
            <a:avLst/>
            <a:gdLst/>
            <a:ahLst/>
            <a:cxnLst/>
            <a:rect l="l" t="t" r="r" b="b"/>
            <a:pathLst>
              <a:path w="424179" h="551179">
                <a:moveTo>
                  <a:pt x="0" y="0"/>
                </a:moveTo>
                <a:lnTo>
                  <a:pt x="341160" y="421868"/>
                </a:lnTo>
                <a:lnTo>
                  <a:pt x="370420" y="471373"/>
                </a:lnTo>
                <a:lnTo>
                  <a:pt x="423798" y="551027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06363" y="1566011"/>
            <a:ext cx="66675" cy="194945"/>
          </a:xfrm>
          <a:custGeom>
            <a:avLst/>
            <a:gdLst/>
            <a:ahLst/>
            <a:cxnLst/>
            <a:rect l="l" t="t" r="r" b="b"/>
            <a:pathLst>
              <a:path w="66675" h="194944">
                <a:moveTo>
                  <a:pt x="66354" y="194445"/>
                </a:moveTo>
                <a:lnTo>
                  <a:pt x="24647" y="129028"/>
                </a:lnTo>
                <a:lnTo>
                  <a:pt x="8086" y="64474"/>
                </a:lnTo>
                <a:lnTo>
                  <a:pt x="0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06363" y="1566011"/>
            <a:ext cx="66675" cy="194945"/>
          </a:xfrm>
          <a:custGeom>
            <a:avLst/>
            <a:gdLst/>
            <a:ahLst/>
            <a:cxnLst/>
            <a:rect l="l" t="t" r="r" b="b"/>
            <a:pathLst>
              <a:path w="66675" h="194944">
                <a:moveTo>
                  <a:pt x="66354" y="194445"/>
                </a:moveTo>
                <a:lnTo>
                  <a:pt x="24647" y="129028"/>
                </a:lnTo>
                <a:lnTo>
                  <a:pt x="8086" y="64474"/>
                </a:lnTo>
                <a:lnTo>
                  <a:pt x="0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6201991" y="4794919"/>
            <a:ext cx="181610" cy="147320"/>
          </a:xfrm>
          <a:custGeom>
            <a:avLst/>
            <a:gdLst/>
            <a:ahLst/>
            <a:cxnLst/>
            <a:rect l="l" t="t" r="r" b="b"/>
            <a:pathLst>
              <a:path w="181610" h="147320">
                <a:moveTo>
                  <a:pt x="160883" y="0"/>
                </a:moveTo>
                <a:lnTo>
                  <a:pt x="181508" y="31572"/>
                </a:lnTo>
                <a:lnTo>
                  <a:pt x="0" y="146761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6201991" y="4794919"/>
            <a:ext cx="181610" cy="147320"/>
          </a:xfrm>
          <a:custGeom>
            <a:avLst/>
            <a:gdLst/>
            <a:ahLst/>
            <a:cxnLst/>
            <a:rect l="l" t="t" r="r" b="b"/>
            <a:pathLst>
              <a:path w="181610" h="147320">
                <a:moveTo>
                  <a:pt x="160883" y="0"/>
                </a:moveTo>
                <a:lnTo>
                  <a:pt x="181508" y="31572"/>
                </a:lnTo>
                <a:lnTo>
                  <a:pt x="0" y="146761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214000" y="5611821"/>
            <a:ext cx="43815" cy="59055"/>
          </a:xfrm>
          <a:custGeom>
            <a:avLst/>
            <a:gdLst/>
            <a:ahLst/>
            <a:cxnLst/>
            <a:rect l="l" t="t" r="r" b="b"/>
            <a:pathLst>
              <a:path w="43814" h="59054">
                <a:moveTo>
                  <a:pt x="0" y="0"/>
                </a:moveTo>
                <a:lnTo>
                  <a:pt x="43192" y="58674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214000" y="5611821"/>
            <a:ext cx="43815" cy="59055"/>
          </a:xfrm>
          <a:custGeom>
            <a:avLst/>
            <a:gdLst/>
            <a:ahLst/>
            <a:cxnLst/>
            <a:rect l="l" t="t" r="r" b="b"/>
            <a:pathLst>
              <a:path w="43814" h="59054">
                <a:moveTo>
                  <a:pt x="0" y="0"/>
                </a:moveTo>
                <a:lnTo>
                  <a:pt x="43192" y="58674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375127" y="5290775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10">
                <a:moveTo>
                  <a:pt x="0" y="16205"/>
                </a:moveTo>
                <a:lnTo>
                  <a:pt x="49987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375127" y="5290775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10">
                <a:moveTo>
                  <a:pt x="0" y="16205"/>
                </a:moveTo>
                <a:lnTo>
                  <a:pt x="49987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7659589" y="4204793"/>
            <a:ext cx="260350" cy="448309"/>
          </a:xfrm>
          <a:custGeom>
            <a:avLst/>
            <a:gdLst/>
            <a:ahLst/>
            <a:cxnLst/>
            <a:rect l="l" t="t" r="r" b="b"/>
            <a:pathLst>
              <a:path w="260350" h="448310">
                <a:moveTo>
                  <a:pt x="260083" y="448081"/>
                </a:moveTo>
                <a:lnTo>
                  <a:pt x="116078" y="230606"/>
                </a:lnTo>
                <a:lnTo>
                  <a:pt x="0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7659589" y="4204793"/>
            <a:ext cx="260350" cy="448309"/>
          </a:xfrm>
          <a:custGeom>
            <a:avLst/>
            <a:gdLst/>
            <a:ahLst/>
            <a:cxnLst/>
            <a:rect l="l" t="t" r="r" b="b"/>
            <a:pathLst>
              <a:path w="260350" h="448310">
                <a:moveTo>
                  <a:pt x="260083" y="448081"/>
                </a:moveTo>
                <a:lnTo>
                  <a:pt x="116078" y="230606"/>
                </a:lnTo>
                <a:lnTo>
                  <a:pt x="0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8750558" y="2584038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30">
                <a:moveTo>
                  <a:pt x="28079" y="0"/>
                </a:moveTo>
                <a:lnTo>
                  <a:pt x="0" y="49085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8750558" y="2584038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30">
                <a:moveTo>
                  <a:pt x="28079" y="0"/>
                </a:moveTo>
                <a:lnTo>
                  <a:pt x="0" y="49085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8705681" y="3563804"/>
            <a:ext cx="36830" cy="64769"/>
          </a:xfrm>
          <a:custGeom>
            <a:avLst/>
            <a:gdLst/>
            <a:ahLst/>
            <a:cxnLst/>
            <a:rect l="l" t="t" r="r" b="b"/>
            <a:pathLst>
              <a:path w="36829" h="64770">
                <a:moveTo>
                  <a:pt x="0" y="0"/>
                </a:moveTo>
                <a:lnTo>
                  <a:pt x="36779" y="64198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8705681" y="3563804"/>
            <a:ext cx="36830" cy="64769"/>
          </a:xfrm>
          <a:custGeom>
            <a:avLst/>
            <a:gdLst/>
            <a:ahLst/>
            <a:cxnLst/>
            <a:rect l="l" t="t" r="r" b="b"/>
            <a:pathLst>
              <a:path w="36829" h="64770">
                <a:moveTo>
                  <a:pt x="0" y="0"/>
                </a:moveTo>
                <a:lnTo>
                  <a:pt x="36779" y="64198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8027648" y="3486601"/>
            <a:ext cx="195580" cy="347980"/>
          </a:xfrm>
          <a:custGeom>
            <a:avLst/>
            <a:gdLst/>
            <a:ahLst/>
            <a:cxnLst/>
            <a:rect l="l" t="t" r="r" b="b"/>
            <a:pathLst>
              <a:path w="195579" h="347979">
                <a:moveTo>
                  <a:pt x="0" y="0"/>
                </a:moveTo>
                <a:lnTo>
                  <a:pt x="194970" y="347675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8027648" y="3486601"/>
            <a:ext cx="195580" cy="347980"/>
          </a:xfrm>
          <a:custGeom>
            <a:avLst/>
            <a:gdLst/>
            <a:ahLst/>
            <a:cxnLst/>
            <a:rect l="l" t="t" r="r" b="b"/>
            <a:pathLst>
              <a:path w="195579" h="347979">
                <a:moveTo>
                  <a:pt x="0" y="0"/>
                </a:moveTo>
                <a:lnTo>
                  <a:pt x="194970" y="347675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9136428" y="306841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0"/>
                </a:moveTo>
                <a:lnTo>
                  <a:pt x="7571" y="3377"/>
                </a:lnTo>
              </a:path>
            </a:pathLst>
          </a:custGeom>
          <a:ln w="379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9136428" y="306841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0"/>
                </a:moveTo>
                <a:lnTo>
                  <a:pt x="7571" y="3377"/>
                </a:lnTo>
              </a:path>
            </a:pathLst>
          </a:custGeom>
          <a:ln w="22796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3269002" y="2941503"/>
            <a:ext cx="19685" cy="17780"/>
          </a:xfrm>
          <a:custGeom>
            <a:avLst/>
            <a:gdLst/>
            <a:ahLst/>
            <a:cxnLst/>
            <a:rect l="l" t="t" r="r" b="b"/>
            <a:pathLst>
              <a:path w="19685" h="17780">
                <a:moveTo>
                  <a:pt x="19672" y="0"/>
                </a:moveTo>
                <a:lnTo>
                  <a:pt x="0" y="17221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3269002" y="2941503"/>
            <a:ext cx="19685" cy="17780"/>
          </a:xfrm>
          <a:custGeom>
            <a:avLst/>
            <a:gdLst/>
            <a:ahLst/>
            <a:cxnLst/>
            <a:rect l="l" t="t" r="r" b="b"/>
            <a:pathLst>
              <a:path w="19685" h="17780">
                <a:moveTo>
                  <a:pt x="19672" y="0"/>
                </a:moveTo>
                <a:lnTo>
                  <a:pt x="0" y="17221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55019" y="3851191"/>
            <a:ext cx="38735" cy="122555"/>
          </a:xfrm>
          <a:custGeom>
            <a:avLst/>
            <a:gdLst/>
            <a:ahLst/>
            <a:cxnLst/>
            <a:rect l="l" t="t" r="r" b="b"/>
            <a:pathLst>
              <a:path w="38734" h="122554">
                <a:moveTo>
                  <a:pt x="38696" y="0"/>
                </a:moveTo>
                <a:lnTo>
                  <a:pt x="0" y="122516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55019" y="3851191"/>
            <a:ext cx="38735" cy="122555"/>
          </a:xfrm>
          <a:custGeom>
            <a:avLst/>
            <a:gdLst/>
            <a:ahLst/>
            <a:cxnLst/>
            <a:rect l="l" t="t" r="r" b="b"/>
            <a:pathLst>
              <a:path w="38734" h="122554">
                <a:moveTo>
                  <a:pt x="38696" y="0"/>
                </a:moveTo>
                <a:lnTo>
                  <a:pt x="0" y="122516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38779" y="3662305"/>
            <a:ext cx="216535" cy="113030"/>
          </a:xfrm>
          <a:custGeom>
            <a:avLst/>
            <a:gdLst/>
            <a:ahLst/>
            <a:cxnLst/>
            <a:rect l="l" t="t" r="r" b="b"/>
            <a:pathLst>
              <a:path w="216534" h="113029">
                <a:moveTo>
                  <a:pt x="216281" y="0"/>
                </a:moveTo>
                <a:lnTo>
                  <a:pt x="119494" y="81889"/>
                </a:lnTo>
                <a:lnTo>
                  <a:pt x="78117" y="56743"/>
                </a:lnTo>
                <a:lnTo>
                  <a:pt x="30429" y="66128"/>
                </a:lnTo>
                <a:lnTo>
                  <a:pt x="0" y="112483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38779" y="3662305"/>
            <a:ext cx="216535" cy="113030"/>
          </a:xfrm>
          <a:custGeom>
            <a:avLst/>
            <a:gdLst/>
            <a:ahLst/>
            <a:cxnLst/>
            <a:rect l="l" t="t" r="r" b="b"/>
            <a:pathLst>
              <a:path w="216534" h="113029">
                <a:moveTo>
                  <a:pt x="216281" y="0"/>
                </a:moveTo>
                <a:lnTo>
                  <a:pt x="119494" y="81889"/>
                </a:lnTo>
                <a:lnTo>
                  <a:pt x="78117" y="56743"/>
                </a:lnTo>
                <a:lnTo>
                  <a:pt x="30429" y="66128"/>
                </a:lnTo>
                <a:lnTo>
                  <a:pt x="0" y="112483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97203" y="3189000"/>
            <a:ext cx="310515" cy="802640"/>
          </a:xfrm>
          <a:custGeom>
            <a:avLst/>
            <a:gdLst/>
            <a:ahLst/>
            <a:cxnLst/>
            <a:rect l="l" t="t" r="r" b="b"/>
            <a:pathLst>
              <a:path w="310515" h="802639">
                <a:moveTo>
                  <a:pt x="129844" y="0"/>
                </a:moveTo>
                <a:lnTo>
                  <a:pt x="187934" y="197700"/>
                </a:lnTo>
                <a:lnTo>
                  <a:pt x="221475" y="311340"/>
                </a:lnTo>
                <a:lnTo>
                  <a:pt x="257860" y="473303"/>
                </a:lnTo>
                <a:lnTo>
                  <a:pt x="310299" y="700354"/>
                </a:lnTo>
                <a:lnTo>
                  <a:pt x="57810" y="784707"/>
                </a:lnTo>
                <a:lnTo>
                  <a:pt x="0" y="802538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97203" y="3189000"/>
            <a:ext cx="310515" cy="802640"/>
          </a:xfrm>
          <a:custGeom>
            <a:avLst/>
            <a:gdLst/>
            <a:ahLst/>
            <a:cxnLst/>
            <a:rect l="l" t="t" r="r" b="b"/>
            <a:pathLst>
              <a:path w="310515" h="802639">
                <a:moveTo>
                  <a:pt x="129844" y="0"/>
                </a:moveTo>
                <a:lnTo>
                  <a:pt x="187934" y="197700"/>
                </a:lnTo>
                <a:lnTo>
                  <a:pt x="221475" y="311340"/>
                </a:lnTo>
                <a:lnTo>
                  <a:pt x="257860" y="473303"/>
                </a:lnTo>
                <a:lnTo>
                  <a:pt x="310299" y="700354"/>
                </a:lnTo>
                <a:lnTo>
                  <a:pt x="57810" y="784707"/>
                </a:lnTo>
                <a:lnTo>
                  <a:pt x="0" y="802538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048773" y="5771859"/>
            <a:ext cx="29845" cy="46990"/>
          </a:xfrm>
          <a:custGeom>
            <a:avLst/>
            <a:gdLst/>
            <a:ahLst/>
            <a:cxnLst/>
            <a:rect l="l" t="t" r="r" b="b"/>
            <a:pathLst>
              <a:path w="29845" h="46989">
                <a:moveTo>
                  <a:pt x="0" y="0"/>
                </a:moveTo>
                <a:lnTo>
                  <a:pt x="29340" y="46442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048773" y="5771859"/>
            <a:ext cx="29845" cy="46990"/>
          </a:xfrm>
          <a:custGeom>
            <a:avLst/>
            <a:gdLst/>
            <a:ahLst/>
            <a:cxnLst/>
            <a:rect l="l" t="t" r="r" b="b"/>
            <a:pathLst>
              <a:path w="29845" h="46989">
                <a:moveTo>
                  <a:pt x="0" y="0"/>
                </a:moveTo>
                <a:lnTo>
                  <a:pt x="29331" y="46442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0" y="1811060"/>
            <a:ext cx="600710" cy="306070"/>
          </a:xfrm>
          <a:custGeom>
            <a:avLst/>
            <a:gdLst/>
            <a:ahLst/>
            <a:cxnLst/>
            <a:rect l="l" t="t" r="r" b="b"/>
            <a:pathLst>
              <a:path w="600710" h="306069">
                <a:moveTo>
                  <a:pt x="600219" y="0"/>
                </a:moveTo>
                <a:lnTo>
                  <a:pt x="550626" y="47637"/>
                </a:lnTo>
                <a:lnTo>
                  <a:pt x="517390" y="97370"/>
                </a:lnTo>
                <a:lnTo>
                  <a:pt x="463301" y="148005"/>
                </a:lnTo>
                <a:lnTo>
                  <a:pt x="419854" y="177457"/>
                </a:lnTo>
                <a:lnTo>
                  <a:pt x="298645" y="202234"/>
                </a:lnTo>
                <a:lnTo>
                  <a:pt x="208005" y="193281"/>
                </a:lnTo>
                <a:lnTo>
                  <a:pt x="155287" y="206451"/>
                </a:lnTo>
                <a:lnTo>
                  <a:pt x="53370" y="246608"/>
                </a:lnTo>
                <a:lnTo>
                  <a:pt x="1783" y="305257"/>
                </a:lnTo>
                <a:lnTo>
                  <a:pt x="0" y="30608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0" y="1811060"/>
            <a:ext cx="600710" cy="306070"/>
          </a:xfrm>
          <a:custGeom>
            <a:avLst/>
            <a:gdLst/>
            <a:ahLst/>
            <a:cxnLst/>
            <a:rect l="l" t="t" r="r" b="b"/>
            <a:pathLst>
              <a:path w="600710" h="306069">
                <a:moveTo>
                  <a:pt x="600219" y="0"/>
                </a:moveTo>
                <a:lnTo>
                  <a:pt x="550626" y="47637"/>
                </a:lnTo>
                <a:lnTo>
                  <a:pt x="517390" y="97370"/>
                </a:lnTo>
                <a:lnTo>
                  <a:pt x="463301" y="148005"/>
                </a:lnTo>
                <a:lnTo>
                  <a:pt x="419854" y="177457"/>
                </a:lnTo>
                <a:lnTo>
                  <a:pt x="298645" y="202234"/>
                </a:lnTo>
                <a:lnTo>
                  <a:pt x="208005" y="193281"/>
                </a:lnTo>
                <a:lnTo>
                  <a:pt x="155287" y="206451"/>
                </a:lnTo>
                <a:lnTo>
                  <a:pt x="53370" y="246608"/>
                </a:lnTo>
                <a:lnTo>
                  <a:pt x="1783" y="305257"/>
                </a:lnTo>
                <a:lnTo>
                  <a:pt x="0" y="30608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418349" y="3919365"/>
            <a:ext cx="50165" cy="32384"/>
          </a:xfrm>
          <a:custGeom>
            <a:avLst/>
            <a:gdLst/>
            <a:ahLst/>
            <a:cxnLst/>
            <a:rect l="l" t="t" r="r" b="b"/>
            <a:pathLst>
              <a:path w="50164" h="32385">
                <a:moveTo>
                  <a:pt x="0" y="31991"/>
                </a:moveTo>
                <a:lnTo>
                  <a:pt x="50038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418349" y="3919365"/>
            <a:ext cx="50165" cy="32384"/>
          </a:xfrm>
          <a:custGeom>
            <a:avLst/>
            <a:gdLst/>
            <a:ahLst/>
            <a:cxnLst/>
            <a:rect l="l" t="t" r="r" b="b"/>
            <a:pathLst>
              <a:path w="50164" h="32385">
                <a:moveTo>
                  <a:pt x="0" y="31991"/>
                </a:moveTo>
                <a:lnTo>
                  <a:pt x="50038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468390" y="3741815"/>
            <a:ext cx="274955" cy="177800"/>
          </a:xfrm>
          <a:custGeom>
            <a:avLst/>
            <a:gdLst/>
            <a:ahLst/>
            <a:cxnLst/>
            <a:rect l="l" t="t" r="r" b="b"/>
            <a:pathLst>
              <a:path w="274954" h="177800">
                <a:moveTo>
                  <a:pt x="0" y="177546"/>
                </a:moveTo>
                <a:lnTo>
                  <a:pt x="274955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468390" y="3741815"/>
            <a:ext cx="274955" cy="177800"/>
          </a:xfrm>
          <a:custGeom>
            <a:avLst/>
            <a:gdLst/>
            <a:ahLst/>
            <a:cxnLst/>
            <a:rect l="l" t="t" r="r" b="b"/>
            <a:pathLst>
              <a:path w="274954" h="177800">
                <a:moveTo>
                  <a:pt x="0" y="177546"/>
                </a:moveTo>
                <a:lnTo>
                  <a:pt x="274955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781868" y="1667199"/>
            <a:ext cx="87630" cy="48260"/>
          </a:xfrm>
          <a:custGeom>
            <a:avLst/>
            <a:gdLst/>
            <a:ahLst/>
            <a:cxnLst/>
            <a:rect l="l" t="t" r="r" b="b"/>
            <a:pathLst>
              <a:path w="87629" h="48260">
                <a:moveTo>
                  <a:pt x="0" y="47701"/>
                </a:moveTo>
                <a:lnTo>
                  <a:pt x="87312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781868" y="1667199"/>
            <a:ext cx="87630" cy="48260"/>
          </a:xfrm>
          <a:custGeom>
            <a:avLst/>
            <a:gdLst/>
            <a:ahLst/>
            <a:cxnLst/>
            <a:rect l="l" t="t" r="r" b="b"/>
            <a:pathLst>
              <a:path w="87629" h="48260">
                <a:moveTo>
                  <a:pt x="0" y="47701"/>
                </a:moveTo>
                <a:lnTo>
                  <a:pt x="87312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9110898" y="3051939"/>
            <a:ext cx="26034" cy="16510"/>
          </a:xfrm>
          <a:custGeom>
            <a:avLst/>
            <a:gdLst/>
            <a:ahLst/>
            <a:cxnLst/>
            <a:rect l="l" t="t" r="r" b="b"/>
            <a:pathLst>
              <a:path w="26034" h="16510">
                <a:moveTo>
                  <a:pt x="0" y="0"/>
                </a:moveTo>
                <a:lnTo>
                  <a:pt x="25526" y="16471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9110898" y="3051939"/>
            <a:ext cx="26034" cy="16510"/>
          </a:xfrm>
          <a:custGeom>
            <a:avLst/>
            <a:gdLst/>
            <a:ahLst/>
            <a:cxnLst/>
            <a:rect l="l" t="t" r="r" b="b"/>
            <a:pathLst>
              <a:path w="26034" h="16510">
                <a:moveTo>
                  <a:pt x="0" y="0"/>
                </a:moveTo>
                <a:lnTo>
                  <a:pt x="25526" y="16471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8828713" y="5155857"/>
            <a:ext cx="182880" cy="279400"/>
          </a:xfrm>
          <a:custGeom>
            <a:avLst/>
            <a:gdLst/>
            <a:ahLst/>
            <a:cxnLst/>
            <a:rect l="l" t="t" r="r" b="b"/>
            <a:pathLst>
              <a:path w="182879" h="279400">
                <a:moveTo>
                  <a:pt x="182879" y="279196"/>
                </a:moveTo>
                <a:lnTo>
                  <a:pt x="77038" y="117652"/>
                </a:lnTo>
                <a:lnTo>
                  <a:pt x="48577" y="74218"/>
                </a:lnTo>
                <a:lnTo>
                  <a:pt x="0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8828713" y="5155857"/>
            <a:ext cx="182880" cy="279400"/>
          </a:xfrm>
          <a:custGeom>
            <a:avLst/>
            <a:gdLst/>
            <a:ahLst/>
            <a:cxnLst/>
            <a:rect l="l" t="t" r="r" b="b"/>
            <a:pathLst>
              <a:path w="182879" h="279400">
                <a:moveTo>
                  <a:pt x="182879" y="279196"/>
                </a:moveTo>
                <a:lnTo>
                  <a:pt x="77038" y="117652"/>
                </a:lnTo>
                <a:lnTo>
                  <a:pt x="48577" y="74218"/>
                </a:lnTo>
                <a:lnTo>
                  <a:pt x="0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8314117" y="3865498"/>
            <a:ext cx="235585" cy="441325"/>
          </a:xfrm>
          <a:custGeom>
            <a:avLst/>
            <a:gdLst/>
            <a:ahLst/>
            <a:cxnLst/>
            <a:rect l="l" t="t" r="r" b="b"/>
            <a:pathLst>
              <a:path w="235584" h="441325">
                <a:moveTo>
                  <a:pt x="0" y="0"/>
                </a:moveTo>
                <a:lnTo>
                  <a:pt x="235216" y="440804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8314117" y="3865498"/>
            <a:ext cx="235585" cy="441325"/>
          </a:xfrm>
          <a:custGeom>
            <a:avLst/>
            <a:gdLst/>
            <a:ahLst/>
            <a:cxnLst/>
            <a:rect l="l" t="t" r="r" b="b"/>
            <a:pathLst>
              <a:path w="235584" h="441325">
                <a:moveTo>
                  <a:pt x="0" y="0"/>
                </a:moveTo>
                <a:lnTo>
                  <a:pt x="235216" y="440804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8889575" y="2351379"/>
            <a:ext cx="22225" cy="38735"/>
          </a:xfrm>
          <a:custGeom>
            <a:avLst/>
            <a:gdLst/>
            <a:ahLst/>
            <a:cxnLst/>
            <a:rect l="l" t="t" r="r" b="b"/>
            <a:pathLst>
              <a:path w="22225" h="38735">
                <a:moveTo>
                  <a:pt x="22110" y="0"/>
                </a:moveTo>
                <a:lnTo>
                  <a:pt x="0" y="38608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8889575" y="2351379"/>
            <a:ext cx="22225" cy="38735"/>
          </a:xfrm>
          <a:custGeom>
            <a:avLst/>
            <a:gdLst/>
            <a:ahLst/>
            <a:cxnLst/>
            <a:rect l="l" t="t" r="r" b="b"/>
            <a:pathLst>
              <a:path w="22225" h="38735">
                <a:moveTo>
                  <a:pt x="22110" y="0"/>
                </a:moveTo>
                <a:lnTo>
                  <a:pt x="0" y="38608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7289478" y="2612029"/>
            <a:ext cx="1854835" cy="603885"/>
          </a:xfrm>
          <a:custGeom>
            <a:avLst/>
            <a:gdLst/>
            <a:ahLst/>
            <a:cxnLst/>
            <a:rect l="l" t="t" r="r" b="b"/>
            <a:pathLst>
              <a:path w="1854834" h="603885">
                <a:moveTo>
                  <a:pt x="1854520" y="427853"/>
                </a:moveTo>
                <a:lnTo>
                  <a:pt x="1821421" y="439915"/>
                </a:lnTo>
                <a:lnTo>
                  <a:pt x="1788325" y="457276"/>
                </a:lnTo>
                <a:lnTo>
                  <a:pt x="1715312" y="493128"/>
                </a:lnTo>
                <a:lnTo>
                  <a:pt x="1571193" y="540613"/>
                </a:lnTo>
                <a:lnTo>
                  <a:pt x="1472095" y="562787"/>
                </a:lnTo>
                <a:lnTo>
                  <a:pt x="1380934" y="584187"/>
                </a:lnTo>
                <a:lnTo>
                  <a:pt x="1316354" y="593737"/>
                </a:lnTo>
                <a:lnTo>
                  <a:pt x="1188707" y="603478"/>
                </a:lnTo>
                <a:lnTo>
                  <a:pt x="1034757" y="602322"/>
                </a:lnTo>
                <a:lnTo>
                  <a:pt x="892060" y="581875"/>
                </a:lnTo>
                <a:lnTo>
                  <a:pt x="839520" y="566559"/>
                </a:lnTo>
                <a:lnTo>
                  <a:pt x="750608" y="548868"/>
                </a:lnTo>
                <a:lnTo>
                  <a:pt x="635825" y="513130"/>
                </a:lnTo>
                <a:lnTo>
                  <a:pt x="530707" y="474484"/>
                </a:lnTo>
                <a:lnTo>
                  <a:pt x="436918" y="432460"/>
                </a:lnTo>
                <a:lnTo>
                  <a:pt x="412407" y="413613"/>
                </a:lnTo>
                <a:lnTo>
                  <a:pt x="285762" y="334733"/>
                </a:lnTo>
                <a:lnTo>
                  <a:pt x="177253" y="251777"/>
                </a:lnTo>
                <a:lnTo>
                  <a:pt x="90944" y="148907"/>
                </a:lnTo>
                <a:lnTo>
                  <a:pt x="51104" y="102336"/>
                </a:lnTo>
                <a:lnTo>
                  <a:pt x="30721" y="68833"/>
                </a:lnTo>
                <a:lnTo>
                  <a:pt x="0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7289478" y="2612029"/>
            <a:ext cx="1854835" cy="603885"/>
          </a:xfrm>
          <a:custGeom>
            <a:avLst/>
            <a:gdLst/>
            <a:ahLst/>
            <a:cxnLst/>
            <a:rect l="l" t="t" r="r" b="b"/>
            <a:pathLst>
              <a:path w="1854834" h="603885">
                <a:moveTo>
                  <a:pt x="1854520" y="427853"/>
                </a:moveTo>
                <a:lnTo>
                  <a:pt x="1821421" y="439915"/>
                </a:lnTo>
                <a:lnTo>
                  <a:pt x="1788325" y="457276"/>
                </a:lnTo>
                <a:lnTo>
                  <a:pt x="1715312" y="493128"/>
                </a:lnTo>
                <a:lnTo>
                  <a:pt x="1571193" y="540613"/>
                </a:lnTo>
                <a:lnTo>
                  <a:pt x="1472095" y="562787"/>
                </a:lnTo>
                <a:lnTo>
                  <a:pt x="1380934" y="584187"/>
                </a:lnTo>
                <a:lnTo>
                  <a:pt x="1316354" y="593737"/>
                </a:lnTo>
                <a:lnTo>
                  <a:pt x="1188707" y="603478"/>
                </a:lnTo>
                <a:lnTo>
                  <a:pt x="1034757" y="602322"/>
                </a:lnTo>
                <a:lnTo>
                  <a:pt x="892060" y="581875"/>
                </a:lnTo>
                <a:lnTo>
                  <a:pt x="839520" y="566559"/>
                </a:lnTo>
                <a:lnTo>
                  <a:pt x="750608" y="548868"/>
                </a:lnTo>
                <a:lnTo>
                  <a:pt x="635825" y="513130"/>
                </a:lnTo>
                <a:lnTo>
                  <a:pt x="530707" y="474484"/>
                </a:lnTo>
                <a:lnTo>
                  <a:pt x="436918" y="432460"/>
                </a:lnTo>
                <a:lnTo>
                  <a:pt x="412407" y="413613"/>
                </a:lnTo>
                <a:lnTo>
                  <a:pt x="285762" y="334733"/>
                </a:lnTo>
                <a:lnTo>
                  <a:pt x="177253" y="251777"/>
                </a:lnTo>
                <a:lnTo>
                  <a:pt x="90944" y="148907"/>
                </a:lnTo>
                <a:lnTo>
                  <a:pt x="51104" y="102336"/>
                </a:lnTo>
                <a:lnTo>
                  <a:pt x="30721" y="68833"/>
                </a:lnTo>
                <a:lnTo>
                  <a:pt x="0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668958" y="2326445"/>
            <a:ext cx="210820" cy="303530"/>
          </a:xfrm>
          <a:custGeom>
            <a:avLst/>
            <a:gdLst/>
            <a:ahLst/>
            <a:cxnLst/>
            <a:rect l="l" t="t" r="r" b="b"/>
            <a:pathLst>
              <a:path w="210819" h="303530">
                <a:moveTo>
                  <a:pt x="210578" y="302945"/>
                </a:moveTo>
                <a:lnTo>
                  <a:pt x="0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668958" y="2326445"/>
            <a:ext cx="210820" cy="303530"/>
          </a:xfrm>
          <a:custGeom>
            <a:avLst/>
            <a:gdLst/>
            <a:ahLst/>
            <a:cxnLst/>
            <a:rect l="l" t="t" r="r" b="b"/>
            <a:pathLst>
              <a:path w="210819" h="303530">
                <a:moveTo>
                  <a:pt x="210578" y="302945"/>
                </a:moveTo>
                <a:lnTo>
                  <a:pt x="0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8938376" y="5416058"/>
            <a:ext cx="205740" cy="294640"/>
          </a:xfrm>
          <a:custGeom>
            <a:avLst/>
            <a:gdLst/>
            <a:ahLst/>
            <a:cxnLst/>
            <a:rect l="l" t="t" r="r" b="b"/>
            <a:pathLst>
              <a:path w="205740" h="294639">
                <a:moveTo>
                  <a:pt x="205622" y="11505"/>
                </a:moveTo>
                <a:lnTo>
                  <a:pt x="162636" y="0"/>
                </a:lnTo>
                <a:lnTo>
                  <a:pt x="116420" y="2400"/>
                </a:lnTo>
                <a:lnTo>
                  <a:pt x="73215" y="18999"/>
                </a:lnTo>
                <a:lnTo>
                  <a:pt x="37210" y="48196"/>
                </a:lnTo>
                <a:lnTo>
                  <a:pt x="11988" y="87020"/>
                </a:lnTo>
                <a:lnTo>
                  <a:pt x="0" y="131686"/>
                </a:lnTo>
                <a:lnTo>
                  <a:pt x="2425" y="177965"/>
                </a:lnTo>
                <a:lnTo>
                  <a:pt x="18986" y="221195"/>
                </a:lnTo>
                <a:lnTo>
                  <a:pt x="48132" y="257200"/>
                </a:lnTo>
                <a:lnTo>
                  <a:pt x="86956" y="282435"/>
                </a:lnTo>
                <a:lnTo>
                  <a:pt x="131749" y="294424"/>
                </a:lnTo>
                <a:lnTo>
                  <a:pt x="177952" y="291960"/>
                </a:lnTo>
                <a:lnTo>
                  <a:pt x="205622" y="281357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8938376" y="5416058"/>
            <a:ext cx="205740" cy="294640"/>
          </a:xfrm>
          <a:custGeom>
            <a:avLst/>
            <a:gdLst/>
            <a:ahLst/>
            <a:cxnLst/>
            <a:rect l="l" t="t" r="r" b="b"/>
            <a:pathLst>
              <a:path w="205740" h="294639">
                <a:moveTo>
                  <a:pt x="205622" y="11505"/>
                </a:moveTo>
                <a:lnTo>
                  <a:pt x="162636" y="0"/>
                </a:lnTo>
                <a:lnTo>
                  <a:pt x="116420" y="2400"/>
                </a:lnTo>
                <a:lnTo>
                  <a:pt x="73215" y="18999"/>
                </a:lnTo>
                <a:lnTo>
                  <a:pt x="37210" y="48196"/>
                </a:lnTo>
                <a:lnTo>
                  <a:pt x="11988" y="87020"/>
                </a:lnTo>
                <a:lnTo>
                  <a:pt x="0" y="131686"/>
                </a:lnTo>
                <a:lnTo>
                  <a:pt x="2425" y="177965"/>
                </a:lnTo>
                <a:lnTo>
                  <a:pt x="18986" y="221195"/>
                </a:lnTo>
                <a:lnTo>
                  <a:pt x="48132" y="257200"/>
                </a:lnTo>
                <a:lnTo>
                  <a:pt x="86956" y="282435"/>
                </a:lnTo>
                <a:lnTo>
                  <a:pt x="131749" y="294424"/>
                </a:lnTo>
                <a:lnTo>
                  <a:pt x="177952" y="291960"/>
                </a:lnTo>
                <a:lnTo>
                  <a:pt x="205622" y="281357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8673152" y="5637259"/>
            <a:ext cx="284480" cy="162560"/>
          </a:xfrm>
          <a:custGeom>
            <a:avLst/>
            <a:gdLst/>
            <a:ahLst/>
            <a:cxnLst/>
            <a:rect l="l" t="t" r="r" b="b"/>
            <a:pathLst>
              <a:path w="284479" h="162560">
                <a:moveTo>
                  <a:pt x="284213" y="0"/>
                </a:moveTo>
                <a:lnTo>
                  <a:pt x="0" y="162471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8673152" y="5637259"/>
            <a:ext cx="284480" cy="162560"/>
          </a:xfrm>
          <a:custGeom>
            <a:avLst/>
            <a:gdLst/>
            <a:ahLst/>
            <a:cxnLst/>
            <a:rect l="l" t="t" r="r" b="b"/>
            <a:pathLst>
              <a:path w="284479" h="162560">
                <a:moveTo>
                  <a:pt x="284213" y="0"/>
                </a:moveTo>
                <a:lnTo>
                  <a:pt x="0" y="162471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722326" y="2710864"/>
            <a:ext cx="389890" cy="568325"/>
          </a:xfrm>
          <a:custGeom>
            <a:avLst/>
            <a:gdLst/>
            <a:ahLst/>
            <a:cxnLst/>
            <a:rect l="l" t="t" r="r" b="b"/>
            <a:pathLst>
              <a:path w="389889" h="568325">
                <a:moveTo>
                  <a:pt x="0" y="0"/>
                </a:moveTo>
                <a:lnTo>
                  <a:pt x="66268" y="130835"/>
                </a:lnTo>
                <a:lnTo>
                  <a:pt x="81026" y="155244"/>
                </a:lnTo>
                <a:lnTo>
                  <a:pt x="389750" y="568045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722326" y="2710864"/>
            <a:ext cx="389890" cy="568325"/>
          </a:xfrm>
          <a:custGeom>
            <a:avLst/>
            <a:gdLst/>
            <a:ahLst/>
            <a:cxnLst/>
            <a:rect l="l" t="t" r="r" b="b"/>
            <a:pathLst>
              <a:path w="389889" h="568325">
                <a:moveTo>
                  <a:pt x="0" y="0"/>
                </a:moveTo>
                <a:lnTo>
                  <a:pt x="66268" y="130835"/>
                </a:lnTo>
                <a:lnTo>
                  <a:pt x="81026" y="155244"/>
                </a:lnTo>
                <a:lnTo>
                  <a:pt x="389750" y="568045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8063855" y="1624076"/>
            <a:ext cx="65405" cy="118110"/>
          </a:xfrm>
          <a:custGeom>
            <a:avLst/>
            <a:gdLst/>
            <a:ahLst/>
            <a:cxnLst/>
            <a:rect l="l" t="t" r="r" b="b"/>
            <a:pathLst>
              <a:path w="65404" h="118110">
                <a:moveTo>
                  <a:pt x="65417" y="117652"/>
                </a:moveTo>
                <a:lnTo>
                  <a:pt x="0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8063855" y="1624076"/>
            <a:ext cx="65405" cy="118110"/>
          </a:xfrm>
          <a:custGeom>
            <a:avLst/>
            <a:gdLst/>
            <a:ahLst/>
            <a:cxnLst/>
            <a:rect l="l" t="t" r="r" b="b"/>
            <a:pathLst>
              <a:path w="65404" h="118110">
                <a:moveTo>
                  <a:pt x="65417" y="117652"/>
                </a:moveTo>
                <a:lnTo>
                  <a:pt x="0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366160" y="3694920"/>
            <a:ext cx="635635" cy="434975"/>
          </a:xfrm>
          <a:custGeom>
            <a:avLst/>
            <a:gdLst/>
            <a:ahLst/>
            <a:cxnLst/>
            <a:rect l="l" t="t" r="r" b="b"/>
            <a:pathLst>
              <a:path w="635635" h="434975">
                <a:moveTo>
                  <a:pt x="635304" y="434936"/>
                </a:moveTo>
                <a:lnTo>
                  <a:pt x="484314" y="235699"/>
                </a:lnTo>
                <a:lnTo>
                  <a:pt x="447636" y="247294"/>
                </a:lnTo>
                <a:lnTo>
                  <a:pt x="441337" y="194437"/>
                </a:lnTo>
                <a:lnTo>
                  <a:pt x="298615" y="120777"/>
                </a:lnTo>
                <a:lnTo>
                  <a:pt x="273507" y="147599"/>
                </a:lnTo>
                <a:lnTo>
                  <a:pt x="227558" y="156273"/>
                </a:lnTo>
                <a:lnTo>
                  <a:pt x="186639" y="132143"/>
                </a:lnTo>
                <a:lnTo>
                  <a:pt x="172618" y="79870"/>
                </a:lnTo>
                <a:lnTo>
                  <a:pt x="0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366160" y="3694920"/>
            <a:ext cx="635635" cy="434975"/>
          </a:xfrm>
          <a:custGeom>
            <a:avLst/>
            <a:gdLst/>
            <a:ahLst/>
            <a:cxnLst/>
            <a:rect l="l" t="t" r="r" b="b"/>
            <a:pathLst>
              <a:path w="635635" h="434975">
                <a:moveTo>
                  <a:pt x="635304" y="434936"/>
                </a:moveTo>
                <a:lnTo>
                  <a:pt x="484314" y="235699"/>
                </a:lnTo>
                <a:lnTo>
                  <a:pt x="447636" y="247294"/>
                </a:lnTo>
                <a:lnTo>
                  <a:pt x="441337" y="194437"/>
                </a:lnTo>
                <a:lnTo>
                  <a:pt x="298615" y="120777"/>
                </a:lnTo>
                <a:lnTo>
                  <a:pt x="273507" y="147599"/>
                </a:lnTo>
                <a:lnTo>
                  <a:pt x="227558" y="156273"/>
                </a:lnTo>
                <a:lnTo>
                  <a:pt x="186639" y="132143"/>
                </a:lnTo>
                <a:lnTo>
                  <a:pt x="172618" y="79870"/>
                </a:lnTo>
                <a:lnTo>
                  <a:pt x="0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0" y="1566011"/>
            <a:ext cx="151130" cy="74930"/>
          </a:xfrm>
          <a:custGeom>
            <a:avLst/>
            <a:gdLst/>
            <a:ahLst/>
            <a:cxnLst/>
            <a:rect l="l" t="t" r="r" b="b"/>
            <a:pathLst>
              <a:path w="151130" h="74930">
                <a:moveTo>
                  <a:pt x="150868" y="0"/>
                </a:moveTo>
                <a:lnTo>
                  <a:pt x="82075" y="54561"/>
                </a:lnTo>
                <a:lnTo>
                  <a:pt x="39809" y="70563"/>
                </a:lnTo>
                <a:lnTo>
                  <a:pt x="0" y="74826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0" y="1566011"/>
            <a:ext cx="151130" cy="74930"/>
          </a:xfrm>
          <a:custGeom>
            <a:avLst/>
            <a:gdLst/>
            <a:ahLst/>
            <a:cxnLst/>
            <a:rect l="l" t="t" r="r" b="b"/>
            <a:pathLst>
              <a:path w="151130" h="74930">
                <a:moveTo>
                  <a:pt x="150868" y="0"/>
                </a:moveTo>
                <a:lnTo>
                  <a:pt x="82075" y="54561"/>
                </a:lnTo>
                <a:lnTo>
                  <a:pt x="39809" y="70563"/>
                </a:lnTo>
                <a:lnTo>
                  <a:pt x="0" y="74826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47574" y="1566011"/>
            <a:ext cx="80010" cy="245110"/>
          </a:xfrm>
          <a:custGeom>
            <a:avLst/>
            <a:gdLst/>
            <a:ahLst/>
            <a:cxnLst/>
            <a:rect l="l" t="t" r="r" b="b"/>
            <a:pathLst>
              <a:path w="80009" h="245110">
                <a:moveTo>
                  <a:pt x="0" y="0"/>
                </a:moveTo>
                <a:lnTo>
                  <a:pt x="18215" y="29333"/>
                </a:lnTo>
                <a:lnTo>
                  <a:pt x="79734" y="113483"/>
                </a:lnTo>
                <a:lnTo>
                  <a:pt x="75314" y="157933"/>
                </a:lnTo>
                <a:lnTo>
                  <a:pt x="52645" y="245042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47574" y="1566011"/>
            <a:ext cx="80010" cy="245110"/>
          </a:xfrm>
          <a:custGeom>
            <a:avLst/>
            <a:gdLst/>
            <a:ahLst/>
            <a:cxnLst/>
            <a:rect l="l" t="t" r="r" b="b"/>
            <a:pathLst>
              <a:path w="80009" h="245110">
                <a:moveTo>
                  <a:pt x="0" y="0"/>
                </a:moveTo>
                <a:lnTo>
                  <a:pt x="18215" y="29333"/>
                </a:lnTo>
                <a:lnTo>
                  <a:pt x="79734" y="113483"/>
                </a:lnTo>
                <a:lnTo>
                  <a:pt x="75314" y="157933"/>
                </a:lnTo>
                <a:lnTo>
                  <a:pt x="52645" y="245042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18450" y="1566011"/>
            <a:ext cx="180975" cy="632460"/>
          </a:xfrm>
          <a:custGeom>
            <a:avLst/>
            <a:gdLst/>
            <a:ahLst/>
            <a:cxnLst/>
            <a:rect l="l" t="t" r="r" b="b"/>
            <a:pathLst>
              <a:path w="180975" h="632460">
                <a:moveTo>
                  <a:pt x="180821" y="632343"/>
                </a:moveTo>
                <a:lnTo>
                  <a:pt x="136841" y="451507"/>
                </a:lnTo>
                <a:lnTo>
                  <a:pt x="21360" y="70558"/>
                </a:lnTo>
                <a:lnTo>
                  <a:pt x="0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18450" y="1566011"/>
            <a:ext cx="180975" cy="632460"/>
          </a:xfrm>
          <a:custGeom>
            <a:avLst/>
            <a:gdLst/>
            <a:ahLst/>
            <a:cxnLst/>
            <a:rect l="l" t="t" r="r" b="b"/>
            <a:pathLst>
              <a:path w="180975" h="632460">
                <a:moveTo>
                  <a:pt x="180821" y="632343"/>
                </a:moveTo>
                <a:lnTo>
                  <a:pt x="136841" y="451507"/>
                </a:lnTo>
                <a:lnTo>
                  <a:pt x="21360" y="70558"/>
                </a:lnTo>
                <a:lnTo>
                  <a:pt x="0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3349167" y="4125160"/>
            <a:ext cx="76835" cy="10795"/>
          </a:xfrm>
          <a:custGeom>
            <a:avLst/>
            <a:gdLst/>
            <a:ahLst/>
            <a:cxnLst/>
            <a:rect l="l" t="t" r="r" b="b"/>
            <a:pathLst>
              <a:path w="76835" h="10795">
                <a:moveTo>
                  <a:pt x="76568" y="10744"/>
                </a:moveTo>
                <a:lnTo>
                  <a:pt x="37503" y="0"/>
                </a:lnTo>
                <a:lnTo>
                  <a:pt x="0" y="3797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3349167" y="4125160"/>
            <a:ext cx="76835" cy="10795"/>
          </a:xfrm>
          <a:custGeom>
            <a:avLst/>
            <a:gdLst/>
            <a:ahLst/>
            <a:cxnLst/>
            <a:rect l="l" t="t" r="r" b="b"/>
            <a:pathLst>
              <a:path w="76835" h="10795">
                <a:moveTo>
                  <a:pt x="76568" y="10744"/>
                </a:moveTo>
                <a:lnTo>
                  <a:pt x="37503" y="0"/>
                </a:lnTo>
                <a:lnTo>
                  <a:pt x="0" y="3797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89256" y="3211263"/>
            <a:ext cx="991869" cy="483870"/>
          </a:xfrm>
          <a:custGeom>
            <a:avLst/>
            <a:gdLst/>
            <a:ahLst/>
            <a:cxnLst/>
            <a:rect l="l" t="t" r="r" b="b"/>
            <a:pathLst>
              <a:path w="991869" h="483870">
                <a:moveTo>
                  <a:pt x="969263" y="0"/>
                </a:moveTo>
                <a:lnTo>
                  <a:pt x="991869" y="82486"/>
                </a:lnTo>
                <a:lnTo>
                  <a:pt x="868768" y="129755"/>
                </a:lnTo>
                <a:lnTo>
                  <a:pt x="429361" y="289077"/>
                </a:lnTo>
                <a:lnTo>
                  <a:pt x="76911" y="483654"/>
                </a:lnTo>
                <a:lnTo>
                  <a:pt x="0" y="479323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289256" y="3211263"/>
            <a:ext cx="991869" cy="483870"/>
          </a:xfrm>
          <a:custGeom>
            <a:avLst/>
            <a:gdLst/>
            <a:ahLst/>
            <a:cxnLst/>
            <a:rect l="l" t="t" r="r" b="b"/>
            <a:pathLst>
              <a:path w="991869" h="483870">
                <a:moveTo>
                  <a:pt x="969263" y="0"/>
                </a:moveTo>
                <a:lnTo>
                  <a:pt x="991869" y="82486"/>
                </a:lnTo>
                <a:lnTo>
                  <a:pt x="868768" y="129755"/>
                </a:lnTo>
                <a:lnTo>
                  <a:pt x="429361" y="289077"/>
                </a:lnTo>
                <a:lnTo>
                  <a:pt x="76911" y="483654"/>
                </a:lnTo>
                <a:lnTo>
                  <a:pt x="0" y="479323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893757" y="2056659"/>
            <a:ext cx="29845" cy="7620"/>
          </a:xfrm>
          <a:custGeom>
            <a:avLst/>
            <a:gdLst/>
            <a:ahLst/>
            <a:cxnLst/>
            <a:rect l="l" t="t" r="r" b="b"/>
            <a:pathLst>
              <a:path w="29844" h="7619">
                <a:moveTo>
                  <a:pt x="29552" y="0"/>
                </a:moveTo>
                <a:lnTo>
                  <a:pt x="0" y="748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893757" y="2056659"/>
            <a:ext cx="29845" cy="7620"/>
          </a:xfrm>
          <a:custGeom>
            <a:avLst/>
            <a:gdLst/>
            <a:ahLst/>
            <a:cxnLst/>
            <a:rect l="l" t="t" r="r" b="b"/>
            <a:pathLst>
              <a:path w="29844" h="7619">
                <a:moveTo>
                  <a:pt x="29552" y="0"/>
                </a:moveTo>
                <a:lnTo>
                  <a:pt x="0" y="748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709421" y="1735372"/>
            <a:ext cx="29845" cy="13970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0" y="13893"/>
                </a:moveTo>
                <a:lnTo>
                  <a:pt x="29641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709421" y="1735372"/>
            <a:ext cx="29845" cy="13970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0" y="13893"/>
                </a:moveTo>
                <a:lnTo>
                  <a:pt x="29641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2660441" y="2772566"/>
            <a:ext cx="980440" cy="1102360"/>
          </a:xfrm>
          <a:custGeom>
            <a:avLst/>
            <a:gdLst/>
            <a:ahLst/>
            <a:cxnLst/>
            <a:rect l="l" t="t" r="r" b="b"/>
            <a:pathLst>
              <a:path w="980439" h="1102360">
                <a:moveTo>
                  <a:pt x="716978" y="1102042"/>
                </a:moveTo>
                <a:lnTo>
                  <a:pt x="893508" y="1059180"/>
                </a:lnTo>
                <a:lnTo>
                  <a:pt x="961593" y="994537"/>
                </a:lnTo>
                <a:lnTo>
                  <a:pt x="979881" y="848258"/>
                </a:lnTo>
                <a:lnTo>
                  <a:pt x="954290" y="762825"/>
                </a:lnTo>
                <a:lnTo>
                  <a:pt x="684301" y="424535"/>
                </a:lnTo>
                <a:lnTo>
                  <a:pt x="293268" y="0"/>
                </a:lnTo>
                <a:lnTo>
                  <a:pt x="142913" y="93548"/>
                </a:lnTo>
                <a:lnTo>
                  <a:pt x="6946" y="178041"/>
                </a:lnTo>
                <a:lnTo>
                  <a:pt x="0" y="285584"/>
                </a:lnTo>
                <a:lnTo>
                  <a:pt x="327075" y="708012"/>
                </a:lnTo>
                <a:lnTo>
                  <a:pt x="539216" y="1004951"/>
                </a:lnTo>
                <a:lnTo>
                  <a:pt x="716978" y="1102042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2660441" y="2772566"/>
            <a:ext cx="980440" cy="1102360"/>
          </a:xfrm>
          <a:custGeom>
            <a:avLst/>
            <a:gdLst/>
            <a:ahLst/>
            <a:cxnLst/>
            <a:rect l="l" t="t" r="r" b="b"/>
            <a:pathLst>
              <a:path w="980439" h="1102360">
                <a:moveTo>
                  <a:pt x="716978" y="1102042"/>
                </a:moveTo>
                <a:lnTo>
                  <a:pt x="893508" y="1059180"/>
                </a:lnTo>
                <a:lnTo>
                  <a:pt x="961593" y="994537"/>
                </a:lnTo>
                <a:lnTo>
                  <a:pt x="979881" y="848258"/>
                </a:lnTo>
                <a:lnTo>
                  <a:pt x="954290" y="762825"/>
                </a:lnTo>
                <a:lnTo>
                  <a:pt x="684301" y="424535"/>
                </a:lnTo>
                <a:lnTo>
                  <a:pt x="293268" y="0"/>
                </a:lnTo>
                <a:lnTo>
                  <a:pt x="142913" y="93548"/>
                </a:lnTo>
                <a:lnTo>
                  <a:pt x="6946" y="178041"/>
                </a:lnTo>
                <a:lnTo>
                  <a:pt x="0" y="285584"/>
                </a:lnTo>
                <a:lnTo>
                  <a:pt x="327075" y="708012"/>
                </a:lnTo>
                <a:lnTo>
                  <a:pt x="539216" y="1004951"/>
                </a:lnTo>
                <a:lnTo>
                  <a:pt x="716978" y="1102042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973682" y="5699774"/>
            <a:ext cx="231140" cy="118745"/>
          </a:xfrm>
          <a:custGeom>
            <a:avLst/>
            <a:gdLst/>
            <a:ahLst/>
            <a:cxnLst/>
            <a:rect l="l" t="t" r="r" b="b"/>
            <a:pathLst>
              <a:path w="231139" h="118745">
                <a:moveTo>
                  <a:pt x="4549" y="118527"/>
                </a:moveTo>
                <a:lnTo>
                  <a:pt x="0" y="94551"/>
                </a:lnTo>
                <a:lnTo>
                  <a:pt x="3479" y="63271"/>
                </a:lnTo>
                <a:lnTo>
                  <a:pt x="16471" y="35547"/>
                </a:lnTo>
                <a:lnTo>
                  <a:pt x="47688" y="17259"/>
                </a:lnTo>
                <a:lnTo>
                  <a:pt x="142252" y="0"/>
                </a:lnTo>
                <a:lnTo>
                  <a:pt x="176060" y="2603"/>
                </a:lnTo>
                <a:lnTo>
                  <a:pt x="198640" y="19875"/>
                </a:lnTo>
                <a:lnTo>
                  <a:pt x="215112" y="49441"/>
                </a:lnTo>
                <a:lnTo>
                  <a:pt x="231132" y="118527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973685" y="5699767"/>
            <a:ext cx="231140" cy="118745"/>
          </a:xfrm>
          <a:custGeom>
            <a:avLst/>
            <a:gdLst/>
            <a:ahLst/>
            <a:cxnLst/>
            <a:rect l="l" t="t" r="r" b="b"/>
            <a:pathLst>
              <a:path w="231139" h="118745">
                <a:moveTo>
                  <a:pt x="4546" y="118534"/>
                </a:moveTo>
                <a:lnTo>
                  <a:pt x="0" y="94564"/>
                </a:lnTo>
                <a:lnTo>
                  <a:pt x="3467" y="63271"/>
                </a:lnTo>
                <a:lnTo>
                  <a:pt x="16471" y="35547"/>
                </a:lnTo>
                <a:lnTo>
                  <a:pt x="47688" y="17271"/>
                </a:lnTo>
                <a:lnTo>
                  <a:pt x="142252" y="0"/>
                </a:lnTo>
                <a:lnTo>
                  <a:pt x="176060" y="2603"/>
                </a:lnTo>
                <a:lnTo>
                  <a:pt x="198640" y="19888"/>
                </a:lnTo>
                <a:lnTo>
                  <a:pt x="215112" y="49441"/>
                </a:lnTo>
                <a:lnTo>
                  <a:pt x="231136" y="118534"/>
                </a:lnTo>
              </a:path>
            </a:pathLst>
          </a:custGeom>
          <a:ln w="18999">
            <a:solidFill>
              <a:srgbClr val="EEA9A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417573" y="4337077"/>
            <a:ext cx="26034" cy="40640"/>
          </a:xfrm>
          <a:custGeom>
            <a:avLst/>
            <a:gdLst/>
            <a:ahLst/>
            <a:cxnLst/>
            <a:rect l="l" t="t" r="r" b="b"/>
            <a:pathLst>
              <a:path w="26035" h="40639">
                <a:moveTo>
                  <a:pt x="0" y="0"/>
                </a:moveTo>
                <a:lnTo>
                  <a:pt x="25793" y="40538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902952" y="5369302"/>
            <a:ext cx="220979" cy="80010"/>
          </a:xfrm>
          <a:custGeom>
            <a:avLst/>
            <a:gdLst/>
            <a:ahLst/>
            <a:cxnLst/>
            <a:rect l="l" t="t" r="r" b="b"/>
            <a:pathLst>
              <a:path w="220980" h="80010">
                <a:moveTo>
                  <a:pt x="220725" y="37198"/>
                </a:moveTo>
                <a:lnTo>
                  <a:pt x="17779" y="79870"/>
                </a:lnTo>
                <a:lnTo>
                  <a:pt x="0" y="0"/>
                </a:lnTo>
              </a:path>
            </a:pathLst>
          </a:custGeom>
          <a:ln w="174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2349934" y="5386852"/>
            <a:ext cx="51435" cy="15875"/>
          </a:xfrm>
          <a:custGeom>
            <a:avLst/>
            <a:gdLst/>
            <a:ahLst/>
            <a:cxnLst/>
            <a:rect l="l" t="t" r="r" b="b"/>
            <a:pathLst>
              <a:path w="51435" h="15875">
                <a:moveTo>
                  <a:pt x="50926" y="0"/>
                </a:moveTo>
                <a:lnTo>
                  <a:pt x="0" y="15316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1541721" y="2316952"/>
            <a:ext cx="20320" cy="64769"/>
          </a:xfrm>
          <a:custGeom>
            <a:avLst/>
            <a:gdLst/>
            <a:ahLst/>
            <a:cxnLst/>
            <a:rect l="l" t="t" r="r" b="b"/>
            <a:pathLst>
              <a:path w="20319" h="64769">
                <a:moveTo>
                  <a:pt x="0" y="0"/>
                </a:moveTo>
                <a:lnTo>
                  <a:pt x="19850" y="64490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4799550" y="4831961"/>
            <a:ext cx="135890" cy="86360"/>
          </a:xfrm>
          <a:custGeom>
            <a:avLst/>
            <a:gdLst/>
            <a:ahLst/>
            <a:cxnLst/>
            <a:rect l="l" t="t" r="r" b="b"/>
            <a:pathLst>
              <a:path w="135889" h="86360">
                <a:moveTo>
                  <a:pt x="0" y="86334"/>
                </a:moveTo>
                <a:lnTo>
                  <a:pt x="135763" y="0"/>
                </a:lnTo>
              </a:path>
            </a:pathLst>
          </a:custGeom>
          <a:ln w="174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991396" y="5597879"/>
            <a:ext cx="144145" cy="211454"/>
          </a:xfrm>
          <a:custGeom>
            <a:avLst/>
            <a:gdLst/>
            <a:ahLst/>
            <a:cxnLst/>
            <a:rect l="l" t="t" r="r" b="b"/>
            <a:pathLst>
              <a:path w="144144" h="211454">
                <a:moveTo>
                  <a:pt x="94208" y="0"/>
                </a:moveTo>
                <a:lnTo>
                  <a:pt x="20332" y="16738"/>
                </a:lnTo>
                <a:lnTo>
                  <a:pt x="0" y="41846"/>
                </a:lnTo>
                <a:lnTo>
                  <a:pt x="32562" y="172973"/>
                </a:lnTo>
                <a:lnTo>
                  <a:pt x="46570" y="210845"/>
                </a:lnTo>
                <a:lnTo>
                  <a:pt x="143802" y="189204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1332214" y="2355508"/>
            <a:ext cx="26670" cy="87630"/>
          </a:xfrm>
          <a:custGeom>
            <a:avLst/>
            <a:gdLst/>
            <a:ahLst/>
            <a:cxnLst/>
            <a:rect l="l" t="t" r="r" b="b"/>
            <a:pathLst>
              <a:path w="26669" h="87630">
                <a:moveTo>
                  <a:pt x="26174" y="87464"/>
                </a:moveTo>
                <a:lnTo>
                  <a:pt x="6083" y="22402"/>
                </a:lnTo>
                <a:lnTo>
                  <a:pt x="0" y="0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4303106" y="2164570"/>
            <a:ext cx="217804" cy="676275"/>
          </a:xfrm>
          <a:custGeom>
            <a:avLst/>
            <a:gdLst/>
            <a:ahLst/>
            <a:cxnLst/>
            <a:rect l="l" t="t" r="r" b="b"/>
            <a:pathLst>
              <a:path w="217804" h="676275">
                <a:moveTo>
                  <a:pt x="106095" y="675817"/>
                </a:moveTo>
                <a:lnTo>
                  <a:pt x="217220" y="620141"/>
                </a:lnTo>
                <a:lnTo>
                  <a:pt x="76746" y="231571"/>
                </a:lnTo>
                <a:lnTo>
                  <a:pt x="64249" y="136626"/>
                </a:lnTo>
                <a:lnTo>
                  <a:pt x="60363" y="107213"/>
                </a:lnTo>
                <a:lnTo>
                  <a:pt x="29819" y="53670"/>
                </a:lnTo>
                <a:lnTo>
                  <a:pt x="0" y="0"/>
                </a:lnTo>
              </a:path>
            </a:pathLst>
          </a:custGeom>
          <a:ln w="174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1493580" y="2402103"/>
            <a:ext cx="15875" cy="54610"/>
          </a:xfrm>
          <a:custGeom>
            <a:avLst/>
            <a:gdLst/>
            <a:ahLst/>
            <a:cxnLst/>
            <a:rect l="l" t="t" r="r" b="b"/>
            <a:pathLst>
              <a:path w="15875" h="54610">
                <a:moveTo>
                  <a:pt x="0" y="0"/>
                </a:moveTo>
                <a:lnTo>
                  <a:pt x="15367" y="54165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910371" y="5484239"/>
            <a:ext cx="147320" cy="22860"/>
          </a:xfrm>
          <a:custGeom>
            <a:avLst/>
            <a:gdLst/>
            <a:ahLst/>
            <a:cxnLst/>
            <a:rect l="l" t="t" r="r" b="b"/>
            <a:pathLst>
              <a:path w="147319" h="22860">
                <a:moveTo>
                  <a:pt x="0" y="22402"/>
                </a:moveTo>
                <a:lnTo>
                  <a:pt x="44246" y="12217"/>
                </a:lnTo>
                <a:lnTo>
                  <a:pt x="147040" y="0"/>
                </a:lnTo>
              </a:path>
            </a:pathLst>
          </a:custGeom>
          <a:ln w="174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1304695" y="2364529"/>
            <a:ext cx="26670" cy="86995"/>
          </a:xfrm>
          <a:custGeom>
            <a:avLst/>
            <a:gdLst/>
            <a:ahLst/>
            <a:cxnLst/>
            <a:rect l="l" t="t" r="r" b="b"/>
            <a:pathLst>
              <a:path w="26669" h="86994">
                <a:moveTo>
                  <a:pt x="26682" y="86664"/>
                </a:moveTo>
                <a:lnTo>
                  <a:pt x="6654" y="21488"/>
                </a:lnTo>
                <a:lnTo>
                  <a:pt x="0" y="0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432440" y="5333460"/>
            <a:ext cx="74295" cy="16510"/>
          </a:xfrm>
          <a:custGeom>
            <a:avLst/>
            <a:gdLst/>
            <a:ahLst/>
            <a:cxnLst/>
            <a:rect l="l" t="t" r="r" b="b"/>
            <a:pathLst>
              <a:path w="74295" h="16510">
                <a:moveTo>
                  <a:pt x="73875" y="0"/>
                </a:moveTo>
                <a:lnTo>
                  <a:pt x="0" y="16116"/>
                </a:lnTo>
              </a:path>
            </a:pathLst>
          </a:custGeom>
          <a:ln w="174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493119" y="5807858"/>
            <a:ext cx="47625" cy="10795"/>
          </a:xfrm>
          <a:custGeom>
            <a:avLst/>
            <a:gdLst/>
            <a:ahLst/>
            <a:cxnLst/>
            <a:rect l="l" t="t" r="r" b="b"/>
            <a:pathLst>
              <a:path w="47625" h="10795">
                <a:moveTo>
                  <a:pt x="0" y="10443"/>
                </a:moveTo>
                <a:lnTo>
                  <a:pt x="39964" y="0"/>
                </a:lnTo>
                <a:lnTo>
                  <a:pt x="47108" y="10443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1580540" y="2375745"/>
            <a:ext cx="17145" cy="54610"/>
          </a:xfrm>
          <a:custGeom>
            <a:avLst/>
            <a:gdLst/>
            <a:ahLst/>
            <a:cxnLst/>
            <a:rect l="l" t="t" r="r" b="b"/>
            <a:pathLst>
              <a:path w="17144" h="54610">
                <a:moveTo>
                  <a:pt x="0" y="0"/>
                </a:moveTo>
                <a:lnTo>
                  <a:pt x="16891" y="54076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7262117" y="3985578"/>
            <a:ext cx="165100" cy="252729"/>
          </a:xfrm>
          <a:custGeom>
            <a:avLst/>
            <a:gdLst/>
            <a:ahLst/>
            <a:cxnLst/>
            <a:rect l="l" t="t" r="r" b="b"/>
            <a:pathLst>
              <a:path w="165100" h="252729">
                <a:moveTo>
                  <a:pt x="0" y="0"/>
                </a:moveTo>
                <a:lnTo>
                  <a:pt x="164515" y="252552"/>
                </a:lnTo>
              </a:path>
            </a:pathLst>
          </a:custGeom>
          <a:ln w="174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1083848" y="2688718"/>
            <a:ext cx="90170" cy="335280"/>
          </a:xfrm>
          <a:custGeom>
            <a:avLst/>
            <a:gdLst/>
            <a:ahLst/>
            <a:cxnLst/>
            <a:rect l="l" t="t" r="r" b="b"/>
            <a:pathLst>
              <a:path w="90169" h="335280">
                <a:moveTo>
                  <a:pt x="89992" y="335025"/>
                </a:moveTo>
                <a:lnTo>
                  <a:pt x="0" y="51765"/>
                </a:lnTo>
                <a:lnTo>
                  <a:pt x="48945" y="0"/>
                </a:lnTo>
              </a:path>
            </a:pathLst>
          </a:custGeom>
          <a:ln w="174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1447871" y="2415848"/>
            <a:ext cx="15875" cy="53975"/>
          </a:xfrm>
          <a:custGeom>
            <a:avLst/>
            <a:gdLst/>
            <a:ahLst/>
            <a:cxnLst/>
            <a:rect l="l" t="t" r="r" b="b"/>
            <a:pathLst>
              <a:path w="15875" h="53975">
                <a:moveTo>
                  <a:pt x="0" y="0"/>
                </a:moveTo>
                <a:lnTo>
                  <a:pt x="15354" y="53873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1515485" y="2395395"/>
            <a:ext cx="15875" cy="54610"/>
          </a:xfrm>
          <a:custGeom>
            <a:avLst/>
            <a:gdLst/>
            <a:ahLst/>
            <a:cxnLst/>
            <a:rect l="l" t="t" r="r" b="b"/>
            <a:pathLst>
              <a:path w="15875" h="54610">
                <a:moveTo>
                  <a:pt x="0" y="0"/>
                </a:moveTo>
                <a:lnTo>
                  <a:pt x="15582" y="54228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282977" y="2782388"/>
            <a:ext cx="509270" cy="405765"/>
          </a:xfrm>
          <a:custGeom>
            <a:avLst/>
            <a:gdLst/>
            <a:ahLst/>
            <a:cxnLst/>
            <a:rect l="l" t="t" r="r" b="b"/>
            <a:pathLst>
              <a:path w="509270" h="405764">
                <a:moveTo>
                  <a:pt x="509155" y="234950"/>
                </a:moveTo>
                <a:lnTo>
                  <a:pt x="310159" y="405663"/>
                </a:lnTo>
                <a:lnTo>
                  <a:pt x="0" y="0"/>
                </a:lnTo>
              </a:path>
            </a:pathLst>
          </a:custGeom>
          <a:ln w="174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415437" y="1749262"/>
            <a:ext cx="294005" cy="158750"/>
          </a:xfrm>
          <a:custGeom>
            <a:avLst/>
            <a:gdLst/>
            <a:ahLst/>
            <a:cxnLst/>
            <a:rect l="l" t="t" r="r" b="b"/>
            <a:pathLst>
              <a:path w="294004" h="158750">
                <a:moveTo>
                  <a:pt x="0" y="158521"/>
                </a:moveTo>
                <a:lnTo>
                  <a:pt x="134302" y="90347"/>
                </a:lnTo>
                <a:lnTo>
                  <a:pt x="293979" y="0"/>
                </a:lnTo>
              </a:path>
            </a:pathLst>
          </a:custGeom>
          <a:ln w="174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020821" y="1679934"/>
            <a:ext cx="452755" cy="426084"/>
          </a:xfrm>
          <a:custGeom>
            <a:avLst/>
            <a:gdLst/>
            <a:ahLst/>
            <a:cxnLst/>
            <a:rect l="l" t="t" r="r" b="b"/>
            <a:pathLst>
              <a:path w="452754" h="426085">
                <a:moveTo>
                  <a:pt x="452704" y="0"/>
                </a:moveTo>
                <a:lnTo>
                  <a:pt x="307124" y="83185"/>
                </a:lnTo>
                <a:lnTo>
                  <a:pt x="181635" y="191909"/>
                </a:lnTo>
                <a:lnTo>
                  <a:pt x="108318" y="270002"/>
                </a:lnTo>
                <a:lnTo>
                  <a:pt x="50419" y="346303"/>
                </a:lnTo>
                <a:lnTo>
                  <a:pt x="21755" y="389039"/>
                </a:lnTo>
                <a:lnTo>
                  <a:pt x="0" y="425818"/>
                </a:lnTo>
              </a:path>
            </a:pathLst>
          </a:custGeom>
          <a:ln w="174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1813351" y="2235365"/>
            <a:ext cx="17780" cy="65405"/>
          </a:xfrm>
          <a:custGeom>
            <a:avLst/>
            <a:gdLst/>
            <a:ahLst/>
            <a:cxnLst/>
            <a:rect l="l" t="t" r="r" b="b"/>
            <a:pathLst>
              <a:path w="17780" h="65405">
                <a:moveTo>
                  <a:pt x="0" y="0"/>
                </a:moveTo>
                <a:lnTo>
                  <a:pt x="17487" y="65201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1395255" y="2431812"/>
            <a:ext cx="13335" cy="53340"/>
          </a:xfrm>
          <a:custGeom>
            <a:avLst/>
            <a:gdLst/>
            <a:ahLst/>
            <a:cxnLst/>
            <a:rect l="l" t="t" r="r" b="b"/>
            <a:pathLst>
              <a:path w="13334" h="53339">
                <a:moveTo>
                  <a:pt x="0" y="0"/>
                </a:moveTo>
                <a:lnTo>
                  <a:pt x="13017" y="52857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425795" y="4874581"/>
            <a:ext cx="55244" cy="34925"/>
          </a:xfrm>
          <a:custGeom>
            <a:avLst/>
            <a:gdLst/>
            <a:ahLst/>
            <a:cxnLst/>
            <a:rect l="l" t="t" r="r" b="b"/>
            <a:pathLst>
              <a:path w="55245" h="34925">
                <a:moveTo>
                  <a:pt x="0" y="34696"/>
                </a:moveTo>
                <a:lnTo>
                  <a:pt x="55029" y="0"/>
                </a:lnTo>
              </a:path>
            </a:pathLst>
          </a:custGeom>
          <a:ln w="6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2184106" y="2705885"/>
            <a:ext cx="342900" cy="349250"/>
          </a:xfrm>
          <a:custGeom>
            <a:avLst/>
            <a:gdLst/>
            <a:ahLst/>
            <a:cxnLst/>
            <a:rect l="l" t="t" r="r" b="b"/>
            <a:pathLst>
              <a:path w="342900" h="349250">
                <a:moveTo>
                  <a:pt x="342836" y="348881"/>
                </a:moveTo>
                <a:lnTo>
                  <a:pt x="130390" y="106006"/>
                </a:lnTo>
                <a:lnTo>
                  <a:pt x="90652" y="66382"/>
                </a:lnTo>
                <a:lnTo>
                  <a:pt x="42926" y="18834"/>
                </a:lnTo>
                <a:lnTo>
                  <a:pt x="0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9096508" y="2672753"/>
            <a:ext cx="47625" cy="24130"/>
          </a:xfrm>
          <a:custGeom>
            <a:avLst/>
            <a:gdLst/>
            <a:ahLst/>
            <a:cxnLst/>
            <a:rect l="l" t="t" r="r" b="b"/>
            <a:pathLst>
              <a:path w="47625" h="24130">
                <a:moveTo>
                  <a:pt x="0" y="0"/>
                </a:moveTo>
                <a:lnTo>
                  <a:pt x="47491" y="23666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8827401" y="3580983"/>
            <a:ext cx="264160" cy="423545"/>
          </a:xfrm>
          <a:custGeom>
            <a:avLst/>
            <a:gdLst/>
            <a:ahLst/>
            <a:cxnLst/>
            <a:rect l="l" t="t" r="r" b="b"/>
            <a:pathLst>
              <a:path w="264159" h="423545">
                <a:moveTo>
                  <a:pt x="0" y="0"/>
                </a:moveTo>
                <a:lnTo>
                  <a:pt x="243166" y="402488"/>
                </a:lnTo>
                <a:lnTo>
                  <a:pt x="263994" y="423024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8933446" y="2378922"/>
            <a:ext cx="163195" cy="294005"/>
          </a:xfrm>
          <a:custGeom>
            <a:avLst/>
            <a:gdLst/>
            <a:ahLst/>
            <a:cxnLst/>
            <a:rect l="l" t="t" r="r" b="b"/>
            <a:pathLst>
              <a:path w="163195" h="294005">
                <a:moveTo>
                  <a:pt x="0" y="0"/>
                </a:moveTo>
                <a:lnTo>
                  <a:pt x="163055" y="293827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1173840" y="3023744"/>
            <a:ext cx="85090" cy="187960"/>
          </a:xfrm>
          <a:custGeom>
            <a:avLst/>
            <a:gdLst/>
            <a:ahLst/>
            <a:cxnLst/>
            <a:rect l="l" t="t" r="r" b="b"/>
            <a:pathLst>
              <a:path w="85090" h="187960">
                <a:moveTo>
                  <a:pt x="0" y="0"/>
                </a:moveTo>
                <a:lnTo>
                  <a:pt x="35941" y="44196"/>
                </a:lnTo>
                <a:lnTo>
                  <a:pt x="84734" y="187515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6628753" y="3856682"/>
            <a:ext cx="414655" cy="447675"/>
          </a:xfrm>
          <a:custGeom>
            <a:avLst/>
            <a:gdLst/>
            <a:ahLst/>
            <a:cxnLst/>
            <a:rect l="l" t="t" r="r" b="b"/>
            <a:pathLst>
              <a:path w="414654" h="447675">
                <a:moveTo>
                  <a:pt x="322110" y="423379"/>
                </a:moveTo>
                <a:lnTo>
                  <a:pt x="303796" y="387946"/>
                </a:lnTo>
                <a:lnTo>
                  <a:pt x="414058" y="316026"/>
                </a:lnTo>
                <a:lnTo>
                  <a:pt x="217931" y="0"/>
                </a:lnTo>
                <a:lnTo>
                  <a:pt x="0" y="128003"/>
                </a:lnTo>
                <a:lnTo>
                  <a:pt x="200151" y="447243"/>
                </a:lnTo>
                <a:lnTo>
                  <a:pt x="303796" y="387946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2796110" y="5798003"/>
            <a:ext cx="4445" cy="20320"/>
          </a:xfrm>
          <a:custGeom>
            <a:avLst/>
            <a:gdLst/>
            <a:ahLst/>
            <a:cxnLst/>
            <a:rect l="l" t="t" r="r" b="b"/>
            <a:pathLst>
              <a:path w="4444" h="20320">
                <a:moveTo>
                  <a:pt x="0" y="0"/>
                </a:moveTo>
                <a:lnTo>
                  <a:pt x="4243" y="20298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7697958" y="2964775"/>
            <a:ext cx="30480" cy="67945"/>
          </a:xfrm>
          <a:custGeom>
            <a:avLst/>
            <a:gdLst/>
            <a:ahLst/>
            <a:cxnLst/>
            <a:rect l="l" t="t" r="r" b="b"/>
            <a:pathLst>
              <a:path w="30479" h="67944">
                <a:moveTo>
                  <a:pt x="30365" y="0"/>
                </a:moveTo>
                <a:lnTo>
                  <a:pt x="3924" y="60871"/>
                </a:lnTo>
                <a:lnTo>
                  <a:pt x="0" y="67729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3082875" y="1866437"/>
            <a:ext cx="417830" cy="129539"/>
          </a:xfrm>
          <a:custGeom>
            <a:avLst/>
            <a:gdLst/>
            <a:ahLst/>
            <a:cxnLst/>
            <a:rect l="l" t="t" r="r" b="b"/>
            <a:pathLst>
              <a:path w="417829" h="129539">
                <a:moveTo>
                  <a:pt x="0" y="129171"/>
                </a:moveTo>
                <a:lnTo>
                  <a:pt x="370014" y="0"/>
                </a:lnTo>
                <a:lnTo>
                  <a:pt x="417296" y="0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7098014" y="1870479"/>
            <a:ext cx="342900" cy="214629"/>
          </a:xfrm>
          <a:custGeom>
            <a:avLst/>
            <a:gdLst/>
            <a:ahLst/>
            <a:cxnLst/>
            <a:rect l="l" t="t" r="r" b="b"/>
            <a:pathLst>
              <a:path w="342900" h="214630">
                <a:moveTo>
                  <a:pt x="0" y="214020"/>
                </a:moveTo>
                <a:lnTo>
                  <a:pt x="57162" y="160629"/>
                </a:lnTo>
                <a:lnTo>
                  <a:pt x="342531" y="0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7636020" y="3101950"/>
            <a:ext cx="125095" cy="281940"/>
          </a:xfrm>
          <a:custGeom>
            <a:avLst/>
            <a:gdLst/>
            <a:ahLst/>
            <a:cxnLst/>
            <a:rect l="l" t="t" r="r" b="b"/>
            <a:pathLst>
              <a:path w="125095" h="281939">
                <a:moveTo>
                  <a:pt x="21755" y="0"/>
                </a:moveTo>
                <a:lnTo>
                  <a:pt x="0" y="70700"/>
                </a:lnTo>
                <a:lnTo>
                  <a:pt x="124485" y="281635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4931688" y="2513346"/>
            <a:ext cx="110489" cy="182245"/>
          </a:xfrm>
          <a:custGeom>
            <a:avLst/>
            <a:gdLst/>
            <a:ahLst/>
            <a:cxnLst/>
            <a:rect l="l" t="t" r="r" b="b"/>
            <a:pathLst>
              <a:path w="110489" h="182244">
                <a:moveTo>
                  <a:pt x="0" y="0"/>
                </a:moveTo>
                <a:lnTo>
                  <a:pt x="110439" y="182257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549740" y="1839614"/>
            <a:ext cx="548640" cy="419734"/>
          </a:xfrm>
          <a:custGeom>
            <a:avLst/>
            <a:gdLst/>
            <a:ahLst/>
            <a:cxnLst/>
            <a:rect l="l" t="t" r="r" b="b"/>
            <a:pathLst>
              <a:path w="548640" h="419735">
                <a:moveTo>
                  <a:pt x="0" y="0"/>
                </a:moveTo>
                <a:lnTo>
                  <a:pt x="231089" y="419468"/>
                </a:lnTo>
                <a:lnTo>
                  <a:pt x="548271" y="244881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6684992" y="2259076"/>
            <a:ext cx="95885" cy="56515"/>
          </a:xfrm>
          <a:custGeom>
            <a:avLst/>
            <a:gdLst/>
            <a:ahLst/>
            <a:cxnLst/>
            <a:rect l="l" t="t" r="r" b="b"/>
            <a:pathLst>
              <a:path w="95884" h="56514">
                <a:moveTo>
                  <a:pt x="0" y="56007"/>
                </a:moveTo>
                <a:lnTo>
                  <a:pt x="95834" y="0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7004255" y="4364321"/>
            <a:ext cx="27940" cy="63500"/>
          </a:xfrm>
          <a:custGeom>
            <a:avLst/>
            <a:gdLst/>
            <a:ahLst/>
            <a:cxnLst/>
            <a:rect l="l" t="t" r="r" b="b"/>
            <a:pathLst>
              <a:path w="27940" h="63500">
                <a:moveTo>
                  <a:pt x="27838" y="63042"/>
                </a:moveTo>
                <a:lnTo>
                  <a:pt x="0" y="0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3713538" y="4027876"/>
            <a:ext cx="438784" cy="651510"/>
          </a:xfrm>
          <a:custGeom>
            <a:avLst/>
            <a:gdLst/>
            <a:ahLst/>
            <a:cxnLst/>
            <a:rect l="l" t="t" r="r" b="b"/>
            <a:pathLst>
              <a:path w="438785" h="651510">
                <a:moveTo>
                  <a:pt x="438607" y="0"/>
                </a:moveTo>
                <a:lnTo>
                  <a:pt x="0" y="650913"/>
                </a:lnTo>
              </a:path>
            </a:pathLst>
          </a:custGeom>
          <a:ln w="36474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7902341" y="2553319"/>
            <a:ext cx="1194435" cy="120014"/>
          </a:xfrm>
          <a:custGeom>
            <a:avLst/>
            <a:gdLst/>
            <a:ahLst/>
            <a:cxnLst/>
            <a:rect l="l" t="t" r="r" b="b"/>
            <a:pathLst>
              <a:path w="1194434" h="120014">
                <a:moveTo>
                  <a:pt x="0" y="0"/>
                </a:moveTo>
                <a:lnTo>
                  <a:pt x="426669" y="31407"/>
                </a:lnTo>
                <a:lnTo>
                  <a:pt x="452259" y="34429"/>
                </a:lnTo>
                <a:lnTo>
                  <a:pt x="848207" y="79806"/>
                </a:lnTo>
                <a:lnTo>
                  <a:pt x="1194168" y="11943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7902341" y="2553319"/>
            <a:ext cx="1194435" cy="120014"/>
          </a:xfrm>
          <a:custGeom>
            <a:avLst/>
            <a:gdLst/>
            <a:ahLst/>
            <a:cxnLst/>
            <a:rect l="l" t="t" r="r" b="b"/>
            <a:pathLst>
              <a:path w="1194434" h="120014">
                <a:moveTo>
                  <a:pt x="0" y="0"/>
                </a:moveTo>
                <a:lnTo>
                  <a:pt x="426669" y="31407"/>
                </a:lnTo>
                <a:lnTo>
                  <a:pt x="452259" y="34429"/>
                </a:lnTo>
                <a:lnTo>
                  <a:pt x="848207" y="79806"/>
                </a:lnTo>
                <a:lnTo>
                  <a:pt x="1194168" y="119430"/>
                </a:lnTo>
              </a:path>
            </a:pathLst>
          </a:custGeom>
          <a:ln w="45593">
            <a:solidFill>
              <a:srgbClr val="C2D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8828708" y="4986280"/>
            <a:ext cx="315595" cy="170180"/>
          </a:xfrm>
          <a:custGeom>
            <a:avLst/>
            <a:gdLst/>
            <a:ahLst/>
            <a:cxnLst/>
            <a:rect l="l" t="t" r="r" b="b"/>
            <a:pathLst>
              <a:path w="315595" h="170179">
                <a:moveTo>
                  <a:pt x="0" y="169577"/>
                </a:moveTo>
                <a:lnTo>
                  <a:pt x="315291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760501" y="3383586"/>
            <a:ext cx="297815" cy="535305"/>
          </a:xfrm>
          <a:custGeom>
            <a:avLst/>
            <a:gdLst/>
            <a:ahLst/>
            <a:cxnLst/>
            <a:rect l="l" t="t" r="r" b="b"/>
            <a:pathLst>
              <a:path w="297815" h="535304">
                <a:moveTo>
                  <a:pt x="0" y="0"/>
                </a:moveTo>
                <a:lnTo>
                  <a:pt x="109626" y="174066"/>
                </a:lnTo>
                <a:lnTo>
                  <a:pt x="297802" y="534771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2272205" y="5060043"/>
            <a:ext cx="253365" cy="715010"/>
          </a:xfrm>
          <a:custGeom>
            <a:avLst/>
            <a:gdLst/>
            <a:ahLst/>
            <a:cxnLst/>
            <a:rect l="l" t="t" r="r" b="b"/>
            <a:pathLst>
              <a:path w="253364" h="715010">
                <a:moveTo>
                  <a:pt x="253339" y="714756"/>
                </a:moveTo>
                <a:lnTo>
                  <a:pt x="237223" y="664502"/>
                </a:lnTo>
                <a:lnTo>
                  <a:pt x="128651" y="326809"/>
                </a:lnTo>
                <a:lnTo>
                  <a:pt x="102946" y="246938"/>
                </a:lnTo>
                <a:lnTo>
                  <a:pt x="49682" y="72605"/>
                </a:lnTo>
                <a:lnTo>
                  <a:pt x="34277" y="43840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1043254" y="2183747"/>
            <a:ext cx="1187450" cy="356235"/>
          </a:xfrm>
          <a:custGeom>
            <a:avLst/>
            <a:gdLst/>
            <a:ahLst/>
            <a:cxnLst/>
            <a:rect l="l" t="t" r="r" b="b"/>
            <a:pathLst>
              <a:path w="1187450" h="356235">
                <a:moveTo>
                  <a:pt x="0" y="356069"/>
                </a:moveTo>
                <a:lnTo>
                  <a:pt x="288124" y="267449"/>
                </a:lnTo>
                <a:lnTo>
                  <a:pt x="315137" y="259219"/>
                </a:lnTo>
                <a:lnTo>
                  <a:pt x="352005" y="248069"/>
                </a:lnTo>
                <a:lnTo>
                  <a:pt x="404622" y="232105"/>
                </a:lnTo>
                <a:lnTo>
                  <a:pt x="450329" y="218351"/>
                </a:lnTo>
                <a:lnTo>
                  <a:pt x="472236" y="211645"/>
                </a:lnTo>
                <a:lnTo>
                  <a:pt x="518325" y="197700"/>
                </a:lnTo>
                <a:lnTo>
                  <a:pt x="537286" y="191998"/>
                </a:lnTo>
                <a:lnTo>
                  <a:pt x="735342" y="132054"/>
                </a:lnTo>
                <a:lnTo>
                  <a:pt x="787577" y="116827"/>
                </a:lnTo>
                <a:lnTo>
                  <a:pt x="1187462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7741896" y="1566011"/>
            <a:ext cx="583565" cy="315595"/>
          </a:xfrm>
          <a:custGeom>
            <a:avLst/>
            <a:gdLst/>
            <a:ahLst/>
            <a:cxnLst/>
            <a:rect l="l" t="t" r="r" b="b"/>
            <a:pathLst>
              <a:path w="583565" h="315594">
                <a:moveTo>
                  <a:pt x="582994" y="14259"/>
                </a:moveTo>
                <a:lnTo>
                  <a:pt x="387376" y="175714"/>
                </a:lnTo>
                <a:lnTo>
                  <a:pt x="197460" y="315503"/>
                </a:lnTo>
                <a:lnTo>
                  <a:pt x="51130" y="79944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8315438" y="1566011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5">
                <a:moveTo>
                  <a:pt x="0" y="0"/>
                </a:moveTo>
                <a:lnTo>
                  <a:pt x="9452" y="14259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1778598" y="2315798"/>
            <a:ext cx="139700" cy="469265"/>
          </a:xfrm>
          <a:custGeom>
            <a:avLst/>
            <a:gdLst/>
            <a:ahLst/>
            <a:cxnLst/>
            <a:rect l="l" t="t" r="r" b="b"/>
            <a:pathLst>
              <a:path w="139700" h="469264">
                <a:moveTo>
                  <a:pt x="0" y="0"/>
                </a:moveTo>
                <a:lnTo>
                  <a:pt x="139255" y="46915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4120000" y="3614315"/>
            <a:ext cx="555625" cy="366395"/>
          </a:xfrm>
          <a:custGeom>
            <a:avLst/>
            <a:gdLst/>
            <a:ahLst/>
            <a:cxnLst/>
            <a:rect l="l" t="t" r="r" b="b"/>
            <a:pathLst>
              <a:path w="555625" h="366395">
                <a:moveTo>
                  <a:pt x="555345" y="0"/>
                </a:moveTo>
                <a:lnTo>
                  <a:pt x="66992" y="318909"/>
                </a:lnTo>
                <a:lnTo>
                  <a:pt x="46634" y="333603"/>
                </a:lnTo>
                <a:lnTo>
                  <a:pt x="0" y="366039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7015978" y="2773282"/>
            <a:ext cx="748030" cy="1299845"/>
          </a:xfrm>
          <a:custGeom>
            <a:avLst/>
            <a:gdLst/>
            <a:ahLst/>
            <a:cxnLst/>
            <a:rect l="l" t="t" r="r" b="b"/>
            <a:pathLst>
              <a:path w="748029" h="1299845">
                <a:moveTo>
                  <a:pt x="0" y="0"/>
                </a:moveTo>
                <a:lnTo>
                  <a:pt x="747839" y="1299375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000191" y="1857894"/>
            <a:ext cx="609600" cy="1036955"/>
          </a:xfrm>
          <a:custGeom>
            <a:avLst/>
            <a:gdLst/>
            <a:ahLst/>
            <a:cxnLst/>
            <a:rect l="l" t="t" r="r" b="b"/>
            <a:pathLst>
              <a:path w="609600" h="1036955">
                <a:moveTo>
                  <a:pt x="0" y="0"/>
                </a:moveTo>
                <a:lnTo>
                  <a:pt x="561238" y="948270"/>
                </a:lnTo>
                <a:lnTo>
                  <a:pt x="609561" y="1036891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4747910" y="2887985"/>
            <a:ext cx="1321435" cy="2098675"/>
          </a:xfrm>
          <a:custGeom>
            <a:avLst/>
            <a:gdLst/>
            <a:ahLst/>
            <a:cxnLst/>
            <a:rect l="l" t="t" r="r" b="b"/>
            <a:pathLst>
              <a:path w="1321435" h="2098675">
                <a:moveTo>
                  <a:pt x="1321346" y="2098192"/>
                </a:moveTo>
                <a:lnTo>
                  <a:pt x="845820" y="1342275"/>
                </a:lnTo>
                <a:lnTo>
                  <a:pt x="670382" y="1063370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473525" y="1566011"/>
            <a:ext cx="175260" cy="114300"/>
          </a:xfrm>
          <a:custGeom>
            <a:avLst/>
            <a:gdLst/>
            <a:ahLst/>
            <a:cxnLst/>
            <a:rect l="l" t="t" r="r" b="b"/>
            <a:pathLst>
              <a:path w="175260" h="114300">
                <a:moveTo>
                  <a:pt x="0" y="113922"/>
                </a:moveTo>
                <a:lnTo>
                  <a:pt x="174738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6938129" y="4455348"/>
            <a:ext cx="171450" cy="20320"/>
          </a:xfrm>
          <a:custGeom>
            <a:avLst/>
            <a:gdLst/>
            <a:ahLst/>
            <a:cxnLst/>
            <a:rect l="l" t="t" r="r" b="b"/>
            <a:pathLst>
              <a:path w="171450" h="20320">
                <a:moveTo>
                  <a:pt x="0" y="19710"/>
                </a:moveTo>
                <a:lnTo>
                  <a:pt x="46786" y="4838"/>
                </a:lnTo>
                <a:lnTo>
                  <a:pt x="91719" y="0"/>
                </a:lnTo>
                <a:lnTo>
                  <a:pt x="131419" y="6057"/>
                </a:lnTo>
                <a:lnTo>
                  <a:pt x="171399" y="1891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109533" y="4474259"/>
            <a:ext cx="794385" cy="1344295"/>
          </a:xfrm>
          <a:custGeom>
            <a:avLst/>
            <a:gdLst/>
            <a:ahLst/>
            <a:cxnLst/>
            <a:rect l="l" t="t" r="r" b="b"/>
            <a:pathLst>
              <a:path w="794384" h="1344295">
                <a:moveTo>
                  <a:pt x="0" y="0"/>
                </a:moveTo>
                <a:lnTo>
                  <a:pt x="28816" y="17919"/>
                </a:lnTo>
                <a:lnTo>
                  <a:pt x="49707" y="36499"/>
                </a:lnTo>
                <a:lnTo>
                  <a:pt x="68148" y="62420"/>
                </a:lnTo>
                <a:lnTo>
                  <a:pt x="273799" y="444271"/>
                </a:lnTo>
                <a:lnTo>
                  <a:pt x="570712" y="938034"/>
                </a:lnTo>
                <a:lnTo>
                  <a:pt x="599655" y="986104"/>
                </a:lnTo>
                <a:lnTo>
                  <a:pt x="652691" y="1085951"/>
                </a:lnTo>
                <a:lnTo>
                  <a:pt x="794058" y="1344042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1154931" y="3302143"/>
            <a:ext cx="860425" cy="701040"/>
          </a:xfrm>
          <a:custGeom>
            <a:avLst/>
            <a:gdLst/>
            <a:ahLst/>
            <a:cxnLst/>
            <a:rect l="l" t="t" r="r" b="b"/>
            <a:pathLst>
              <a:path w="860425" h="701039">
                <a:moveTo>
                  <a:pt x="859942" y="0"/>
                </a:moveTo>
                <a:lnTo>
                  <a:pt x="11049" y="675601"/>
                </a:lnTo>
                <a:lnTo>
                  <a:pt x="0" y="700709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9025859" y="15660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1424" y="1887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1648420" y="5353549"/>
            <a:ext cx="107950" cy="464820"/>
          </a:xfrm>
          <a:custGeom>
            <a:avLst/>
            <a:gdLst/>
            <a:ahLst/>
            <a:cxnLst/>
            <a:rect l="l" t="t" r="r" b="b"/>
            <a:pathLst>
              <a:path w="107950" h="464820">
                <a:moveTo>
                  <a:pt x="0" y="0"/>
                </a:moveTo>
                <a:lnTo>
                  <a:pt x="107730" y="464752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4931688" y="2041224"/>
            <a:ext cx="772160" cy="472440"/>
          </a:xfrm>
          <a:custGeom>
            <a:avLst/>
            <a:gdLst/>
            <a:ahLst/>
            <a:cxnLst/>
            <a:rect l="l" t="t" r="r" b="b"/>
            <a:pathLst>
              <a:path w="772160" h="472439">
                <a:moveTo>
                  <a:pt x="0" y="472122"/>
                </a:moveTo>
                <a:lnTo>
                  <a:pt x="396113" y="226669"/>
                </a:lnTo>
                <a:lnTo>
                  <a:pt x="771817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4747914" y="2695610"/>
            <a:ext cx="294640" cy="192405"/>
          </a:xfrm>
          <a:custGeom>
            <a:avLst/>
            <a:gdLst/>
            <a:ahLst/>
            <a:cxnLst/>
            <a:rect l="l" t="t" r="r" b="b"/>
            <a:pathLst>
              <a:path w="294639" h="192405">
                <a:moveTo>
                  <a:pt x="0" y="192379"/>
                </a:moveTo>
                <a:lnTo>
                  <a:pt x="294208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4675339" y="3614319"/>
            <a:ext cx="1026160" cy="1613535"/>
          </a:xfrm>
          <a:custGeom>
            <a:avLst/>
            <a:gdLst/>
            <a:ahLst/>
            <a:cxnLst/>
            <a:rect l="l" t="t" r="r" b="b"/>
            <a:pathLst>
              <a:path w="1026160" h="1613535">
                <a:moveTo>
                  <a:pt x="1025944" y="1613065"/>
                </a:moveTo>
                <a:lnTo>
                  <a:pt x="805484" y="1260259"/>
                </a:lnTo>
                <a:lnTo>
                  <a:pt x="544601" y="842759"/>
                </a:lnTo>
                <a:lnTo>
                  <a:pt x="44056" y="68173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7410635" y="2553314"/>
            <a:ext cx="492125" cy="107314"/>
          </a:xfrm>
          <a:custGeom>
            <a:avLst/>
            <a:gdLst/>
            <a:ahLst/>
            <a:cxnLst/>
            <a:rect l="l" t="t" r="r" b="b"/>
            <a:pathLst>
              <a:path w="492125" h="107314">
                <a:moveTo>
                  <a:pt x="0" y="107213"/>
                </a:moveTo>
                <a:lnTo>
                  <a:pt x="131775" y="78460"/>
                </a:lnTo>
                <a:lnTo>
                  <a:pt x="491705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7264970" y="1566011"/>
            <a:ext cx="637540" cy="987425"/>
          </a:xfrm>
          <a:custGeom>
            <a:avLst/>
            <a:gdLst/>
            <a:ahLst/>
            <a:cxnLst/>
            <a:rect l="l" t="t" r="r" b="b"/>
            <a:pathLst>
              <a:path w="637540" h="987425">
                <a:moveTo>
                  <a:pt x="637370" y="987308"/>
                </a:moveTo>
                <a:lnTo>
                  <a:pt x="175573" y="304467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703510" y="1857890"/>
            <a:ext cx="297180" cy="183515"/>
          </a:xfrm>
          <a:custGeom>
            <a:avLst/>
            <a:gdLst/>
            <a:ahLst/>
            <a:cxnLst/>
            <a:rect l="l" t="t" r="r" b="b"/>
            <a:pathLst>
              <a:path w="297179" h="183514">
                <a:moveTo>
                  <a:pt x="0" y="183337"/>
                </a:moveTo>
                <a:lnTo>
                  <a:pt x="296684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6609758" y="2660525"/>
            <a:ext cx="801370" cy="234315"/>
          </a:xfrm>
          <a:custGeom>
            <a:avLst/>
            <a:gdLst/>
            <a:ahLst/>
            <a:cxnLst/>
            <a:rect l="l" t="t" r="r" b="b"/>
            <a:pathLst>
              <a:path w="801370" h="234314">
                <a:moveTo>
                  <a:pt x="0" y="234264"/>
                </a:moveTo>
                <a:lnTo>
                  <a:pt x="96393" y="206032"/>
                </a:lnTo>
                <a:lnTo>
                  <a:pt x="406222" y="112750"/>
                </a:lnTo>
                <a:lnTo>
                  <a:pt x="710438" y="20332"/>
                </a:lnTo>
                <a:lnTo>
                  <a:pt x="800874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042124" y="2695608"/>
            <a:ext cx="578485" cy="735330"/>
          </a:xfrm>
          <a:custGeom>
            <a:avLst/>
            <a:gdLst/>
            <a:ahLst/>
            <a:cxnLst/>
            <a:rect l="l" t="t" r="r" b="b"/>
            <a:pathLst>
              <a:path w="578485" h="735329">
                <a:moveTo>
                  <a:pt x="0" y="0"/>
                </a:moveTo>
                <a:lnTo>
                  <a:pt x="293243" y="332498"/>
                </a:lnTo>
                <a:lnTo>
                  <a:pt x="578256" y="734961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473525" y="1679934"/>
            <a:ext cx="824230" cy="1337310"/>
          </a:xfrm>
          <a:custGeom>
            <a:avLst/>
            <a:gdLst/>
            <a:ahLst/>
            <a:cxnLst/>
            <a:rect l="l" t="t" r="r" b="b"/>
            <a:pathLst>
              <a:path w="824229" h="1337310">
                <a:moveTo>
                  <a:pt x="0" y="0"/>
                </a:moveTo>
                <a:lnTo>
                  <a:pt x="229984" y="361289"/>
                </a:lnTo>
                <a:lnTo>
                  <a:pt x="823785" y="1336954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620381" y="3430564"/>
            <a:ext cx="808990" cy="1325880"/>
          </a:xfrm>
          <a:custGeom>
            <a:avLst/>
            <a:gdLst/>
            <a:ahLst/>
            <a:cxnLst/>
            <a:rect l="l" t="t" r="r" b="b"/>
            <a:pathLst>
              <a:path w="808989" h="1325879">
                <a:moveTo>
                  <a:pt x="0" y="0"/>
                </a:moveTo>
                <a:lnTo>
                  <a:pt x="171640" y="283806"/>
                </a:lnTo>
                <a:lnTo>
                  <a:pt x="345020" y="559320"/>
                </a:lnTo>
                <a:lnTo>
                  <a:pt x="738403" y="1220228"/>
                </a:lnTo>
                <a:lnTo>
                  <a:pt x="759358" y="1252016"/>
                </a:lnTo>
                <a:lnTo>
                  <a:pt x="776478" y="1277569"/>
                </a:lnTo>
                <a:lnTo>
                  <a:pt x="808570" y="1325676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620381" y="2894789"/>
            <a:ext cx="989965" cy="535940"/>
          </a:xfrm>
          <a:custGeom>
            <a:avLst/>
            <a:gdLst/>
            <a:ahLst/>
            <a:cxnLst/>
            <a:rect l="l" t="t" r="r" b="b"/>
            <a:pathLst>
              <a:path w="989965" h="535939">
                <a:moveTo>
                  <a:pt x="0" y="535774"/>
                </a:moveTo>
                <a:lnTo>
                  <a:pt x="264769" y="376199"/>
                </a:lnTo>
                <a:lnTo>
                  <a:pt x="309435" y="348945"/>
                </a:lnTo>
                <a:lnTo>
                  <a:pt x="676935" y="122097"/>
                </a:lnTo>
                <a:lnTo>
                  <a:pt x="857592" y="29946"/>
                </a:lnTo>
                <a:lnTo>
                  <a:pt x="918972" y="6286"/>
                </a:lnTo>
                <a:lnTo>
                  <a:pt x="98938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846065" y="1566011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5" h="27305">
                <a:moveTo>
                  <a:pt x="0" y="27259"/>
                </a:moveTo>
                <a:lnTo>
                  <a:pt x="44474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3016592" y="1599205"/>
            <a:ext cx="698500" cy="558800"/>
          </a:xfrm>
          <a:custGeom>
            <a:avLst/>
            <a:gdLst/>
            <a:ahLst/>
            <a:cxnLst/>
            <a:rect l="l" t="t" r="r" b="b"/>
            <a:pathLst>
              <a:path w="698500" h="558800">
                <a:moveTo>
                  <a:pt x="698195" y="0"/>
                </a:moveTo>
                <a:lnTo>
                  <a:pt x="0" y="202234"/>
                </a:lnTo>
                <a:lnTo>
                  <a:pt x="66281" y="396405"/>
                </a:lnTo>
                <a:lnTo>
                  <a:pt x="122085" y="558723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4927777" y="1566011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0"/>
                </a:moveTo>
                <a:lnTo>
                  <a:pt x="3609" y="12299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4047134" y="1819070"/>
            <a:ext cx="256540" cy="346075"/>
          </a:xfrm>
          <a:custGeom>
            <a:avLst/>
            <a:gdLst/>
            <a:ahLst/>
            <a:cxnLst/>
            <a:rect l="l" t="t" r="r" b="b"/>
            <a:pathLst>
              <a:path w="256539" h="346075">
                <a:moveTo>
                  <a:pt x="255968" y="345503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219939" y="3989886"/>
            <a:ext cx="746125" cy="467359"/>
          </a:xfrm>
          <a:custGeom>
            <a:avLst/>
            <a:gdLst/>
            <a:ahLst/>
            <a:cxnLst/>
            <a:rect l="l" t="t" r="r" b="b"/>
            <a:pathLst>
              <a:path w="746125" h="467360">
                <a:moveTo>
                  <a:pt x="745528" y="0"/>
                </a:moveTo>
                <a:lnTo>
                  <a:pt x="373849" y="240372"/>
                </a:lnTo>
                <a:lnTo>
                  <a:pt x="197637" y="347192"/>
                </a:lnTo>
                <a:lnTo>
                  <a:pt x="0" y="467182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7680243" y="5064386"/>
            <a:ext cx="434340" cy="347980"/>
          </a:xfrm>
          <a:custGeom>
            <a:avLst/>
            <a:gdLst/>
            <a:ahLst/>
            <a:cxnLst/>
            <a:rect l="l" t="t" r="r" b="b"/>
            <a:pathLst>
              <a:path w="434340" h="347979">
                <a:moveTo>
                  <a:pt x="0" y="347903"/>
                </a:moveTo>
                <a:lnTo>
                  <a:pt x="168427" y="259283"/>
                </a:lnTo>
                <a:lnTo>
                  <a:pt x="434213" y="119481"/>
                </a:lnTo>
                <a:lnTo>
                  <a:pt x="359778" y="0"/>
                </a:lnTo>
                <a:lnTo>
                  <a:pt x="102730" y="159410"/>
                </a:lnTo>
                <a:lnTo>
                  <a:pt x="168427" y="259283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0" y="2612773"/>
            <a:ext cx="1084580" cy="320040"/>
          </a:xfrm>
          <a:custGeom>
            <a:avLst/>
            <a:gdLst/>
            <a:ahLst/>
            <a:cxnLst/>
            <a:rect l="l" t="t" r="r" b="b"/>
            <a:pathLst>
              <a:path w="1084580" h="320039">
                <a:moveTo>
                  <a:pt x="1084533" y="0"/>
                </a:moveTo>
                <a:lnTo>
                  <a:pt x="0" y="319506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2935833" y="5726601"/>
            <a:ext cx="86995" cy="92075"/>
          </a:xfrm>
          <a:custGeom>
            <a:avLst/>
            <a:gdLst/>
            <a:ahLst/>
            <a:cxnLst/>
            <a:rect l="l" t="t" r="r" b="b"/>
            <a:pathLst>
              <a:path w="86994" h="92075">
                <a:moveTo>
                  <a:pt x="86992" y="91700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8198036" y="2312404"/>
            <a:ext cx="294640" cy="626745"/>
          </a:xfrm>
          <a:custGeom>
            <a:avLst/>
            <a:gdLst/>
            <a:ahLst/>
            <a:cxnLst/>
            <a:rect l="l" t="t" r="r" b="b"/>
            <a:pathLst>
              <a:path w="294640" h="626744">
                <a:moveTo>
                  <a:pt x="294131" y="626135"/>
                </a:moveTo>
                <a:lnTo>
                  <a:pt x="130975" y="272313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2525542" y="5774797"/>
            <a:ext cx="5715" cy="43815"/>
          </a:xfrm>
          <a:custGeom>
            <a:avLst/>
            <a:gdLst/>
            <a:ahLst/>
            <a:cxnLst/>
            <a:rect l="l" t="t" r="r" b="b"/>
            <a:pathLst>
              <a:path w="5714" h="43814">
                <a:moveTo>
                  <a:pt x="2456" y="43503"/>
                </a:moveTo>
                <a:lnTo>
                  <a:pt x="5295" y="33032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8113984" y="4617016"/>
            <a:ext cx="414020" cy="230504"/>
          </a:xfrm>
          <a:custGeom>
            <a:avLst/>
            <a:gdLst/>
            <a:ahLst/>
            <a:cxnLst/>
            <a:rect l="l" t="t" r="r" b="b"/>
            <a:pathLst>
              <a:path w="414020" h="230504">
                <a:moveTo>
                  <a:pt x="0" y="230466"/>
                </a:moveTo>
                <a:lnTo>
                  <a:pt x="414007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274273" y="3337471"/>
            <a:ext cx="2468245" cy="1649095"/>
          </a:xfrm>
          <a:custGeom>
            <a:avLst/>
            <a:gdLst/>
            <a:ahLst/>
            <a:cxnLst/>
            <a:rect l="l" t="t" r="r" b="b"/>
            <a:pathLst>
              <a:path w="2468245" h="1649095">
                <a:moveTo>
                  <a:pt x="0" y="1648790"/>
                </a:moveTo>
                <a:lnTo>
                  <a:pt x="52628" y="1646262"/>
                </a:lnTo>
                <a:lnTo>
                  <a:pt x="657707" y="1505534"/>
                </a:lnTo>
                <a:lnTo>
                  <a:pt x="721042" y="1489024"/>
                </a:lnTo>
                <a:lnTo>
                  <a:pt x="777074" y="1442135"/>
                </a:lnTo>
                <a:lnTo>
                  <a:pt x="822045" y="1369872"/>
                </a:lnTo>
                <a:lnTo>
                  <a:pt x="1088186" y="1140853"/>
                </a:lnTo>
                <a:lnTo>
                  <a:pt x="1198867" y="1046733"/>
                </a:lnTo>
                <a:lnTo>
                  <a:pt x="2060613" y="339648"/>
                </a:lnTo>
                <a:lnTo>
                  <a:pt x="2433002" y="31864"/>
                </a:lnTo>
                <a:lnTo>
                  <a:pt x="2468232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3705145" y="1566011"/>
            <a:ext cx="10160" cy="33655"/>
          </a:xfrm>
          <a:custGeom>
            <a:avLst/>
            <a:gdLst/>
            <a:ahLst/>
            <a:cxnLst/>
            <a:rect l="l" t="t" r="r" b="b"/>
            <a:pathLst>
              <a:path w="10160" h="33655">
                <a:moveTo>
                  <a:pt x="9642" y="33194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2525540" y="5774797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27451" y="43503"/>
                </a:moveTo>
                <a:lnTo>
                  <a:pt x="15798" y="28549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9019396" y="1848264"/>
            <a:ext cx="125095" cy="104139"/>
          </a:xfrm>
          <a:custGeom>
            <a:avLst/>
            <a:gdLst/>
            <a:ahLst/>
            <a:cxnLst/>
            <a:rect l="l" t="t" r="r" b="b"/>
            <a:pathLst>
              <a:path w="125095" h="104139">
                <a:moveTo>
                  <a:pt x="0" y="104104"/>
                </a:moveTo>
                <a:lnTo>
                  <a:pt x="124603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9091403" y="4004011"/>
            <a:ext cx="52705" cy="93345"/>
          </a:xfrm>
          <a:custGeom>
            <a:avLst/>
            <a:gdLst/>
            <a:ahLst/>
            <a:cxnLst/>
            <a:rect l="l" t="t" r="r" b="b"/>
            <a:pathLst>
              <a:path w="52704" h="93345">
                <a:moveTo>
                  <a:pt x="0" y="0"/>
                </a:moveTo>
                <a:lnTo>
                  <a:pt x="52596" y="93328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3950874" y="1566011"/>
            <a:ext cx="37465" cy="59055"/>
          </a:xfrm>
          <a:custGeom>
            <a:avLst/>
            <a:gdLst/>
            <a:ahLst/>
            <a:cxnLst/>
            <a:rect l="l" t="t" r="r" b="b"/>
            <a:pathLst>
              <a:path w="37464" h="59055">
                <a:moveTo>
                  <a:pt x="0" y="0"/>
                </a:moveTo>
                <a:lnTo>
                  <a:pt x="37000" y="59047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3022060" y="1819076"/>
            <a:ext cx="1025525" cy="756920"/>
          </a:xfrm>
          <a:custGeom>
            <a:avLst/>
            <a:gdLst/>
            <a:ahLst/>
            <a:cxnLst/>
            <a:rect l="l" t="t" r="r" b="b"/>
            <a:pathLst>
              <a:path w="1025525" h="756919">
                <a:moveTo>
                  <a:pt x="1025080" y="0"/>
                </a:moveTo>
                <a:lnTo>
                  <a:pt x="580529" y="333451"/>
                </a:lnTo>
                <a:lnTo>
                  <a:pt x="0" y="75650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8594651" y="1949041"/>
            <a:ext cx="339090" cy="429895"/>
          </a:xfrm>
          <a:custGeom>
            <a:avLst/>
            <a:gdLst/>
            <a:ahLst/>
            <a:cxnLst/>
            <a:rect l="l" t="t" r="r" b="b"/>
            <a:pathLst>
              <a:path w="339090" h="429894">
                <a:moveTo>
                  <a:pt x="0" y="0"/>
                </a:moveTo>
                <a:lnTo>
                  <a:pt x="317030" y="402336"/>
                </a:lnTo>
                <a:lnTo>
                  <a:pt x="338797" y="429882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327855" y="2267893"/>
            <a:ext cx="602615" cy="975994"/>
          </a:xfrm>
          <a:custGeom>
            <a:avLst/>
            <a:gdLst/>
            <a:ahLst/>
            <a:cxnLst/>
            <a:rect l="l" t="t" r="r" b="b"/>
            <a:pathLst>
              <a:path w="602614" h="975994">
                <a:moveTo>
                  <a:pt x="601992" y="975842"/>
                </a:moveTo>
                <a:lnTo>
                  <a:pt x="464273" y="749439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3811689" y="3757793"/>
            <a:ext cx="161290" cy="19685"/>
          </a:xfrm>
          <a:custGeom>
            <a:avLst/>
            <a:gdLst/>
            <a:ahLst/>
            <a:cxnLst/>
            <a:rect l="l" t="t" r="r" b="b"/>
            <a:pathLst>
              <a:path w="161289" h="19685">
                <a:moveTo>
                  <a:pt x="161226" y="4775"/>
                </a:moveTo>
                <a:lnTo>
                  <a:pt x="90373" y="0"/>
                </a:lnTo>
                <a:lnTo>
                  <a:pt x="31254" y="9639"/>
                </a:lnTo>
                <a:lnTo>
                  <a:pt x="0" y="1938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8636920" y="5799728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0" y="18573"/>
                </a:moveTo>
                <a:lnTo>
                  <a:pt x="36232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12122" y="4003653"/>
            <a:ext cx="276860" cy="88900"/>
          </a:xfrm>
          <a:custGeom>
            <a:avLst/>
            <a:gdLst/>
            <a:ahLst/>
            <a:cxnLst/>
            <a:rect l="l" t="t" r="r" b="b"/>
            <a:pathLst>
              <a:path w="276860" h="88900">
                <a:moveTo>
                  <a:pt x="276783" y="0"/>
                </a:moveTo>
                <a:lnTo>
                  <a:pt x="0" y="88544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2303160" y="1866442"/>
            <a:ext cx="1197610" cy="568960"/>
          </a:xfrm>
          <a:custGeom>
            <a:avLst/>
            <a:gdLst/>
            <a:ahLst/>
            <a:cxnLst/>
            <a:rect l="l" t="t" r="r" b="b"/>
            <a:pathLst>
              <a:path w="1197610" h="568960">
                <a:moveTo>
                  <a:pt x="1197013" y="0"/>
                </a:moveTo>
                <a:lnTo>
                  <a:pt x="1082065" y="98564"/>
                </a:lnTo>
                <a:lnTo>
                  <a:pt x="967143" y="193713"/>
                </a:lnTo>
                <a:lnTo>
                  <a:pt x="885012" y="262788"/>
                </a:lnTo>
                <a:lnTo>
                  <a:pt x="835520" y="291477"/>
                </a:lnTo>
                <a:lnTo>
                  <a:pt x="710971" y="354736"/>
                </a:lnTo>
                <a:lnTo>
                  <a:pt x="571753" y="400088"/>
                </a:lnTo>
                <a:lnTo>
                  <a:pt x="365798" y="460006"/>
                </a:lnTo>
                <a:lnTo>
                  <a:pt x="335025" y="467804"/>
                </a:lnTo>
                <a:lnTo>
                  <a:pt x="0" y="568731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007403" y="5779814"/>
            <a:ext cx="24130" cy="38735"/>
          </a:xfrm>
          <a:custGeom>
            <a:avLst/>
            <a:gdLst/>
            <a:ahLst/>
            <a:cxnLst/>
            <a:rect l="l" t="t" r="r" b="b"/>
            <a:pathLst>
              <a:path w="24129" h="38735">
                <a:moveTo>
                  <a:pt x="23932" y="38487"/>
                </a:moveTo>
                <a:lnTo>
                  <a:pt x="18884" y="30060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7939355" y="1881524"/>
            <a:ext cx="259079" cy="431165"/>
          </a:xfrm>
          <a:custGeom>
            <a:avLst/>
            <a:gdLst/>
            <a:ahLst/>
            <a:cxnLst/>
            <a:rect l="l" t="t" r="r" b="b"/>
            <a:pathLst>
              <a:path w="259079" h="431164">
                <a:moveTo>
                  <a:pt x="258686" y="430885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846064" y="1593264"/>
            <a:ext cx="154305" cy="264795"/>
          </a:xfrm>
          <a:custGeom>
            <a:avLst/>
            <a:gdLst/>
            <a:ahLst/>
            <a:cxnLst/>
            <a:rect l="l" t="t" r="r" b="b"/>
            <a:pathLst>
              <a:path w="154304" h="264794">
                <a:moveTo>
                  <a:pt x="154127" y="264629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4374569" y="2887990"/>
            <a:ext cx="373380" cy="726440"/>
          </a:xfrm>
          <a:custGeom>
            <a:avLst/>
            <a:gdLst/>
            <a:ahLst/>
            <a:cxnLst/>
            <a:rect l="l" t="t" r="r" b="b"/>
            <a:pathLst>
              <a:path w="373379" h="726439">
                <a:moveTo>
                  <a:pt x="373367" y="0"/>
                </a:moveTo>
                <a:lnTo>
                  <a:pt x="0" y="234556"/>
                </a:lnTo>
                <a:lnTo>
                  <a:pt x="259969" y="659688"/>
                </a:lnTo>
                <a:lnTo>
                  <a:pt x="300774" y="726325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3500170" y="1599205"/>
            <a:ext cx="223520" cy="267335"/>
          </a:xfrm>
          <a:custGeom>
            <a:avLst/>
            <a:gdLst/>
            <a:ahLst/>
            <a:cxnLst/>
            <a:rect l="l" t="t" r="r" b="b"/>
            <a:pathLst>
              <a:path w="223520" h="267335">
                <a:moveTo>
                  <a:pt x="214617" y="0"/>
                </a:moveTo>
                <a:lnTo>
                  <a:pt x="221678" y="40805"/>
                </a:lnTo>
                <a:lnTo>
                  <a:pt x="223189" y="72339"/>
                </a:lnTo>
                <a:lnTo>
                  <a:pt x="211150" y="96405"/>
                </a:lnTo>
                <a:lnTo>
                  <a:pt x="111683" y="175298"/>
                </a:lnTo>
                <a:lnTo>
                  <a:pt x="0" y="267233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8452631" y="5155850"/>
            <a:ext cx="376555" cy="643890"/>
          </a:xfrm>
          <a:custGeom>
            <a:avLst/>
            <a:gdLst/>
            <a:ahLst/>
            <a:cxnLst/>
            <a:rect l="l" t="t" r="r" b="b"/>
            <a:pathLst>
              <a:path w="376554" h="643889">
                <a:moveTo>
                  <a:pt x="220522" y="643877"/>
                </a:moveTo>
                <a:lnTo>
                  <a:pt x="0" y="233019"/>
                </a:lnTo>
                <a:lnTo>
                  <a:pt x="376072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0" y="2884407"/>
            <a:ext cx="1435100" cy="492125"/>
          </a:xfrm>
          <a:custGeom>
            <a:avLst/>
            <a:gdLst/>
            <a:ahLst/>
            <a:cxnLst/>
            <a:rect l="l" t="t" r="r" b="b"/>
            <a:pathLst>
              <a:path w="1435100" h="492125">
                <a:moveTo>
                  <a:pt x="0" y="491569"/>
                </a:moveTo>
                <a:lnTo>
                  <a:pt x="627042" y="304596"/>
                </a:lnTo>
                <a:lnTo>
                  <a:pt x="1173840" y="139331"/>
                </a:lnTo>
                <a:lnTo>
                  <a:pt x="1420055" y="49644"/>
                </a:lnTo>
                <a:lnTo>
                  <a:pt x="1434571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7870134" y="3403555"/>
            <a:ext cx="315595" cy="154305"/>
          </a:xfrm>
          <a:custGeom>
            <a:avLst/>
            <a:gdLst/>
            <a:ahLst/>
            <a:cxnLst/>
            <a:rect l="l" t="t" r="r" b="b"/>
            <a:pathLst>
              <a:path w="315595" h="154304">
                <a:moveTo>
                  <a:pt x="0" y="154101"/>
                </a:moveTo>
                <a:lnTo>
                  <a:pt x="157518" y="83045"/>
                </a:lnTo>
                <a:lnTo>
                  <a:pt x="315531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8632762" y="1566011"/>
            <a:ext cx="60325" cy="81280"/>
          </a:xfrm>
          <a:custGeom>
            <a:avLst/>
            <a:gdLst/>
            <a:ahLst/>
            <a:cxnLst/>
            <a:rect l="l" t="t" r="r" b="b"/>
            <a:pathLst>
              <a:path w="60325" h="81280">
                <a:moveTo>
                  <a:pt x="60040" y="81159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4237751" y="2212747"/>
            <a:ext cx="39370" cy="513715"/>
          </a:xfrm>
          <a:custGeom>
            <a:avLst/>
            <a:gdLst/>
            <a:ahLst/>
            <a:cxnLst/>
            <a:rect l="l" t="t" r="r" b="b"/>
            <a:pathLst>
              <a:path w="39370" h="513714">
                <a:moveTo>
                  <a:pt x="28752" y="513130"/>
                </a:moveTo>
                <a:lnTo>
                  <a:pt x="39027" y="317601"/>
                </a:lnTo>
                <a:lnTo>
                  <a:pt x="35699" y="109194"/>
                </a:lnTo>
                <a:lnTo>
                  <a:pt x="10566" y="28346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3972917" y="2725878"/>
            <a:ext cx="294005" cy="1036955"/>
          </a:xfrm>
          <a:custGeom>
            <a:avLst/>
            <a:gdLst/>
            <a:ahLst/>
            <a:cxnLst/>
            <a:rect l="l" t="t" r="r" b="b"/>
            <a:pathLst>
              <a:path w="294004" h="1036954">
                <a:moveTo>
                  <a:pt x="293585" y="0"/>
                </a:moveTo>
                <a:lnTo>
                  <a:pt x="216179" y="491972"/>
                </a:lnTo>
                <a:lnTo>
                  <a:pt x="138061" y="558253"/>
                </a:lnTo>
                <a:lnTo>
                  <a:pt x="228561" y="678154"/>
                </a:lnTo>
                <a:lnTo>
                  <a:pt x="181483" y="903401"/>
                </a:lnTo>
                <a:lnTo>
                  <a:pt x="0" y="1036688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716177" y="5317966"/>
            <a:ext cx="291465" cy="462280"/>
          </a:xfrm>
          <a:custGeom>
            <a:avLst/>
            <a:gdLst/>
            <a:ahLst/>
            <a:cxnLst/>
            <a:rect l="l" t="t" r="r" b="b"/>
            <a:pathLst>
              <a:path w="291464" h="462279">
                <a:moveTo>
                  <a:pt x="291223" y="461848"/>
                </a:moveTo>
                <a:lnTo>
                  <a:pt x="51028" y="80962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879151" y="4222362"/>
            <a:ext cx="172720" cy="557530"/>
          </a:xfrm>
          <a:custGeom>
            <a:avLst/>
            <a:gdLst/>
            <a:ahLst/>
            <a:cxnLst/>
            <a:rect l="l" t="t" r="r" b="b"/>
            <a:pathLst>
              <a:path w="172719" h="557529">
                <a:moveTo>
                  <a:pt x="0" y="0"/>
                </a:moveTo>
                <a:lnTo>
                  <a:pt x="10058" y="25831"/>
                </a:lnTo>
                <a:lnTo>
                  <a:pt x="122910" y="479120"/>
                </a:lnTo>
                <a:lnTo>
                  <a:pt x="148628" y="531456"/>
                </a:lnTo>
                <a:lnTo>
                  <a:pt x="172199" y="557237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8527984" y="4388788"/>
            <a:ext cx="426084" cy="228600"/>
          </a:xfrm>
          <a:custGeom>
            <a:avLst/>
            <a:gdLst/>
            <a:ahLst/>
            <a:cxnLst/>
            <a:rect l="l" t="t" r="r" b="b"/>
            <a:pathLst>
              <a:path w="426084" h="228600">
                <a:moveTo>
                  <a:pt x="0" y="228231"/>
                </a:moveTo>
                <a:lnTo>
                  <a:pt x="425615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2612033" y="4801008"/>
            <a:ext cx="642620" cy="448309"/>
          </a:xfrm>
          <a:custGeom>
            <a:avLst/>
            <a:gdLst/>
            <a:ahLst/>
            <a:cxnLst/>
            <a:rect l="l" t="t" r="r" b="b"/>
            <a:pathLst>
              <a:path w="642620" h="448310">
                <a:moveTo>
                  <a:pt x="0" y="447801"/>
                </a:moveTo>
                <a:lnTo>
                  <a:pt x="116433" y="401091"/>
                </a:lnTo>
                <a:lnTo>
                  <a:pt x="262432" y="292607"/>
                </a:lnTo>
                <a:lnTo>
                  <a:pt x="642416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3320313" y="4175450"/>
            <a:ext cx="108585" cy="24130"/>
          </a:xfrm>
          <a:custGeom>
            <a:avLst/>
            <a:gdLst/>
            <a:ahLst/>
            <a:cxnLst/>
            <a:rect l="l" t="t" r="r" b="b"/>
            <a:pathLst>
              <a:path w="108585" h="24129">
                <a:moveTo>
                  <a:pt x="0" y="8686"/>
                </a:moveTo>
                <a:lnTo>
                  <a:pt x="27393" y="0"/>
                </a:lnTo>
                <a:lnTo>
                  <a:pt x="55829" y="1028"/>
                </a:lnTo>
                <a:lnTo>
                  <a:pt x="83286" y="7823"/>
                </a:lnTo>
                <a:lnTo>
                  <a:pt x="108419" y="23939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0" y="5339418"/>
            <a:ext cx="96520" cy="11430"/>
          </a:xfrm>
          <a:custGeom>
            <a:avLst/>
            <a:gdLst/>
            <a:ahLst/>
            <a:cxnLst/>
            <a:rect l="l" t="t" r="r" b="b"/>
            <a:pathLst>
              <a:path w="96520" h="11429">
                <a:moveTo>
                  <a:pt x="96319" y="10810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7295925" y="5560216"/>
            <a:ext cx="466725" cy="255904"/>
          </a:xfrm>
          <a:custGeom>
            <a:avLst/>
            <a:gdLst/>
            <a:ahLst/>
            <a:cxnLst/>
            <a:rect l="l" t="t" r="r" b="b"/>
            <a:pathLst>
              <a:path w="466725" h="255904">
                <a:moveTo>
                  <a:pt x="466293" y="0"/>
                </a:moveTo>
                <a:lnTo>
                  <a:pt x="0" y="255447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0" y="4986257"/>
            <a:ext cx="274320" cy="64135"/>
          </a:xfrm>
          <a:custGeom>
            <a:avLst/>
            <a:gdLst/>
            <a:ahLst/>
            <a:cxnLst/>
            <a:rect l="l" t="t" r="r" b="b"/>
            <a:pathLst>
              <a:path w="274320" h="64135">
                <a:moveTo>
                  <a:pt x="0" y="64065"/>
                </a:moveTo>
                <a:lnTo>
                  <a:pt x="223161" y="5702"/>
                </a:lnTo>
                <a:lnTo>
                  <a:pt x="274266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8644514" y="3289703"/>
            <a:ext cx="112395" cy="249554"/>
          </a:xfrm>
          <a:custGeom>
            <a:avLst/>
            <a:gdLst/>
            <a:ahLst/>
            <a:cxnLst/>
            <a:rect l="l" t="t" r="r" b="b"/>
            <a:pathLst>
              <a:path w="112395" h="249554">
                <a:moveTo>
                  <a:pt x="112331" y="249224"/>
                </a:moveTo>
                <a:lnTo>
                  <a:pt x="18719" y="48298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8578386" y="3125523"/>
            <a:ext cx="37465" cy="96520"/>
          </a:xfrm>
          <a:custGeom>
            <a:avLst/>
            <a:gdLst/>
            <a:ahLst/>
            <a:cxnLst/>
            <a:rect l="l" t="t" r="r" b="b"/>
            <a:pathLst>
              <a:path w="37465" h="96519">
                <a:moveTo>
                  <a:pt x="37160" y="96012"/>
                </a:moveTo>
                <a:lnTo>
                  <a:pt x="27444" y="80251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7902341" y="1566011"/>
            <a:ext cx="1127125" cy="987425"/>
          </a:xfrm>
          <a:custGeom>
            <a:avLst/>
            <a:gdLst/>
            <a:ahLst/>
            <a:cxnLst/>
            <a:rect l="l" t="t" r="r" b="b"/>
            <a:pathLst>
              <a:path w="1127125" h="987425">
                <a:moveTo>
                  <a:pt x="0" y="987308"/>
                </a:moveTo>
                <a:lnTo>
                  <a:pt x="295694" y="746401"/>
                </a:lnTo>
                <a:lnTo>
                  <a:pt x="692315" y="383029"/>
                </a:lnTo>
                <a:lnTo>
                  <a:pt x="881989" y="204772"/>
                </a:lnTo>
                <a:lnTo>
                  <a:pt x="1124953" y="1876"/>
                </a:lnTo>
                <a:lnTo>
                  <a:pt x="1126956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685281" y="1566011"/>
            <a:ext cx="92075" cy="317500"/>
          </a:xfrm>
          <a:custGeom>
            <a:avLst/>
            <a:gdLst/>
            <a:ahLst/>
            <a:cxnLst/>
            <a:rect l="l" t="t" r="r" b="b"/>
            <a:pathLst>
              <a:path w="92075" h="317500">
                <a:moveTo>
                  <a:pt x="0" y="0"/>
                </a:moveTo>
                <a:lnTo>
                  <a:pt x="91892" y="317112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350343" y="5313037"/>
            <a:ext cx="106045" cy="193675"/>
          </a:xfrm>
          <a:custGeom>
            <a:avLst/>
            <a:gdLst/>
            <a:ahLst/>
            <a:cxnLst/>
            <a:rect l="l" t="t" r="r" b="b"/>
            <a:pathLst>
              <a:path w="106045" h="193675">
                <a:moveTo>
                  <a:pt x="0" y="0"/>
                </a:moveTo>
                <a:lnTo>
                  <a:pt x="76542" y="6743"/>
                </a:lnTo>
                <a:lnTo>
                  <a:pt x="82092" y="36537"/>
                </a:lnTo>
                <a:lnTo>
                  <a:pt x="105575" y="164541"/>
                </a:lnTo>
                <a:lnTo>
                  <a:pt x="40894" y="193611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8524040" y="3017899"/>
            <a:ext cx="54610" cy="107950"/>
          </a:xfrm>
          <a:custGeom>
            <a:avLst/>
            <a:gdLst/>
            <a:ahLst/>
            <a:cxnLst/>
            <a:rect l="l" t="t" r="r" b="b"/>
            <a:pathLst>
              <a:path w="54609" h="107950">
                <a:moveTo>
                  <a:pt x="54343" y="107619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8324890" y="1580271"/>
            <a:ext cx="269875" cy="368935"/>
          </a:xfrm>
          <a:custGeom>
            <a:avLst/>
            <a:gdLst/>
            <a:ahLst/>
            <a:cxnLst/>
            <a:rect l="l" t="t" r="r" b="b"/>
            <a:pathLst>
              <a:path w="269875" h="368935">
                <a:moveTo>
                  <a:pt x="0" y="0"/>
                </a:moveTo>
                <a:lnTo>
                  <a:pt x="269760" y="368769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4055031" y="4606385"/>
            <a:ext cx="640715" cy="1212215"/>
          </a:xfrm>
          <a:custGeom>
            <a:avLst/>
            <a:gdLst/>
            <a:ahLst/>
            <a:cxnLst/>
            <a:rect l="l" t="t" r="r" b="b"/>
            <a:pathLst>
              <a:path w="640714" h="1212214">
                <a:moveTo>
                  <a:pt x="640366" y="1211916"/>
                </a:moveTo>
                <a:lnTo>
                  <a:pt x="416509" y="932065"/>
                </a:lnTo>
                <a:lnTo>
                  <a:pt x="0" y="404304"/>
                </a:lnTo>
                <a:lnTo>
                  <a:pt x="476338" y="29654"/>
                </a:lnTo>
                <a:lnTo>
                  <a:pt x="513194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1154936" y="4002856"/>
            <a:ext cx="955040" cy="1177925"/>
          </a:xfrm>
          <a:custGeom>
            <a:avLst/>
            <a:gdLst/>
            <a:ahLst/>
            <a:cxnLst/>
            <a:rect l="l" t="t" r="r" b="b"/>
            <a:pathLst>
              <a:path w="955039" h="1177925">
                <a:moveTo>
                  <a:pt x="0" y="0"/>
                </a:moveTo>
                <a:lnTo>
                  <a:pt x="286588" y="342887"/>
                </a:lnTo>
                <a:lnTo>
                  <a:pt x="318198" y="381355"/>
                </a:lnTo>
                <a:lnTo>
                  <a:pt x="352361" y="425107"/>
                </a:lnTo>
                <a:lnTo>
                  <a:pt x="629437" y="768527"/>
                </a:lnTo>
                <a:lnTo>
                  <a:pt x="806399" y="969543"/>
                </a:lnTo>
                <a:lnTo>
                  <a:pt x="838250" y="1008634"/>
                </a:lnTo>
                <a:lnTo>
                  <a:pt x="930694" y="1141120"/>
                </a:lnTo>
                <a:lnTo>
                  <a:pt x="954506" y="1177925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8933446" y="2357521"/>
            <a:ext cx="210820" cy="21590"/>
          </a:xfrm>
          <a:custGeom>
            <a:avLst/>
            <a:gdLst/>
            <a:ahLst/>
            <a:cxnLst/>
            <a:rect l="l" t="t" r="r" b="b"/>
            <a:pathLst>
              <a:path w="210820" h="21589">
                <a:moveTo>
                  <a:pt x="0" y="21401"/>
                </a:moveTo>
                <a:lnTo>
                  <a:pt x="210553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2055177" y="1566011"/>
            <a:ext cx="1905" cy="5715"/>
          </a:xfrm>
          <a:custGeom>
            <a:avLst/>
            <a:gdLst/>
            <a:ahLst/>
            <a:cxnLst/>
            <a:rect l="l" t="t" r="r" b="b"/>
            <a:pathLst>
              <a:path w="1905" h="5715">
                <a:moveTo>
                  <a:pt x="1606" y="5476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2874460" y="5093613"/>
            <a:ext cx="362585" cy="394335"/>
          </a:xfrm>
          <a:custGeom>
            <a:avLst/>
            <a:gdLst/>
            <a:ahLst/>
            <a:cxnLst/>
            <a:rect l="l" t="t" r="r" b="b"/>
            <a:pathLst>
              <a:path w="362585" h="394335">
                <a:moveTo>
                  <a:pt x="0" y="0"/>
                </a:moveTo>
                <a:lnTo>
                  <a:pt x="362394" y="393788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6007403" y="5524329"/>
            <a:ext cx="434975" cy="255904"/>
          </a:xfrm>
          <a:custGeom>
            <a:avLst/>
            <a:gdLst/>
            <a:ahLst/>
            <a:cxnLst/>
            <a:rect l="l" t="t" r="r" b="b"/>
            <a:pathLst>
              <a:path w="434975" h="255904">
                <a:moveTo>
                  <a:pt x="434924" y="0"/>
                </a:moveTo>
                <a:lnTo>
                  <a:pt x="0" y="255485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3236709" y="3923482"/>
            <a:ext cx="113030" cy="260985"/>
          </a:xfrm>
          <a:custGeom>
            <a:avLst/>
            <a:gdLst/>
            <a:ahLst/>
            <a:cxnLst/>
            <a:rect l="l" t="t" r="r" b="b"/>
            <a:pathLst>
              <a:path w="113029" h="260985">
                <a:moveTo>
                  <a:pt x="83604" y="260654"/>
                </a:moveTo>
                <a:lnTo>
                  <a:pt x="103543" y="234924"/>
                </a:lnTo>
                <a:lnTo>
                  <a:pt x="112458" y="205473"/>
                </a:lnTo>
                <a:lnTo>
                  <a:pt x="112598" y="179895"/>
                </a:lnTo>
                <a:lnTo>
                  <a:pt x="106870" y="154190"/>
                </a:lnTo>
                <a:lnTo>
                  <a:pt x="92862" y="128282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2535403" y="1801437"/>
            <a:ext cx="481330" cy="533400"/>
          </a:xfrm>
          <a:custGeom>
            <a:avLst/>
            <a:gdLst/>
            <a:ahLst/>
            <a:cxnLst/>
            <a:rect l="l" t="t" r="r" b="b"/>
            <a:pathLst>
              <a:path w="481330" h="533400">
                <a:moveTo>
                  <a:pt x="102781" y="532815"/>
                </a:moveTo>
                <a:lnTo>
                  <a:pt x="0" y="157784"/>
                </a:lnTo>
                <a:lnTo>
                  <a:pt x="241769" y="81686"/>
                </a:lnTo>
                <a:lnTo>
                  <a:pt x="48119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1648420" y="4184133"/>
            <a:ext cx="1671955" cy="1169670"/>
          </a:xfrm>
          <a:custGeom>
            <a:avLst/>
            <a:gdLst/>
            <a:ahLst/>
            <a:cxnLst/>
            <a:rect l="l" t="t" r="r" b="b"/>
            <a:pathLst>
              <a:path w="1671954" h="1169670">
                <a:moveTo>
                  <a:pt x="0" y="1169415"/>
                </a:moveTo>
                <a:lnTo>
                  <a:pt x="25222" y="1151966"/>
                </a:lnTo>
                <a:lnTo>
                  <a:pt x="207073" y="1106728"/>
                </a:lnTo>
                <a:lnTo>
                  <a:pt x="326263" y="1065656"/>
                </a:lnTo>
                <a:lnTo>
                  <a:pt x="404393" y="1030693"/>
                </a:lnTo>
                <a:lnTo>
                  <a:pt x="461022" y="996657"/>
                </a:lnTo>
                <a:lnTo>
                  <a:pt x="623785" y="875906"/>
                </a:lnTo>
                <a:lnTo>
                  <a:pt x="1329982" y="290512"/>
                </a:lnTo>
                <a:lnTo>
                  <a:pt x="1671891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7026549" y="5295766"/>
            <a:ext cx="171450" cy="111125"/>
          </a:xfrm>
          <a:custGeom>
            <a:avLst/>
            <a:gdLst/>
            <a:ahLst/>
            <a:cxnLst/>
            <a:rect l="l" t="t" r="r" b="b"/>
            <a:pathLst>
              <a:path w="171450" h="111125">
                <a:moveTo>
                  <a:pt x="171310" y="0"/>
                </a:moveTo>
                <a:lnTo>
                  <a:pt x="0" y="11082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1093557" y="5252048"/>
            <a:ext cx="34925" cy="172720"/>
          </a:xfrm>
          <a:custGeom>
            <a:avLst/>
            <a:gdLst/>
            <a:ahLst/>
            <a:cxnLst/>
            <a:rect l="l" t="t" r="r" b="b"/>
            <a:pathLst>
              <a:path w="34925" h="172720">
                <a:moveTo>
                  <a:pt x="26085" y="0"/>
                </a:moveTo>
                <a:lnTo>
                  <a:pt x="0" y="23977"/>
                </a:lnTo>
                <a:lnTo>
                  <a:pt x="30124" y="154457"/>
                </a:lnTo>
                <a:lnTo>
                  <a:pt x="34340" y="172173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1127895" y="5350075"/>
            <a:ext cx="520700" cy="74295"/>
          </a:xfrm>
          <a:custGeom>
            <a:avLst/>
            <a:gdLst/>
            <a:ahLst/>
            <a:cxnLst/>
            <a:rect l="l" t="t" r="r" b="b"/>
            <a:pathLst>
              <a:path w="520700" h="74295">
                <a:moveTo>
                  <a:pt x="0" y="74142"/>
                </a:moveTo>
                <a:lnTo>
                  <a:pt x="309295" y="0"/>
                </a:lnTo>
                <a:lnTo>
                  <a:pt x="363575" y="23837"/>
                </a:lnTo>
                <a:lnTo>
                  <a:pt x="461581" y="3467"/>
                </a:lnTo>
                <a:lnTo>
                  <a:pt x="497522" y="1435"/>
                </a:lnTo>
                <a:lnTo>
                  <a:pt x="520522" y="3467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701286" y="5227378"/>
            <a:ext cx="15240" cy="90805"/>
          </a:xfrm>
          <a:custGeom>
            <a:avLst/>
            <a:gdLst/>
            <a:ahLst/>
            <a:cxnLst/>
            <a:rect l="l" t="t" r="r" b="b"/>
            <a:pathLst>
              <a:path w="15239" h="90804">
                <a:moveTo>
                  <a:pt x="14897" y="90589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6886220" y="5182063"/>
            <a:ext cx="411480" cy="636270"/>
          </a:xfrm>
          <a:custGeom>
            <a:avLst/>
            <a:gdLst/>
            <a:ahLst/>
            <a:cxnLst/>
            <a:rect l="l" t="t" r="r" b="b"/>
            <a:pathLst>
              <a:path w="411479" h="636270">
                <a:moveTo>
                  <a:pt x="411061" y="636238"/>
                </a:moveTo>
                <a:lnTo>
                  <a:pt x="409702" y="633602"/>
                </a:lnTo>
                <a:lnTo>
                  <a:pt x="140322" y="224523"/>
                </a:ln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8673148" y="5799728"/>
            <a:ext cx="10795" cy="19050"/>
          </a:xfrm>
          <a:custGeom>
            <a:avLst/>
            <a:gdLst/>
            <a:ahLst/>
            <a:cxnLst/>
            <a:rect l="l" t="t" r="r" b="b"/>
            <a:pathLst>
              <a:path w="10795" h="19050">
                <a:moveTo>
                  <a:pt x="10766" y="18573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3236856" y="5487403"/>
            <a:ext cx="316865" cy="331470"/>
          </a:xfrm>
          <a:custGeom>
            <a:avLst/>
            <a:gdLst/>
            <a:ahLst/>
            <a:cxnLst/>
            <a:rect l="l" t="t" r="r" b="b"/>
            <a:pathLst>
              <a:path w="316864" h="331470">
                <a:moveTo>
                  <a:pt x="0" y="0"/>
                </a:moveTo>
                <a:lnTo>
                  <a:pt x="316331" y="330898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1057408" y="5484236"/>
            <a:ext cx="85090" cy="334645"/>
          </a:xfrm>
          <a:custGeom>
            <a:avLst/>
            <a:gdLst/>
            <a:ahLst/>
            <a:cxnLst/>
            <a:rect l="l" t="t" r="r" b="b"/>
            <a:pathLst>
              <a:path w="85090" h="334645">
                <a:moveTo>
                  <a:pt x="0" y="0"/>
                </a:moveTo>
                <a:lnTo>
                  <a:pt x="28194" y="113639"/>
                </a:lnTo>
                <a:lnTo>
                  <a:pt x="77787" y="302844"/>
                </a:lnTo>
                <a:lnTo>
                  <a:pt x="85084" y="334065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4471537" y="5134870"/>
            <a:ext cx="483870" cy="403860"/>
          </a:xfrm>
          <a:custGeom>
            <a:avLst/>
            <a:gdLst/>
            <a:ahLst/>
            <a:cxnLst/>
            <a:rect l="l" t="t" r="r" b="b"/>
            <a:pathLst>
              <a:path w="483870" h="403860">
                <a:moveTo>
                  <a:pt x="483628" y="0"/>
                </a:moveTo>
                <a:lnTo>
                  <a:pt x="0" y="40358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0" y="4002856"/>
            <a:ext cx="1155065" cy="471170"/>
          </a:xfrm>
          <a:custGeom>
            <a:avLst/>
            <a:gdLst/>
            <a:ahLst/>
            <a:cxnLst/>
            <a:rect l="l" t="t" r="r" b="b"/>
            <a:pathLst>
              <a:path w="1155065" h="471170">
                <a:moveTo>
                  <a:pt x="0" y="471148"/>
                </a:moveTo>
                <a:lnTo>
                  <a:pt x="113949" y="436435"/>
                </a:lnTo>
                <a:lnTo>
                  <a:pt x="879149" y="219506"/>
                </a:lnTo>
                <a:lnTo>
                  <a:pt x="919637" y="196011"/>
                </a:lnTo>
                <a:lnTo>
                  <a:pt x="1001463" y="127000"/>
                </a:lnTo>
                <a:lnTo>
                  <a:pt x="1154904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0" y="3690592"/>
            <a:ext cx="289560" cy="85090"/>
          </a:xfrm>
          <a:custGeom>
            <a:avLst/>
            <a:gdLst/>
            <a:ahLst/>
            <a:cxnLst/>
            <a:rect l="l" t="t" r="r" b="b"/>
            <a:pathLst>
              <a:path w="289560" h="85089">
                <a:moveTo>
                  <a:pt x="0" y="84468"/>
                </a:moveTo>
                <a:lnTo>
                  <a:pt x="289323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3714787" y="1566011"/>
            <a:ext cx="80010" cy="33655"/>
          </a:xfrm>
          <a:custGeom>
            <a:avLst/>
            <a:gdLst/>
            <a:ahLst/>
            <a:cxnLst/>
            <a:rect l="l" t="t" r="r" b="b"/>
            <a:pathLst>
              <a:path w="80010" h="33655">
                <a:moveTo>
                  <a:pt x="0" y="33194"/>
                </a:moveTo>
                <a:lnTo>
                  <a:pt x="79487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934472" y="3688632"/>
            <a:ext cx="231775" cy="289560"/>
          </a:xfrm>
          <a:custGeom>
            <a:avLst/>
            <a:gdLst/>
            <a:ahLst/>
            <a:cxnLst/>
            <a:rect l="l" t="t" r="r" b="b"/>
            <a:pathLst>
              <a:path w="231775" h="289560">
                <a:moveTo>
                  <a:pt x="0" y="0"/>
                </a:moveTo>
                <a:lnTo>
                  <a:pt x="231508" y="289115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1420061" y="2827745"/>
            <a:ext cx="417195" cy="369570"/>
          </a:xfrm>
          <a:custGeom>
            <a:avLst/>
            <a:gdLst/>
            <a:ahLst/>
            <a:cxnLst/>
            <a:rect l="l" t="t" r="r" b="b"/>
            <a:pathLst>
              <a:path w="417194" h="369569">
                <a:moveTo>
                  <a:pt x="0" y="106311"/>
                </a:moveTo>
                <a:lnTo>
                  <a:pt x="41998" y="134950"/>
                </a:lnTo>
                <a:lnTo>
                  <a:pt x="124244" y="369328"/>
                </a:lnTo>
                <a:lnTo>
                  <a:pt x="417093" y="249567"/>
                </a:lnTo>
                <a:lnTo>
                  <a:pt x="356577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2783908" y="2575577"/>
            <a:ext cx="315595" cy="168910"/>
          </a:xfrm>
          <a:custGeom>
            <a:avLst/>
            <a:gdLst/>
            <a:ahLst/>
            <a:cxnLst/>
            <a:rect l="l" t="t" r="r" b="b"/>
            <a:pathLst>
              <a:path w="315594" h="168910">
                <a:moveTo>
                  <a:pt x="0" y="101422"/>
                </a:moveTo>
                <a:lnTo>
                  <a:pt x="95631" y="53809"/>
                </a:lnTo>
                <a:lnTo>
                  <a:pt x="185826" y="7899"/>
                </a:lnTo>
                <a:lnTo>
                  <a:pt x="238150" y="0"/>
                </a:lnTo>
                <a:lnTo>
                  <a:pt x="315175" y="168795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8389800" y="4393022"/>
            <a:ext cx="439420" cy="763270"/>
          </a:xfrm>
          <a:custGeom>
            <a:avLst/>
            <a:gdLst/>
            <a:ahLst/>
            <a:cxnLst/>
            <a:rect l="l" t="t" r="r" b="b"/>
            <a:pathLst>
              <a:path w="439420" h="763270">
                <a:moveTo>
                  <a:pt x="0" y="0"/>
                </a:moveTo>
                <a:lnTo>
                  <a:pt x="138188" y="224002"/>
                </a:lnTo>
                <a:lnTo>
                  <a:pt x="438912" y="762838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2633846" y="4066458"/>
            <a:ext cx="344805" cy="408305"/>
          </a:xfrm>
          <a:custGeom>
            <a:avLst/>
            <a:gdLst/>
            <a:ahLst/>
            <a:cxnLst/>
            <a:rect l="l" t="t" r="r" b="b"/>
            <a:pathLst>
              <a:path w="344805" h="408304">
                <a:moveTo>
                  <a:pt x="0" y="0"/>
                </a:moveTo>
                <a:lnTo>
                  <a:pt x="344551" y="408178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1119638" y="3302143"/>
            <a:ext cx="1514475" cy="1950085"/>
          </a:xfrm>
          <a:custGeom>
            <a:avLst/>
            <a:gdLst/>
            <a:ahLst/>
            <a:cxnLst/>
            <a:rect l="l" t="t" r="r" b="b"/>
            <a:pathLst>
              <a:path w="1514475" h="1950085">
                <a:moveTo>
                  <a:pt x="895235" y="0"/>
                </a:moveTo>
                <a:lnTo>
                  <a:pt x="1215250" y="374980"/>
                </a:lnTo>
                <a:lnTo>
                  <a:pt x="1514208" y="764311"/>
                </a:lnTo>
                <a:lnTo>
                  <a:pt x="664743" y="1469237"/>
                </a:lnTo>
                <a:lnTo>
                  <a:pt x="123596" y="1888401"/>
                </a:lnTo>
                <a:lnTo>
                  <a:pt x="73291" y="1922957"/>
                </a:lnTo>
                <a:lnTo>
                  <a:pt x="32181" y="1938350"/>
                </a:lnTo>
                <a:lnTo>
                  <a:pt x="0" y="1949907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995318" y="4826496"/>
            <a:ext cx="124460" cy="426084"/>
          </a:xfrm>
          <a:custGeom>
            <a:avLst/>
            <a:gdLst/>
            <a:ahLst/>
            <a:cxnLst/>
            <a:rect l="l" t="t" r="r" b="b"/>
            <a:pathLst>
              <a:path w="124459" h="426085">
                <a:moveTo>
                  <a:pt x="0" y="0"/>
                </a:moveTo>
                <a:lnTo>
                  <a:pt x="15760" y="22593"/>
                </a:lnTo>
                <a:lnTo>
                  <a:pt x="29121" y="52412"/>
                </a:lnTo>
                <a:lnTo>
                  <a:pt x="115417" y="390436"/>
                </a:lnTo>
                <a:lnTo>
                  <a:pt x="124320" y="425551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0" y="5519722"/>
            <a:ext cx="395605" cy="100965"/>
          </a:xfrm>
          <a:custGeom>
            <a:avLst/>
            <a:gdLst/>
            <a:ahLst/>
            <a:cxnLst/>
            <a:rect l="l" t="t" r="r" b="b"/>
            <a:pathLst>
              <a:path w="395605" h="100964">
                <a:moveTo>
                  <a:pt x="0" y="100590"/>
                </a:moveTo>
                <a:lnTo>
                  <a:pt x="370083" y="5207"/>
                </a:lnTo>
                <a:lnTo>
                  <a:pt x="395368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29604" y="1566011"/>
            <a:ext cx="16510" cy="27305"/>
          </a:xfrm>
          <a:custGeom>
            <a:avLst/>
            <a:gdLst/>
            <a:ahLst/>
            <a:cxnLst/>
            <a:rect l="l" t="t" r="r" b="b"/>
            <a:pathLst>
              <a:path w="16510" h="27305">
                <a:moveTo>
                  <a:pt x="0" y="0"/>
                </a:moveTo>
                <a:lnTo>
                  <a:pt x="16456" y="27264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4595474" y="1974357"/>
            <a:ext cx="336550" cy="539115"/>
          </a:xfrm>
          <a:custGeom>
            <a:avLst/>
            <a:gdLst/>
            <a:ahLst/>
            <a:cxnLst/>
            <a:rect l="l" t="t" r="r" b="b"/>
            <a:pathLst>
              <a:path w="336550" h="539114">
                <a:moveTo>
                  <a:pt x="0" y="0"/>
                </a:moveTo>
                <a:lnTo>
                  <a:pt x="37757" y="60490"/>
                </a:lnTo>
                <a:lnTo>
                  <a:pt x="336207" y="538988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8692807" y="1647174"/>
            <a:ext cx="92075" cy="123825"/>
          </a:xfrm>
          <a:custGeom>
            <a:avLst/>
            <a:gdLst/>
            <a:ahLst/>
            <a:cxnLst/>
            <a:rect l="l" t="t" r="r" b="b"/>
            <a:pathLst>
              <a:path w="92075" h="123825">
                <a:moveTo>
                  <a:pt x="91528" y="123609"/>
                </a:moveTo>
                <a:lnTo>
                  <a:pt x="0" y="0"/>
                </a:lnTo>
              </a:path>
            </a:pathLst>
          </a:custGeom>
          <a:ln w="364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2586273" y="2726526"/>
            <a:ext cx="110489" cy="412750"/>
          </a:xfrm>
          <a:custGeom>
            <a:avLst/>
            <a:gdLst/>
            <a:ahLst/>
            <a:cxnLst/>
            <a:rect l="l" t="t" r="r" b="b"/>
            <a:pathLst>
              <a:path w="110489" h="412750">
                <a:moveTo>
                  <a:pt x="8458" y="412229"/>
                </a:moveTo>
                <a:lnTo>
                  <a:pt x="0" y="344792"/>
                </a:lnTo>
                <a:lnTo>
                  <a:pt x="6349" y="289001"/>
                </a:lnTo>
                <a:lnTo>
                  <a:pt x="67017" y="90347"/>
                </a:lnTo>
                <a:lnTo>
                  <a:pt x="83223" y="46634"/>
                </a:lnTo>
                <a:lnTo>
                  <a:pt x="109956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2783908" y="2677000"/>
            <a:ext cx="315595" cy="67945"/>
          </a:xfrm>
          <a:custGeom>
            <a:avLst/>
            <a:gdLst/>
            <a:ahLst/>
            <a:cxnLst/>
            <a:rect l="l" t="t" r="r" b="b"/>
            <a:pathLst>
              <a:path w="315594" h="67944">
                <a:moveTo>
                  <a:pt x="0" y="0"/>
                </a:moveTo>
                <a:lnTo>
                  <a:pt x="69684" y="1155"/>
                </a:lnTo>
                <a:lnTo>
                  <a:pt x="187642" y="10058"/>
                </a:lnTo>
                <a:lnTo>
                  <a:pt x="315175" y="67373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395370" y="5519726"/>
            <a:ext cx="79375" cy="299085"/>
          </a:xfrm>
          <a:custGeom>
            <a:avLst/>
            <a:gdLst/>
            <a:ahLst/>
            <a:cxnLst/>
            <a:rect l="l" t="t" r="r" b="b"/>
            <a:pathLst>
              <a:path w="79375" h="299085">
                <a:moveTo>
                  <a:pt x="0" y="0"/>
                </a:moveTo>
                <a:lnTo>
                  <a:pt x="79266" y="298575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749627" y="2021318"/>
            <a:ext cx="181610" cy="145415"/>
          </a:xfrm>
          <a:custGeom>
            <a:avLst/>
            <a:gdLst/>
            <a:ahLst/>
            <a:cxnLst/>
            <a:rect l="l" t="t" r="r" b="b"/>
            <a:pathLst>
              <a:path w="181609" h="145414">
                <a:moveTo>
                  <a:pt x="181076" y="145072"/>
                </a:moveTo>
                <a:lnTo>
                  <a:pt x="144132" y="42824"/>
                </a:lnTo>
                <a:lnTo>
                  <a:pt x="115011" y="8597"/>
                </a:lnTo>
                <a:lnTo>
                  <a:pt x="98653" y="889"/>
                </a:lnTo>
                <a:lnTo>
                  <a:pt x="82892" y="0"/>
                </a:lnTo>
                <a:lnTo>
                  <a:pt x="51384" y="2667"/>
                </a:lnTo>
                <a:lnTo>
                  <a:pt x="0" y="12928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2425820" y="2726536"/>
            <a:ext cx="270510" cy="96520"/>
          </a:xfrm>
          <a:custGeom>
            <a:avLst/>
            <a:gdLst/>
            <a:ahLst/>
            <a:cxnLst/>
            <a:rect l="l" t="t" r="r" b="b"/>
            <a:pathLst>
              <a:path w="270510" h="96519">
                <a:moveTo>
                  <a:pt x="0" y="67017"/>
                </a:moveTo>
                <a:lnTo>
                  <a:pt x="18580" y="84493"/>
                </a:lnTo>
                <a:lnTo>
                  <a:pt x="39890" y="92659"/>
                </a:lnTo>
                <a:lnTo>
                  <a:pt x="65265" y="95923"/>
                </a:lnTo>
                <a:lnTo>
                  <a:pt x="91211" y="91503"/>
                </a:lnTo>
                <a:lnTo>
                  <a:pt x="116674" y="81673"/>
                </a:lnTo>
                <a:lnTo>
                  <a:pt x="270408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2056789" y="1571484"/>
            <a:ext cx="314960" cy="1082040"/>
          </a:xfrm>
          <a:custGeom>
            <a:avLst/>
            <a:gdLst/>
            <a:ahLst/>
            <a:cxnLst/>
            <a:rect l="l" t="t" r="r" b="b"/>
            <a:pathLst>
              <a:path w="314960" h="1082039">
                <a:moveTo>
                  <a:pt x="314515" y="1081620"/>
                </a:moveTo>
                <a:lnTo>
                  <a:pt x="292760" y="1012444"/>
                </a:lnTo>
                <a:lnTo>
                  <a:pt x="246367" y="863688"/>
                </a:lnTo>
                <a:lnTo>
                  <a:pt x="173926" y="612267"/>
                </a:lnTo>
                <a:lnTo>
                  <a:pt x="14338" y="55918"/>
                </a:lnTo>
                <a:lnTo>
                  <a:pt x="0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3417750" y="1974357"/>
            <a:ext cx="1177925" cy="868680"/>
          </a:xfrm>
          <a:custGeom>
            <a:avLst/>
            <a:gdLst/>
            <a:ahLst/>
            <a:cxnLst/>
            <a:rect l="l" t="t" r="r" b="b"/>
            <a:pathLst>
              <a:path w="1177925" h="868680">
                <a:moveTo>
                  <a:pt x="0" y="868552"/>
                </a:moveTo>
                <a:lnTo>
                  <a:pt x="395846" y="563092"/>
                </a:lnTo>
                <a:lnTo>
                  <a:pt x="819988" y="238391"/>
                </a:lnTo>
                <a:lnTo>
                  <a:pt x="885291" y="190220"/>
                </a:lnTo>
                <a:lnTo>
                  <a:pt x="1018336" y="101333"/>
                </a:lnTo>
                <a:lnTo>
                  <a:pt x="1105903" y="45643"/>
                </a:lnTo>
                <a:lnTo>
                  <a:pt x="1177721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3099081" y="2744372"/>
            <a:ext cx="71120" cy="85725"/>
          </a:xfrm>
          <a:custGeom>
            <a:avLst/>
            <a:gdLst/>
            <a:ahLst/>
            <a:cxnLst/>
            <a:rect l="l" t="t" r="r" b="b"/>
            <a:pathLst>
              <a:path w="71119" h="85725">
                <a:moveTo>
                  <a:pt x="0" y="0"/>
                </a:moveTo>
                <a:lnTo>
                  <a:pt x="70523" y="85737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845704" y="1612653"/>
            <a:ext cx="73660" cy="329565"/>
          </a:xfrm>
          <a:custGeom>
            <a:avLst/>
            <a:gdLst/>
            <a:ahLst/>
            <a:cxnLst/>
            <a:rect l="l" t="t" r="r" b="b"/>
            <a:pathLst>
              <a:path w="73659" h="329564">
                <a:moveTo>
                  <a:pt x="0" y="0"/>
                </a:moveTo>
                <a:lnTo>
                  <a:pt x="73660" y="272072"/>
                </a:lnTo>
                <a:lnTo>
                  <a:pt x="71818" y="329171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1434574" y="2705879"/>
            <a:ext cx="749935" cy="182245"/>
          </a:xfrm>
          <a:custGeom>
            <a:avLst/>
            <a:gdLst/>
            <a:ahLst/>
            <a:cxnLst/>
            <a:rect l="l" t="t" r="r" b="b"/>
            <a:pathLst>
              <a:path w="749935" h="182244">
                <a:moveTo>
                  <a:pt x="0" y="178523"/>
                </a:moveTo>
                <a:lnTo>
                  <a:pt x="25526" y="182054"/>
                </a:lnTo>
                <a:lnTo>
                  <a:pt x="111836" y="182054"/>
                </a:lnTo>
                <a:lnTo>
                  <a:pt x="227114" y="156705"/>
                </a:lnTo>
                <a:lnTo>
                  <a:pt x="342061" y="121869"/>
                </a:lnTo>
                <a:lnTo>
                  <a:pt x="483285" y="79070"/>
                </a:lnTo>
                <a:lnTo>
                  <a:pt x="749541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917529" y="1941830"/>
            <a:ext cx="13335" cy="224790"/>
          </a:xfrm>
          <a:custGeom>
            <a:avLst/>
            <a:gdLst/>
            <a:ahLst/>
            <a:cxnLst/>
            <a:rect l="l" t="t" r="r" b="b"/>
            <a:pathLst>
              <a:path w="13334" h="224789">
                <a:moveTo>
                  <a:pt x="0" y="0"/>
                </a:moveTo>
                <a:lnTo>
                  <a:pt x="5778" y="114833"/>
                </a:lnTo>
                <a:lnTo>
                  <a:pt x="13169" y="224561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3169598" y="2830115"/>
            <a:ext cx="168910" cy="212725"/>
          </a:xfrm>
          <a:custGeom>
            <a:avLst/>
            <a:gdLst/>
            <a:ahLst/>
            <a:cxnLst/>
            <a:rect l="l" t="t" r="r" b="b"/>
            <a:pathLst>
              <a:path w="168910" h="212725">
                <a:moveTo>
                  <a:pt x="0" y="0"/>
                </a:moveTo>
                <a:lnTo>
                  <a:pt x="99402" y="128600"/>
                </a:lnTo>
                <a:lnTo>
                  <a:pt x="168376" y="212648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2526939" y="3054770"/>
            <a:ext cx="67945" cy="84455"/>
          </a:xfrm>
          <a:custGeom>
            <a:avLst/>
            <a:gdLst/>
            <a:ahLst/>
            <a:cxnLst/>
            <a:rect l="l" t="t" r="r" b="b"/>
            <a:pathLst>
              <a:path w="67944" h="84455">
                <a:moveTo>
                  <a:pt x="67792" y="83985"/>
                </a:moveTo>
                <a:lnTo>
                  <a:pt x="0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3757204" y="3808691"/>
            <a:ext cx="363220" cy="172085"/>
          </a:xfrm>
          <a:custGeom>
            <a:avLst/>
            <a:gdLst/>
            <a:ahLst/>
            <a:cxnLst/>
            <a:rect l="l" t="t" r="r" b="b"/>
            <a:pathLst>
              <a:path w="363220" h="172085">
                <a:moveTo>
                  <a:pt x="362800" y="171665"/>
                </a:moveTo>
                <a:lnTo>
                  <a:pt x="296646" y="138061"/>
                </a:lnTo>
                <a:lnTo>
                  <a:pt x="272580" y="117259"/>
                </a:lnTo>
                <a:lnTo>
                  <a:pt x="195262" y="20180"/>
                </a:lnTo>
                <a:lnTo>
                  <a:pt x="159232" y="2755"/>
                </a:lnTo>
                <a:lnTo>
                  <a:pt x="121145" y="0"/>
                </a:lnTo>
                <a:lnTo>
                  <a:pt x="77698" y="11328"/>
                </a:lnTo>
                <a:lnTo>
                  <a:pt x="0" y="62318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2594731" y="3138754"/>
            <a:ext cx="641985" cy="784860"/>
          </a:xfrm>
          <a:custGeom>
            <a:avLst/>
            <a:gdLst/>
            <a:ahLst/>
            <a:cxnLst/>
            <a:rect l="l" t="t" r="r" b="b"/>
            <a:pathLst>
              <a:path w="641985" h="784860">
                <a:moveTo>
                  <a:pt x="641972" y="784733"/>
                </a:moveTo>
                <a:lnTo>
                  <a:pt x="311340" y="407479"/>
                </a:lnTo>
                <a:lnTo>
                  <a:pt x="223367" y="298970"/>
                </a:lnTo>
                <a:lnTo>
                  <a:pt x="147777" y="198716"/>
                </a:lnTo>
                <a:lnTo>
                  <a:pt x="0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85386" y="1941830"/>
            <a:ext cx="332740" cy="139700"/>
          </a:xfrm>
          <a:custGeom>
            <a:avLst/>
            <a:gdLst/>
            <a:ahLst/>
            <a:cxnLst/>
            <a:rect l="l" t="t" r="r" b="b"/>
            <a:pathLst>
              <a:path w="332740" h="139700">
                <a:moveTo>
                  <a:pt x="332143" y="0"/>
                </a:moveTo>
                <a:lnTo>
                  <a:pt x="246481" y="28663"/>
                </a:lnTo>
                <a:lnTo>
                  <a:pt x="164236" y="92417"/>
                </a:lnTo>
                <a:lnTo>
                  <a:pt x="0" y="139192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6401348" y="4393022"/>
            <a:ext cx="1988820" cy="1064895"/>
          </a:xfrm>
          <a:custGeom>
            <a:avLst/>
            <a:gdLst/>
            <a:ahLst/>
            <a:cxnLst/>
            <a:rect l="l" t="t" r="r" b="b"/>
            <a:pathLst>
              <a:path w="1988820" h="1064895">
                <a:moveTo>
                  <a:pt x="1988451" y="0"/>
                </a:moveTo>
                <a:lnTo>
                  <a:pt x="1518323" y="259854"/>
                </a:lnTo>
                <a:lnTo>
                  <a:pt x="981976" y="525513"/>
                </a:lnTo>
                <a:lnTo>
                  <a:pt x="699046" y="674471"/>
                </a:lnTo>
                <a:lnTo>
                  <a:pt x="484873" y="789038"/>
                </a:lnTo>
                <a:lnTo>
                  <a:pt x="0" y="1064831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3169598" y="2830115"/>
            <a:ext cx="248285" cy="64135"/>
          </a:xfrm>
          <a:custGeom>
            <a:avLst/>
            <a:gdLst/>
            <a:ahLst/>
            <a:cxnLst/>
            <a:rect l="l" t="t" r="r" b="b"/>
            <a:pathLst>
              <a:path w="248285" h="64135">
                <a:moveTo>
                  <a:pt x="0" y="0"/>
                </a:moveTo>
                <a:lnTo>
                  <a:pt x="65303" y="46990"/>
                </a:lnTo>
                <a:lnTo>
                  <a:pt x="116370" y="63538"/>
                </a:lnTo>
                <a:lnTo>
                  <a:pt x="171970" y="56095"/>
                </a:lnTo>
                <a:lnTo>
                  <a:pt x="248145" y="12801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0" y="4051193"/>
            <a:ext cx="350520" cy="1262380"/>
          </a:xfrm>
          <a:custGeom>
            <a:avLst/>
            <a:gdLst/>
            <a:ahLst/>
            <a:cxnLst/>
            <a:rect l="l" t="t" r="r" b="b"/>
            <a:pathLst>
              <a:path w="350520" h="1262379">
                <a:moveTo>
                  <a:pt x="0" y="0"/>
                </a:moveTo>
                <a:lnTo>
                  <a:pt x="12114" y="41004"/>
                </a:lnTo>
                <a:lnTo>
                  <a:pt x="113943" y="388095"/>
                </a:lnTo>
                <a:lnTo>
                  <a:pt x="261186" y="892475"/>
                </a:lnTo>
                <a:lnTo>
                  <a:pt x="274267" y="935071"/>
                </a:lnTo>
                <a:lnTo>
                  <a:pt x="282738" y="977667"/>
                </a:lnTo>
                <a:lnTo>
                  <a:pt x="350340" y="1261842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3325650" y="2842910"/>
            <a:ext cx="92710" cy="200025"/>
          </a:xfrm>
          <a:custGeom>
            <a:avLst/>
            <a:gdLst/>
            <a:ahLst/>
            <a:cxnLst/>
            <a:rect l="l" t="t" r="r" b="b"/>
            <a:pathLst>
              <a:path w="92710" h="200025">
                <a:moveTo>
                  <a:pt x="92100" y="0"/>
                </a:moveTo>
                <a:lnTo>
                  <a:pt x="30226" y="66128"/>
                </a:lnTo>
                <a:lnTo>
                  <a:pt x="6235" y="110312"/>
                </a:lnTo>
                <a:lnTo>
                  <a:pt x="0" y="149047"/>
                </a:lnTo>
                <a:lnTo>
                  <a:pt x="12319" y="199859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350343" y="5313037"/>
            <a:ext cx="45085" cy="207010"/>
          </a:xfrm>
          <a:custGeom>
            <a:avLst/>
            <a:gdLst/>
            <a:ahLst/>
            <a:cxnLst/>
            <a:rect l="l" t="t" r="r" b="b"/>
            <a:pathLst>
              <a:path w="45085" h="207010">
                <a:moveTo>
                  <a:pt x="0" y="0"/>
                </a:moveTo>
                <a:lnTo>
                  <a:pt x="40894" y="193611"/>
                </a:lnTo>
                <a:lnTo>
                  <a:pt x="45021" y="206692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8389796" y="3976357"/>
            <a:ext cx="754380" cy="417195"/>
          </a:xfrm>
          <a:custGeom>
            <a:avLst/>
            <a:gdLst/>
            <a:ahLst/>
            <a:cxnLst/>
            <a:rect l="l" t="t" r="r" b="b"/>
            <a:pathLst>
              <a:path w="754379" h="417195">
                <a:moveTo>
                  <a:pt x="754203" y="0"/>
                </a:moveTo>
                <a:lnTo>
                  <a:pt x="701611" y="27655"/>
                </a:lnTo>
                <a:lnTo>
                  <a:pt x="159537" y="329940"/>
                </a:lnTo>
                <a:lnTo>
                  <a:pt x="0" y="416668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3784682" y="3566889"/>
            <a:ext cx="335915" cy="414020"/>
          </a:xfrm>
          <a:custGeom>
            <a:avLst/>
            <a:gdLst/>
            <a:ahLst/>
            <a:cxnLst/>
            <a:rect l="l" t="t" r="r" b="b"/>
            <a:pathLst>
              <a:path w="335914" h="414020">
                <a:moveTo>
                  <a:pt x="0" y="0"/>
                </a:moveTo>
                <a:lnTo>
                  <a:pt x="188239" y="195681"/>
                </a:lnTo>
                <a:lnTo>
                  <a:pt x="290271" y="325729"/>
                </a:lnTo>
                <a:lnTo>
                  <a:pt x="335318" y="413473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4568229" y="4606390"/>
            <a:ext cx="706120" cy="951865"/>
          </a:xfrm>
          <a:custGeom>
            <a:avLst/>
            <a:gdLst/>
            <a:ahLst/>
            <a:cxnLst/>
            <a:rect l="l" t="t" r="r" b="b"/>
            <a:pathLst>
              <a:path w="706120" h="951864">
                <a:moveTo>
                  <a:pt x="0" y="0"/>
                </a:moveTo>
                <a:lnTo>
                  <a:pt x="231317" y="311911"/>
                </a:lnTo>
                <a:lnTo>
                  <a:pt x="386930" y="528485"/>
                </a:lnTo>
                <a:lnTo>
                  <a:pt x="644194" y="871905"/>
                </a:lnTo>
                <a:lnTo>
                  <a:pt x="705726" y="951509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273956" y="5557898"/>
            <a:ext cx="52069" cy="67310"/>
          </a:xfrm>
          <a:custGeom>
            <a:avLst/>
            <a:gdLst/>
            <a:ahLst/>
            <a:cxnLst/>
            <a:rect l="l" t="t" r="r" b="b"/>
            <a:pathLst>
              <a:path w="52070" h="67310">
                <a:moveTo>
                  <a:pt x="0" y="0"/>
                </a:moveTo>
                <a:lnTo>
                  <a:pt x="51790" y="67081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2717046" y="4678784"/>
            <a:ext cx="996950" cy="1139825"/>
          </a:xfrm>
          <a:custGeom>
            <a:avLst/>
            <a:gdLst/>
            <a:ahLst/>
            <a:cxnLst/>
            <a:rect l="l" t="t" r="r" b="b"/>
            <a:pathLst>
              <a:path w="996950" h="1139825">
                <a:moveTo>
                  <a:pt x="996495" y="0"/>
                </a:moveTo>
                <a:lnTo>
                  <a:pt x="986729" y="59385"/>
                </a:lnTo>
                <a:lnTo>
                  <a:pt x="951740" y="156552"/>
                </a:lnTo>
                <a:lnTo>
                  <a:pt x="871603" y="349262"/>
                </a:lnTo>
                <a:lnTo>
                  <a:pt x="820194" y="462026"/>
                </a:lnTo>
                <a:lnTo>
                  <a:pt x="786805" y="522541"/>
                </a:lnTo>
                <a:lnTo>
                  <a:pt x="755678" y="564527"/>
                </a:lnTo>
                <a:lnTo>
                  <a:pt x="519813" y="808621"/>
                </a:lnTo>
                <a:lnTo>
                  <a:pt x="389486" y="946480"/>
                </a:lnTo>
                <a:lnTo>
                  <a:pt x="218798" y="1047813"/>
                </a:lnTo>
                <a:lnTo>
                  <a:pt x="132489" y="1096899"/>
                </a:lnTo>
                <a:lnTo>
                  <a:pt x="79060" y="1119225"/>
                </a:lnTo>
                <a:lnTo>
                  <a:pt x="0" y="1139517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85382" y="1566011"/>
            <a:ext cx="260350" cy="515620"/>
          </a:xfrm>
          <a:custGeom>
            <a:avLst/>
            <a:gdLst/>
            <a:ahLst/>
            <a:cxnLst/>
            <a:rect l="l" t="t" r="r" b="b"/>
            <a:pathLst>
              <a:path w="260350" h="515619">
                <a:moveTo>
                  <a:pt x="247098" y="0"/>
                </a:moveTo>
                <a:lnTo>
                  <a:pt x="260324" y="46644"/>
                </a:lnTo>
                <a:lnTo>
                  <a:pt x="139941" y="301939"/>
                </a:lnTo>
                <a:lnTo>
                  <a:pt x="0" y="51502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3598055" y="3871014"/>
            <a:ext cx="159385" cy="114935"/>
          </a:xfrm>
          <a:custGeom>
            <a:avLst/>
            <a:gdLst/>
            <a:ahLst/>
            <a:cxnLst/>
            <a:rect l="l" t="t" r="r" b="b"/>
            <a:pathLst>
              <a:path w="159385" h="114935">
                <a:moveTo>
                  <a:pt x="159143" y="0"/>
                </a:moveTo>
                <a:lnTo>
                  <a:pt x="38519" y="89903"/>
                </a:lnTo>
                <a:lnTo>
                  <a:pt x="0" y="114388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3757199" y="3566889"/>
            <a:ext cx="65405" cy="304165"/>
          </a:xfrm>
          <a:custGeom>
            <a:avLst/>
            <a:gdLst/>
            <a:ahLst/>
            <a:cxnLst/>
            <a:rect l="l" t="t" r="r" b="b"/>
            <a:pathLst>
              <a:path w="65404" h="304164">
                <a:moveTo>
                  <a:pt x="27482" y="0"/>
                </a:moveTo>
                <a:lnTo>
                  <a:pt x="54279" y="55295"/>
                </a:lnTo>
                <a:lnTo>
                  <a:pt x="65112" y="103466"/>
                </a:lnTo>
                <a:lnTo>
                  <a:pt x="63271" y="151218"/>
                </a:lnTo>
                <a:lnTo>
                  <a:pt x="54495" y="210286"/>
                </a:lnTo>
                <a:lnTo>
                  <a:pt x="36512" y="256857"/>
                </a:lnTo>
                <a:lnTo>
                  <a:pt x="0" y="304126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2184111" y="2653099"/>
            <a:ext cx="187325" cy="53340"/>
          </a:xfrm>
          <a:custGeom>
            <a:avLst/>
            <a:gdLst/>
            <a:ahLst/>
            <a:cxnLst/>
            <a:rect l="l" t="t" r="r" b="b"/>
            <a:pathLst>
              <a:path w="187325" h="53339">
                <a:moveTo>
                  <a:pt x="0" y="52781"/>
                </a:moveTo>
                <a:lnTo>
                  <a:pt x="67043" y="34759"/>
                </a:lnTo>
                <a:lnTo>
                  <a:pt x="104355" y="24701"/>
                </a:lnTo>
                <a:lnTo>
                  <a:pt x="187198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917528" y="1566011"/>
            <a:ext cx="1157605" cy="375920"/>
          </a:xfrm>
          <a:custGeom>
            <a:avLst/>
            <a:gdLst/>
            <a:ahLst/>
            <a:cxnLst/>
            <a:rect l="l" t="t" r="r" b="b"/>
            <a:pathLst>
              <a:path w="1157605" h="375919">
                <a:moveTo>
                  <a:pt x="1157534" y="0"/>
                </a:moveTo>
                <a:lnTo>
                  <a:pt x="1139253" y="5478"/>
                </a:lnTo>
                <a:lnTo>
                  <a:pt x="1062799" y="30015"/>
                </a:lnTo>
                <a:lnTo>
                  <a:pt x="43395" y="361688"/>
                </a:lnTo>
                <a:lnTo>
                  <a:pt x="0" y="375823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930704" y="2166390"/>
            <a:ext cx="504190" cy="718185"/>
          </a:xfrm>
          <a:custGeom>
            <a:avLst/>
            <a:gdLst/>
            <a:ahLst/>
            <a:cxnLst/>
            <a:rect l="l" t="t" r="r" b="b"/>
            <a:pathLst>
              <a:path w="504190" h="718185">
                <a:moveTo>
                  <a:pt x="0" y="0"/>
                </a:moveTo>
                <a:lnTo>
                  <a:pt x="112547" y="373430"/>
                </a:lnTo>
                <a:lnTo>
                  <a:pt x="153835" y="446379"/>
                </a:lnTo>
                <a:lnTo>
                  <a:pt x="202095" y="522338"/>
                </a:lnTo>
                <a:lnTo>
                  <a:pt x="268224" y="581812"/>
                </a:lnTo>
                <a:lnTo>
                  <a:pt x="354317" y="659511"/>
                </a:lnTo>
                <a:lnTo>
                  <a:pt x="503872" y="718007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3236706" y="3923491"/>
            <a:ext cx="361950" cy="85090"/>
          </a:xfrm>
          <a:custGeom>
            <a:avLst/>
            <a:gdLst/>
            <a:ahLst/>
            <a:cxnLst/>
            <a:rect l="l" t="t" r="r" b="b"/>
            <a:pathLst>
              <a:path w="361950" h="85089">
                <a:moveTo>
                  <a:pt x="361353" y="61912"/>
                </a:moveTo>
                <a:lnTo>
                  <a:pt x="259105" y="84975"/>
                </a:lnTo>
                <a:lnTo>
                  <a:pt x="167182" y="79476"/>
                </a:lnTo>
                <a:lnTo>
                  <a:pt x="77317" y="58026"/>
                </a:lnTo>
                <a:lnTo>
                  <a:pt x="0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2696234" y="2677002"/>
            <a:ext cx="88265" cy="49530"/>
          </a:xfrm>
          <a:custGeom>
            <a:avLst/>
            <a:gdLst/>
            <a:ahLst/>
            <a:cxnLst/>
            <a:rect l="l" t="t" r="r" b="b"/>
            <a:pathLst>
              <a:path w="88264" h="49530">
                <a:moveTo>
                  <a:pt x="0" y="49529"/>
                </a:moveTo>
                <a:lnTo>
                  <a:pt x="26085" y="33858"/>
                </a:lnTo>
                <a:lnTo>
                  <a:pt x="87668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3428729" y="4199394"/>
            <a:ext cx="285115" cy="479425"/>
          </a:xfrm>
          <a:custGeom>
            <a:avLst/>
            <a:gdLst/>
            <a:ahLst/>
            <a:cxnLst/>
            <a:rect l="l" t="t" r="r" b="b"/>
            <a:pathLst>
              <a:path w="285114" h="479425">
                <a:moveTo>
                  <a:pt x="0" y="0"/>
                </a:moveTo>
                <a:lnTo>
                  <a:pt x="215976" y="340372"/>
                </a:lnTo>
                <a:lnTo>
                  <a:pt x="255397" y="399427"/>
                </a:lnTo>
                <a:lnTo>
                  <a:pt x="284810" y="479386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3421110" y="3985403"/>
            <a:ext cx="177165" cy="213995"/>
          </a:xfrm>
          <a:custGeom>
            <a:avLst/>
            <a:gdLst/>
            <a:ahLst/>
            <a:cxnLst/>
            <a:rect l="l" t="t" r="r" b="b"/>
            <a:pathLst>
              <a:path w="177164" h="213995">
                <a:moveTo>
                  <a:pt x="176949" y="0"/>
                </a:moveTo>
                <a:lnTo>
                  <a:pt x="35191" y="109512"/>
                </a:lnTo>
                <a:lnTo>
                  <a:pt x="13207" y="130505"/>
                </a:lnTo>
                <a:lnTo>
                  <a:pt x="4622" y="150507"/>
                </a:lnTo>
                <a:lnTo>
                  <a:pt x="0" y="178943"/>
                </a:lnTo>
                <a:lnTo>
                  <a:pt x="7619" y="213995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2425825" y="2793553"/>
            <a:ext cx="101600" cy="261620"/>
          </a:xfrm>
          <a:custGeom>
            <a:avLst/>
            <a:gdLst/>
            <a:ahLst/>
            <a:cxnLst/>
            <a:rect l="l" t="t" r="r" b="b"/>
            <a:pathLst>
              <a:path w="101600" h="261619">
                <a:moveTo>
                  <a:pt x="101117" y="261213"/>
                </a:moveTo>
                <a:lnTo>
                  <a:pt x="36918" y="97256"/>
                </a:lnTo>
                <a:lnTo>
                  <a:pt x="0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3578739" y="5028050"/>
            <a:ext cx="563245" cy="790575"/>
          </a:xfrm>
          <a:custGeom>
            <a:avLst/>
            <a:gdLst/>
            <a:ahLst/>
            <a:cxnLst/>
            <a:rect l="l" t="t" r="r" b="b"/>
            <a:pathLst>
              <a:path w="563245" h="790575">
                <a:moveTo>
                  <a:pt x="9905" y="0"/>
                </a:moveTo>
                <a:lnTo>
                  <a:pt x="0" y="48107"/>
                </a:lnTo>
                <a:lnTo>
                  <a:pt x="2959" y="80429"/>
                </a:lnTo>
                <a:lnTo>
                  <a:pt x="20180" y="119100"/>
                </a:lnTo>
                <a:lnTo>
                  <a:pt x="67805" y="180479"/>
                </a:lnTo>
                <a:lnTo>
                  <a:pt x="563205" y="790251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0" y="2081025"/>
            <a:ext cx="585470" cy="173355"/>
          </a:xfrm>
          <a:custGeom>
            <a:avLst/>
            <a:gdLst/>
            <a:ahLst/>
            <a:cxnLst/>
            <a:rect l="l" t="t" r="r" b="b"/>
            <a:pathLst>
              <a:path w="585470" h="173355">
                <a:moveTo>
                  <a:pt x="585381" y="0"/>
                </a:moveTo>
                <a:lnTo>
                  <a:pt x="199275" y="117322"/>
                </a:lnTo>
                <a:lnTo>
                  <a:pt x="0" y="173326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3337971" y="3042768"/>
            <a:ext cx="447040" cy="524510"/>
          </a:xfrm>
          <a:custGeom>
            <a:avLst/>
            <a:gdLst/>
            <a:ahLst/>
            <a:cxnLst/>
            <a:rect l="l" t="t" r="r" b="b"/>
            <a:pathLst>
              <a:path w="447039" h="524510">
                <a:moveTo>
                  <a:pt x="0" y="0"/>
                </a:moveTo>
                <a:lnTo>
                  <a:pt x="98564" y="110680"/>
                </a:lnTo>
                <a:lnTo>
                  <a:pt x="446709" y="524116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2371299" y="2653105"/>
            <a:ext cx="54610" cy="140970"/>
          </a:xfrm>
          <a:custGeom>
            <a:avLst/>
            <a:gdLst/>
            <a:ahLst/>
            <a:cxnLst/>
            <a:rect l="l" t="t" r="r" b="b"/>
            <a:pathLst>
              <a:path w="54610" h="140969">
                <a:moveTo>
                  <a:pt x="54521" y="140449"/>
                </a:moveTo>
                <a:lnTo>
                  <a:pt x="0" y="0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120005" y="3980357"/>
            <a:ext cx="448309" cy="626110"/>
          </a:xfrm>
          <a:custGeom>
            <a:avLst/>
            <a:gdLst/>
            <a:ahLst/>
            <a:cxnLst/>
            <a:rect l="l" t="t" r="r" b="b"/>
            <a:pathLst>
              <a:path w="448310" h="626110">
                <a:moveTo>
                  <a:pt x="0" y="0"/>
                </a:moveTo>
                <a:lnTo>
                  <a:pt x="32092" y="47523"/>
                </a:lnTo>
                <a:lnTo>
                  <a:pt x="89484" y="131686"/>
                </a:lnTo>
                <a:lnTo>
                  <a:pt x="448221" y="626033"/>
                </a:lnTo>
              </a:path>
            </a:pathLst>
          </a:custGeom>
          <a:ln w="6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931392" y="1566011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0" y="12298"/>
                </a:moveTo>
                <a:lnTo>
                  <a:pt x="8518" y="0"/>
                </a:lnTo>
              </a:path>
            </a:pathLst>
          </a:custGeom>
          <a:ln w="65341">
            <a:solidFill>
              <a:srgbClr val="F7F9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330647" y="1566011"/>
            <a:ext cx="265430" cy="408940"/>
          </a:xfrm>
          <a:custGeom>
            <a:avLst/>
            <a:gdLst/>
            <a:ahLst/>
            <a:cxnLst/>
            <a:rect l="l" t="t" r="r" b="b"/>
            <a:pathLst>
              <a:path w="265429" h="408939">
                <a:moveTo>
                  <a:pt x="0" y="0"/>
                </a:moveTo>
                <a:lnTo>
                  <a:pt x="223331" y="344298"/>
                </a:lnTo>
                <a:lnTo>
                  <a:pt x="264822" y="408344"/>
                </a:lnTo>
              </a:path>
            </a:pathLst>
          </a:custGeom>
          <a:ln w="65341">
            <a:solidFill>
              <a:srgbClr val="F7F9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595474" y="1578307"/>
            <a:ext cx="335915" cy="396240"/>
          </a:xfrm>
          <a:custGeom>
            <a:avLst/>
            <a:gdLst/>
            <a:ahLst/>
            <a:cxnLst/>
            <a:rect l="l" t="t" r="r" b="b"/>
            <a:pathLst>
              <a:path w="335914" h="396239">
                <a:moveTo>
                  <a:pt x="0" y="396049"/>
                </a:moveTo>
                <a:lnTo>
                  <a:pt x="58318" y="346303"/>
                </a:lnTo>
                <a:lnTo>
                  <a:pt x="103428" y="307898"/>
                </a:lnTo>
                <a:lnTo>
                  <a:pt x="182232" y="209334"/>
                </a:lnTo>
                <a:lnTo>
                  <a:pt x="247942" y="117386"/>
                </a:lnTo>
                <a:lnTo>
                  <a:pt x="335915" y="0"/>
                </a:lnTo>
              </a:path>
            </a:pathLst>
          </a:custGeom>
          <a:ln w="65341">
            <a:solidFill>
              <a:srgbClr val="F7F9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162215" y="4474259"/>
            <a:ext cx="947419" cy="539115"/>
          </a:xfrm>
          <a:custGeom>
            <a:avLst/>
            <a:gdLst/>
            <a:ahLst/>
            <a:cxnLst/>
            <a:rect l="l" t="t" r="r" b="b"/>
            <a:pathLst>
              <a:path w="947420" h="539114">
                <a:moveTo>
                  <a:pt x="947318" y="0"/>
                </a:moveTo>
                <a:lnTo>
                  <a:pt x="689406" y="129692"/>
                </a:lnTo>
                <a:lnTo>
                  <a:pt x="597217" y="179590"/>
                </a:lnTo>
                <a:lnTo>
                  <a:pt x="306946" y="344931"/>
                </a:lnTo>
                <a:lnTo>
                  <a:pt x="96075" y="475995"/>
                </a:lnTo>
                <a:lnTo>
                  <a:pt x="59093" y="499300"/>
                </a:lnTo>
                <a:lnTo>
                  <a:pt x="0" y="538683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8892333" y="2914195"/>
            <a:ext cx="252095" cy="140335"/>
          </a:xfrm>
          <a:custGeom>
            <a:avLst/>
            <a:gdLst/>
            <a:ahLst/>
            <a:cxnLst/>
            <a:rect l="l" t="t" r="r" b="b"/>
            <a:pathLst>
              <a:path w="252095" h="140335">
                <a:moveTo>
                  <a:pt x="0" y="140122"/>
                </a:moveTo>
                <a:lnTo>
                  <a:pt x="121424" y="63008"/>
                </a:lnTo>
                <a:lnTo>
                  <a:pt x="181711" y="28769"/>
                </a:lnTo>
                <a:lnTo>
                  <a:pt x="251666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8578384" y="3054323"/>
            <a:ext cx="314325" cy="71755"/>
          </a:xfrm>
          <a:custGeom>
            <a:avLst/>
            <a:gdLst/>
            <a:ahLst/>
            <a:cxnLst/>
            <a:rect l="l" t="t" r="r" b="b"/>
            <a:pathLst>
              <a:path w="314325" h="71755">
                <a:moveTo>
                  <a:pt x="0" y="71196"/>
                </a:moveTo>
                <a:lnTo>
                  <a:pt x="122961" y="52552"/>
                </a:lnTo>
                <a:lnTo>
                  <a:pt x="152946" y="46354"/>
                </a:lnTo>
                <a:lnTo>
                  <a:pt x="247891" y="22199"/>
                </a:lnTo>
                <a:lnTo>
                  <a:pt x="313956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5716178" y="5049658"/>
            <a:ext cx="391795" cy="268605"/>
          </a:xfrm>
          <a:custGeom>
            <a:avLst/>
            <a:gdLst/>
            <a:ahLst/>
            <a:cxnLst/>
            <a:rect l="l" t="t" r="r" b="b"/>
            <a:pathLst>
              <a:path w="391795" h="268604">
                <a:moveTo>
                  <a:pt x="391782" y="0"/>
                </a:moveTo>
                <a:lnTo>
                  <a:pt x="105067" y="196634"/>
                </a:lnTo>
                <a:lnTo>
                  <a:pt x="0" y="268312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815252" y="1566011"/>
            <a:ext cx="1763395" cy="1576705"/>
          </a:xfrm>
          <a:custGeom>
            <a:avLst/>
            <a:gdLst/>
            <a:ahLst/>
            <a:cxnLst/>
            <a:rect l="l" t="t" r="r" b="b"/>
            <a:pathLst>
              <a:path w="1763395" h="1576705">
                <a:moveTo>
                  <a:pt x="0" y="0"/>
                </a:moveTo>
                <a:lnTo>
                  <a:pt x="3097" y="5205"/>
                </a:lnTo>
                <a:lnTo>
                  <a:pt x="14311" y="26541"/>
                </a:lnTo>
                <a:lnTo>
                  <a:pt x="53935" y="101192"/>
                </a:lnTo>
                <a:lnTo>
                  <a:pt x="282764" y="518488"/>
                </a:lnTo>
                <a:lnTo>
                  <a:pt x="541387" y="995945"/>
                </a:lnTo>
                <a:lnTo>
                  <a:pt x="595387" y="1094522"/>
                </a:lnTo>
                <a:lnTo>
                  <a:pt x="649197" y="1172208"/>
                </a:lnTo>
                <a:lnTo>
                  <a:pt x="739443" y="1273008"/>
                </a:lnTo>
                <a:lnTo>
                  <a:pt x="821358" y="1335759"/>
                </a:lnTo>
                <a:lnTo>
                  <a:pt x="913065" y="1398764"/>
                </a:lnTo>
                <a:lnTo>
                  <a:pt x="1002638" y="1438654"/>
                </a:lnTo>
                <a:lnTo>
                  <a:pt x="1082813" y="1469160"/>
                </a:lnTo>
                <a:lnTo>
                  <a:pt x="1204936" y="1510892"/>
                </a:lnTo>
                <a:lnTo>
                  <a:pt x="1349894" y="1552383"/>
                </a:lnTo>
                <a:lnTo>
                  <a:pt x="1437334" y="1569299"/>
                </a:lnTo>
                <a:lnTo>
                  <a:pt x="1583955" y="1576157"/>
                </a:lnTo>
                <a:lnTo>
                  <a:pt x="1645449" y="1573300"/>
                </a:lnTo>
                <a:lnTo>
                  <a:pt x="1763127" y="1559507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8892339" y="2984398"/>
            <a:ext cx="252095" cy="70485"/>
          </a:xfrm>
          <a:custGeom>
            <a:avLst/>
            <a:gdLst/>
            <a:ahLst/>
            <a:cxnLst/>
            <a:rect l="l" t="t" r="r" b="b"/>
            <a:pathLst>
              <a:path w="252095" h="70485">
                <a:moveTo>
                  <a:pt x="251660" y="0"/>
                </a:moveTo>
                <a:lnTo>
                  <a:pt x="239509" y="618"/>
                </a:lnTo>
                <a:lnTo>
                  <a:pt x="206121" y="13623"/>
                </a:lnTo>
                <a:lnTo>
                  <a:pt x="163982" y="36470"/>
                </a:lnTo>
                <a:lnTo>
                  <a:pt x="119964" y="49501"/>
                </a:lnTo>
                <a:lnTo>
                  <a:pt x="0" y="69922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6401338" y="5457850"/>
            <a:ext cx="223520" cy="360680"/>
          </a:xfrm>
          <a:custGeom>
            <a:avLst/>
            <a:gdLst/>
            <a:ahLst/>
            <a:cxnLst/>
            <a:rect l="l" t="t" r="r" b="b"/>
            <a:pathLst>
              <a:path w="223520" h="360679">
                <a:moveTo>
                  <a:pt x="223006" y="360451"/>
                </a:moveTo>
                <a:lnTo>
                  <a:pt x="99199" y="160274"/>
                </a:lnTo>
                <a:lnTo>
                  <a:pt x="40982" y="66484"/>
                </a:lnTo>
                <a:lnTo>
                  <a:pt x="0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162211" y="5012945"/>
            <a:ext cx="239395" cy="445134"/>
          </a:xfrm>
          <a:custGeom>
            <a:avLst/>
            <a:gdLst/>
            <a:ahLst/>
            <a:cxnLst/>
            <a:rect l="l" t="t" r="r" b="b"/>
            <a:pathLst>
              <a:path w="239395" h="445135">
                <a:moveTo>
                  <a:pt x="0" y="0"/>
                </a:moveTo>
                <a:lnTo>
                  <a:pt x="43243" y="66840"/>
                </a:lnTo>
                <a:lnTo>
                  <a:pt x="239128" y="444906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986721" y="5771858"/>
            <a:ext cx="62230" cy="46990"/>
          </a:xfrm>
          <a:custGeom>
            <a:avLst/>
            <a:gdLst/>
            <a:ahLst/>
            <a:cxnLst/>
            <a:rect l="l" t="t" r="r" b="b"/>
            <a:pathLst>
              <a:path w="62229" h="46989">
                <a:moveTo>
                  <a:pt x="0" y="46443"/>
                </a:moveTo>
                <a:lnTo>
                  <a:pt x="62046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6069256" y="4985009"/>
            <a:ext cx="93345" cy="27940"/>
          </a:xfrm>
          <a:custGeom>
            <a:avLst/>
            <a:gdLst/>
            <a:ahLst/>
            <a:cxnLst/>
            <a:rect l="l" t="t" r="r" b="b"/>
            <a:pathLst>
              <a:path w="93345" h="27939">
                <a:moveTo>
                  <a:pt x="0" y="1168"/>
                </a:moveTo>
                <a:lnTo>
                  <a:pt x="27546" y="0"/>
                </a:lnTo>
                <a:lnTo>
                  <a:pt x="54102" y="4673"/>
                </a:lnTo>
                <a:lnTo>
                  <a:pt x="75717" y="12801"/>
                </a:lnTo>
                <a:lnTo>
                  <a:pt x="92951" y="27939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6107957" y="5012945"/>
            <a:ext cx="54610" cy="36830"/>
          </a:xfrm>
          <a:custGeom>
            <a:avLst/>
            <a:gdLst/>
            <a:ahLst/>
            <a:cxnLst/>
            <a:rect l="l" t="t" r="r" b="b"/>
            <a:pathLst>
              <a:path w="54610" h="36829">
                <a:moveTo>
                  <a:pt x="54254" y="0"/>
                </a:moveTo>
                <a:lnTo>
                  <a:pt x="0" y="36715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6069256" y="4756244"/>
            <a:ext cx="360045" cy="230504"/>
          </a:xfrm>
          <a:custGeom>
            <a:avLst/>
            <a:gdLst/>
            <a:ahLst/>
            <a:cxnLst/>
            <a:rect l="l" t="t" r="r" b="b"/>
            <a:pathLst>
              <a:path w="360045" h="230504">
                <a:moveTo>
                  <a:pt x="0" y="229933"/>
                </a:moveTo>
                <a:lnTo>
                  <a:pt x="113284" y="155282"/>
                </a:lnTo>
                <a:lnTo>
                  <a:pt x="293624" y="38671"/>
                </a:lnTo>
                <a:lnTo>
                  <a:pt x="359689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7109538" y="3414979"/>
            <a:ext cx="2034539" cy="1059815"/>
          </a:xfrm>
          <a:custGeom>
            <a:avLst/>
            <a:gdLst/>
            <a:ahLst/>
            <a:cxnLst/>
            <a:rect l="l" t="t" r="r" b="b"/>
            <a:pathLst>
              <a:path w="2034540" h="1059814">
                <a:moveTo>
                  <a:pt x="2034461" y="0"/>
                </a:moveTo>
                <a:lnTo>
                  <a:pt x="1717865" y="166010"/>
                </a:lnTo>
                <a:lnTo>
                  <a:pt x="1632915" y="213026"/>
                </a:lnTo>
                <a:lnTo>
                  <a:pt x="1204582" y="450516"/>
                </a:lnTo>
                <a:lnTo>
                  <a:pt x="918845" y="604351"/>
                </a:lnTo>
                <a:lnTo>
                  <a:pt x="550049" y="789822"/>
                </a:lnTo>
                <a:lnTo>
                  <a:pt x="163918" y="978937"/>
                </a:lnTo>
                <a:lnTo>
                  <a:pt x="113550" y="1003639"/>
                </a:lnTo>
                <a:lnTo>
                  <a:pt x="0" y="1059277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107960" y="5049657"/>
            <a:ext cx="293370" cy="408305"/>
          </a:xfrm>
          <a:custGeom>
            <a:avLst/>
            <a:gdLst/>
            <a:ahLst/>
            <a:cxnLst/>
            <a:rect l="l" t="t" r="r" b="b"/>
            <a:pathLst>
              <a:path w="293370" h="408304">
                <a:moveTo>
                  <a:pt x="293382" y="408190"/>
                </a:moveTo>
                <a:lnTo>
                  <a:pt x="90436" y="133388"/>
                </a:lnTo>
                <a:lnTo>
                  <a:pt x="43002" y="64973"/>
                </a:lnTo>
                <a:lnTo>
                  <a:pt x="0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048769" y="5624973"/>
            <a:ext cx="277495" cy="147320"/>
          </a:xfrm>
          <a:custGeom>
            <a:avLst/>
            <a:gdLst/>
            <a:ahLst/>
            <a:cxnLst/>
            <a:rect l="l" t="t" r="r" b="b"/>
            <a:pathLst>
              <a:path w="277495" h="147320">
                <a:moveTo>
                  <a:pt x="276974" y="0"/>
                </a:moveTo>
                <a:lnTo>
                  <a:pt x="208419" y="45529"/>
                </a:lnTo>
                <a:lnTo>
                  <a:pt x="0" y="146888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048773" y="5557902"/>
            <a:ext cx="225425" cy="213995"/>
          </a:xfrm>
          <a:custGeom>
            <a:avLst/>
            <a:gdLst/>
            <a:ahLst/>
            <a:cxnLst/>
            <a:rect l="l" t="t" r="r" b="b"/>
            <a:pathLst>
              <a:path w="225425" h="213995">
                <a:moveTo>
                  <a:pt x="0" y="213956"/>
                </a:moveTo>
                <a:lnTo>
                  <a:pt x="140589" y="77546"/>
                </a:lnTo>
                <a:lnTo>
                  <a:pt x="165227" y="53924"/>
                </a:lnTo>
                <a:lnTo>
                  <a:pt x="225183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6428948" y="4475055"/>
            <a:ext cx="509270" cy="281305"/>
          </a:xfrm>
          <a:custGeom>
            <a:avLst/>
            <a:gdLst/>
            <a:ahLst/>
            <a:cxnLst/>
            <a:rect l="l" t="t" r="r" b="b"/>
            <a:pathLst>
              <a:path w="509270" h="281304">
                <a:moveTo>
                  <a:pt x="0" y="281190"/>
                </a:moveTo>
                <a:lnTo>
                  <a:pt x="168579" y="183197"/>
                </a:lnTo>
                <a:lnTo>
                  <a:pt x="303301" y="106045"/>
                </a:lnTo>
                <a:lnTo>
                  <a:pt x="509181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6938129" y="4354649"/>
            <a:ext cx="250825" cy="120650"/>
          </a:xfrm>
          <a:custGeom>
            <a:avLst/>
            <a:gdLst/>
            <a:ahLst/>
            <a:cxnLst/>
            <a:rect l="l" t="t" r="r" b="b"/>
            <a:pathLst>
              <a:path w="250825" h="120650">
                <a:moveTo>
                  <a:pt x="0" y="120408"/>
                </a:moveTo>
                <a:lnTo>
                  <a:pt x="93967" y="72720"/>
                </a:lnTo>
                <a:lnTo>
                  <a:pt x="250761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5325747" y="5317967"/>
            <a:ext cx="390525" cy="307340"/>
          </a:xfrm>
          <a:custGeom>
            <a:avLst/>
            <a:gdLst/>
            <a:ahLst/>
            <a:cxnLst/>
            <a:rect l="l" t="t" r="r" b="b"/>
            <a:pathLst>
              <a:path w="390525" h="307339">
                <a:moveTo>
                  <a:pt x="390436" y="0"/>
                </a:moveTo>
                <a:lnTo>
                  <a:pt x="302310" y="65112"/>
                </a:lnTo>
                <a:lnTo>
                  <a:pt x="73037" y="249097"/>
                </a:lnTo>
                <a:lnTo>
                  <a:pt x="0" y="307009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5273956" y="4986182"/>
            <a:ext cx="795655" cy="572135"/>
          </a:xfrm>
          <a:custGeom>
            <a:avLst/>
            <a:gdLst/>
            <a:ahLst/>
            <a:cxnLst/>
            <a:rect l="l" t="t" r="r" b="b"/>
            <a:pathLst>
              <a:path w="795654" h="572135">
                <a:moveTo>
                  <a:pt x="0" y="571715"/>
                </a:moveTo>
                <a:lnTo>
                  <a:pt x="304876" y="332676"/>
                </a:lnTo>
                <a:lnTo>
                  <a:pt x="427329" y="241198"/>
                </a:lnTo>
                <a:lnTo>
                  <a:pt x="751459" y="28625"/>
                </a:lnTo>
                <a:lnTo>
                  <a:pt x="795299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069251" y="4986171"/>
            <a:ext cx="38735" cy="63500"/>
          </a:xfrm>
          <a:custGeom>
            <a:avLst/>
            <a:gdLst/>
            <a:ahLst/>
            <a:cxnLst/>
            <a:rect l="l" t="t" r="r" b="b"/>
            <a:pathLst>
              <a:path w="38735" h="63500">
                <a:moveTo>
                  <a:pt x="38709" y="63487"/>
                </a:moveTo>
                <a:lnTo>
                  <a:pt x="0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7188894" y="3340561"/>
            <a:ext cx="1955164" cy="1014094"/>
          </a:xfrm>
          <a:custGeom>
            <a:avLst/>
            <a:gdLst/>
            <a:ahLst/>
            <a:cxnLst/>
            <a:rect l="l" t="t" r="r" b="b"/>
            <a:pathLst>
              <a:path w="1955165" h="1014095">
                <a:moveTo>
                  <a:pt x="0" y="1014091"/>
                </a:moveTo>
                <a:lnTo>
                  <a:pt x="237731" y="897568"/>
                </a:lnTo>
                <a:lnTo>
                  <a:pt x="574929" y="732100"/>
                </a:lnTo>
                <a:lnTo>
                  <a:pt x="806399" y="611602"/>
                </a:lnTo>
                <a:lnTo>
                  <a:pt x="869416" y="577795"/>
                </a:lnTo>
                <a:lnTo>
                  <a:pt x="1033716" y="493708"/>
                </a:lnTo>
                <a:lnTo>
                  <a:pt x="1516786" y="223236"/>
                </a:lnTo>
                <a:lnTo>
                  <a:pt x="1567954" y="198370"/>
                </a:lnTo>
                <a:lnTo>
                  <a:pt x="1955105" y="0"/>
                </a:lnTo>
              </a:path>
            </a:pathLst>
          </a:custGeom>
          <a:ln w="65341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7812744" y="1677678"/>
            <a:ext cx="51435" cy="80010"/>
          </a:xfrm>
          <a:custGeom>
            <a:avLst/>
            <a:gdLst/>
            <a:ahLst/>
            <a:cxnLst/>
            <a:rect l="l" t="t" r="r" b="b"/>
            <a:pathLst>
              <a:path w="51434" h="80010">
                <a:moveTo>
                  <a:pt x="25751" y="34277"/>
                </a:moveTo>
                <a:lnTo>
                  <a:pt x="16827" y="34277"/>
                </a:lnTo>
                <a:lnTo>
                  <a:pt x="44869" y="79451"/>
                </a:lnTo>
                <a:lnTo>
                  <a:pt x="51333" y="75450"/>
                </a:lnTo>
                <a:lnTo>
                  <a:pt x="25751" y="34277"/>
                </a:lnTo>
                <a:close/>
              </a:path>
              <a:path w="51434" h="80010">
                <a:moveTo>
                  <a:pt x="0" y="0"/>
                </a:moveTo>
                <a:lnTo>
                  <a:pt x="3911" y="42291"/>
                </a:lnTo>
                <a:lnTo>
                  <a:pt x="16827" y="34277"/>
                </a:lnTo>
                <a:lnTo>
                  <a:pt x="25751" y="34277"/>
                </a:lnTo>
                <a:lnTo>
                  <a:pt x="23266" y="30276"/>
                </a:lnTo>
                <a:lnTo>
                  <a:pt x="36169" y="22225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7331057" y="3324519"/>
            <a:ext cx="48895" cy="81280"/>
          </a:xfrm>
          <a:custGeom>
            <a:avLst/>
            <a:gdLst/>
            <a:ahLst/>
            <a:cxnLst/>
            <a:rect l="l" t="t" r="r" b="b"/>
            <a:pathLst>
              <a:path w="48895" h="81279">
                <a:moveTo>
                  <a:pt x="6591" y="0"/>
                </a:moveTo>
                <a:lnTo>
                  <a:pt x="0" y="3797"/>
                </a:lnTo>
                <a:lnTo>
                  <a:pt x="26530" y="49898"/>
                </a:lnTo>
                <a:lnTo>
                  <a:pt x="13360" y="57492"/>
                </a:lnTo>
                <a:lnTo>
                  <a:pt x="48768" y="80937"/>
                </a:lnTo>
                <a:lnTo>
                  <a:pt x="46724" y="46126"/>
                </a:lnTo>
                <a:lnTo>
                  <a:pt x="33096" y="46126"/>
                </a:lnTo>
                <a:lnTo>
                  <a:pt x="6591" y="0"/>
                </a:lnTo>
                <a:close/>
              </a:path>
              <a:path w="48895" h="81279">
                <a:moveTo>
                  <a:pt x="46278" y="38531"/>
                </a:moveTo>
                <a:lnTo>
                  <a:pt x="33096" y="46126"/>
                </a:lnTo>
                <a:lnTo>
                  <a:pt x="46724" y="46126"/>
                </a:lnTo>
                <a:lnTo>
                  <a:pt x="46278" y="38531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6321998" y="2405218"/>
            <a:ext cx="50165" cy="80645"/>
          </a:xfrm>
          <a:custGeom>
            <a:avLst/>
            <a:gdLst/>
            <a:ahLst/>
            <a:cxnLst/>
            <a:rect l="l" t="t" r="r" b="b"/>
            <a:pathLst>
              <a:path w="50164" h="80644">
                <a:moveTo>
                  <a:pt x="6540" y="0"/>
                </a:moveTo>
                <a:lnTo>
                  <a:pt x="0" y="3860"/>
                </a:lnTo>
                <a:lnTo>
                  <a:pt x="27076" y="49618"/>
                </a:lnTo>
                <a:lnTo>
                  <a:pt x="14020" y="57378"/>
                </a:lnTo>
                <a:lnTo>
                  <a:pt x="49720" y="80365"/>
                </a:lnTo>
                <a:lnTo>
                  <a:pt x="47250" y="45770"/>
                </a:lnTo>
                <a:lnTo>
                  <a:pt x="33629" y="45770"/>
                </a:lnTo>
                <a:lnTo>
                  <a:pt x="6540" y="0"/>
                </a:lnTo>
                <a:close/>
              </a:path>
              <a:path w="50164" h="80644">
                <a:moveTo>
                  <a:pt x="46697" y="38023"/>
                </a:moveTo>
                <a:lnTo>
                  <a:pt x="33629" y="45770"/>
                </a:lnTo>
                <a:lnTo>
                  <a:pt x="47250" y="45770"/>
                </a:lnTo>
                <a:lnTo>
                  <a:pt x="46697" y="38023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5680844" y="4368740"/>
            <a:ext cx="52069" cy="79375"/>
          </a:xfrm>
          <a:custGeom>
            <a:avLst/>
            <a:gdLst/>
            <a:ahLst/>
            <a:cxnLst/>
            <a:rect l="l" t="t" r="r" b="b"/>
            <a:pathLst>
              <a:path w="52070" h="79375">
                <a:moveTo>
                  <a:pt x="25987" y="34201"/>
                </a:moveTo>
                <a:lnTo>
                  <a:pt x="17030" y="34201"/>
                </a:lnTo>
                <a:lnTo>
                  <a:pt x="45338" y="79222"/>
                </a:lnTo>
                <a:lnTo>
                  <a:pt x="51777" y="75158"/>
                </a:lnTo>
                <a:lnTo>
                  <a:pt x="25987" y="34201"/>
                </a:lnTo>
                <a:close/>
              </a:path>
              <a:path w="52070" h="79375">
                <a:moveTo>
                  <a:pt x="0" y="0"/>
                </a:moveTo>
                <a:lnTo>
                  <a:pt x="4152" y="42291"/>
                </a:lnTo>
                <a:lnTo>
                  <a:pt x="17030" y="34201"/>
                </a:lnTo>
                <a:lnTo>
                  <a:pt x="25987" y="34201"/>
                </a:lnTo>
                <a:lnTo>
                  <a:pt x="23444" y="30162"/>
                </a:lnTo>
                <a:lnTo>
                  <a:pt x="36321" y="22059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951897" y="3211557"/>
            <a:ext cx="52069" cy="79375"/>
          </a:xfrm>
          <a:custGeom>
            <a:avLst/>
            <a:gdLst/>
            <a:ahLst/>
            <a:cxnLst/>
            <a:rect l="l" t="t" r="r" b="b"/>
            <a:pathLst>
              <a:path w="52070" h="79375">
                <a:moveTo>
                  <a:pt x="26028" y="34163"/>
                </a:moveTo>
                <a:lnTo>
                  <a:pt x="17030" y="34163"/>
                </a:lnTo>
                <a:lnTo>
                  <a:pt x="45415" y="79159"/>
                </a:lnTo>
                <a:lnTo>
                  <a:pt x="51854" y="75120"/>
                </a:lnTo>
                <a:lnTo>
                  <a:pt x="26028" y="34163"/>
                </a:lnTo>
                <a:close/>
              </a:path>
              <a:path w="52070" h="79375">
                <a:moveTo>
                  <a:pt x="0" y="0"/>
                </a:moveTo>
                <a:lnTo>
                  <a:pt x="4191" y="42265"/>
                </a:lnTo>
                <a:lnTo>
                  <a:pt x="17030" y="34163"/>
                </a:lnTo>
                <a:lnTo>
                  <a:pt x="26028" y="34163"/>
                </a:lnTo>
                <a:lnTo>
                  <a:pt x="23482" y="30124"/>
                </a:lnTo>
                <a:lnTo>
                  <a:pt x="36322" y="22034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7437192" y="5011554"/>
            <a:ext cx="50800" cy="80645"/>
          </a:xfrm>
          <a:custGeom>
            <a:avLst/>
            <a:gdLst/>
            <a:ahLst/>
            <a:cxnLst/>
            <a:rect l="l" t="t" r="r" b="b"/>
            <a:pathLst>
              <a:path w="50800" h="80645">
                <a:moveTo>
                  <a:pt x="6502" y="0"/>
                </a:moveTo>
                <a:lnTo>
                  <a:pt x="0" y="3911"/>
                </a:lnTo>
                <a:lnTo>
                  <a:pt x="27393" y="49504"/>
                </a:lnTo>
                <a:lnTo>
                  <a:pt x="14376" y="57315"/>
                </a:lnTo>
                <a:lnTo>
                  <a:pt x="50215" y="80111"/>
                </a:lnTo>
                <a:lnTo>
                  <a:pt x="47535" y="45593"/>
                </a:lnTo>
                <a:lnTo>
                  <a:pt x="33896" y="45593"/>
                </a:lnTo>
                <a:lnTo>
                  <a:pt x="6502" y="0"/>
                </a:lnTo>
                <a:close/>
              </a:path>
              <a:path w="50800" h="80645">
                <a:moveTo>
                  <a:pt x="46926" y="37744"/>
                </a:moveTo>
                <a:lnTo>
                  <a:pt x="33896" y="45593"/>
                </a:lnTo>
                <a:lnTo>
                  <a:pt x="47535" y="45593"/>
                </a:lnTo>
                <a:lnTo>
                  <a:pt x="46926" y="37744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5473344" y="2131816"/>
            <a:ext cx="80010" cy="50800"/>
          </a:xfrm>
          <a:custGeom>
            <a:avLst/>
            <a:gdLst/>
            <a:ahLst/>
            <a:cxnLst/>
            <a:rect l="l" t="t" r="r" b="b"/>
            <a:pathLst>
              <a:path w="80010" h="50800">
                <a:moveTo>
                  <a:pt x="80010" y="0"/>
                </a:moveTo>
                <a:lnTo>
                  <a:pt x="37693" y="3340"/>
                </a:lnTo>
                <a:lnTo>
                  <a:pt x="45529" y="16370"/>
                </a:lnTo>
                <a:lnTo>
                  <a:pt x="0" y="43827"/>
                </a:lnTo>
                <a:lnTo>
                  <a:pt x="3924" y="50355"/>
                </a:lnTo>
                <a:lnTo>
                  <a:pt x="49453" y="22885"/>
                </a:lnTo>
                <a:lnTo>
                  <a:pt x="65533" y="22885"/>
                </a:lnTo>
                <a:lnTo>
                  <a:pt x="80010" y="0"/>
                </a:lnTo>
                <a:close/>
              </a:path>
              <a:path w="80010" h="50800">
                <a:moveTo>
                  <a:pt x="65533" y="22885"/>
                </a:moveTo>
                <a:lnTo>
                  <a:pt x="49453" y="22885"/>
                </a:lnTo>
                <a:lnTo>
                  <a:pt x="57315" y="35877"/>
                </a:lnTo>
                <a:lnTo>
                  <a:pt x="65533" y="22885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5314729" y="4608793"/>
            <a:ext cx="52069" cy="79375"/>
          </a:xfrm>
          <a:custGeom>
            <a:avLst/>
            <a:gdLst/>
            <a:ahLst/>
            <a:cxnLst/>
            <a:rect l="l" t="t" r="r" b="b"/>
            <a:pathLst>
              <a:path w="52070" h="79375">
                <a:moveTo>
                  <a:pt x="25877" y="34226"/>
                </a:moveTo>
                <a:lnTo>
                  <a:pt x="16929" y="34226"/>
                </a:lnTo>
                <a:lnTo>
                  <a:pt x="45123" y="79336"/>
                </a:lnTo>
                <a:lnTo>
                  <a:pt x="51561" y="75298"/>
                </a:lnTo>
                <a:lnTo>
                  <a:pt x="25877" y="34226"/>
                </a:lnTo>
                <a:close/>
              </a:path>
              <a:path w="52070" h="79375">
                <a:moveTo>
                  <a:pt x="0" y="0"/>
                </a:moveTo>
                <a:lnTo>
                  <a:pt x="4038" y="42291"/>
                </a:lnTo>
                <a:lnTo>
                  <a:pt x="16929" y="34226"/>
                </a:lnTo>
                <a:lnTo>
                  <a:pt x="25877" y="34226"/>
                </a:lnTo>
                <a:lnTo>
                  <a:pt x="23367" y="30213"/>
                </a:lnTo>
                <a:lnTo>
                  <a:pt x="36283" y="22148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7493711" y="1949103"/>
            <a:ext cx="54610" cy="78105"/>
          </a:xfrm>
          <a:custGeom>
            <a:avLst/>
            <a:gdLst/>
            <a:ahLst/>
            <a:cxnLst/>
            <a:rect l="l" t="t" r="r" b="b"/>
            <a:pathLst>
              <a:path w="54609" h="78105">
                <a:moveTo>
                  <a:pt x="27291" y="33591"/>
                </a:moveTo>
                <a:lnTo>
                  <a:pt x="18135" y="33591"/>
                </a:lnTo>
                <a:lnTo>
                  <a:pt x="47929" y="77673"/>
                </a:lnTo>
                <a:lnTo>
                  <a:pt x="54216" y="73393"/>
                </a:lnTo>
                <a:lnTo>
                  <a:pt x="27291" y="33591"/>
                </a:lnTo>
                <a:close/>
              </a:path>
              <a:path w="54609" h="78105">
                <a:moveTo>
                  <a:pt x="0" y="0"/>
                </a:moveTo>
                <a:lnTo>
                  <a:pt x="5549" y="42113"/>
                </a:lnTo>
                <a:lnTo>
                  <a:pt x="18135" y="33591"/>
                </a:lnTo>
                <a:lnTo>
                  <a:pt x="27291" y="33591"/>
                </a:lnTo>
                <a:lnTo>
                  <a:pt x="24422" y="29349"/>
                </a:lnTo>
                <a:lnTo>
                  <a:pt x="37033" y="20827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7219848" y="2677390"/>
            <a:ext cx="88900" cy="37465"/>
          </a:xfrm>
          <a:custGeom>
            <a:avLst/>
            <a:gdLst/>
            <a:ahLst/>
            <a:cxnLst/>
            <a:rect l="l" t="t" r="r" b="b"/>
            <a:pathLst>
              <a:path w="88900" h="37464">
                <a:moveTo>
                  <a:pt x="46482" y="0"/>
                </a:moveTo>
                <a:lnTo>
                  <a:pt x="50901" y="14516"/>
                </a:lnTo>
                <a:lnTo>
                  <a:pt x="0" y="29972"/>
                </a:lnTo>
                <a:lnTo>
                  <a:pt x="2222" y="37249"/>
                </a:lnTo>
                <a:lnTo>
                  <a:pt x="53098" y="21780"/>
                </a:lnTo>
                <a:lnTo>
                  <a:pt x="72875" y="21780"/>
                </a:lnTo>
                <a:lnTo>
                  <a:pt x="88353" y="7112"/>
                </a:lnTo>
                <a:lnTo>
                  <a:pt x="46482" y="0"/>
                </a:lnTo>
                <a:close/>
              </a:path>
              <a:path w="88900" h="37464">
                <a:moveTo>
                  <a:pt x="72875" y="21780"/>
                </a:moveTo>
                <a:lnTo>
                  <a:pt x="53098" y="21780"/>
                </a:lnTo>
                <a:lnTo>
                  <a:pt x="57531" y="36322"/>
                </a:lnTo>
                <a:lnTo>
                  <a:pt x="72875" y="2178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444914" y="3184997"/>
            <a:ext cx="55880" cy="76835"/>
          </a:xfrm>
          <a:custGeom>
            <a:avLst/>
            <a:gdLst/>
            <a:ahLst/>
            <a:cxnLst/>
            <a:rect l="l" t="t" r="r" b="b"/>
            <a:pathLst>
              <a:path w="55879" h="76835">
                <a:moveTo>
                  <a:pt x="6197" y="0"/>
                </a:moveTo>
                <a:lnTo>
                  <a:pt x="0" y="4394"/>
                </a:lnTo>
                <a:lnTo>
                  <a:pt x="30721" y="47790"/>
                </a:lnTo>
                <a:lnTo>
                  <a:pt x="18313" y="56565"/>
                </a:lnTo>
                <a:lnTo>
                  <a:pt x="55791" y="76606"/>
                </a:lnTo>
                <a:lnTo>
                  <a:pt x="50679" y="43395"/>
                </a:lnTo>
                <a:lnTo>
                  <a:pt x="36918" y="43395"/>
                </a:lnTo>
                <a:lnTo>
                  <a:pt x="6197" y="0"/>
                </a:lnTo>
                <a:close/>
              </a:path>
              <a:path w="55879" h="76835">
                <a:moveTo>
                  <a:pt x="49326" y="34607"/>
                </a:moveTo>
                <a:lnTo>
                  <a:pt x="36918" y="43395"/>
                </a:lnTo>
                <a:lnTo>
                  <a:pt x="50679" y="43395"/>
                </a:lnTo>
                <a:lnTo>
                  <a:pt x="49326" y="34607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809405" y="2218626"/>
            <a:ext cx="50800" cy="80010"/>
          </a:xfrm>
          <a:custGeom>
            <a:avLst/>
            <a:gdLst/>
            <a:ahLst/>
            <a:cxnLst/>
            <a:rect l="l" t="t" r="r" b="b"/>
            <a:pathLst>
              <a:path w="50800" h="80010">
                <a:moveTo>
                  <a:pt x="6502" y="0"/>
                </a:moveTo>
                <a:lnTo>
                  <a:pt x="0" y="3949"/>
                </a:lnTo>
                <a:lnTo>
                  <a:pt x="27660" y="49352"/>
                </a:lnTo>
                <a:lnTo>
                  <a:pt x="14668" y="57277"/>
                </a:lnTo>
                <a:lnTo>
                  <a:pt x="50673" y="79832"/>
                </a:lnTo>
                <a:lnTo>
                  <a:pt x="47800" y="45402"/>
                </a:lnTo>
                <a:lnTo>
                  <a:pt x="34137" y="45402"/>
                </a:lnTo>
                <a:lnTo>
                  <a:pt x="6502" y="0"/>
                </a:lnTo>
                <a:close/>
              </a:path>
              <a:path w="50800" h="80010">
                <a:moveTo>
                  <a:pt x="47142" y="37515"/>
                </a:moveTo>
                <a:lnTo>
                  <a:pt x="34137" y="45402"/>
                </a:lnTo>
                <a:lnTo>
                  <a:pt x="47800" y="45402"/>
                </a:lnTo>
                <a:lnTo>
                  <a:pt x="47142" y="37515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962134" y="3987925"/>
            <a:ext cx="50165" cy="80645"/>
          </a:xfrm>
          <a:custGeom>
            <a:avLst/>
            <a:gdLst/>
            <a:ahLst/>
            <a:cxnLst/>
            <a:rect l="l" t="t" r="r" b="b"/>
            <a:pathLst>
              <a:path w="50164" h="80645">
                <a:moveTo>
                  <a:pt x="6540" y="0"/>
                </a:moveTo>
                <a:lnTo>
                  <a:pt x="0" y="3886"/>
                </a:lnTo>
                <a:lnTo>
                  <a:pt x="27216" y="49593"/>
                </a:lnTo>
                <a:lnTo>
                  <a:pt x="14160" y="57378"/>
                </a:lnTo>
                <a:lnTo>
                  <a:pt x="49898" y="80276"/>
                </a:lnTo>
                <a:lnTo>
                  <a:pt x="47378" y="45707"/>
                </a:lnTo>
                <a:lnTo>
                  <a:pt x="33756" y="45707"/>
                </a:lnTo>
                <a:lnTo>
                  <a:pt x="6540" y="0"/>
                </a:lnTo>
                <a:close/>
              </a:path>
              <a:path w="50164" h="80645">
                <a:moveTo>
                  <a:pt x="46812" y="37934"/>
                </a:moveTo>
                <a:lnTo>
                  <a:pt x="33756" y="45707"/>
                </a:lnTo>
                <a:lnTo>
                  <a:pt x="47378" y="45707"/>
                </a:lnTo>
                <a:lnTo>
                  <a:pt x="46812" y="37934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339631" y="4333812"/>
            <a:ext cx="80010" cy="50800"/>
          </a:xfrm>
          <a:custGeom>
            <a:avLst/>
            <a:gdLst/>
            <a:ahLst/>
            <a:cxnLst/>
            <a:rect l="l" t="t" r="r" b="b"/>
            <a:pathLst>
              <a:path w="80010" h="50800">
                <a:moveTo>
                  <a:pt x="22618" y="14630"/>
                </a:moveTo>
                <a:lnTo>
                  <a:pt x="0" y="50584"/>
                </a:lnTo>
                <a:lnTo>
                  <a:pt x="42367" y="47104"/>
                </a:lnTo>
                <a:lnTo>
                  <a:pt x="34467" y="34112"/>
                </a:lnTo>
                <a:lnTo>
                  <a:pt x="45196" y="27597"/>
                </a:lnTo>
                <a:lnTo>
                  <a:pt x="30518" y="27597"/>
                </a:lnTo>
                <a:lnTo>
                  <a:pt x="22618" y="14630"/>
                </a:lnTo>
                <a:close/>
              </a:path>
              <a:path w="80010" h="50800">
                <a:moveTo>
                  <a:pt x="75984" y="0"/>
                </a:moveTo>
                <a:lnTo>
                  <a:pt x="30518" y="27597"/>
                </a:lnTo>
                <a:lnTo>
                  <a:pt x="45196" y="27597"/>
                </a:lnTo>
                <a:lnTo>
                  <a:pt x="79933" y="6502"/>
                </a:lnTo>
                <a:lnTo>
                  <a:pt x="75984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8197391" y="2312410"/>
            <a:ext cx="43815" cy="83820"/>
          </a:xfrm>
          <a:custGeom>
            <a:avLst/>
            <a:gdLst/>
            <a:ahLst/>
            <a:cxnLst/>
            <a:rect l="l" t="t" r="r" b="b"/>
            <a:pathLst>
              <a:path w="43815" h="83819">
                <a:moveTo>
                  <a:pt x="22124" y="35890"/>
                </a:moveTo>
                <a:lnTo>
                  <a:pt x="13703" y="35890"/>
                </a:lnTo>
                <a:lnTo>
                  <a:pt x="36741" y="83820"/>
                </a:lnTo>
                <a:lnTo>
                  <a:pt x="43599" y="80518"/>
                </a:lnTo>
                <a:lnTo>
                  <a:pt x="22124" y="35890"/>
                </a:lnTo>
                <a:close/>
              </a:path>
              <a:path w="43815" h="83819">
                <a:moveTo>
                  <a:pt x="647" y="0"/>
                </a:moveTo>
                <a:lnTo>
                  <a:pt x="0" y="42468"/>
                </a:lnTo>
                <a:lnTo>
                  <a:pt x="13703" y="35890"/>
                </a:lnTo>
                <a:lnTo>
                  <a:pt x="22124" y="35890"/>
                </a:lnTo>
                <a:lnTo>
                  <a:pt x="20535" y="32588"/>
                </a:lnTo>
                <a:lnTo>
                  <a:pt x="34239" y="25996"/>
                </a:lnTo>
                <a:lnTo>
                  <a:pt x="647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3462213" y="2198064"/>
            <a:ext cx="76200" cy="57150"/>
          </a:xfrm>
          <a:custGeom>
            <a:avLst/>
            <a:gdLst/>
            <a:ahLst/>
            <a:cxnLst/>
            <a:rect l="l" t="t" r="r" b="b"/>
            <a:pathLst>
              <a:path w="76200" h="57150">
                <a:moveTo>
                  <a:pt x="19532" y="19037"/>
                </a:moveTo>
                <a:lnTo>
                  <a:pt x="0" y="56769"/>
                </a:lnTo>
                <a:lnTo>
                  <a:pt x="41910" y="49733"/>
                </a:lnTo>
                <a:lnTo>
                  <a:pt x="32943" y="37439"/>
                </a:lnTo>
                <a:lnTo>
                  <a:pt x="41364" y="31305"/>
                </a:lnTo>
                <a:lnTo>
                  <a:pt x="28460" y="31305"/>
                </a:lnTo>
                <a:lnTo>
                  <a:pt x="19532" y="19037"/>
                </a:lnTo>
                <a:close/>
              </a:path>
              <a:path w="76200" h="57150">
                <a:moveTo>
                  <a:pt x="71462" y="0"/>
                </a:moveTo>
                <a:lnTo>
                  <a:pt x="28460" y="31305"/>
                </a:lnTo>
                <a:lnTo>
                  <a:pt x="41364" y="31305"/>
                </a:lnTo>
                <a:lnTo>
                  <a:pt x="75920" y="6134"/>
                </a:lnTo>
                <a:lnTo>
                  <a:pt x="71462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547547" y="2622561"/>
            <a:ext cx="51435" cy="80010"/>
          </a:xfrm>
          <a:custGeom>
            <a:avLst/>
            <a:gdLst/>
            <a:ahLst/>
            <a:cxnLst/>
            <a:rect l="l" t="t" r="r" b="b"/>
            <a:pathLst>
              <a:path w="51435" h="80010">
                <a:moveTo>
                  <a:pt x="25706" y="34277"/>
                </a:moveTo>
                <a:lnTo>
                  <a:pt x="16802" y="34277"/>
                </a:lnTo>
                <a:lnTo>
                  <a:pt x="44780" y="79489"/>
                </a:lnTo>
                <a:lnTo>
                  <a:pt x="51257" y="75514"/>
                </a:lnTo>
                <a:lnTo>
                  <a:pt x="25706" y="34277"/>
                </a:lnTo>
                <a:close/>
              </a:path>
              <a:path w="51435" h="80010">
                <a:moveTo>
                  <a:pt x="0" y="0"/>
                </a:moveTo>
                <a:lnTo>
                  <a:pt x="3886" y="42291"/>
                </a:lnTo>
                <a:lnTo>
                  <a:pt x="16802" y="34277"/>
                </a:lnTo>
                <a:lnTo>
                  <a:pt x="25706" y="34277"/>
                </a:lnTo>
                <a:lnTo>
                  <a:pt x="23228" y="30276"/>
                </a:lnTo>
                <a:lnTo>
                  <a:pt x="36169" y="22288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8628617" y="5799729"/>
            <a:ext cx="45085" cy="19050"/>
          </a:xfrm>
          <a:custGeom>
            <a:avLst/>
            <a:gdLst/>
            <a:ahLst/>
            <a:cxnLst/>
            <a:rect l="l" t="t" r="r" b="b"/>
            <a:pathLst>
              <a:path w="45084" h="19050">
                <a:moveTo>
                  <a:pt x="44530" y="0"/>
                </a:moveTo>
                <a:lnTo>
                  <a:pt x="2061" y="419"/>
                </a:lnTo>
                <a:lnTo>
                  <a:pt x="9008" y="13957"/>
                </a:lnTo>
                <a:lnTo>
                  <a:pt x="0" y="18572"/>
                </a:lnTo>
                <a:lnTo>
                  <a:pt x="30879" y="18572"/>
                </a:lnTo>
                <a:lnTo>
                  <a:pt x="4453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474235" y="3288877"/>
            <a:ext cx="50800" cy="80010"/>
          </a:xfrm>
          <a:custGeom>
            <a:avLst/>
            <a:gdLst/>
            <a:ahLst/>
            <a:cxnLst/>
            <a:rect l="l" t="t" r="r" b="b"/>
            <a:pathLst>
              <a:path w="50800" h="80010">
                <a:moveTo>
                  <a:pt x="6502" y="0"/>
                </a:moveTo>
                <a:lnTo>
                  <a:pt x="0" y="3949"/>
                </a:lnTo>
                <a:lnTo>
                  <a:pt x="27749" y="49326"/>
                </a:lnTo>
                <a:lnTo>
                  <a:pt x="14782" y="57251"/>
                </a:lnTo>
                <a:lnTo>
                  <a:pt x="50812" y="79743"/>
                </a:lnTo>
                <a:lnTo>
                  <a:pt x="47871" y="45351"/>
                </a:lnTo>
                <a:lnTo>
                  <a:pt x="34251" y="45351"/>
                </a:lnTo>
                <a:lnTo>
                  <a:pt x="6502" y="0"/>
                </a:lnTo>
                <a:close/>
              </a:path>
              <a:path w="50800" h="80010">
                <a:moveTo>
                  <a:pt x="47193" y="37426"/>
                </a:moveTo>
                <a:lnTo>
                  <a:pt x="34251" y="45351"/>
                </a:lnTo>
                <a:lnTo>
                  <a:pt x="47871" y="45351"/>
                </a:lnTo>
                <a:lnTo>
                  <a:pt x="47193" y="37426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8596816" y="5250264"/>
            <a:ext cx="80010" cy="51435"/>
          </a:xfrm>
          <a:custGeom>
            <a:avLst/>
            <a:gdLst/>
            <a:ahLst/>
            <a:cxnLst/>
            <a:rect l="l" t="t" r="r" b="b"/>
            <a:pathLst>
              <a:path w="80009" h="51435">
                <a:moveTo>
                  <a:pt x="79489" y="0"/>
                </a:moveTo>
                <a:lnTo>
                  <a:pt x="37185" y="3886"/>
                </a:lnTo>
                <a:lnTo>
                  <a:pt x="45199" y="16802"/>
                </a:lnTo>
                <a:lnTo>
                  <a:pt x="0" y="44818"/>
                </a:lnTo>
                <a:lnTo>
                  <a:pt x="3975" y="51257"/>
                </a:lnTo>
                <a:lnTo>
                  <a:pt x="49212" y="23240"/>
                </a:lnTo>
                <a:lnTo>
                  <a:pt x="65164" y="23240"/>
                </a:lnTo>
                <a:lnTo>
                  <a:pt x="79489" y="0"/>
                </a:lnTo>
                <a:close/>
              </a:path>
              <a:path w="80009" h="51435">
                <a:moveTo>
                  <a:pt x="65164" y="23240"/>
                </a:moveTo>
                <a:lnTo>
                  <a:pt x="49212" y="23240"/>
                </a:lnTo>
                <a:lnTo>
                  <a:pt x="57188" y="36182"/>
                </a:lnTo>
                <a:lnTo>
                  <a:pt x="65164" y="2324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8384847" y="2077323"/>
            <a:ext cx="69850" cy="64769"/>
          </a:xfrm>
          <a:custGeom>
            <a:avLst/>
            <a:gdLst/>
            <a:ahLst/>
            <a:cxnLst/>
            <a:rect l="l" t="t" r="r" b="b"/>
            <a:pathLst>
              <a:path w="69850" h="64769">
                <a:moveTo>
                  <a:pt x="69799" y="0"/>
                </a:moveTo>
                <a:lnTo>
                  <a:pt x="28930" y="11658"/>
                </a:lnTo>
                <a:lnTo>
                  <a:pt x="39204" y="22847"/>
                </a:lnTo>
                <a:lnTo>
                  <a:pt x="0" y="58788"/>
                </a:lnTo>
                <a:lnTo>
                  <a:pt x="5130" y="64401"/>
                </a:lnTo>
                <a:lnTo>
                  <a:pt x="44335" y="28460"/>
                </a:lnTo>
                <a:lnTo>
                  <a:pt x="58903" y="28460"/>
                </a:lnTo>
                <a:lnTo>
                  <a:pt x="69799" y="0"/>
                </a:lnTo>
                <a:close/>
              </a:path>
              <a:path w="69850" h="64769">
                <a:moveTo>
                  <a:pt x="58903" y="28460"/>
                </a:moveTo>
                <a:lnTo>
                  <a:pt x="44335" y="28460"/>
                </a:lnTo>
                <a:lnTo>
                  <a:pt x="54610" y="39674"/>
                </a:lnTo>
                <a:lnTo>
                  <a:pt x="58903" y="2846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353670" y="5389110"/>
            <a:ext cx="59690" cy="74295"/>
          </a:xfrm>
          <a:custGeom>
            <a:avLst/>
            <a:gdLst/>
            <a:ahLst/>
            <a:cxnLst/>
            <a:rect l="l" t="t" r="r" b="b"/>
            <a:pathLst>
              <a:path w="59689" h="74295">
                <a:moveTo>
                  <a:pt x="30243" y="32169"/>
                </a:moveTo>
                <a:lnTo>
                  <a:pt x="20573" y="32169"/>
                </a:lnTo>
                <a:lnTo>
                  <a:pt x="53517" y="73926"/>
                </a:lnTo>
                <a:lnTo>
                  <a:pt x="59486" y="69202"/>
                </a:lnTo>
                <a:lnTo>
                  <a:pt x="30243" y="32169"/>
                </a:lnTo>
                <a:close/>
              </a:path>
              <a:path w="59689" h="74295">
                <a:moveTo>
                  <a:pt x="0" y="0"/>
                </a:moveTo>
                <a:lnTo>
                  <a:pt x="8648" y="41579"/>
                </a:lnTo>
                <a:lnTo>
                  <a:pt x="20573" y="32169"/>
                </a:lnTo>
                <a:lnTo>
                  <a:pt x="30243" y="32169"/>
                </a:lnTo>
                <a:lnTo>
                  <a:pt x="26542" y="27482"/>
                </a:lnTo>
                <a:lnTo>
                  <a:pt x="38468" y="18072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2775922" y="1847974"/>
            <a:ext cx="87630" cy="38735"/>
          </a:xfrm>
          <a:custGeom>
            <a:avLst/>
            <a:gdLst/>
            <a:ahLst/>
            <a:cxnLst/>
            <a:rect l="l" t="t" r="r" b="b"/>
            <a:pathLst>
              <a:path w="87630" h="38735">
                <a:moveTo>
                  <a:pt x="45440" y="0"/>
                </a:moveTo>
                <a:lnTo>
                  <a:pt x="50342" y="14376"/>
                </a:lnTo>
                <a:lnTo>
                  <a:pt x="0" y="31559"/>
                </a:lnTo>
                <a:lnTo>
                  <a:pt x="2463" y="38735"/>
                </a:lnTo>
                <a:lnTo>
                  <a:pt x="52806" y="21577"/>
                </a:lnTo>
                <a:lnTo>
                  <a:pt x="71873" y="21577"/>
                </a:lnTo>
                <a:lnTo>
                  <a:pt x="87528" y="5702"/>
                </a:lnTo>
                <a:lnTo>
                  <a:pt x="45440" y="0"/>
                </a:lnTo>
                <a:close/>
              </a:path>
              <a:path w="87630" h="38735">
                <a:moveTo>
                  <a:pt x="71873" y="21577"/>
                </a:moveTo>
                <a:lnTo>
                  <a:pt x="52806" y="21577"/>
                </a:lnTo>
                <a:lnTo>
                  <a:pt x="57696" y="35953"/>
                </a:lnTo>
                <a:lnTo>
                  <a:pt x="71873" y="21577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2196694" y="5060044"/>
            <a:ext cx="75565" cy="57785"/>
          </a:xfrm>
          <a:custGeom>
            <a:avLst/>
            <a:gdLst/>
            <a:ahLst/>
            <a:cxnLst/>
            <a:rect l="l" t="t" r="r" b="b"/>
            <a:pathLst>
              <a:path w="75564" h="57785">
                <a:moveTo>
                  <a:pt x="75514" y="0"/>
                </a:moveTo>
                <a:lnTo>
                  <a:pt x="33655" y="7366"/>
                </a:lnTo>
                <a:lnTo>
                  <a:pt x="42735" y="19570"/>
                </a:lnTo>
                <a:lnTo>
                  <a:pt x="0" y="51257"/>
                </a:lnTo>
                <a:lnTo>
                  <a:pt x="4546" y="57378"/>
                </a:lnTo>
                <a:lnTo>
                  <a:pt x="47256" y="25679"/>
                </a:lnTo>
                <a:lnTo>
                  <a:pt x="62485" y="25679"/>
                </a:lnTo>
                <a:lnTo>
                  <a:pt x="75514" y="0"/>
                </a:lnTo>
                <a:close/>
              </a:path>
              <a:path w="75564" h="57785">
                <a:moveTo>
                  <a:pt x="62485" y="25679"/>
                </a:moveTo>
                <a:lnTo>
                  <a:pt x="47256" y="25679"/>
                </a:lnTo>
                <a:lnTo>
                  <a:pt x="56299" y="37871"/>
                </a:lnTo>
                <a:lnTo>
                  <a:pt x="62485" y="25679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3248367" y="4184134"/>
            <a:ext cx="72390" cy="62230"/>
          </a:xfrm>
          <a:custGeom>
            <a:avLst/>
            <a:gdLst/>
            <a:ahLst/>
            <a:cxnLst/>
            <a:rect l="l" t="t" r="r" b="b"/>
            <a:pathLst>
              <a:path w="72389" h="62229">
                <a:moveTo>
                  <a:pt x="71945" y="0"/>
                </a:moveTo>
                <a:lnTo>
                  <a:pt x="30683" y="10121"/>
                </a:lnTo>
                <a:lnTo>
                  <a:pt x="40513" y="21704"/>
                </a:lnTo>
                <a:lnTo>
                  <a:pt x="0" y="56159"/>
                </a:lnTo>
                <a:lnTo>
                  <a:pt x="4927" y="61937"/>
                </a:lnTo>
                <a:lnTo>
                  <a:pt x="45440" y="27520"/>
                </a:lnTo>
                <a:lnTo>
                  <a:pt x="60223" y="27520"/>
                </a:lnTo>
                <a:lnTo>
                  <a:pt x="71945" y="0"/>
                </a:lnTo>
                <a:close/>
              </a:path>
              <a:path w="72389" h="62229">
                <a:moveTo>
                  <a:pt x="60223" y="27520"/>
                </a:moveTo>
                <a:lnTo>
                  <a:pt x="45440" y="27520"/>
                </a:lnTo>
                <a:lnTo>
                  <a:pt x="55295" y="39090"/>
                </a:lnTo>
                <a:lnTo>
                  <a:pt x="60223" y="2752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7240770" y="5731943"/>
            <a:ext cx="53340" cy="78740"/>
          </a:xfrm>
          <a:custGeom>
            <a:avLst/>
            <a:gdLst/>
            <a:ahLst/>
            <a:cxnLst/>
            <a:rect l="l" t="t" r="r" b="b"/>
            <a:pathLst>
              <a:path w="53340" h="78739">
                <a:moveTo>
                  <a:pt x="26836" y="33832"/>
                </a:moveTo>
                <a:lnTo>
                  <a:pt x="17716" y="33832"/>
                </a:lnTo>
                <a:lnTo>
                  <a:pt x="46990" y="78231"/>
                </a:lnTo>
                <a:lnTo>
                  <a:pt x="53314" y="74079"/>
                </a:lnTo>
                <a:lnTo>
                  <a:pt x="26836" y="33832"/>
                </a:lnTo>
                <a:close/>
              </a:path>
              <a:path w="53340" h="78739">
                <a:moveTo>
                  <a:pt x="0" y="0"/>
                </a:moveTo>
                <a:lnTo>
                  <a:pt x="5054" y="42176"/>
                </a:lnTo>
                <a:lnTo>
                  <a:pt x="17716" y="33832"/>
                </a:lnTo>
                <a:lnTo>
                  <a:pt x="26836" y="33832"/>
                </a:lnTo>
                <a:lnTo>
                  <a:pt x="24079" y="29641"/>
                </a:lnTo>
                <a:lnTo>
                  <a:pt x="36779" y="21272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2156900" y="1953619"/>
            <a:ext cx="36830" cy="88900"/>
          </a:xfrm>
          <a:custGeom>
            <a:avLst/>
            <a:gdLst/>
            <a:ahLst/>
            <a:cxnLst/>
            <a:rect l="l" t="t" r="r" b="b"/>
            <a:pathLst>
              <a:path w="36830" h="88900">
                <a:moveTo>
                  <a:pt x="22537" y="37566"/>
                </a:moveTo>
                <a:lnTo>
                  <a:pt x="14630" y="37566"/>
                </a:lnTo>
                <a:lnTo>
                  <a:pt x="29286" y="88709"/>
                </a:lnTo>
                <a:lnTo>
                  <a:pt x="36588" y="86601"/>
                </a:lnTo>
                <a:lnTo>
                  <a:pt x="22537" y="37566"/>
                </a:lnTo>
                <a:close/>
              </a:path>
              <a:path w="36830" h="88900">
                <a:moveTo>
                  <a:pt x="7797" y="0"/>
                </a:moveTo>
                <a:lnTo>
                  <a:pt x="0" y="41757"/>
                </a:lnTo>
                <a:lnTo>
                  <a:pt x="14630" y="37566"/>
                </a:lnTo>
                <a:lnTo>
                  <a:pt x="22537" y="37566"/>
                </a:lnTo>
                <a:lnTo>
                  <a:pt x="21932" y="35458"/>
                </a:lnTo>
                <a:lnTo>
                  <a:pt x="36525" y="31280"/>
                </a:lnTo>
                <a:lnTo>
                  <a:pt x="7797" y="0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2763221" y="3364914"/>
            <a:ext cx="58419" cy="75565"/>
          </a:xfrm>
          <a:custGeom>
            <a:avLst/>
            <a:gdLst/>
            <a:ahLst/>
            <a:cxnLst/>
            <a:rect l="l" t="t" r="r" b="b"/>
            <a:pathLst>
              <a:path w="58419" h="75564">
                <a:moveTo>
                  <a:pt x="29364" y="32626"/>
                </a:moveTo>
                <a:lnTo>
                  <a:pt x="19824" y="32626"/>
                </a:lnTo>
                <a:lnTo>
                  <a:pt x="51854" y="75095"/>
                </a:lnTo>
                <a:lnTo>
                  <a:pt x="57911" y="70523"/>
                </a:lnTo>
                <a:lnTo>
                  <a:pt x="29364" y="32626"/>
                </a:lnTo>
                <a:close/>
              </a:path>
              <a:path w="58419" h="75564">
                <a:moveTo>
                  <a:pt x="0" y="0"/>
                </a:moveTo>
                <a:lnTo>
                  <a:pt x="7683" y="41757"/>
                </a:lnTo>
                <a:lnTo>
                  <a:pt x="19824" y="32626"/>
                </a:lnTo>
                <a:lnTo>
                  <a:pt x="29364" y="32626"/>
                </a:lnTo>
                <a:lnTo>
                  <a:pt x="25920" y="28054"/>
                </a:lnTo>
                <a:lnTo>
                  <a:pt x="38023" y="18910"/>
                </a:lnTo>
                <a:lnTo>
                  <a:pt x="0" y="0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8989839" y="4012947"/>
            <a:ext cx="81915" cy="48260"/>
          </a:xfrm>
          <a:custGeom>
            <a:avLst/>
            <a:gdLst/>
            <a:ahLst/>
            <a:cxnLst/>
            <a:rect l="l" t="t" r="r" b="b"/>
            <a:pathLst>
              <a:path w="81915" h="48260">
                <a:moveTo>
                  <a:pt x="23914" y="12611"/>
                </a:moveTo>
                <a:lnTo>
                  <a:pt x="0" y="47726"/>
                </a:lnTo>
                <a:lnTo>
                  <a:pt x="42430" y="45796"/>
                </a:lnTo>
                <a:lnTo>
                  <a:pt x="35013" y="32524"/>
                </a:lnTo>
                <a:lnTo>
                  <a:pt x="46930" y="25882"/>
                </a:lnTo>
                <a:lnTo>
                  <a:pt x="31343" y="25882"/>
                </a:lnTo>
                <a:lnTo>
                  <a:pt x="23914" y="12611"/>
                </a:lnTo>
                <a:close/>
              </a:path>
              <a:path w="81915" h="48260">
                <a:moveTo>
                  <a:pt x="77787" y="0"/>
                </a:moveTo>
                <a:lnTo>
                  <a:pt x="31343" y="25882"/>
                </a:lnTo>
                <a:lnTo>
                  <a:pt x="46930" y="25882"/>
                </a:lnTo>
                <a:lnTo>
                  <a:pt x="81495" y="6616"/>
                </a:lnTo>
                <a:lnTo>
                  <a:pt x="77787" y="0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952131" y="5132583"/>
            <a:ext cx="57785" cy="75565"/>
          </a:xfrm>
          <a:custGeom>
            <a:avLst/>
            <a:gdLst/>
            <a:ahLst/>
            <a:cxnLst/>
            <a:rect l="l" t="t" r="r" b="b"/>
            <a:pathLst>
              <a:path w="57785" h="75564">
                <a:moveTo>
                  <a:pt x="6057" y="0"/>
                </a:moveTo>
                <a:lnTo>
                  <a:pt x="0" y="4571"/>
                </a:lnTo>
                <a:lnTo>
                  <a:pt x="31889" y="47129"/>
                </a:lnTo>
                <a:lnTo>
                  <a:pt x="19710" y="56248"/>
                </a:lnTo>
                <a:lnTo>
                  <a:pt x="57696" y="75247"/>
                </a:lnTo>
                <a:lnTo>
                  <a:pt x="51788" y="42570"/>
                </a:lnTo>
                <a:lnTo>
                  <a:pt x="37972" y="42570"/>
                </a:lnTo>
                <a:lnTo>
                  <a:pt x="6057" y="0"/>
                </a:lnTo>
                <a:close/>
              </a:path>
              <a:path w="57785" h="75564">
                <a:moveTo>
                  <a:pt x="50139" y="33451"/>
                </a:moveTo>
                <a:lnTo>
                  <a:pt x="37972" y="42570"/>
                </a:lnTo>
                <a:lnTo>
                  <a:pt x="51788" y="42570"/>
                </a:lnTo>
                <a:lnTo>
                  <a:pt x="50139" y="33451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3394961" y="5255607"/>
            <a:ext cx="66675" cy="68580"/>
          </a:xfrm>
          <a:custGeom>
            <a:avLst/>
            <a:gdLst/>
            <a:ahLst/>
            <a:cxnLst/>
            <a:rect l="l" t="t" r="r" b="b"/>
            <a:pathLst>
              <a:path w="66675" h="68579">
                <a:moveTo>
                  <a:pt x="12725" y="27686"/>
                </a:moveTo>
                <a:lnTo>
                  <a:pt x="0" y="68199"/>
                </a:lnTo>
                <a:lnTo>
                  <a:pt x="40043" y="54102"/>
                </a:lnTo>
                <a:lnTo>
                  <a:pt x="29108" y="43535"/>
                </a:lnTo>
                <a:lnTo>
                  <a:pt x="34216" y="38252"/>
                </a:lnTo>
                <a:lnTo>
                  <a:pt x="23647" y="38252"/>
                </a:lnTo>
                <a:lnTo>
                  <a:pt x="12725" y="27686"/>
                </a:lnTo>
                <a:close/>
              </a:path>
              <a:path w="66675" h="68579">
                <a:moveTo>
                  <a:pt x="60604" y="0"/>
                </a:moveTo>
                <a:lnTo>
                  <a:pt x="23647" y="38252"/>
                </a:lnTo>
                <a:lnTo>
                  <a:pt x="34216" y="38252"/>
                </a:lnTo>
                <a:lnTo>
                  <a:pt x="66090" y="5283"/>
                </a:lnTo>
                <a:lnTo>
                  <a:pt x="60604" y="0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1893634" y="1592440"/>
            <a:ext cx="88265" cy="38100"/>
          </a:xfrm>
          <a:custGeom>
            <a:avLst/>
            <a:gdLst/>
            <a:ahLst/>
            <a:cxnLst/>
            <a:rect l="l" t="t" r="r" b="b"/>
            <a:pathLst>
              <a:path w="88264" h="38100">
                <a:moveTo>
                  <a:pt x="30251" y="1981"/>
                </a:moveTo>
                <a:lnTo>
                  <a:pt x="0" y="31813"/>
                </a:lnTo>
                <a:lnTo>
                  <a:pt x="41998" y="38112"/>
                </a:lnTo>
                <a:lnTo>
                  <a:pt x="37312" y="23685"/>
                </a:lnTo>
                <a:lnTo>
                  <a:pt x="59537" y="16446"/>
                </a:lnTo>
                <a:lnTo>
                  <a:pt x="34937" y="16446"/>
                </a:lnTo>
                <a:lnTo>
                  <a:pt x="30251" y="1981"/>
                </a:lnTo>
                <a:close/>
              </a:path>
              <a:path w="88264" h="38100">
                <a:moveTo>
                  <a:pt x="85509" y="0"/>
                </a:moveTo>
                <a:lnTo>
                  <a:pt x="34937" y="16446"/>
                </a:lnTo>
                <a:lnTo>
                  <a:pt x="59537" y="16446"/>
                </a:lnTo>
                <a:lnTo>
                  <a:pt x="87883" y="7213"/>
                </a:lnTo>
                <a:lnTo>
                  <a:pt x="85509" y="0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3918922" y="5545019"/>
            <a:ext cx="60960" cy="73660"/>
          </a:xfrm>
          <a:custGeom>
            <a:avLst/>
            <a:gdLst/>
            <a:ahLst/>
            <a:cxnLst/>
            <a:rect l="l" t="t" r="r" b="b"/>
            <a:pathLst>
              <a:path w="60960" h="73660">
                <a:moveTo>
                  <a:pt x="5905" y="0"/>
                </a:moveTo>
                <a:lnTo>
                  <a:pt x="0" y="4800"/>
                </a:lnTo>
                <a:lnTo>
                  <a:pt x="33540" y="46088"/>
                </a:lnTo>
                <a:lnTo>
                  <a:pt x="21755" y="55651"/>
                </a:lnTo>
                <a:lnTo>
                  <a:pt x="60464" y="73152"/>
                </a:lnTo>
                <a:lnTo>
                  <a:pt x="53366" y="41275"/>
                </a:lnTo>
                <a:lnTo>
                  <a:pt x="39446" y="41275"/>
                </a:lnTo>
                <a:lnTo>
                  <a:pt x="5905" y="0"/>
                </a:lnTo>
                <a:close/>
              </a:path>
              <a:path w="60960" h="73660">
                <a:moveTo>
                  <a:pt x="51231" y="31686"/>
                </a:moveTo>
                <a:lnTo>
                  <a:pt x="39446" y="41275"/>
                </a:lnTo>
                <a:lnTo>
                  <a:pt x="53366" y="41275"/>
                </a:lnTo>
                <a:lnTo>
                  <a:pt x="51231" y="31686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3723035" y="3494676"/>
            <a:ext cx="62230" cy="72390"/>
          </a:xfrm>
          <a:custGeom>
            <a:avLst/>
            <a:gdLst/>
            <a:ahLst/>
            <a:cxnLst/>
            <a:rect l="l" t="t" r="r" b="b"/>
            <a:pathLst>
              <a:path w="62229" h="72389">
                <a:moveTo>
                  <a:pt x="5816" y="0"/>
                </a:moveTo>
                <a:lnTo>
                  <a:pt x="0" y="4889"/>
                </a:lnTo>
                <a:lnTo>
                  <a:pt x="34290" y="45593"/>
                </a:lnTo>
                <a:lnTo>
                  <a:pt x="22644" y="55384"/>
                </a:lnTo>
                <a:lnTo>
                  <a:pt x="61645" y="72212"/>
                </a:lnTo>
                <a:lnTo>
                  <a:pt x="54068" y="40690"/>
                </a:lnTo>
                <a:lnTo>
                  <a:pt x="40093" y="40690"/>
                </a:lnTo>
                <a:lnTo>
                  <a:pt x="5816" y="0"/>
                </a:lnTo>
                <a:close/>
              </a:path>
              <a:path w="62229" h="72389">
                <a:moveTo>
                  <a:pt x="51714" y="30899"/>
                </a:moveTo>
                <a:lnTo>
                  <a:pt x="40093" y="40690"/>
                </a:lnTo>
                <a:lnTo>
                  <a:pt x="54068" y="40690"/>
                </a:lnTo>
                <a:lnTo>
                  <a:pt x="51714" y="30899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388218" y="1657618"/>
            <a:ext cx="53340" cy="78740"/>
          </a:xfrm>
          <a:custGeom>
            <a:avLst/>
            <a:gdLst/>
            <a:ahLst/>
            <a:cxnLst/>
            <a:rect l="l" t="t" r="r" b="b"/>
            <a:pathLst>
              <a:path w="53339" h="78739">
                <a:moveTo>
                  <a:pt x="6388" y="0"/>
                </a:moveTo>
                <a:lnTo>
                  <a:pt x="0" y="4152"/>
                </a:lnTo>
                <a:lnTo>
                  <a:pt x="28943" y="48768"/>
                </a:lnTo>
                <a:lnTo>
                  <a:pt x="16217" y="57035"/>
                </a:lnTo>
                <a:lnTo>
                  <a:pt x="52806" y="78562"/>
                </a:lnTo>
                <a:lnTo>
                  <a:pt x="49009" y="44640"/>
                </a:lnTo>
                <a:lnTo>
                  <a:pt x="35318" y="44640"/>
                </a:lnTo>
                <a:lnTo>
                  <a:pt x="6388" y="0"/>
                </a:lnTo>
                <a:close/>
              </a:path>
              <a:path w="53339" h="78739">
                <a:moveTo>
                  <a:pt x="48082" y="36360"/>
                </a:moveTo>
                <a:lnTo>
                  <a:pt x="35318" y="44640"/>
                </a:lnTo>
                <a:lnTo>
                  <a:pt x="49009" y="44640"/>
                </a:lnTo>
                <a:lnTo>
                  <a:pt x="48082" y="36360"/>
                </a:lnTo>
                <a:close/>
              </a:path>
            </a:pathLst>
          </a:custGeom>
          <a:solidFill>
            <a:srgbClr val="444B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469170" y="4770753"/>
            <a:ext cx="81280" cy="48895"/>
          </a:xfrm>
          <a:custGeom>
            <a:avLst/>
            <a:gdLst/>
            <a:ahLst/>
            <a:cxnLst/>
            <a:rect l="l" t="t" r="r" b="b"/>
            <a:pathLst>
              <a:path w="81279" h="48895">
                <a:moveTo>
                  <a:pt x="23622" y="13131"/>
                </a:moveTo>
                <a:lnTo>
                  <a:pt x="0" y="48437"/>
                </a:lnTo>
                <a:lnTo>
                  <a:pt x="42405" y="46126"/>
                </a:lnTo>
                <a:lnTo>
                  <a:pt x="34886" y="32918"/>
                </a:lnTo>
                <a:lnTo>
                  <a:pt x="46457" y="26327"/>
                </a:lnTo>
                <a:lnTo>
                  <a:pt x="31127" y="26327"/>
                </a:lnTo>
                <a:lnTo>
                  <a:pt x="23622" y="13131"/>
                </a:lnTo>
                <a:close/>
              </a:path>
              <a:path w="81279" h="48895">
                <a:moveTo>
                  <a:pt x="77330" y="0"/>
                </a:moveTo>
                <a:lnTo>
                  <a:pt x="31127" y="26327"/>
                </a:lnTo>
                <a:lnTo>
                  <a:pt x="46457" y="26327"/>
                </a:lnTo>
                <a:lnTo>
                  <a:pt x="81102" y="6591"/>
                </a:lnTo>
                <a:lnTo>
                  <a:pt x="77330" y="0"/>
                </a:lnTo>
                <a:close/>
              </a:path>
            </a:pathLst>
          </a:custGeom>
          <a:solidFill>
            <a:srgbClr val="533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8745420" y="3578884"/>
            <a:ext cx="81915" cy="47625"/>
          </a:xfrm>
          <a:custGeom>
            <a:avLst/>
            <a:gdLst/>
            <a:ahLst/>
            <a:cxnLst/>
            <a:rect l="l" t="t" r="r" b="b"/>
            <a:pathLst>
              <a:path w="81915" h="47625">
                <a:moveTo>
                  <a:pt x="24041" y="12458"/>
                </a:moveTo>
                <a:lnTo>
                  <a:pt x="0" y="47485"/>
                </a:lnTo>
                <a:lnTo>
                  <a:pt x="42443" y="45707"/>
                </a:lnTo>
                <a:lnTo>
                  <a:pt x="35090" y="32410"/>
                </a:lnTo>
                <a:lnTo>
                  <a:pt x="47107" y="25755"/>
                </a:lnTo>
                <a:lnTo>
                  <a:pt x="31394" y="25755"/>
                </a:lnTo>
                <a:lnTo>
                  <a:pt x="24041" y="12458"/>
                </a:lnTo>
                <a:close/>
              </a:path>
              <a:path w="81915" h="47625">
                <a:moveTo>
                  <a:pt x="77939" y="0"/>
                </a:moveTo>
                <a:lnTo>
                  <a:pt x="31394" y="25755"/>
                </a:lnTo>
                <a:lnTo>
                  <a:pt x="47107" y="25755"/>
                </a:lnTo>
                <a:lnTo>
                  <a:pt x="81622" y="6642"/>
                </a:lnTo>
                <a:lnTo>
                  <a:pt x="77939" y="0"/>
                </a:lnTo>
                <a:close/>
              </a:path>
            </a:pathLst>
          </a:custGeom>
          <a:solidFill>
            <a:srgbClr val="533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7536415" y="4221598"/>
            <a:ext cx="83820" cy="44450"/>
          </a:xfrm>
          <a:custGeom>
            <a:avLst/>
            <a:gdLst/>
            <a:ahLst/>
            <a:cxnLst/>
            <a:rect l="l" t="t" r="r" b="b"/>
            <a:pathLst>
              <a:path w="83820" h="44450">
                <a:moveTo>
                  <a:pt x="25768" y="9766"/>
                </a:moveTo>
                <a:lnTo>
                  <a:pt x="0" y="43535"/>
                </a:lnTo>
                <a:lnTo>
                  <a:pt x="42468" y="43865"/>
                </a:lnTo>
                <a:lnTo>
                  <a:pt x="35763" y="30238"/>
                </a:lnTo>
                <a:lnTo>
                  <a:pt x="49680" y="23418"/>
                </a:lnTo>
                <a:lnTo>
                  <a:pt x="32435" y="23418"/>
                </a:lnTo>
                <a:lnTo>
                  <a:pt x="25768" y="9766"/>
                </a:lnTo>
                <a:close/>
              </a:path>
              <a:path w="83820" h="44450">
                <a:moveTo>
                  <a:pt x="80200" y="0"/>
                </a:moveTo>
                <a:lnTo>
                  <a:pt x="32435" y="23418"/>
                </a:lnTo>
                <a:lnTo>
                  <a:pt x="49680" y="23418"/>
                </a:lnTo>
                <a:lnTo>
                  <a:pt x="83553" y="6819"/>
                </a:lnTo>
                <a:lnTo>
                  <a:pt x="80200" y="0"/>
                </a:lnTo>
                <a:close/>
              </a:path>
            </a:pathLst>
          </a:custGeom>
          <a:solidFill>
            <a:srgbClr val="533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781125" y="5123652"/>
            <a:ext cx="78740" cy="53340"/>
          </a:xfrm>
          <a:custGeom>
            <a:avLst/>
            <a:gdLst/>
            <a:ahLst/>
            <a:cxnLst/>
            <a:rect l="l" t="t" r="r" b="b"/>
            <a:pathLst>
              <a:path w="78739" h="53339">
                <a:moveTo>
                  <a:pt x="78333" y="0"/>
                </a:moveTo>
                <a:lnTo>
                  <a:pt x="36156" y="4953"/>
                </a:lnTo>
                <a:lnTo>
                  <a:pt x="44488" y="17665"/>
                </a:lnTo>
                <a:lnTo>
                  <a:pt x="0" y="46837"/>
                </a:lnTo>
                <a:lnTo>
                  <a:pt x="4191" y="53187"/>
                </a:lnTo>
                <a:lnTo>
                  <a:pt x="48641" y="24015"/>
                </a:lnTo>
                <a:lnTo>
                  <a:pt x="64364" y="24015"/>
                </a:lnTo>
                <a:lnTo>
                  <a:pt x="78333" y="0"/>
                </a:lnTo>
                <a:close/>
              </a:path>
              <a:path w="78739" h="53339">
                <a:moveTo>
                  <a:pt x="64364" y="24015"/>
                </a:moveTo>
                <a:lnTo>
                  <a:pt x="48641" y="24015"/>
                </a:lnTo>
                <a:lnTo>
                  <a:pt x="56984" y="36703"/>
                </a:lnTo>
                <a:lnTo>
                  <a:pt x="64364" y="24015"/>
                </a:lnTo>
                <a:close/>
              </a:path>
            </a:pathLst>
          </a:custGeom>
          <a:solidFill>
            <a:srgbClr val="533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7762075" y="4030543"/>
            <a:ext cx="83185" cy="45720"/>
          </a:xfrm>
          <a:custGeom>
            <a:avLst/>
            <a:gdLst/>
            <a:ahLst/>
            <a:cxnLst/>
            <a:rect l="l" t="t" r="r" b="b"/>
            <a:pathLst>
              <a:path w="83184" h="45720">
                <a:moveTo>
                  <a:pt x="82626" y="0"/>
                </a:moveTo>
                <a:lnTo>
                  <a:pt x="40157" y="711"/>
                </a:lnTo>
                <a:lnTo>
                  <a:pt x="47155" y="14185"/>
                </a:lnTo>
                <a:lnTo>
                  <a:pt x="0" y="38735"/>
                </a:lnTo>
                <a:lnTo>
                  <a:pt x="3505" y="45478"/>
                </a:lnTo>
                <a:lnTo>
                  <a:pt x="50698" y="20929"/>
                </a:lnTo>
                <a:lnTo>
                  <a:pt x="67460" y="20929"/>
                </a:lnTo>
                <a:lnTo>
                  <a:pt x="82626" y="0"/>
                </a:lnTo>
                <a:close/>
              </a:path>
              <a:path w="83184" h="45720">
                <a:moveTo>
                  <a:pt x="67460" y="20929"/>
                </a:moveTo>
                <a:lnTo>
                  <a:pt x="50698" y="20929"/>
                </a:lnTo>
                <a:lnTo>
                  <a:pt x="57696" y="34404"/>
                </a:lnTo>
                <a:lnTo>
                  <a:pt x="67460" y="20929"/>
                </a:lnTo>
                <a:close/>
              </a:path>
            </a:pathLst>
          </a:custGeom>
          <a:solidFill>
            <a:srgbClr val="533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8966893" y="3388837"/>
            <a:ext cx="83185" cy="45085"/>
          </a:xfrm>
          <a:custGeom>
            <a:avLst/>
            <a:gdLst/>
            <a:ahLst/>
            <a:cxnLst/>
            <a:rect l="l" t="t" r="r" b="b"/>
            <a:pathLst>
              <a:path w="83184" h="45085">
                <a:moveTo>
                  <a:pt x="82892" y="0"/>
                </a:moveTo>
                <a:lnTo>
                  <a:pt x="40424" y="419"/>
                </a:lnTo>
                <a:lnTo>
                  <a:pt x="47332" y="13944"/>
                </a:lnTo>
                <a:lnTo>
                  <a:pt x="0" y="38201"/>
                </a:lnTo>
                <a:lnTo>
                  <a:pt x="3467" y="44957"/>
                </a:lnTo>
                <a:lnTo>
                  <a:pt x="50812" y="20713"/>
                </a:lnTo>
                <a:lnTo>
                  <a:pt x="67693" y="20713"/>
                </a:lnTo>
                <a:lnTo>
                  <a:pt x="82892" y="0"/>
                </a:lnTo>
                <a:close/>
              </a:path>
              <a:path w="83184" h="45085">
                <a:moveTo>
                  <a:pt x="67693" y="20713"/>
                </a:moveTo>
                <a:lnTo>
                  <a:pt x="50812" y="20713"/>
                </a:lnTo>
                <a:lnTo>
                  <a:pt x="57759" y="34251"/>
                </a:lnTo>
                <a:lnTo>
                  <a:pt x="67693" y="20713"/>
                </a:lnTo>
                <a:close/>
              </a:path>
            </a:pathLst>
          </a:custGeom>
          <a:solidFill>
            <a:srgbClr val="533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8645846" y="2052273"/>
            <a:ext cx="58419" cy="43180"/>
          </a:xfrm>
          <a:custGeom>
            <a:avLst/>
            <a:gdLst/>
            <a:ahLst/>
            <a:cxnLst/>
            <a:rect l="l" t="t" r="r" b="b"/>
            <a:pathLst>
              <a:path w="58420" h="43180">
                <a:moveTo>
                  <a:pt x="0" y="42938"/>
                </a:moveTo>
                <a:lnTo>
                  <a:pt x="58026" y="0"/>
                </a:lnTo>
              </a:path>
            </a:pathLst>
          </a:custGeom>
          <a:ln w="32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8645846" y="2052273"/>
            <a:ext cx="58419" cy="43180"/>
          </a:xfrm>
          <a:custGeom>
            <a:avLst/>
            <a:gdLst/>
            <a:ahLst/>
            <a:cxnLst/>
            <a:rect l="l" t="t" r="r" b="b"/>
            <a:pathLst>
              <a:path w="58420" h="43180">
                <a:moveTo>
                  <a:pt x="0" y="42938"/>
                </a:moveTo>
                <a:lnTo>
                  <a:pt x="58026" y="0"/>
                </a:lnTo>
              </a:path>
            </a:pathLst>
          </a:custGeom>
          <a:ln w="25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8645846" y="2052273"/>
            <a:ext cx="58419" cy="43180"/>
          </a:xfrm>
          <a:custGeom>
            <a:avLst/>
            <a:gdLst/>
            <a:ahLst/>
            <a:cxnLst/>
            <a:rect l="l" t="t" r="r" b="b"/>
            <a:pathLst>
              <a:path w="58420" h="43180">
                <a:moveTo>
                  <a:pt x="0" y="42938"/>
                </a:moveTo>
                <a:lnTo>
                  <a:pt x="58026" y="0"/>
                </a:lnTo>
              </a:path>
            </a:pathLst>
          </a:custGeom>
          <a:ln w="9880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8645846" y="2052273"/>
            <a:ext cx="58419" cy="43180"/>
          </a:xfrm>
          <a:custGeom>
            <a:avLst/>
            <a:gdLst/>
            <a:ahLst/>
            <a:cxnLst/>
            <a:rect l="l" t="t" r="r" b="b"/>
            <a:pathLst>
              <a:path w="58420" h="43180">
                <a:moveTo>
                  <a:pt x="0" y="42938"/>
                </a:moveTo>
                <a:lnTo>
                  <a:pt x="58026" y="0"/>
                </a:lnTo>
              </a:path>
            </a:pathLst>
          </a:custGeom>
          <a:ln w="37985">
            <a:solidFill>
              <a:srgbClr val="EEA9A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340845" y="1632185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675"/>
                </a:lnTo>
                <a:lnTo>
                  <a:pt x="18046" y="9258"/>
                </a:lnTo>
                <a:lnTo>
                  <a:pt x="14477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8849776" y="526329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687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7822910" y="4464348"/>
            <a:ext cx="593356" cy="195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259675" y="192779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687"/>
                </a:lnTo>
                <a:lnTo>
                  <a:pt x="18046" y="9258"/>
                </a:lnTo>
                <a:lnTo>
                  <a:pt x="14477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631209" y="362529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87"/>
                </a:lnTo>
                <a:lnTo>
                  <a:pt x="18072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8969446" y="5774590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87"/>
                </a:lnTo>
                <a:lnTo>
                  <a:pt x="18046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133719" y="406672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516"/>
                </a:lnTo>
                <a:lnTo>
                  <a:pt x="14477" y="16675"/>
                </a:lnTo>
                <a:lnTo>
                  <a:pt x="18046" y="9258"/>
                </a:lnTo>
                <a:lnTo>
                  <a:pt x="14477" y="1803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8840453" y="536192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75"/>
                </a:lnTo>
                <a:lnTo>
                  <a:pt x="18046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8154379" y="445407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87"/>
                </a:lnTo>
                <a:lnTo>
                  <a:pt x="18072" y="9258"/>
                </a:lnTo>
                <a:lnTo>
                  <a:pt x="14490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8788875" y="564560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64" y="0"/>
                </a:moveTo>
                <a:lnTo>
                  <a:pt x="0" y="5156"/>
                </a:lnTo>
                <a:lnTo>
                  <a:pt x="0" y="13385"/>
                </a:lnTo>
                <a:lnTo>
                  <a:pt x="6464" y="18516"/>
                </a:lnTo>
                <a:lnTo>
                  <a:pt x="14490" y="16700"/>
                </a:lnTo>
                <a:lnTo>
                  <a:pt x="18072" y="9258"/>
                </a:lnTo>
                <a:lnTo>
                  <a:pt x="14490" y="1828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9051951" y="5140094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87"/>
                </a:lnTo>
                <a:lnTo>
                  <a:pt x="18046" y="9258"/>
                </a:lnTo>
                <a:lnTo>
                  <a:pt x="14490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146445" y="411334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713"/>
                </a:lnTo>
                <a:lnTo>
                  <a:pt x="18046" y="9258"/>
                </a:lnTo>
                <a:lnTo>
                  <a:pt x="14465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3217207" y="350740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43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687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246613" y="203850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478"/>
                </a:lnTo>
                <a:lnTo>
                  <a:pt x="14477" y="16675"/>
                </a:lnTo>
                <a:lnTo>
                  <a:pt x="18046" y="9220"/>
                </a:lnTo>
                <a:lnTo>
                  <a:pt x="14477" y="1803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1267006" y="497439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516"/>
                </a:lnTo>
                <a:lnTo>
                  <a:pt x="14478" y="16675"/>
                </a:lnTo>
                <a:lnTo>
                  <a:pt x="18046" y="9258"/>
                </a:lnTo>
                <a:lnTo>
                  <a:pt x="14478" y="1803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81153" y="1720184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75"/>
                </a:lnTo>
                <a:lnTo>
                  <a:pt x="18046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9098442" y="573846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26" y="0"/>
                </a:moveTo>
                <a:lnTo>
                  <a:pt x="0" y="5130"/>
                </a:lnTo>
                <a:lnTo>
                  <a:pt x="0" y="13385"/>
                </a:lnTo>
                <a:lnTo>
                  <a:pt x="6426" y="18516"/>
                </a:lnTo>
                <a:lnTo>
                  <a:pt x="14477" y="16687"/>
                </a:lnTo>
                <a:lnTo>
                  <a:pt x="18033" y="9258"/>
                </a:lnTo>
                <a:lnTo>
                  <a:pt x="14477" y="1841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9036491" y="5521864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87"/>
                </a:lnTo>
                <a:lnTo>
                  <a:pt x="18046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9010701" y="538254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87"/>
                </a:lnTo>
                <a:lnTo>
                  <a:pt x="18046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8953982" y="525356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700"/>
                </a:lnTo>
                <a:lnTo>
                  <a:pt x="18046" y="9258"/>
                </a:lnTo>
                <a:lnTo>
                  <a:pt x="14478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8953982" y="518657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43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87"/>
                </a:lnTo>
                <a:lnTo>
                  <a:pt x="18046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1297216" y="508874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713"/>
                </a:lnTo>
                <a:lnTo>
                  <a:pt x="18046" y="9258"/>
                </a:lnTo>
                <a:lnTo>
                  <a:pt x="14490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8118295" y="431475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26" y="0"/>
                </a:moveTo>
                <a:lnTo>
                  <a:pt x="0" y="5130"/>
                </a:lnTo>
                <a:lnTo>
                  <a:pt x="0" y="13385"/>
                </a:lnTo>
                <a:lnTo>
                  <a:pt x="6426" y="18516"/>
                </a:lnTo>
                <a:lnTo>
                  <a:pt x="14477" y="16687"/>
                </a:lnTo>
                <a:lnTo>
                  <a:pt x="18033" y="9258"/>
                </a:lnTo>
                <a:lnTo>
                  <a:pt x="14477" y="1841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63045" y="208524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491"/>
                </a:lnTo>
                <a:lnTo>
                  <a:pt x="14452" y="16675"/>
                </a:lnTo>
                <a:lnTo>
                  <a:pt x="18046" y="9258"/>
                </a:lnTo>
                <a:lnTo>
                  <a:pt x="14452" y="1803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35430" y="197317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700"/>
                </a:lnTo>
                <a:lnTo>
                  <a:pt x="18046" y="9258"/>
                </a:lnTo>
                <a:lnTo>
                  <a:pt x="14452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-878" y="193948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26" y="0"/>
                </a:moveTo>
                <a:lnTo>
                  <a:pt x="0" y="5130"/>
                </a:lnTo>
                <a:lnTo>
                  <a:pt x="0" y="13385"/>
                </a:lnTo>
                <a:lnTo>
                  <a:pt x="6426" y="18516"/>
                </a:lnTo>
                <a:lnTo>
                  <a:pt x="14478" y="16713"/>
                </a:lnTo>
                <a:lnTo>
                  <a:pt x="18072" y="9258"/>
                </a:lnTo>
                <a:lnTo>
                  <a:pt x="14478" y="1841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812490" y="190167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75"/>
                </a:lnTo>
                <a:lnTo>
                  <a:pt x="18072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346337" y="177583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687"/>
                </a:lnTo>
                <a:lnTo>
                  <a:pt x="18046" y="9258"/>
                </a:lnTo>
                <a:lnTo>
                  <a:pt x="14477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78017" y="166857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675"/>
                </a:lnTo>
                <a:lnTo>
                  <a:pt x="18046" y="9258"/>
                </a:lnTo>
                <a:lnTo>
                  <a:pt x="14477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356251" y="378895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87"/>
                </a:lnTo>
                <a:lnTo>
                  <a:pt x="18072" y="9258"/>
                </a:lnTo>
                <a:lnTo>
                  <a:pt x="14490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480645" y="361874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26" y="0"/>
                </a:moveTo>
                <a:lnTo>
                  <a:pt x="0" y="5130"/>
                </a:lnTo>
                <a:lnTo>
                  <a:pt x="0" y="13347"/>
                </a:lnTo>
                <a:lnTo>
                  <a:pt x="6426" y="18516"/>
                </a:lnTo>
                <a:lnTo>
                  <a:pt x="14478" y="16675"/>
                </a:lnTo>
                <a:lnTo>
                  <a:pt x="18072" y="9258"/>
                </a:lnTo>
                <a:lnTo>
                  <a:pt x="14478" y="1803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3623162" y="350091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687"/>
                </a:lnTo>
                <a:lnTo>
                  <a:pt x="18046" y="9258"/>
                </a:lnTo>
                <a:lnTo>
                  <a:pt x="14465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801450" y="348776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75"/>
                </a:lnTo>
                <a:lnTo>
                  <a:pt x="18072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2791687" y="310156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687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2994642" y="2970590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64" y="0"/>
                </a:moveTo>
                <a:lnTo>
                  <a:pt x="0" y="5168"/>
                </a:lnTo>
                <a:lnTo>
                  <a:pt x="0" y="13385"/>
                </a:lnTo>
                <a:lnTo>
                  <a:pt x="6464" y="18516"/>
                </a:lnTo>
                <a:lnTo>
                  <a:pt x="14478" y="16713"/>
                </a:lnTo>
                <a:lnTo>
                  <a:pt x="18072" y="9258"/>
                </a:lnTo>
                <a:lnTo>
                  <a:pt x="14478" y="1841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3053576" y="281999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700"/>
                </a:lnTo>
                <a:lnTo>
                  <a:pt x="18046" y="9258"/>
                </a:lnTo>
                <a:lnTo>
                  <a:pt x="14465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2817862" y="2715260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675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498242" y="194571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87"/>
                </a:lnTo>
                <a:lnTo>
                  <a:pt x="18072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3637831" y="565192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75"/>
                </a:lnTo>
                <a:lnTo>
                  <a:pt x="18072" y="9258"/>
                </a:lnTo>
                <a:lnTo>
                  <a:pt x="14478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3158291" y="373003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687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8783741" y="547538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713"/>
                </a:lnTo>
                <a:lnTo>
                  <a:pt x="18046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670505" y="354017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700"/>
                </a:lnTo>
                <a:lnTo>
                  <a:pt x="18072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2202456" y="568747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64" y="0"/>
                </a:moveTo>
                <a:lnTo>
                  <a:pt x="0" y="5168"/>
                </a:lnTo>
                <a:lnTo>
                  <a:pt x="0" y="13385"/>
                </a:lnTo>
                <a:lnTo>
                  <a:pt x="6464" y="18516"/>
                </a:lnTo>
                <a:lnTo>
                  <a:pt x="14478" y="16713"/>
                </a:lnTo>
                <a:lnTo>
                  <a:pt x="18072" y="9258"/>
                </a:lnTo>
                <a:lnTo>
                  <a:pt x="14478" y="1841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8773408" y="539291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75"/>
                </a:lnTo>
                <a:lnTo>
                  <a:pt x="18046" y="9258"/>
                </a:lnTo>
                <a:lnTo>
                  <a:pt x="14478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3047018" y="325207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516"/>
                </a:lnTo>
                <a:lnTo>
                  <a:pt x="14465" y="16687"/>
                </a:lnTo>
                <a:lnTo>
                  <a:pt x="18046" y="9258"/>
                </a:lnTo>
                <a:lnTo>
                  <a:pt x="14465" y="1816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1246587" y="292476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64" y="0"/>
                </a:moveTo>
                <a:lnTo>
                  <a:pt x="0" y="5130"/>
                </a:lnTo>
                <a:lnTo>
                  <a:pt x="0" y="13385"/>
                </a:lnTo>
                <a:lnTo>
                  <a:pt x="6464" y="18516"/>
                </a:lnTo>
                <a:lnTo>
                  <a:pt x="14490" y="16675"/>
                </a:lnTo>
                <a:lnTo>
                  <a:pt x="18072" y="9258"/>
                </a:lnTo>
                <a:lnTo>
                  <a:pt x="14490" y="1828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453569" y="2032265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687"/>
                </a:lnTo>
                <a:lnTo>
                  <a:pt x="18046" y="9258"/>
                </a:lnTo>
                <a:lnTo>
                  <a:pt x="14477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327051" y="197587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26" y="0"/>
                </a:moveTo>
                <a:lnTo>
                  <a:pt x="0" y="5168"/>
                </a:lnTo>
                <a:lnTo>
                  <a:pt x="0" y="13385"/>
                </a:lnTo>
                <a:lnTo>
                  <a:pt x="6426" y="18516"/>
                </a:lnTo>
                <a:lnTo>
                  <a:pt x="14478" y="16713"/>
                </a:lnTo>
                <a:lnTo>
                  <a:pt x="18072" y="9258"/>
                </a:lnTo>
                <a:lnTo>
                  <a:pt x="14478" y="1841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441349" y="382163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26" y="0"/>
                </a:moveTo>
                <a:lnTo>
                  <a:pt x="0" y="5168"/>
                </a:lnTo>
                <a:lnTo>
                  <a:pt x="0" y="13385"/>
                </a:lnTo>
                <a:lnTo>
                  <a:pt x="6426" y="18516"/>
                </a:lnTo>
                <a:lnTo>
                  <a:pt x="14478" y="16700"/>
                </a:lnTo>
                <a:lnTo>
                  <a:pt x="18072" y="9258"/>
                </a:lnTo>
                <a:lnTo>
                  <a:pt x="14478" y="1828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485472" y="464898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75"/>
                </a:lnTo>
                <a:lnTo>
                  <a:pt x="18046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1927500" y="568747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713"/>
                </a:lnTo>
                <a:lnTo>
                  <a:pt x="18072" y="9258"/>
                </a:lnTo>
                <a:lnTo>
                  <a:pt x="14490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775214" y="542567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87"/>
                </a:lnTo>
                <a:lnTo>
                  <a:pt x="18072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8097662" y="445921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87"/>
                </a:lnTo>
                <a:lnTo>
                  <a:pt x="18046" y="9258"/>
                </a:lnTo>
                <a:lnTo>
                  <a:pt x="14478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8169874" y="4319894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687"/>
                </a:lnTo>
                <a:lnTo>
                  <a:pt x="18046" y="9258"/>
                </a:lnTo>
                <a:lnTo>
                  <a:pt x="14452" y="1816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3335091" y="389369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687"/>
                </a:lnTo>
                <a:lnTo>
                  <a:pt x="18046" y="9258"/>
                </a:lnTo>
                <a:lnTo>
                  <a:pt x="14465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1069842" y="340266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491"/>
                </a:lnTo>
                <a:lnTo>
                  <a:pt x="14490" y="16675"/>
                </a:lnTo>
                <a:lnTo>
                  <a:pt x="18072" y="9258"/>
                </a:lnTo>
                <a:lnTo>
                  <a:pt x="14490" y="1816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3531453" y="335031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700"/>
                </a:lnTo>
                <a:lnTo>
                  <a:pt x="18046" y="9258"/>
                </a:lnTo>
                <a:lnTo>
                  <a:pt x="14452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1253144" y="325863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87"/>
                </a:lnTo>
                <a:lnTo>
                  <a:pt x="18072" y="9258"/>
                </a:lnTo>
                <a:lnTo>
                  <a:pt x="14490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7937747" y="172522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675"/>
                </a:lnTo>
                <a:lnTo>
                  <a:pt x="18046" y="9258"/>
                </a:lnTo>
                <a:lnTo>
                  <a:pt x="14452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2254004" y="505129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516"/>
                </a:lnTo>
                <a:lnTo>
                  <a:pt x="14477" y="16675"/>
                </a:lnTo>
                <a:lnTo>
                  <a:pt x="18046" y="9258"/>
                </a:lnTo>
                <a:lnTo>
                  <a:pt x="14477" y="1803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1614136" y="2315170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713"/>
                </a:lnTo>
                <a:lnTo>
                  <a:pt x="18046" y="9258"/>
                </a:lnTo>
                <a:lnTo>
                  <a:pt x="14465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277665" y="359909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26" y="0"/>
                </a:moveTo>
                <a:lnTo>
                  <a:pt x="0" y="5130"/>
                </a:lnTo>
                <a:lnTo>
                  <a:pt x="0" y="13385"/>
                </a:lnTo>
                <a:lnTo>
                  <a:pt x="6426" y="18516"/>
                </a:lnTo>
                <a:lnTo>
                  <a:pt x="14478" y="16675"/>
                </a:lnTo>
                <a:lnTo>
                  <a:pt x="18072" y="9258"/>
                </a:lnTo>
                <a:lnTo>
                  <a:pt x="14478" y="1828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7834586" y="157560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26" y="0"/>
                </a:moveTo>
                <a:lnTo>
                  <a:pt x="0" y="5143"/>
                </a:lnTo>
                <a:lnTo>
                  <a:pt x="0" y="13385"/>
                </a:lnTo>
                <a:lnTo>
                  <a:pt x="6426" y="18516"/>
                </a:lnTo>
                <a:lnTo>
                  <a:pt x="14478" y="16687"/>
                </a:lnTo>
                <a:lnTo>
                  <a:pt x="18072" y="9258"/>
                </a:lnTo>
                <a:lnTo>
                  <a:pt x="14478" y="1841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188809" y="412605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26" y="0"/>
                </a:moveTo>
                <a:lnTo>
                  <a:pt x="0" y="5130"/>
                </a:lnTo>
                <a:lnTo>
                  <a:pt x="0" y="13385"/>
                </a:lnTo>
                <a:lnTo>
                  <a:pt x="6426" y="18516"/>
                </a:lnTo>
                <a:lnTo>
                  <a:pt x="14478" y="16687"/>
                </a:lnTo>
                <a:lnTo>
                  <a:pt x="18072" y="9258"/>
                </a:lnTo>
                <a:lnTo>
                  <a:pt x="14478" y="1841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2876777" y="337643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713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2785122" y="2970590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713"/>
                </a:lnTo>
                <a:lnTo>
                  <a:pt x="18046" y="9258"/>
                </a:lnTo>
                <a:lnTo>
                  <a:pt x="14465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2929163" y="2859295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64" y="0"/>
                </a:moveTo>
                <a:lnTo>
                  <a:pt x="0" y="5130"/>
                </a:lnTo>
                <a:lnTo>
                  <a:pt x="0" y="13347"/>
                </a:lnTo>
                <a:lnTo>
                  <a:pt x="6464" y="18516"/>
                </a:lnTo>
                <a:lnTo>
                  <a:pt x="14490" y="16675"/>
                </a:lnTo>
                <a:lnTo>
                  <a:pt x="18072" y="9258"/>
                </a:lnTo>
                <a:lnTo>
                  <a:pt x="14490" y="1803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719682" y="198074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675"/>
                </a:lnTo>
                <a:lnTo>
                  <a:pt x="18046" y="9258"/>
                </a:lnTo>
                <a:lnTo>
                  <a:pt x="14477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19274" y="187481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713"/>
                </a:lnTo>
                <a:lnTo>
                  <a:pt x="18046" y="9258"/>
                </a:lnTo>
                <a:lnTo>
                  <a:pt x="14477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3649345" y="383480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491"/>
                </a:lnTo>
                <a:lnTo>
                  <a:pt x="14452" y="16687"/>
                </a:lnTo>
                <a:lnTo>
                  <a:pt x="18046" y="9258"/>
                </a:lnTo>
                <a:lnTo>
                  <a:pt x="14452" y="1816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3177970" y="317351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713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947801" y="576215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87"/>
                </a:lnTo>
                <a:lnTo>
                  <a:pt x="18046" y="9258"/>
                </a:lnTo>
                <a:lnTo>
                  <a:pt x="14490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871499" y="575791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700"/>
                </a:lnTo>
                <a:lnTo>
                  <a:pt x="18072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4112528" y="413454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516"/>
                </a:lnTo>
                <a:lnTo>
                  <a:pt x="14477" y="16675"/>
                </a:lnTo>
                <a:lnTo>
                  <a:pt x="18046" y="9258"/>
                </a:lnTo>
                <a:lnTo>
                  <a:pt x="14477" y="1803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3695137" y="3769304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713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4352337" y="221411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675"/>
                </a:lnTo>
                <a:lnTo>
                  <a:pt x="18046" y="9258"/>
                </a:lnTo>
                <a:lnTo>
                  <a:pt x="14477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008797" y="493955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675"/>
                </a:lnTo>
                <a:lnTo>
                  <a:pt x="18046" y="9258"/>
                </a:lnTo>
                <a:lnTo>
                  <a:pt x="14477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12932" y="482919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687"/>
                </a:lnTo>
                <a:lnTo>
                  <a:pt x="18046" y="9258"/>
                </a:lnTo>
                <a:lnTo>
                  <a:pt x="14477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30651" y="4255220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687"/>
                </a:lnTo>
                <a:lnTo>
                  <a:pt x="18046" y="9258"/>
                </a:lnTo>
                <a:lnTo>
                  <a:pt x="14477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46582" y="4240974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713"/>
                </a:lnTo>
                <a:lnTo>
                  <a:pt x="18046" y="9258"/>
                </a:lnTo>
                <a:lnTo>
                  <a:pt x="14477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92550" y="4869004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675"/>
                </a:lnTo>
                <a:lnTo>
                  <a:pt x="18046" y="9258"/>
                </a:lnTo>
                <a:lnTo>
                  <a:pt x="14465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2209015" y="561554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64" y="0"/>
                </a:moveTo>
                <a:lnTo>
                  <a:pt x="0" y="5130"/>
                </a:lnTo>
                <a:lnTo>
                  <a:pt x="0" y="13373"/>
                </a:lnTo>
                <a:lnTo>
                  <a:pt x="6464" y="18516"/>
                </a:lnTo>
                <a:lnTo>
                  <a:pt x="14478" y="16675"/>
                </a:lnTo>
                <a:lnTo>
                  <a:pt x="18072" y="9258"/>
                </a:lnTo>
                <a:lnTo>
                  <a:pt x="14478" y="1828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388990" y="390675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87"/>
                </a:lnTo>
                <a:lnTo>
                  <a:pt x="18072" y="9258"/>
                </a:lnTo>
                <a:lnTo>
                  <a:pt x="14478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447906" y="371689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75"/>
                </a:lnTo>
                <a:lnTo>
                  <a:pt x="18072" y="9258"/>
                </a:lnTo>
                <a:lnTo>
                  <a:pt x="14478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1096025" y="328484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26" y="0"/>
                </a:moveTo>
                <a:lnTo>
                  <a:pt x="0" y="5130"/>
                </a:lnTo>
                <a:lnTo>
                  <a:pt x="0" y="13373"/>
                </a:lnTo>
                <a:lnTo>
                  <a:pt x="6426" y="18516"/>
                </a:lnTo>
                <a:lnTo>
                  <a:pt x="14478" y="16675"/>
                </a:lnTo>
                <a:lnTo>
                  <a:pt x="18072" y="9258"/>
                </a:lnTo>
                <a:lnTo>
                  <a:pt x="14478" y="1828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2045330" y="2990240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64" y="0"/>
                </a:moveTo>
                <a:lnTo>
                  <a:pt x="0" y="5130"/>
                </a:lnTo>
                <a:lnTo>
                  <a:pt x="0" y="13385"/>
                </a:lnTo>
                <a:lnTo>
                  <a:pt x="6464" y="18516"/>
                </a:lnTo>
                <a:lnTo>
                  <a:pt x="14478" y="16687"/>
                </a:lnTo>
                <a:lnTo>
                  <a:pt x="18072" y="9258"/>
                </a:lnTo>
                <a:lnTo>
                  <a:pt x="14478" y="1841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1194236" y="279379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26" y="0"/>
                </a:moveTo>
                <a:lnTo>
                  <a:pt x="0" y="5168"/>
                </a:lnTo>
                <a:lnTo>
                  <a:pt x="0" y="13385"/>
                </a:lnTo>
                <a:lnTo>
                  <a:pt x="6426" y="18516"/>
                </a:lnTo>
                <a:lnTo>
                  <a:pt x="14478" y="16700"/>
                </a:lnTo>
                <a:lnTo>
                  <a:pt x="18072" y="9258"/>
                </a:lnTo>
                <a:lnTo>
                  <a:pt x="14478" y="1841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2294105" y="219149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64" y="0"/>
                </a:moveTo>
                <a:lnTo>
                  <a:pt x="0" y="5168"/>
                </a:lnTo>
                <a:lnTo>
                  <a:pt x="0" y="13385"/>
                </a:lnTo>
                <a:lnTo>
                  <a:pt x="6464" y="18516"/>
                </a:lnTo>
                <a:lnTo>
                  <a:pt x="14490" y="16713"/>
                </a:lnTo>
                <a:lnTo>
                  <a:pt x="18072" y="9258"/>
                </a:lnTo>
                <a:lnTo>
                  <a:pt x="14490" y="1828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2542886" y="216529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64" y="0"/>
                </a:moveTo>
                <a:lnTo>
                  <a:pt x="0" y="5168"/>
                </a:lnTo>
                <a:lnTo>
                  <a:pt x="0" y="13385"/>
                </a:lnTo>
                <a:lnTo>
                  <a:pt x="6464" y="18516"/>
                </a:lnTo>
                <a:lnTo>
                  <a:pt x="14478" y="16700"/>
                </a:lnTo>
                <a:lnTo>
                  <a:pt x="18072" y="9258"/>
                </a:lnTo>
                <a:lnTo>
                  <a:pt x="14478" y="1828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1069275" y="577952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56"/>
                </a:lnTo>
                <a:lnTo>
                  <a:pt x="0" y="13373"/>
                </a:lnTo>
                <a:lnTo>
                  <a:pt x="6438" y="18516"/>
                </a:lnTo>
                <a:lnTo>
                  <a:pt x="14490" y="16700"/>
                </a:lnTo>
                <a:lnTo>
                  <a:pt x="18046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1051853" y="570505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75"/>
                </a:lnTo>
                <a:lnTo>
                  <a:pt x="18046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1744192" y="227430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73"/>
                </a:lnTo>
                <a:lnTo>
                  <a:pt x="6438" y="18516"/>
                </a:lnTo>
                <a:lnTo>
                  <a:pt x="14490" y="16675"/>
                </a:lnTo>
                <a:lnTo>
                  <a:pt x="18046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7942881" y="436636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43"/>
                </a:lnTo>
                <a:lnTo>
                  <a:pt x="0" y="13360"/>
                </a:lnTo>
                <a:lnTo>
                  <a:pt x="6438" y="18491"/>
                </a:lnTo>
                <a:lnTo>
                  <a:pt x="14490" y="16687"/>
                </a:lnTo>
                <a:lnTo>
                  <a:pt x="18072" y="9232"/>
                </a:lnTo>
                <a:lnTo>
                  <a:pt x="14490" y="1816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8004766" y="423738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64" y="0"/>
                </a:moveTo>
                <a:lnTo>
                  <a:pt x="0" y="5130"/>
                </a:lnTo>
                <a:lnTo>
                  <a:pt x="0" y="13385"/>
                </a:lnTo>
                <a:lnTo>
                  <a:pt x="6464" y="18516"/>
                </a:lnTo>
                <a:lnTo>
                  <a:pt x="14478" y="16675"/>
                </a:lnTo>
                <a:lnTo>
                  <a:pt x="18072" y="9258"/>
                </a:lnTo>
                <a:lnTo>
                  <a:pt x="14478" y="1828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7891322" y="165812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75"/>
                </a:lnTo>
                <a:lnTo>
                  <a:pt x="18046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8917866" y="573333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87"/>
                </a:lnTo>
                <a:lnTo>
                  <a:pt x="18072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8881709" y="563022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516"/>
                </a:lnTo>
                <a:lnTo>
                  <a:pt x="14478" y="16687"/>
                </a:lnTo>
                <a:lnTo>
                  <a:pt x="18046" y="9258"/>
                </a:lnTo>
                <a:lnTo>
                  <a:pt x="14478" y="1816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8819832" y="5614734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516"/>
                </a:lnTo>
                <a:lnTo>
                  <a:pt x="14478" y="16687"/>
                </a:lnTo>
                <a:lnTo>
                  <a:pt x="18046" y="9258"/>
                </a:lnTo>
                <a:lnTo>
                  <a:pt x="14478" y="1816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8866248" y="554249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687"/>
                </a:lnTo>
                <a:lnTo>
                  <a:pt x="18046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9010701" y="547538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8" y="16713"/>
                </a:lnTo>
                <a:lnTo>
                  <a:pt x="18046" y="9258"/>
                </a:lnTo>
                <a:lnTo>
                  <a:pt x="14478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9117378" y="5815933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2965" y="0"/>
                </a:moveTo>
                <a:lnTo>
                  <a:pt x="0" y="2368"/>
                </a:lnTo>
                <a:lnTo>
                  <a:pt x="11273" y="2368"/>
                </a:lnTo>
                <a:lnTo>
                  <a:pt x="11004" y="1803"/>
                </a:lnTo>
                <a:lnTo>
                  <a:pt x="2965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8892096" y="579530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675"/>
                </a:lnTo>
                <a:lnTo>
                  <a:pt x="18046" y="9258"/>
                </a:lnTo>
                <a:lnTo>
                  <a:pt x="14465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8938496" y="570243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26" y="0"/>
                </a:moveTo>
                <a:lnTo>
                  <a:pt x="0" y="5130"/>
                </a:lnTo>
                <a:lnTo>
                  <a:pt x="0" y="13385"/>
                </a:lnTo>
                <a:lnTo>
                  <a:pt x="6426" y="18516"/>
                </a:lnTo>
                <a:lnTo>
                  <a:pt x="14478" y="16687"/>
                </a:lnTo>
                <a:lnTo>
                  <a:pt x="18072" y="9258"/>
                </a:lnTo>
                <a:lnTo>
                  <a:pt x="14478" y="1828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8928187" y="540840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75"/>
                </a:lnTo>
                <a:lnTo>
                  <a:pt x="18046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9077746" y="522269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516"/>
                </a:lnTo>
                <a:lnTo>
                  <a:pt x="14478" y="16687"/>
                </a:lnTo>
                <a:lnTo>
                  <a:pt x="18046" y="9258"/>
                </a:lnTo>
                <a:lnTo>
                  <a:pt x="14478" y="1816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8046077" y="512982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75"/>
                </a:lnTo>
                <a:lnTo>
                  <a:pt x="18072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8009928" y="436123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60"/>
                </a:lnTo>
                <a:lnTo>
                  <a:pt x="6438" y="18491"/>
                </a:lnTo>
                <a:lnTo>
                  <a:pt x="14478" y="16687"/>
                </a:lnTo>
                <a:lnTo>
                  <a:pt x="18046" y="9258"/>
                </a:lnTo>
                <a:lnTo>
                  <a:pt x="14478" y="1816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8025395" y="431475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64" y="0"/>
                </a:moveTo>
                <a:lnTo>
                  <a:pt x="0" y="5130"/>
                </a:lnTo>
                <a:lnTo>
                  <a:pt x="0" y="13385"/>
                </a:lnTo>
                <a:lnTo>
                  <a:pt x="6464" y="18516"/>
                </a:lnTo>
                <a:lnTo>
                  <a:pt x="14478" y="16687"/>
                </a:lnTo>
                <a:lnTo>
                  <a:pt x="18072" y="9258"/>
                </a:lnTo>
                <a:lnTo>
                  <a:pt x="14478" y="1841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1986414" y="578575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64" y="0"/>
                </a:moveTo>
                <a:lnTo>
                  <a:pt x="0" y="5130"/>
                </a:lnTo>
                <a:lnTo>
                  <a:pt x="0" y="13385"/>
                </a:lnTo>
                <a:lnTo>
                  <a:pt x="6464" y="18516"/>
                </a:lnTo>
                <a:lnTo>
                  <a:pt x="14490" y="16675"/>
                </a:lnTo>
                <a:lnTo>
                  <a:pt x="18072" y="9258"/>
                </a:lnTo>
                <a:lnTo>
                  <a:pt x="14490" y="1828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5019565" y="468979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43"/>
                </a:lnTo>
                <a:lnTo>
                  <a:pt x="0" y="13360"/>
                </a:lnTo>
                <a:lnTo>
                  <a:pt x="6438" y="18491"/>
                </a:lnTo>
                <a:lnTo>
                  <a:pt x="14490" y="16675"/>
                </a:lnTo>
                <a:lnTo>
                  <a:pt x="18046" y="9232"/>
                </a:lnTo>
                <a:lnTo>
                  <a:pt x="14490" y="1803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3479096" y="391333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516"/>
                </a:lnTo>
                <a:lnTo>
                  <a:pt x="14465" y="16687"/>
                </a:lnTo>
                <a:lnTo>
                  <a:pt x="18046" y="9258"/>
                </a:lnTo>
                <a:lnTo>
                  <a:pt x="14465" y="1816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3407065" y="377589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687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559179" y="3684214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26" y="0"/>
                </a:moveTo>
                <a:lnTo>
                  <a:pt x="0" y="5130"/>
                </a:lnTo>
                <a:lnTo>
                  <a:pt x="0" y="13385"/>
                </a:lnTo>
                <a:lnTo>
                  <a:pt x="6426" y="18516"/>
                </a:lnTo>
                <a:lnTo>
                  <a:pt x="14478" y="16687"/>
                </a:lnTo>
                <a:lnTo>
                  <a:pt x="18072" y="9258"/>
                </a:lnTo>
                <a:lnTo>
                  <a:pt x="14478" y="1816"/>
                </a:lnTo>
                <a:lnTo>
                  <a:pt x="642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3498713" y="3592505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700"/>
                </a:lnTo>
                <a:lnTo>
                  <a:pt x="18046" y="9258"/>
                </a:lnTo>
                <a:lnTo>
                  <a:pt x="14465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2981545" y="354017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700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3099376" y="3494354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675"/>
                </a:lnTo>
                <a:lnTo>
                  <a:pt x="18046" y="9258"/>
                </a:lnTo>
                <a:lnTo>
                  <a:pt x="14452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3420181" y="346155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687"/>
                </a:lnTo>
                <a:lnTo>
                  <a:pt x="18046" y="9258"/>
                </a:lnTo>
                <a:lnTo>
                  <a:pt x="14465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3308915" y="3455087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516"/>
                </a:lnTo>
                <a:lnTo>
                  <a:pt x="14452" y="16675"/>
                </a:lnTo>
                <a:lnTo>
                  <a:pt x="18046" y="9258"/>
                </a:lnTo>
                <a:lnTo>
                  <a:pt x="14452" y="1803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965072" y="340923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90" y="16675"/>
                </a:lnTo>
                <a:lnTo>
                  <a:pt x="18072" y="9258"/>
                </a:lnTo>
                <a:lnTo>
                  <a:pt x="14490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3132109" y="3324105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713"/>
                </a:lnTo>
                <a:lnTo>
                  <a:pt x="18046" y="9258"/>
                </a:lnTo>
                <a:lnTo>
                  <a:pt x="14465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3308915" y="330448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687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2916074" y="327828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687"/>
                </a:lnTo>
                <a:lnTo>
                  <a:pt x="18046" y="9258"/>
                </a:lnTo>
                <a:lnTo>
                  <a:pt x="14452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2844038" y="317351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713"/>
                </a:lnTo>
                <a:lnTo>
                  <a:pt x="18046" y="9258"/>
                </a:lnTo>
                <a:lnTo>
                  <a:pt x="14465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3354708" y="3166954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675"/>
                </a:lnTo>
                <a:lnTo>
                  <a:pt x="18046" y="9258"/>
                </a:lnTo>
                <a:lnTo>
                  <a:pt x="14465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2922631" y="3147306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68"/>
                </a:lnTo>
                <a:lnTo>
                  <a:pt x="0" y="13385"/>
                </a:lnTo>
                <a:lnTo>
                  <a:pt x="6438" y="18516"/>
                </a:lnTo>
                <a:lnTo>
                  <a:pt x="14452" y="16700"/>
                </a:lnTo>
                <a:lnTo>
                  <a:pt x="18046" y="9258"/>
                </a:lnTo>
                <a:lnTo>
                  <a:pt x="14452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3191023" y="300330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65" y="16675"/>
                </a:lnTo>
                <a:lnTo>
                  <a:pt x="18046" y="9258"/>
                </a:lnTo>
                <a:lnTo>
                  <a:pt x="14465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2686917" y="2846235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47"/>
                </a:lnTo>
                <a:lnTo>
                  <a:pt x="6438" y="18516"/>
                </a:lnTo>
                <a:lnTo>
                  <a:pt x="14452" y="16687"/>
                </a:lnTo>
                <a:lnTo>
                  <a:pt x="18046" y="9258"/>
                </a:lnTo>
                <a:lnTo>
                  <a:pt x="14452" y="1803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2353020" y="235518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64" y="0"/>
                </a:moveTo>
                <a:lnTo>
                  <a:pt x="0" y="5130"/>
                </a:lnTo>
                <a:lnTo>
                  <a:pt x="0" y="13347"/>
                </a:lnTo>
                <a:lnTo>
                  <a:pt x="6464" y="18491"/>
                </a:lnTo>
                <a:lnTo>
                  <a:pt x="14490" y="16687"/>
                </a:lnTo>
                <a:lnTo>
                  <a:pt x="18072" y="9258"/>
                </a:lnTo>
                <a:lnTo>
                  <a:pt x="14490" y="1816"/>
                </a:lnTo>
                <a:lnTo>
                  <a:pt x="646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1033428" y="561933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6438" y="0"/>
                </a:moveTo>
                <a:lnTo>
                  <a:pt x="0" y="5156"/>
                </a:lnTo>
                <a:lnTo>
                  <a:pt x="0" y="13373"/>
                </a:lnTo>
                <a:lnTo>
                  <a:pt x="6438" y="18516"/>
                </a:lnTo>
                <a:lnTo>
                  <a:pt x="14478" y="16700"/>
                </a:lnTo>
                <a:lnTo>
                  <a:pt x="18046" y="9258"/>
                </a:lnTo>
                <a:lnTo>
                  <a:pt x="14478" y="1828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1651952" y="230229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438" y="0"/>
                </a:moveTo>
                <a:lnTo>
                  <a:pt x="0" y="5130"/>
                </a:lnTo>
                <a:lnTo>
                  <a:pt x="0" y="13385"/>
                </a:lnTo>
                <a:lnTo>
                  <a:pt x="6438" y="18516"/>
                </a:lnTo>
                <a:lnTo>
                  <a:pt x="14477" y="16687"/>
                </a:lnTo>
                <a:lnTo>
                  <a:pt x="18046" y="9258"/>
                </a:lnTo>
                <a:lnTo>
                  <a:pt x="14477" y="1841"/>
                </a:lnTo>
                <a:lnTo>
                  <a:pt x="6438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 txBox="1"/>
          <p:nvPr/>
        </p:nvSpPr>
        <p:spPr>
          <a:xfrm>
            <a:off x="7814119" y="4510974"/>
            <a:ext cx="60833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777777"/>
                </a:solidFill>
                <a:latin typeface="Arial"/>
                <a:cs typeface="Arial"/>
              </a:rPr>
              <a:t>St.</a:t>
            </a:r>
            <a:r>
              <a:rPr sz="900" spc="-13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777777"/>
                </a:solidFill>
                <a:latin typeface="Arial"/>
                <a:cs typeface="Arial"/>
              </a:rPr>
              <a:t>James's</a:t>
            </a:r>
            <a:endParaRPr sz="900">
              <a:latin typeface="Arial"/>
              <a:cs typeface="Arial"/>
            </a:endParaRPr>
          </a:p>
        </p:txBody>
      </p:sp>
      <p:sp>
        <p:nvSpPr>
          <p:cNvPr id="1547" name="object 1547"/>
          <p:cNvSpPr/>
          <p:nvPr/>
        </p:nvSpPr>
        <p:spPr>
          <a:xfrm>
            <a:off x="9140196" y="3060670"/>
            <a:ext cx="3810" cy="25400"/>
          </a:xfrm>
          <a:custGeom>
            <a:avLst/>
            <a:gdLst/>
            <a:ahLst/>
            <a:cxnLst/>
            <a:rect l="l" t="t" r="r" b="b"/>
            <a:pathLst>
              <a:path w="3809" h="25400">
                <a:moveTo>
                  <a:pt x="0" y="0"/>
                </a:moveTo>
                <a:lnTo>
                  <a:pt x="0" y="25044"/>
                </a:lnTo>
                <a:lnTo>
                  <a:pt x="3803" y="25044"/>
                </a:lnTo>
              </a:path>
            </a:pathLst>
          </a:custGeom>
          <a:ln w="227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9142097" y="3049272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796"/>
                </a:lnTo>
              </a:path>
            </a:pathLst>
          </a:custGeom>
          <a:ln w="38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9131166" y="305330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33" y="0"/>
                </a:lnTo>
              </a:path>
            </a:pathLst>
          </a:custGeom>
          <a:ln w="227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9131166" y="3053304"/>
            <a:ext cx="13335" cy="66675"/>
          </a:xfrm>
          <a:custGeom>
            <a:avLst/>
            <a:gdLst/>
            <a:ahLst/>
            <a:cxnLst/>
            <a:rect l="l" t="t" r="r" b="b"/>
            <a:pathLst>
              <a:path w="13334" h="66675">
                <a:moveTo>
                  <a:pt x="12833" y="39776"/>
                </a:moveTo>
                <a:lnTo>
                  <a:pt x="9029" y="39776"/>
                </a:lnTo>
                <a:lnTo>
                  <a:pt x="9029" y="66484"/>
                </a:lnTo>
                <a:lnTo>
                  <a:pt x="0" y="66484"/>
                </a:lnTo>
                <a:lnTo>
                  <a:pt x="0" y="0"/>
                </a:lnTo>
              </a:path>
            </a:pathLst>
          </a:custGeom>
          <a:ln w="227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300106" y="3209006"/>
            <a:ext cx="106680" cy="91440"/>
          </a:xfrm>
          <a:custGeom>
            <a:avLst/>
            <a:gdLst/>
            <a:ahLst/>
            <a:cxnLst/>
            <a:rect l="l" t="t" r="r" b="b"/>
            <a:pathLst>
              <a:path w="106679" h="91439">
                <a:moveTo>
                  <a:pt x="53187" y="0"/>
                </a:moveTo>
                <a:lnTo>
                  <a:pt x="7594" y="15201"/>
                </a:lnTo>
                <a:lnTo>
                  <a:pt x="7594" y="22796"/>
                </a:lnTo>
                <a:lnTo>
                  <a:pt x="98780" y="22796"/>
                </a:lnTo>
                <a:lnTo>
                  <a:pt x="98780" y="15201"/>
                </a:lnTo>
                <a:lnTo>
                  <a:pt x="53187" y="0"/>
                </a:lnTo>
                <a:close/>
              </a:path>
              <a:path w="106679" h="91439">
                <a:moveTo>
                  <a:pt x="98780" y="75984"/>
                </a:moveTo>
                <a:lnTo>
                  <a:pt x="7594" y="75984"/>
                </a:lnTo>
                <a:lnTo>
                  <a:pt x="0" y="91173"/>
                </a:lnTo>
                <a:lnTo>
                  <a:pt x="106375" y="91173"/>
                </a:lnTo>
                <a:lnTo>
                  <a:pt x="98780" y="75984"/>
                </a:lnTo>
                <a:close/>
              </a:path>
              <a:path w="106679" h="91439">
                <a:moveTo>
                  <a:pt x="34226" y="37985"/>
                </a:moveTo>
                <a:lnTo>
                  <a:pt x="15201" y="37985"/>
                </a:lnTo>
                <a:lnTo>
                  <a:pt x="15201" y="75984"/>
                </a:lnTo>
                <a:lnTo>
                  <a:pt x="30391" y="75984"/>
                </a:lnTo>
                <a:lnTo>
                  <a:pt x="30391" y="41579"/>
                </a:lnTo>
                <a:lnTo>
                  <a:pt x="34226" y="37985"/>
                </a:lnTo>
                <a:close/>
              </a:path>
              <a:path w="106679" h="91439">
                <a:moveTo>
                  <a:pt x="64579" y="37985"/>
                </a:moveTo>
                <a:lnTo>
                  <a:pt x="41795" y="37985"/>
                </a:lnTo>
                <a:lnTo>
                  <a:pt x="45592" y="42037"/>
                </a:lnTo>
                <a:lnTo>
                  <a:pt x="45592" y="75984"/>
                </a:lnTo>
                <a:lnTo>
                  <a:pt x="60782" y="75984"/>
                </a:lnTo>
                <a:lnTo>
                  <a:pt x="60782" y="41579"/>
                </a:lnTo>
                <a:lnTo>
                  <a:pt x="64579" y="37985"/>
                </a:lnTo>
                <a:close/>
              </a:path>
              <a:path w="106679" h="91439">
                <a:moveTo>
                  <a:pt x="91173" y="37985"/>
                </a:moveTo>
                <a:lnTo>
                  <a:pt x="72212" y="37985"/>
                </a:lnTo>
                <a:lnTo>
                  <a:pt x="75984" y="41579"/>
                </a:lnTo>
                <a:lnTo>
                  <a:pt x="75984" y="75984"/>
                </a:lnTo>
                <a:lnTo>
                  <a:pt x="91173" y="75984"/>
                </a:lnTo>
                <a:lnTo>
                  <a:pt x="91173" y="37985"/>
                </a:lnTo>
                <a:close/>
              </a:path>
              <a:path w="106679" h="91439">
                <a:moveTo>
                  <a:pt x="98780" y="30391"/>
                </a:moveTo>
                <a:lnTo>
                  <a:pt x="7594" y="30391"/>
                </a:lnTo>
                <a:lnTo>
                  <a:pt x="7594" y="37985"/>
                </a:lnTo>
                <a:lnTo>
                  <a:pt x="98780" y="37985"/>
                </a:lnTo>
                <a:lnTo>
                  <a:pt x="98780" y="30391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7389869" y="4540661"/>
            <a:ext cx="121568" cy="121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8989065" y="2127176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79" h="106680">
                <a:moveTo>
                  <a:pt x="45593" y="22796"/>
                </a:moveTo>
                <a:lnTo>
                  <a:pt x="45695" y="79779"/>
                </a:lnTo>
                <a:lnTo>
                  <a:pt x="75984" y="106375"/>
                </a:lnTo>
                <a:lnTo>
                  <a:pt x="93553" y="101626"/>
                </a:lnTo>
                <a:lnTo>
                  <a:pt x="102578" y="91173"/>
                </a:lnTo>
                <a:lnTo>
                  <a:pt x="68376" y="91173"/>
                </a:lnTo>
                <a:lnTo>
                  <a:pt x="60782" y="83578"/>
                </a:lnTo>
                <a:lnTo>
                  <a:pt x="60782" y="75984"/>
                </a:lnTo>
                <a:lnTo>
                  <a:pt x="106375" y="75984"/>
                </a:lnTo>
                <a:lnTo>
                  <a:pt x="106375" y="60782"/>
                </a:lnTo>
                <a:lnTo>
                  <a:pt x="60363" y="60782"/>
                </a:lnTo>
                <a:lnTo>
                  <a:pt x="56984" y="57378"/>
                </a:lnTo>
                <a:lnTo>
                  <a:pt x="56984" y="49009"/>
                </a:lnTo>
                <a:lnTo>
                  <a:pt x="60363" y="45593"/>
                </a:lnTo>
                <a:lnTo>
                  <a:pt x="106375" y="45593"/>
                </a:lnTo>
                <a:lnTo>
                  <a:pt x="106375" y="30426"/>
                </a:lnTo>
                <a:lnTo>
                  <a:pt x="75979" y="30426"/>
                </a:lnTo>
                <a:lnTo>
                  <a:pt x="61496" y="28447"/>
                </a:lnTo>
                <a:lnTo>
                  <a:pt x="45593" y="22796"/>
                </a:lnTo>
                <a:close/>
              </a:path>
              <a:path w="106679" h="106680">
                <a:moveTo>
                  <a:pt x="106375" y="75984"/>
                </a:moveTo>
                <a:lnTo>
                  <a:pt x="91173" y="75984"/>
                </a:lnTo>
                <a:lnTo>
                  <a:pt x="91173" y="83578"/>
                </a:lnTo>
                <a:lnTo>
                  <a:pt x="83578" y="91173"/>
                </a:lnTo>
                <a:lnTo>
                  <a:pt x="102578" y="91173"/>
                </a:lnTo>
                <a:lnTo>
                  <a:pt x="105900" y="80732"/>
                </a:lnTo>
                <a:lnTo>
                  <a:pt x="106375" y="75984"/>
                </a:lnTo>
                <a:close/>
              </a:path>
              <a:path w="106679" h="106680">
                <a:moveTo>
                  <a:pt x="0" y="0"/>
                </a:moveTo>
                <a:lnTo>
                  <a:pt x="96" y="56749"/>
                </a:lnTo>
                <a:lnTo>
                  <a:pt x="30391" y="83578"/>
                </a:lnTo>
                <a:lnTo>
                  <a:pt x="34099" y="83578"/>
                </a:lnTo>
                <a:lnTo>
                  <a:pt x="37274" y="82956"/>
                </a:lnTo>
                <a:lnTo>
                  <a:pt x="40119" y="82156"/>
                </a:lnTo>
                <a:lnTo>
                  <a:pt x="39687" y="78486"/>
                </a:lnTo>
                <a:lnTo>
                  <a:pt x="39890" y="75984"/>
                </a:lnTo>
                <a:lnTo>
                  <a:pt x="30391" y="75984"/>
                </a:lnTo>
                <a:lnTo>
                  <a:pt x="17211" y="72422"/>
                </a:lnTo>
                <a:lnTo>
                  <a:pt x="10442" y="64579"/>
                </a:lnTo>
                <a:lnTo>
                  <a:pt x="7950" y="56749"/>
                </a:lnTo>
                <a:lnTo>
                  <a:pt x="7594" y="53187"/>
                </a:lnTo>
                <a:lnTo>
                  <a:pt x="7594" y="11391"/>
                </a:lnTo>
                <a:lnTo>
                  <a:pt x="60782" y="11391"/>
                </a:lnTo>
                <a:lnTo>
                  <a:pt x="60782" y="7629"/>
                </a:lnTo>
                <a:lnTo>
                  <a:pt x="30391" y="7629"/>
                </a:lnTo>
                <a:lnTo>
                  <a:pt x="15908" y="5650"/>
                </a:lnTo>
                <a:lnTo>
                  <a:pt x="0" y="0"/>
                </a:lnTo>
                <a:close/>
              </a:path>
              <a:path w="106679" h="106680">
                <a:moveTo>
                  <a:pt x="39890" y="74320"/>
                </a:moveTo>
                <a:lnTo>
                  <a:pt x="37274" y="75336"/>
                </a:lnTo>
                <a:lnTo>
                  <a:pt x="34099" y="75984"/>
                </a:lnTo>
                <a:lnTo>
                  <a:pt x="39890" y="75984"/>
                </a:lnTo>
                <a:lnTo>
                  <a:pt x="39890" y="74320"/>
                </a:lnTo>
                <a:close/>
              </a:path>
              <a:path w="106679" h="106680">
                <a:moveTo>
                  <a:pt x="34544" y="49390"/>
                </a:moveTo>
                <a:lnTo>
                  <a:pt x="19265" y="49390"/>
                </a:lnTo>
                <a:lnTo>
                  <a:pt x="15201" y="57111"/>
                </a:lnTo>
                <a:lnTo>
                  <a:pt x="15201" y="64579"/>
                </a:lnTo>
                <a:lnTo>
                  <a:pt x="39890" y="64579"/>
                </a:lnTo>
                <a:lnTo>
                  <a:pt x="39890" y="52006"/>
                </a:lnTo>
                <a:lnTo>
                  <a:pt x="37566" y="50317"/>
                </a:lnTo>
                <a:lnTo>
                  <a:pt x="34544" y="49390"/>
                </a:lnTo>
                <a:close/>
              </a:path>
              <a:path w="106679" h="106680">
                <a:moveTo>
                  <a:pt x="83159" y="45593"/>
                </a:moveTo>
                <a:lnTo>
                  <a:pt x="68770" y="45593"/>
                </a:lnTo>
                <a:lnTo>
                  <a:pt x="72186" y="49009"/>
                </a:lnTo>
                <a:lnTo>
                  <a:pt x="72186" y="57378"/>
                </a:lnTo>
                <a:lnTo>
                  <a:pt x="68770" y="60782"/>
                </a:lnTo>
                <a:lnTo>
                  <a:pt x="83159" y="60782"/>
                </a:lnTo>
                <a:lnTo>
                  <a:pt x="79781" y="57378"/>
                </a:lnTo>
                <a:lnTo>
                  <a:pt x="79781" y="49009"/>
                </a:lnTo>
                <a:lnTo>
                  <a:pt x="83159" y="45593"/>
                </a:lnTo>
                <a:close/>
              </a:path>
              <a:path w="106679" h="106680">
                <a:moveTo>
                  <a:pt x="106375" y="45593"/>
                </a:moveTo>
                <a:lnTo>
                  <a:pt x="91567" y="45593"/>
                </a:lnTo>
                <a:lnTo>
                  <a:pt x="94970" y="49009"/>
                </a:lnTo>
                <a:lnTo>
                  <a:pt x="94970" y="57378"/>
                </a:lnTo>
                <a:lnTo>
                  <a:pt x="91567" y="60782"/>
                </a:lnTo>
                <a:lnTo>
                  <a:pt x="106375" y="60782"/>
                </a:lnTo>
                <a:lnTo>
                  <a:pt x="106375" y="45593"/>
                </a:lnTo>
                <a:close/>
              </a:path>
              <a:path w="106679" h="106680">
                <a:moveTo>
                  <a:pt x="23177" y="22796"/>
                </a:moveTo>
                <a:lnTo>
                  <a:pt x="14782" y="22796"/>
                </a:lnTo>
                <a:lnTo>
                  <a:pt x="11391" y="26212"/>
                </a:lnTo>
                <a:lnTo>
                  <a:pt x="11391" y="34582"/>
                </a:lnTo>
                <a:lnTo>
                  <a:pt x="14782" y="37985"/>
                </a:lnTo>
                <a:lnTo>
                  <a:pt x="23177" y="37985"/>
                </a:lnTo>
                <a:lnTo>
                  <a:pt x="26593" y="34582"/>
                </a:lnTo>
                <a:lnTo>
                  <a:pt x="26593" y="26212"/>
                </a:lnTo>
                <a:lnTo>
                  <a:pt x="23177" y="22796"/>
                </a:lnTo>
                <a:close/>
              </a:path>
              <a:path w="106679" h="106680">
                <a:moveTo>
                  <a:pt x="106375" y="22796"/>
                </a:moveTo>
                <a:lnTo>
                  <a:pt x="90464" y="28590"/>
                </a:lnTo>
                <a:lnTo>
                  <a:pt x="75979" y="30426"/>
                </a:lnTo>
                <a:lnTo>
                  <a:pt x="106375" y="30426"/>
                </a:lnTo>
                <a:lnTo>
                  <a:pt x="106375" y="22796"/>
                </a:lnTo>
                <a:close/>
              </a:path>
              <a:path w="106679" h="106680">
                <a:moveTo>
                  <a:pt x="60782" y="11391"/>
                </a:moveTo>
                <a:lnTo>
                  <a:pt x="53187" y="11391"/>
                </a:lnTo>
                <a:lnTo>
                  <a:pt x="53187" y="20193"/>
                </a:lnTo>
                <a:lnTo>
                  <a:pt x="55714" y="21196"/>
                </a:lnTo>
                <a:lnTo>
                  <a:pt x="58318" y="22148"/>
                </a:lnTo>
                <a:lnTo>
                  <a:pt x="60782" y="22796"/>
                </a:lnTo>
                <a:lnTo>
                  <a:pt x="60782" y="11391"/>
                </a:lnTo>
                <a:close/>
              </a:path>
              <a:path w="106679" h="106680">
                <a:moveTo>
                  <a:pt x="53187" y="11391"/>
                </a:moveTo>
                <a:lnTo>
                  <a:pt x="7594" y="11391"/>
                </a:lnTo>
                <a:lnTo>
                  <a:pt x="18994" y="15470"/>
                </a:lnTo>
                <a:lnTo>
                  <a:pt x="30391" y="16830"/>
                </a:lnTo>
                <a:lnTo>
                  <a:pt x="41788" y="15470"/>
                </a:lnTo>
                <a:lnTo>
                  <a:pt x="53187" y="11391"/>
                </a:lnTo>
                <a:close/>
              </a:path>
              <a:path w="106679" h="106680">
                <a:moveTo>
                  <a:pt x="60782" y="0"/>
                </a:moveTo>
                <a:lnTo>
                  <a:pt x="44873" y="5793"/>
                </a:lnTo>
                <a:lnTo>
                  <a:pt x="30391" y="7629"/>
                </a:lnTo>
                <a:lnTo>
                  <a:pt x="60782" y="7629"/>
                </a:lnTo>
                <a:lnTo>
                  <a:pt x="60782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4395760" y="2564040"/>
            <a:ext cx="68580" cy="91440"/>
          </a:xfrm>
          <a:custGeom>
            <a:avLst/>
            <a:gdLst/>
            <a:ahLst/>
            <a:cxnLst/>
            <a:rect l="l" t="t" r="r" b="b"/>
            <a:pathLst>
              <a:path w="68579" h="91439">
                <a:moveTo>
                  <a:pt x="45593" y="0"/>
                </a:moveTo>
                <a:lnTo>
                  <a:pt x="0" y="0"/>
                </a:lnTo>
                <a:lnTo>
                  <a:pt x="0" y="91173"/>
                </a:lnTo>
                <a:lnTo>
                  <a:pt x="13296" y="91173"/>
                </a:lnTo>
                <a:lnTo>
                  <a:pt x="13296" y="53187"/>
                </a:lnTo>
                <a:lnTo>
                  <a:pt x="45593" y="53187"/>
                </a:lnTo>
                <a:lnTo>
                  <a:pt x="54457" y="51096"/>
                </a:lnTo>
                <a:lnTo>
                  <a:pt x="61699" y="45396"/>
                </a:lnTo>
                <a:lnTo>
                  <a:pt x="64881" y="39890"/>
                </a:lnTo>
                <a:lnTo>
                  <a:pt x="13296" y="39890"/>
                </a:lnTo>
                <a:lnTo>
                  <a:pt x="13296" y="13296"/>
                </a:lnTo>
                <a:lnTo>
                  <a:pt x="64884" y="13296"/>
                </a:lnTo>
                <a:lnTo>
                  <a:pt x="61699" y="7786"/>
                </a:lnTo>
                <a:lnTo>
                  <a:pt x="54457" y="2088"/>
                </a:lnTo>
                <a:lnTo>
                  <a:pt x="45593" y="0"/>
                </a:lnTo>
                <a:close/>
              </a:path>
              <a:path w="68579" h="91439">
                <a:moveTo>
                  <a:pt x="64884" y="13296"/>
                </a:moveTo>
                <a:lnTo>
                  <a:pt x="48437" y="13296"/>
                </a:lnTo>
                <a:lnTo>
                  <a:pt x="53809" y="19227"/>
                </a:lnTo>
                <a:lnTo>
                  <a:pt x="53809" y="33921"/>
                </a:lnTo>
                <a:lnTo>
                  <a:pt x="48437" y="39890"/>
                </a:lnTo>
                <a:lnTo>
                  <a:pt x="64881" y="39890"/>
                </a:lnTo>
                <a:lnTo>
                  <a:pt x="66584" y="36942"/>
                </a:lnTo>
                <a:lnTo>
                  <a:pt x="68376" y="26593"/>
                </a:lnTo>
                <a:lnTo>
                  <a:pt x="66584" y="16239"/>
                </a:lnTo>
                <a:lnTo>
                  <a:pt x="64884" y="13296"/>
                </a:lnTo>
                <a:close/>
              </a:path>
            </a:pathLst>
          </a:custGeom>
          <a:solidFill>
            <a:srgbClr val="009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043309" y="3138162"/>
            <a:ext cx="106680" cy="91440"/>
          </a:xfrm>
          <a:custGeom>
            <a:avLst/>
            <a:gdLst/>
            <a:ahLst/>
            <a:cxnLst/>
            <a:rect l="l" t="t" r="r" b="b"/>
            <a:pathLst>
              <a:path w="106679" h="91439">
                <a:moveTo>
                  <a:pt x="53187" y="0"/>
                </a:moveTo>
                <a:lnTo>
                  <a:pt x="7594" y="15201"/>
                </a:lnTo>
                <a:lnTo>
                  <a:pt x="7594" y="22796"/>
                </a:lnTo>
                <a:lnTo>
                  <a:pt x="98780" y="22796"/>
                </a:lnTo>
                <a:lnTo>
                  <a:pt x="98780" y="15201"/>
                </a:lnTo>
                <a:lnTo>
                  <a:pt x="53187" y="0"/>
                </a:lnTo>
                <a:close/>
              </a:path>
              <a:path w="106679" h="91439">
                <a:moveTo>
                  <a:pt x="98780" y="75984"/>
                </a:moveTo>
                <a:lnTo>
                  <a:pt x="7594" y="75984"/>
                </a:lnTo>
                <a:lnTo>
                  <a:pt x="0" y="91173"/>
                </a:lnTo>
                <a:lnTo>
                  <a:pt x="106375" y="91173"/>
                </a:lnTo>
                <a:lnTo>
                  <a:pt x="98780" y="75984"/>
                </a:lnTo>
                <a:close/>
              </a:path>
              <a:path w="106679" h="91439">
                <a:moveTo>
                  <a:pt x="34188" y="37985"/>
                </a:moveTo>
                <a:lnTo>
                  <a:pt x="15201" y="37985"/>
                </a:lnTo>
                <a:lnTo>
                  <a:pt x="15201" y="75984"/>
                </a:lnTo>
                <a:lnTo>
                  <a:pt x="30391" y="75984"/>
                </a:lnTo>
                <a:lnTo>
                  <a:pt x="30391" y="41579"/>
                </a:lnTo>
                <a:lnTo>
                  <a:pt x="34188" y="37985"/>
                </a:lnTo>
                <a:close/>
              </a:path>
              <a:path w="106679" h="91439">
                <a:moveTo>
                  <a:pt x="64566" y="37985"/>
                </a:moveTo>
                <a:lnTo>
                  <a:pt x="41770" y="37985"/>
                </a:lnTo>
                <a:lnTo>
                  <a:pt x="45592" y="42024"/>
                </a:lnTo>
                <a:lnTo>
                  <a:pt x="45592" y="75984"/>
                </a:lnTo>
                <a:lnTo>
                  <a:pt x="60782" y="75984"/>
                </a:lnTo>
                <a:lnTo>
                  <a:pt x="60782" y="41579"/>
                </a:lnTo>
                <a:lnTo>
                  <a:pt x="64566" y="37985"/>
                </a:lnTo>
                <a:close/>
              </a:path>
              <a:path w="106679" h="91439">
                <a:moveTo>
                  <a:pt x="91173" y="37985"/>
                </a:moveTo>
                <a:lnTo>
                  <a:pt x="72212" y="37985"/>
                </a:lnTo>
                <a:lnTo>
                  <a:pt x="75984" y="41579"/>
                </a:lnTo>
                <a:lnTo>
                  <a:pt x="75984" y="75984"/>
                </a:lnTo>
                <a:lnTo>
                  <a:pt x="91173" y="75984"/>
                </a:lnTo>
                <a:lnTo>
                  <a:pt x="91173" y="37985"/>
                </a:lnTo>
                <a:close/>
              </a:path>
              <a:path w="106679" h="91439">
                <a:moveTo>
                  <a:pt x="98780" y="30391"/>
                </a:moveTo>
                <a:lnTo>
                  <a:pt x="7594" y="30391"/>
                </a:lnTo>
                <a:lnTo>
                  <a:pt x="7594" y="37985"/>
                </a:lnTo>
                <a:lnTo>
                  <a:pt x="98780" y="37985"/>
                </a:lnTo>
                <a:lnTo>
                  <a:pt x="98780" y="30391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9141133" y="3745798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492"/>
                </a:lnTo>
              </a:path>
            </a:pathLst>
          </a:custGeom>
          <a:ln w="5732">
            <a:solidFill>
              <a:srgbClr val="734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8315986" y="4215576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782"/>
                </a:lnTo>
              </a:path>
            </a:pathLst>
          </a:custGeom>
          <a:ln w="1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8278000" y="420797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971" y="0"/>
                </a:lnTo>
              </a:path>
            </a:pathLst>
          </a:custGeom>
          <a:ln w="15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8308392" y="418517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189" y="0"/>
                </a:lnTo>
              </a:path>
            </a:pathLst>
          </a:custGeom>
          <a:ln w="30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5656674" y="1624134"/>
            <a:ext cx="76200" cy="106680"/>
          </a:xfrm>
          <a:custGeom>
            <a:avLst/>
            <a:gdLst/>
            <a:ahLst/>
            <a:cxnLst/>
            <a:rect l="l" t="t" r="r" b="b"/>
            <a:pathLst>
              <a:path w="76200" h="106680">
                <a:moveTo>
                  <a:pt x="53187" y="0"/>
                </a:moveTo>
                <a:lnTo>
                  <a:pt x="22796" y="0"/>
                </a:lnTo>
                <a:lnTo>
                  <a:pt x="15201" y="7594"/>
                </a:lnTo>
                <a:lnTo>
                  <a:pt x="15201" y="15201"/>
                </a:lnTo>
                <a:lnTo>
                  <a:pt x="60782" y="15201"/>
                </a:lnTo>
                <a:lnTo>
                  <a:pt x="60782" y="7594"/>
                </a:lnTo>
                <a:lnTo>
                  <a:pt x="53187" y="0"/>
                </a:lnTo>
                <a:close/>
              </a:path>
              <a:path w="76200" h="106680">
                <a:moveTo>
                  <a:pt x="60782" y="22796"/>
                </a:moveTo>
                <a:lnTo>
                  <a:pt x="15201" y="22796"/>
                </a:lnTo>
                <a:lnTo>
                  <a:pt x="14960" y="24104"/>
                </a:lnTo>
                <a:lnTo>
                  <a:pt x="15201" y="25374"/>
                </a:lnTo>
                <a:lnTo>
                  <a:pt x="15201" y="26746"/>
                </a:lnTo>
                <a:lnTo>
                  <a:pt x="17290" y="34288"/>
                </a:lnTo>
                <a:lnTo>
                  <a:pt x="22671" y="40255"/>
                </a:lnTo>
                <a:lnTo>
                  <a:pt x="30016" y="44180"/>
                </a:lnTo>
                <a:lnTo>
                  <a:pt x="37998" y="45593"/>
                </a:lnTo>
                <a:lnTo>
                  <a:pt x="45989" y="44180"/>
                </a:lnTo>
                <a:lnTo>
                  <a:pt x="53328" y="40255"/>
                </a:lnTo>
                <a:lnTo>
                  <a:pt x="58699" y="34288"/>
                </a:lnTo>
                <a:lnTo>
                  <a:pt x="60782" y="26746"/>
                </a:lnTo>
                <a:lnTo>
                  <a:pt x="60782" y="22796"/>
                </a:lnTo>
                <a:close/>
              </a:path>
              <a:path w="76200" h="106680">
                <a:moveTo>
                  <a:pt x="53187" y="53187"/>
                </a:moveTo>
                <a:lnTo>
                  <a:pt x="15201" y="53187"/>
                </a:lnTo>
                <a:lnTo>
                  <a:pt x="8295" y="55551"/>
                </a:lnTo>
                <a:lnTo>
                  <a:pt x="3605" y="61390"/>
                </a:lnTo>
                <a:lnTo>
                  <a:pt x="912" y="68827"/>
                </a:lnTo>
                <a:lnTo>
                  <a:pt x="0" y="75984"/>
                </a:lnTo>
                <a:lnTo>
                  <a:pt x="0" y="106375"/>
                </a:lnTo>
                <a:lnTo>
                  <a:pt x="11633" y="106375"/>
                </a:lnTo>
                <a:lnTo>
                  <a:pt x="53187" y="53187"/>
                </a:lnTo>
                <a:close/>
              </a:path>
              <a:path w="76200" h="106680">
                <a:moveTo>
                  <a:pt x="64579" y="53187"/>
                </a:moveTo>
                <a:lnTo>
                  <a:pt x="23037" y="106375"/>
                </a:lnTo>
                <a:lnTo>
                  <a:pt x="75984" y="106375"/>
                </a:lnTo>
                <a:lnTo>
                  <a:pt x="75984" y="75984"/>
                </a:lnTo>
                <a:lnTo>
                  <a:pt x="75514" y="68827"/>
                </a:lnTo>
                <a:lnTo>
                  <a:pt x="73782" y="61390"/>
                </a:lnTo>
                <a:lnTo>
                  <a:pt x="70299" y="55551"/>
                </a:lnTo>
                <a:lnTo>
                  <a:pt x="64579" y="53187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317374" y="348951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782"/>
                </a:lnTo>
              </a:path>
            </a:pathLst>
          </a:custGeom>
          <a:ln w="1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1279389" y="348191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971" y="0"/>
                </a:lnTo>
              </a:path>
            </a:pathLst>
          </a:custGeom>
          <a:ln w="15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1309780" y="345911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189" y="0"/>
                </a:lnTo>
              </a:path>
            </a:pathLst>
          </a:custGeom>
          <a:ln w="30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148555" y="3872479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782"/>
                </a:lnTo>
              </a:path>
            </a:pathLst>
          </a:custGeom>
          <a:ln w="1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110570" y="386487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971" y="0"/>
                </a:lnTo>
              </a:path>
            </a:pathLst>
          </a:custGeom>
          <a:ln w="15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140961" y="384208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189" y="0"/>
                </a:lnTo>
              </a:path>
            </a:pathLst>
          </a:custGeom>
          <a:ln w="30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2895180" y="5594853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782"/>
                </a:lnTo>
              </a:path>
            </a:pathLst>
          </a:custGeom>
          <a:ln w="1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2857195" y="55872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971" y="0"/>
                </a:lnTo>
              </a:path>
            </a:pathLst>
          </a:custGeom>
          <a:ln w="15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2887586" y="556445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189" y="0"/>
                </a:lnTo>
              </a:path>
            </a:pathLst>
          </a:custGeom>
          <a:ln w="30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114277" y="3520434"/>
            <a:ext cx="151960" cy="15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3101754" y="3282531"/>
            <a:ext cx="121568" cy="121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3815854" y="246303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2" y="0"/>
                </a:lnTo>
              </a:path>
            </a:pathLst>
          </a:custGeom>
          <a:ln w="4559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854812" y="1828165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3" y="0"/>
                </a:lnTo>
              </a:path>
            </a:pathLst>
          </a:custGeom>
          <a:ln w="4559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8959824" y="296174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3" y="0"/>
                </a:lnTo>
              </a:path>
            </a:pathLst>
          </a:custGeom>
          <a:ln w="4559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8210854" y="3208185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3" y="0"/>
                </a:lnTo>
              </a:path>
            </a:pathLst>
          </a:custGeom>
          <a:ln w="4559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4822787" y="573213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3798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4837988" y="573403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41783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4853190" y="573594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45593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4868379" y="573594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45593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4803800" y="572644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781" y="0"/>
                </a:lnTo>
              </a:path>
            </a:pathLst>
          </a:custGeom>
          <a:ln w="3797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4803800" y="5741638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781" y="0"/>
                </a:lnTo>
              </a:path>
            </a:pathLst>
          </a:custGeom>
          <a:ln w="3797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4861526" y="5771822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5156" y="0"/>
                </a:moveTo>
                <a:lnTo>
                  <a:pt x="0" y="4127"/>
                </a:lnTo>
                <a:lnTo>
                  <a:pt x="0" y="10718"/>
                </a:lnTo>
                <a:lnTo>
                  <a:pt x="5156" y="14820"/>
                </a:lnTo>
                <a:lnTo>
                  <a:pt x="11569" y="13360"/>
                </a:lnTo>
                <a:lnTo>
                  <a:pt x="14452" y="7429"/>
                </a:lnTo>
                <a:lnTo>
                  <a:pt x="11569" y="1485"/>
                </a:lnTo>
                <a:lnTo>
                  <a:pt x="5156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4815937" y="5771822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5156" y="0"/>
                </a:moveTo>
                <a:lnTo>
                  <a:pt x="0" y="4127"/>
                </a:lnTo>
                <a:lnTo>
                  <a:pt x="0" y="10718"/>
                </a:lnTo>
                <a:lnTo>
                  <a:pt x="5156" y="14820"/>
                </a:lnTo>
                <a:lnTo>
                  <a:pt x="11569" y="13360"/>
                </a:lnTo>
                <a:lnTo>
                  <a:pt x="14452" y="7429"/>
                </a:lnTo>
                <a:lnTo>
                  <a:pt x="11569" y="1485"/>
                </a:lnTo>
                <a:lnTo>
                  <a:pt x="5156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4803793" y="5758738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68389" y="0"/>
                </a:moveTo>
                <a:lnTo>
                  <a:pt x="68389" y="11391"/>
                </a:lnTo>
                <a:lnTo>
                  <a:pt x="1701" y="11391"/>
                </a:lnTo>
                <a:lnTo>
                  <a:pt x="0" y="13093"/>
                </a:lnTo>
                <a:lnTo>
                  <a:pt x="0" y="17272"/>
                </a:lnTo>
                <a:lnTo>
                  <a:pt x="1701" y="18999"/>
                </a:lnTo>
                <a:lnTo>
                  <a:pt x="75984" y="18999"/>
                </a:lnTo>
                <a:lnTo>
                  <a:pt x="75984" y="3797"/>
                </a:lnTo>
                <a:lnTo>
                  <a:pt x="68389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4883576" y="5694922"/>
            <a:ext cx="19685" cy="14604"/>
          </a:xfrm>
          <a:custGeom>
            <a:avLst/>
            <a:gdLst/>
            <a:ahLst/>
            <a:cxnLst/>
            <a:rect l="l" t="t" r="r" b="b"/>
            <a:pathLst>
              <a:path w="19685" h="14604">
                <a:moveTo>
                  <a:pt x="15494" y="0"/>
                </a:moveTo>
                <a:lnTo>
                  <a:pt x="13296" y="749"/>
                </a:lnTo>
                <a:lnTo>
                  <a:pt x="2019" y="4927"/>
                </a:lnTo>
                <a:lnTo>
                  <a:pt x="0" y="14427"/>
                </a:lnTo>
                <a:lnTo>
                  <a:pt x="7594" y="14427"/>
                </a:lnTo>
                <a:lnTo>
                  <a:pt x="8343" y="11379"/>
                </a:lnTo>
                <a:lnTo>
                  <a:pt x="15938" y="8724"/>
                </a:lnTo>
                <a:lnTo>
                  <a:pt x="18135" y="7988"/>
                </a:lnTo>
                <a:lnTo>
                  <a:pt x="19316" y="5613"/>
                </a:lnTo>
                <a:lnTo>
                  <a:pt x="18605" y="3390"/>
                </a:lnTo>
                <a:lnTo>
                  <a:pt x="17868" y="1193"/>
                </a:lnTo>
                <a:lnTo>
                  <a:pt x="15494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4796199" y="5709349"/>
            <a:ext cx="95250" cy="53340"/>
          </a:xfrm>
          <a:custGeom>
            <a:avLst/>
            <a:gdLst/>
            <a:ahLst/>
            <a:cxnLst/>
            <a:rect l="l" t="t" r="r" b="b"/>
            <a:pathLst>
              <a:path w="95250" h="53339">
                <a:moveTo>
                  <a:pt x="94970" y="0"/>
                </a:moveTo>
                <a:lnTo>
                  <a:pt x="0" y="0"/>
                </a:lnTo>
                <a:lnTo>
                  <a:pt x="7594" y="45592"/>
                </a:lnTo>
                <a:lnTo>
                  <a:pt x="83578" y="53187"/>
                </a:lnTo>
                <a:lnTo>
                  <a:pt x="85371" y="44818"/>
                </a:lnTo>
                <a:lnTo>
                  <a:pt x="77876" y="44818"/>
                </a:lnTo>
                <a:lnTo>
                  <a:pt x="14414" y="38734"/>
                </a:lnTo>
                <a:lnTo>
                  <a:pt x="8839" y="7594"/>
                </a:lnTo>
                <a:lnTo>
                  <a:pt x="93343" y="7594"/>
                </a:lnTo>
                <a:lnTo>
                  <a:pt x="94970" y="0"/>
                </a:lnTo>
                <a:close/>
              </a:path>
              <a:path w="95250" h="53339">
                <a:moveTo>
                  <a:pt x="93343" y="7594"/>
                </a:moveTo>
                <a:lnTo>
                  <a:pt x="85737" y="7594"/>
                </a:lnTo>
                <a:lnTo>
                  <a:pt x="77876" y="44818"/>
                </a:lnTo>
                <a:lnTo>
                  <a:pt x="85371" y="44818"/>
                </a:lnTo>
                <a:lnTo>
                  <a:pt x="93343" y="7594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3145891" y="558282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3798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3161080" y="558472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41783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3176282" y="558662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45593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3191471" y="558662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45593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3126892" y="5577122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781" y="0"/>
                </a:lnTo>
              </a:path>
            </a:pathLst>
          </a:custGeom>
          <a:ln w="3797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3126892" y="5592324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781" y="0"/>
                </a:lnTo>
              </a:path>
            </a:pathLst>
          </a:custGeom>
          <a:ln w="3797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3184644" y="5622541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5" h="15239">
                <a:moveTo>
                  <a:pt x="5130" y="0"/>
                </a:moveTo>
                <a:lnTo>
                  <a:pt x="0" y="4102"/>
                </a:lnTo>
                <a:lnTo>
                  <a:pt x="0" y="10718"/>
                </a:lnTo>
                <a:lnTo>
                  <a:pt x="5130" y="14808"/>
                </a:lnTo>
                <a:lnTo>
                  <a:pt x="11582" y="13347"/>
                </a:lnTo>
                <a:lnTo>
                  <a:pt x="14427" y="7416"/>
                </a:lnTo>
                <a:lnTo>
                  <a:pt x="11582" y="1447"/>
                </a:lnTo>
                <a:lnTo>
                  <a:pt x="5130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3139056" y="5622541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5" h="15239">
                <a:moveTo>
                  <a:pt x="5130" y="0"/>
                </a:moveTo>
                <a:lnTo>
                  <a:pt x="0" y="4102"/>
                </a:lnTo>
                <a:lnTo>
                  <a:pt x="0" y="10718"/>
                </a:lnTo>
                <a:lnTo>
                  <a:pt x="5130" y="14808"/>
                </a:lnTo>
                <a:lnTo>
                  <a:pt x="11582" y="13347"/>
                </a:lnTo>
                <a:lnTo>
                  <a:pt x="14427" y="7416"/>
                </a:lnTo>
                <a:lnTo>
                  <a:pt x="11582" y="1447"/>
                </a:lnTo>
                <a:lnTo>
                  <a:pt x="5130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3126886" y="5609422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68389" y="0"/>
                </a:moveTo>
                <a:lnTo>
                  <a:pt x="68389" y="11391"/>
                </a:lnTo>
                <a:lnTo>
                  <a:pt x="1727" y="11391"/>
                </a:lnTo>
                <a:lnTo>
                  <a:pt x="0" y="13119"/>
                </a:lnTo>
                <a:lnTo>
                  <a:pt x="0" y="17297"/>
                </a:lnTo>
                <a:lnTo>
                  <a:pt x="1727" y="18999"/>
                </a:lnTo>
                <a:lnTo>
                  <a:pt x="75984" y="18999"/>
                </a:lnTo>
                <a:lnTo>
                  <a:pt x="75984" y="3797"/>
                </a:lnTo>
                <a:lnTo>
                  <a:pt x="68389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3206669" y="5545644"/>
            <a:ext cx="19685" cy="14604"/>
          </a:xfrm>
          <a:custGeom>
            <a:avLst/>
            <a:gdLst/>
            <a:ahLst/>
            <a:cxnLst/>
            <a:rect l="l" t="t" r="r" b="b"/>
            <a:pathLst>
              <a:path w="19685" h="14604">
                <a:moveTo>
                  <a:pt x="15494" y="0"/>
                </a:moveTo>
                <a:lnTo>
                  <a:pt x="13296" y="736"/>
                </a:lnTo>
                <a:lnTo>
                  <a:pt x="2044" y="4889"/>
                </a:lnTo>
                <a:lnTo>
                  <a:pt x="0" y="14389"/>
                </a:lnTo>
                <a:lnTo>
                  <a:pt x="7594" y="14389"/>
                </a:lnTo>
                <a:lnTo>
                  <a:pt x="8369" y="11366"/>
                </a:lnTo>
                <a:lnTo>
                  <a:pt x="15963" y="8686"/>
                </a:lnTo>
                <a:lnTo>
                  <a:pt x="18161" y="7975"/>
                </a:lnTo>
                <a:lnTo>
                  <a:pt x="19354" y="5575"/>
                </a:lnTo>
                <a:lnTo>
                  <a:pt x="18605" y="3378"/>
                </a:lnTo>
                <a:lnTo>
                  <a:pt x="17894" y="1181"/>
                </a:lnTo>
                <a:lnTo>
                  <a:pt x="15494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3119292" y="5560033"/>
            <a:ext cx="95250" cy="53340"/>
          </a:xfrm>
          <a:custGeom>
            <a:avLst/>
            <a:gdLst/>
            <a:ahLst/>
            <a:cxnLst/>
            <a:rect l="l" t="t" r="r" b="b"/>
            <a:pathLst>
              <a:path w="95250" h="53339">
                <a:moveTo>
                  <a:pt x="94970" y="0"/>
                </a:moveTo>
                <a:lnTo>
                  <a:pt x="0" y="0"/>
                </a:lnTo>
                <a:lnTo>
                  <a:pt x="7594" y="45593"/>
                </a:lnTo>
                <a:lnTo>
                  <a:pt x="83578" y="53187"/>
                </a:lnTo>
                <a:lnTo>
                  <a:pt x="85365" y="44843"/>
                </a:lnTo>
                <a:lnTo>
                  <a:pt x="77876" y="44843"/>
                </a:lnTo>
                <a:lnTo>
                  <a:pt x="14452" y="38760"/>
                </a:lnTo>
                <a:lnTo>
                  <a:pt x="8877" y="7594"/>
                </a:lnTo>
                <a:lnTo>
                  <a:pt x="93343" y="7594"/>
                </a:lnTo>
                <a:lnTo>
                  <a:pt x="94970" y="0"/>
                </a:lnTo>
                <a:close/>
              </a:path>
              <a:path w="95250" h="53339">
                <a:moveTo>
                  <a:pt x="93343" y="7594"/>
                </a:moveTo>
                <a:lnTo>
                  <a:pt x="85737" y="7594"/>
                </a:lnTo>
                <a:lnTo>
                  <a:pt x="77876" y="44843"/>
                </a:lnTo>
                <a:lnTo>
                  <a:pt x="85365" y="44843"/>
                </a:lnTo>
                <a:lnTo>
                  <a:pt x="93343" y="7594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4543336" y="570765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2" y="0"/>
                </a:lnTo>
              </a:path>
            </a:pathLst>
          </a:custGeom>
          <a:ln w="45593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8208403" y="307687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3" y="0"/>
                </a:lnTo>
              </a:path>
            </a:pathLst>
          </a:custGeom>
          <a:ln w="4559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7647983" y="1910820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782"/>
                </a:lnTo>
              </a:path>
            </a:pathLst>
          </a:custGeom>
          <a:ln w="15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7609997" y="190321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971" y="0"/>
                </a:lnTo>
              </a:path>
            </a:pathLst>
          </a:custGeom>
          <a:ln w="15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7640388" y="1880423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189" y="0"/>
                </a:lnTo>
              </a:path>
            </a:pathLst>
          </a:custGeom>
          <a:ln w="30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3749687" y="262735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2" y="0"/>
                </a:lnTo>
              </a:path>
            </a:pathLst>
          </a:custGeom>
          <a:ln w="4559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048630" y="568137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2" y="0"/>
                </a:lnTo>
              </a:path>
            </a:pathLst>
          </a:custGeom>
          <a:ln w="45593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8118715" y="5323478"/>
            <a:ext cx="151960" cy="15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4044472" y="4717660"/>
            <a:ext cx="974148" cy="771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8945079" y="342237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3" y="0"/>
                </a:lnTo>
              </a:path>
            </a:pathLst>
          </a:custGeom>
          <a:ln w="4559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7972742" y="299272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3" y="0"/>
                </a:lnTo>
              </a:path>
            </a:pathLst>
          </a:custGeom>
          <a:ln w="4559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8841223" y="3586797"/>
            <a:ext cx="310377" cy="4835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243597" y="3656130"/>
            <a:ext cx="2351918" cy="2128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2920174" y="366373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593" y="0"/>
                </a:lnTo>
              </a:path>
            </a:pathLst>
          </a:custGeom>
          <a:ln w="45593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4341088" y="553472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2" y="0"/>
                </a:lnTo>
              </a:path>
            </a:pathLst>
          </a:custGeom>
          <a:ln w="45593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4685881" y="474000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2" y="0"/>
                </a:lnTo>
              </a:path>
            </a:pathLst>
          </a:custGeom>
          <a:ln w="45593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4723155" y="466750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2" y="0"/>
                </a:lnTo>
              </a:path>
            </a:pathLst>
          </a:custGeom>
          <a:ln w="45593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8836279" y="313902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3" y="0"/>
                </a:lnTo>
              </a:path>
            </a:pathLst>
          </a:custGeom>
          <a:ln w="4559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7055104" y="182617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593" y="0"/>
                </a:lnTo>
              </a:path>
            </a:pathLst>
          </a:custGeom>
          <a:ln w="4559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8562746" y="2571807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5156" y="0"/>
                </a:moveTo>
                <a:lnTo>
                  <a:pt x="0" y="4127"/>
                </a:lnTo>
                <a:lnTo>
                  <a:pt x="0" y="10718"/>
                </a:lnTo>
                <a:lnTo>
                  <a:pt x="5156" y="14820"/>
                </a:lnTo>
                <a:lnTo>
                  <a:pt x="11607" y="13360"/>
                </a:lnTo>
                <a:lnTo>
                  <a:pt x="14452" y="7429"/>
                </a:lnTo>
                <a:lnTo>
                  <a:pt x="11607" y="1485"/>
                </a:lnTo>
                <a:lnTo>
                  <a:pt x="5156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8517158" y="2571807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5156" y="0"/>
                </a:moveTo>
                <a:lnTo>
                  <a:pt x="0" y="4127"/>
                </a:lnTo>
                <a:lnTo>
                  <a:pt x="0" y="10718"/>
                </a:lnTo>
                <a:lnTo>
                  <a:pt x="5156" y="14820"/>
                </a:lnTo>
                <a:lnTo>
                  <a:pt x="11607" y="13360"/>
                </a:lnTo>
                <a:lnTo>
                  <a:pt x="14452" y="7429"/>
                </a:lnTo>
                <a:lnTo>
                  <a:pt x="11607" y="1485"/>
                </a:lnTo>
                <a:lnTo>
                  <a:pt x="5156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8505013" y="2558723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68389" y="0"/>
                </a:moveTo>
                <a:lnTo>
                  <a:pt x="68389" y="11391"/>
                </a:lnTo>
                <a:lnTo>
                  <a:pt x="1701" y="11391"/>
                </a:lnTo>
                <a:lnTo>
                  <a:pt x="0" y="13093"/>
                </a:lnTo>
                <a:lnTo>
                  <a:pt x="0" y="17271"/>
                </a:lnTo>
                <a:lnTo>
                  <a:pt x="1701" y="18999"/>
                </a:lnTo>
                <a:lnTo>
                  <a:pt x="75984" y="18999"/>
                </a:lnTo>
                <a:lnTo>
                  <a:pt x="75984" y="3797"/>
                </a:lnTo>
                <a:lnTo>
                  <a:pt x="68389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8584797" y="2494907"/>
            <a:ext cx="19685" cy="14604"/>
          </a:xfrm>
          <a:custGeom>
            <a:avLst/>
            <a:gdLst/>
            <a:ahLst/>
            <a:cxnLst/>
            <a:rect l="l" t="t" r="r" b="b"/>
            <a:pathLst>
              <a:path w="19684" h="14605">
                <a:moveTo>
                  <a:pt x="15494" y="0"/>
                </a:moveTo>
                <a:lnTo>
                  <a:pt x="13296" y="749"/>
                </a:lnTo>
                <a:lnTo>
                  <a:pt x="2044" y="4927"/>
                </a:lnTo>
                <a:lnTo>
                  <a:pt x="0" y="14427"/>
                </a:lnTo>
                <a:lnTo>
                  <a:pt x="7594" y="14427"/>
                </a:lnTo>
                <a:lnTo>
                  <a:pt x="8369" y="11366"/>
                </a:lnTo>
                <a:lnTo>
                  <a:pt x="15976" y="8724"/>
                </a:lnTo>
                <a:lnTo>
                  <a:pt x="18161" y="7988"/>
                </a:lnTo>
                <a:lnTo>
                  <a:pt x="19354" y="5613"/>
                </a:lnTo>
                <a:lnTo>
                  <a:pt x="18605" y="3390"/>
                </a:lnTo>
                <a:lnTo>
                  <a:pt x="17894" y="1193"/>
                </a:lnTo>
                <a:lnTo>
                  <a:pt x="15494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8497418" y="2509334"/>
            <a:ext cx="95250" cy="53340"/>
          </a:xfrm>
          <a:custGeom>
            <a:avLst/>
            <a:gdLst/>
            <a:ahLst/>
            <a:cxnLst/>
            <a:rect l="l" t="t" r="r" b="b"/>
            <a:pathLst>
              <a:path w="95250" h="53339">
                <a:moveTo>
                  <a:pt x="94970" y="0"/>
                </a:moveTo>
                <a:lnTo>
                  <a:pt x="0" y="0"/>
                </a:lnTo>
                <a:lnTo>
                  <a:pt x="7594" y="45593"/>
                </a:lnTo>
                <a:lnTo>
                  <a:pt x="83578" y="53187"/>
                </a:lnTo>
                <a:lnTo>
                  <a:pt x="85371" y="44818"/>
                </a:lnTo>
                <a:lnTo>
                  <a:pt x="77876" y="44818"/>
                </a:lnTo>
                <a:lnTo>
                  <a:pt x="14452" y="38735"/>
                </a:lnTo>
                <a:lnTo>
                  <a:pt x="8877" y="7594"/>
                </a:lnTo>
                <a:lnTo>
                  <a:pt x="93343" y="7594"/>
                </a:lnTo>
                <a:lnTo>
                  <a:pt x="94970" y="0"/>
                </a:lnTo>
                <a:close/>
              </a:path>
              <a:path w="95250" h="53339">
                <a:moveTo>
                  <a:pt x="93343" y="7594"/>
                </a:moveTo>
                <a:lnTo>
                  <a:pt x="85737" y="7594"/>
                </a:lnTo>
                <a:lnTo>
                  <a:pt x="77876" y="44818"/>
                </a:lnTo>
                <a:lnTo>
                  <a:pt x="85371" y="44818"/>
                </a:lnTo>
                <a:lnTo>
                  <a:pt x="93343" y="7594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-7600" y="1664410"/>
            <a:ext cx="4788857" cy="41614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7994932" y="3569608"/>
            <a:ext cx="678607" cy="6804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 txBox="1"/>
          <p:nvPr/>
        </p:nvSpPr>
        <p:spPr>
          <a:xfrm>
            <a:off x="8229548" y="3751944"/>
            <a:ext cx="113030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30" dirty="0">
                <a:solidFill>
                  <a:srgbClr val="4B2D00"/>
                </a:solidFill>
                <a:latin typeface="Arial"/>
                <a:cs typeface="Arial"/>
              </a:rPr>
              <a:t>A4</a:t>
            </a:r>
            <a:endParaRPr sz="600">
              <a:latin typeface="Arial"/>
              <a:cs typeface="Arial"/>
            </a:endParaRPr>
          </a:p>
        </p:txBody>
      </p:sp>
      <p:sp>
        <p:nvSpPr>
          <p:cNvPr id="1625" name="object 1625"/>
          <p:cNvSpPr txBox="1"/>
          <p:nvPr/>
        </p:nvSpPr>
        <p:spPr>
          <a:xfrm rot="19320000">
            <a:off x="4011794" y="4841723"/>
            <a:ext cx="450386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-4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35" dirty="0">
                <a:latin typeface="Arial"/>
                <a:cs typeface="Arial"/>
              </a:rPr>
              <a:t>tt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6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27" name="object 1627"/>
          <p:cNvSpPr txBox="1"/>
          <p:nvPr/>
        </p:nvSpPr>
        <p:spPr>
          <a:xfrm rot="19800000">
            <a:off x="6015656" y="5622294"/>
            <a:ext cx="42843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20" dirty="0">
                <a:latin typeface="Arial"/>
                <a:cs typeface="Arial"/>
              </a:rPr>
              <a:t>B</a:t>
            </a:r>
            <a:r>
              <a:rPr sz="500" spc="10" dirty="0">
                <a:latin typeface="Arial"/>
                <a:cs typeface="Arial"/>
              </a:rPr>
              <a:t>enne</a:t>
            </a:r>
            <a:r>
              <a:rPr sz="500" spc="70" dirty="0">
                <a:latin typeface="Arial"/>
                <a:cs typeface="Arial"/>
              </a:rPr>
              <a:t>t</a:t>
            </a:r>
            <a:r>
              <a:rPr sz="500" spc="-6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28" name="object 1628"/>
          <p:cNvSpPr/>
          <p:nvPr/>
        </p:nvSpPr>
        <p:spPr>
          <a:xfrm>
            <a:off x="1146981" y="5324255"/>
            <a:ext cx="434600" cy="1237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 txBox="1"/>
          <p:nvPr/>
        </p:nvSpPr>
        <p:spPr>
          <a:xfrm rot="20820000">
            <a:off x="1145545" y="5356866"/>
            <a:ext cx="295717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-15" dirty="0">
                <a:latin typeface="Arial"/>
                <a:cs typeface="Arial"/>
              </a:rPr>
              <a:t>C</a:t>
            </a:r>
            <a:r>
              <a:rPr sz="500" spc="10" dirty="0">
                <a:latin typeface="Arial"/>
                <a:cs typeface="Arial"/>
              </a:rPr>
              <a:t>h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dirty="0">
                <a:latin typeface="Arial"/>
                <a:cs typeface="Arial"/>
              </a:rPr>
              <a:t>rl</a:t>
            </a:r>
            <a:r>
              <a:rPr sz="500" spc="10" dirty="0">
                <a:latin typeface="Arial"/>
                <a:cs typeface="Arial"/>
              </a:rPr>
              <a:t>e</a:t>
            </a:r>
            <a:r>
              <a:rPr sz="500" spc="30" dirty="0">
                <a:latin typeface="Arial"/>
                <a:cs typeface="Arial"/>
              </a:rPr>
              <a:t>s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630" name="object 1630"/>
          <p:cNvSpPr txBox="1"/>
          <p:nvPr/>
        </p:nvSpPr>
        <p:spPr>
          <a:xfrm rot="300000">
            <a:off x="1401723" y="5326787"/>
            <a:ext cx="74053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31" name="object 1631"/>
          <p:cNvSpPr txBox="1"/>
          <p:nvPr/>
        </p:nvSpPr>
        <p:spPr>
          <a:xfrm rot="1380000">
            <a:off x="1421637" y="5332832"/>
            <a:ext cx="7454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0" dirty="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632" name="object 1632"/>
          <p:cNvSpPr txBox="1"/>
          <p:nvPr/>
        </p:nvSpPr>
        <p:spPr>
          <a:xfrm rot="540000">
            <a:off x="1448530" y="5340732"/>
            <a:ext cx="81381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633" name="object 1633"/>
          <p:cNvSpPr txBox="1"/>
          <p:nvPr/>
        </p:nvSpPr>
        <p:spPr>
          <a:xfrm rot="20940000">
            <a:off x="1492284" y="5336408"/>
            <a:ext cx="95207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10" dirty="0">
                <a:latin typeface="Arial"/>
                <a:cs typeface="Arial"/>
              </a:rPr>
              <a:t>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36" name="object 1636"/>
          <p:cNvSpPr txBox="1"/>
          <p:nvPr/>
        </p:nvSpPr>
        <p:spPr>
          <a:xfrm rot="19980000">
            <a:off x="9076824" y="3965656"/>
            <a:ext cx="7454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0" dirty="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637" name="object 1637"/>
          <p:cNvSpPr txBox="1"/>
          <p:nvPr/>
        </p:nvSpPr>
        <p:spPr>
          <a:xfrm rot="19920000">
            <a:off x="9046405" y="3980286"/>
            <a:ext cx="8104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638" name="object 1638"/>
          <p:cNvSpPr txBox="1"/>
          <p:nvPr/>
        </p:nvSpPr>
        <p:spPr>
          <a:xfrm rot="19860000">
            <a:off x="9028459" y="3992906"/>
            <a:ext cx="71710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95" dirty="0">
                <a:latin typeface="Arial"/>
                <a:cs typeface="Arial"/>
              </a:rPr>
              <a:t>J</a:t>
            </a:r>
            <a:endParaRPr sz="500">
              <a:latin typeface="Arial"/>
              <a:cs typeface="Arial"/>
            </a:endParaRPr>
          </a:p>
        </p:txBody>
      </p:sp>
      <p:sp>
        <p:nvSpPr>
          <p:cNvPr id="1639" name="object 1639"/>
          <p:cNvSpPr txBox="1"/>
          <p:nvPr/>
        </p:nvSpPr>
        <p:spPr>
          <a:xfrm rot="2760000">
            <a:off x="3231069" y="5653151"/>
            <a:ext cx="375879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-10" dirty="0">
                <a:latin typeface="Arial"/>
                <a:cs typeface="Arial"/>
              </a:rPr>
              <a:t>C</a:t>
            </a:r>
            <a:r>
              <a:rPr sz="500" dirty="0">
                <a:latin typeface="Arial"/>
                <a:cs typeface="Arial"/>
              </a:rPr>
              <a:t>l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g</a:t>
            </a:r>
            <a:r>
              <a:rPr sz="500" spc="15" dirty="0">
                <a:latin typeface="Arial"/>
                <a:cs typeface="Arial"/>
              </a:rPr>
              <a:t>e</a:t>
            </a:r>
            <a:r>
              <a:rPr sz="500" spc="30" dirty="0">
                <a:latin typeface="Arial"/>
                <a:cs typeface="Arial"/>
              </a:rPr>
              <a:t>s</a:t>
            </a:r>
            <a:r>
              <a:rPr sz="500" spc="-65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640" name="object 1640"/>
          <p:cNvSpPr txBox="1"/>
          <p:nvPr/>
        </p:nvSpPr>
        <p:spPr>
          <a:xfrm rot="19260000">
            <a:off x="4512158" y="5305983"/>
            <a:ext cx="41402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-10" dirty="0">
                <a:latin typeface="Arial"/>
                <a:cs typeface="Arial"/>
              </a:rPr>
              <a:t>M</a:t>
            </a:r>
            <a:r>
              <a:rPr sz="500" spc="10" dirty="0">
                <a:latin typeface="Arial"/>
                <a:cs typeface="Arial"/>
              </a:rPr>
              <a:t>a</a:t>
            </a:r>
            <a:r>
              <a:rPr sz="500" spc="35" dirty="0">
                <a:latin typeface="Arial"/>
                <a:cs typeface="Arial"/>
              </a:rPr>
              <a:t>y</a:t>
            </a:r>
            <a:r>
              <a:rPr sz="500" spc="30" dirty="0">
                <a:latin typeface="Arial"/>
                <a:cs typeface="Arial"/>
              </a:rPr>
              <a:t>f</a:t>
            </a:r>
            <a:r>
              <a:rPr sz="500" spc="10" dirty="0">
                <a:latin typeface="Arial"/>
                <a:cs typeface="Arial"/>
              </a:rPr>
              <a:t>a</a:t>
            </a:r>
            <a:r>
              <a:rPr sz="500" spc="-5" dirty="0">
                <a:latin typeface="Arial"/>
                <a:cs typeface="Arial"/>
              </a:rPr>
              <a:t>i</a:t>
            </a:r>
            <a:r>
              <a:rPr sz="500" spc="50" dirty="0">
                <a:latin typeface="Arial"/>
                <a:cs typeface="Arial"/>
              </a:rPr>
              <a:t>r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750" spc="-67" baseline="5555" dirty="0">
                <a:latin typeface="Arial"/>
                <a:cs typeface="Arial"/>
              </a:rPr>
              <a:t>P</a:t>
            </a:r>
            <a:r>
              <a:rPr sz="750" spc="-7" baseline="5555" dirty="0">
                <a:latin typeface="Arial"/>
                <a:cs typeface="Arial"/>
              </a:rPr>
              <a:t>l</a:t>
            </a:r>
            <a:r>
              <a:rPr sz="750" spc="15" baseline="5555" dirty="0">
                <a:latin typeface="Arial"/>
                <a:cs typeface="Arial"/>
              </a:rPr>
              <a:t>a</a:t>
            </a:r>
            <a:r>
              <a:rPr sz="750" spc="-30" baseline="5555" dirty="0">
                <a:latin typeface="Arial"/>
                <a:cs typeface="Arial"/>
              </a:rPr>
              <a:t>c</a:t>
            </a:r>
            <a:r>
              <a:rPr sz="750" spc="75" baseline="5555" dirty="0">
                <a:latin typeface="Arial"/>
                <a:cs typeface="Arial"/>
              </a:rPr>
              <a:t>e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641" name="object 1641"/>
          <p:cNvSpPr/>
          <p:nvPr/>
        </p:nvSpPr>
        <p:spPr>
          <a:xfrm>
            <a:off x="8110062" y="4504589"/>
            <a:ext cx="667953" cy="5450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 txBox="1"/>
          <p:nvPr/>
        </p:nvSpPr>
        <p:spPr>
          <a:xfrm rot="3480000">
            <a:off x="8423571" y="4540880"/>
            <a:ext cx="141548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10" dirty="0">
                <a:latin typeface="Arial"/>
                <a:cs typeface="Arial"/>
              </a:rPr>
              <a:t>D</a:t>
            </a:r>
            <a:r>
              <a:rPr sz="500" spc="10" dirty="0">
                <a:latin typeface="Arial"/>
                <a:cs typeface="Arial"/>
              </a:rPr>
              <a:t>u</a:t>
            </a:r>
            <a:r>
              <a:rPr sz="500" spc="60" dirty="0">
                <a:latin typeface="Arial"/>
                <a:cs typeface="Arial"/>
              </a:rPr>
              <a:t>k</a:t>
            </a:r>
            <a:endParaRPr sz="500">
              <a:latin typeface="Arial"/>
              <a:cs typeface="Arial"/>
            </a:endParaRPr>
          </a:p>
        </p:txBody>
      </p:sp>
      <p:sp>
        <p:nvSpPr>
          <p:cNvPr id="1643" name="object 1643"/>
          <p:cNvSpPr txBox="1"/>
          <p:nvPr/>
        </p:nvSpPr>
        <p:spPr>
          <a:xfrm rot="3600000">
            <a:off x="8402633" y="4795218"/>
            <a:ext cx="473621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75" baseline="5555" dirty="0">
                <a:latin typeface="Arial"/>
                <a:cs typeface="Arial"/>
              </a:rPr>
              <a:t>e</a:t>
            </a:r>
            <a:r>
              <a:rPr sz="750" spc="-142" baseline="5555" dirty="0">
                <a:latin typeface="Arial"/>
                <a:cs typeface="Arial"/>
              </a:rPr>
              <a:t> </a:t>
            </a:r>
            <a:r>
              <a:rPr sz="750" spc="44" baseline="5555" dirty="0">
                <a:latin typeface="Arial"/>
                <a:cs typeface="Arial"/>
              </a:rPr>
              <a:t>of</a:t>
            </a:r>
            <a:r>
              <a:rPr sz="750" spc="-120" baseline="5555" dirty="0">
                <a:latin typeface="Arial"/>
                <a:cs typeface="Arial"/>
              </a:rPr>
              <a:t> </a:t>
            </a:r>
            <a:r>
              <a:rPr sz="750" spc="15" baseline="5555" dirty="0">
                <a:latin typeface="Arial"/>
                <a:cs typeface="Arial"/>
              </a:rPr>
              <a:t>Yor</a:t>
            </a:r>
            <a:r>
              <a:rPr sz="500" spc="10" dirty="0">
                <a:latin typeface="Arial"/>
                <a:cs typeface="Arial"/>
              </a:rPr>
              <a:t>k</a:t>
            </a:r>
            <a:r>
              <a:rPr sz="500" spc="-80" dirty="0">
                <a:latin typeface="Arial"/>
                <a:cs typeface="Arial"/>
              </a:rPr>
              <a:t> </a:t>
            </a:r>
            <a:r>
              <a:rPr sz="500" spc="15" dirty="0">
                <a:latin typeface="Arial"/>
                <a:cs typeface="Arial"/>
              </a:rPr>
              <a:t>Street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44" name="object 1644"/>
          <p:cNvSpPr txBox="1"/>
          <p:nvPr/>
        </p:nvSpPr>
        <p:spPr>
          <a:xfrm>
            <a:off x="2007958" y="4098455"/>
            <a:ext cx="96266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6535" algn="r">
              <a:lnSpc>
                <a:spcPts val="515"/>
              </a:lnSpc>
            </a:pPr>
            <a:r>
              <a:rPr sz="500" spc="40" dirty="0"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1646" name="object 1646"/>
          <p:cNvSpPr txBox="1"/>
          <p:nvPr/>
        </p:nvSpPr>
        <p:spPr>
          <a:xfrm rot="18240000">
            <a:off x="3684119" y="4322326"/>
            <a:ext cx="50946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15" dirty="0">
                <a:latin typeface="Arial"/>
                <a:cs typeface="Arial"/>
              </a:rPr>
              <a:t>Lan</a:t>
            </a:r>
            <a:r>
              <a:rPr sz="500" spc="-15" dirty="0">
                <a:latin typeface="Arial"/>
                <a:cs typeface="Arial"/>
              </a:rPr>
              <a:t>s</a:t>
            </a:r>
            <a:r>
              <a:rPr sz="500" spc="15" dirty="0">
                <a:latin typeface="Arial"/>
                <a:cs typeface="Arial"/>
              </a:rPr>
              <a:t>do</a:t>
            </a:r>
            <a:r>
              <a:rPr sz="500" spc="50" dirty="0">
                <a:latin typeface="Arial"/>
                <a:cs typeface="Arial"/>
              </a:rPr>
              <a:t>w</a:t>
            </a:r>
            <a:r>
              <a:rPr sz="500" spc="15" dirty="0">
                <a:latin typeface="Arial"/>
                <a:cs typeface="Arial"/>
              </a:rPr>
              <a:t>n</a:t>
            </a:r>
            <a:r>
              <a:rPr sz="500" spc="50" dirty="0">
                <a:latin typeface="Arial"/>
                <a:cs typeface="Arial"/>
              </a:rPr>
              <a:t>e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75" dirty="0">
                <a:latin typeface="Arial"/>
                <a:cs typeface="Arial"/>
              </a:rPr>
              <a:t>w</a:t>
            </a:r>
            <a:endParaRPr sz="500">
              <a:latin typeface="Arial"/>
              <a:cs typeface="Arial"/>
            </a:endParaRPr>
          </a:p>
        </p:txBody>
      </p:sp>
      <p:sp>
        <p:nvSpPr>
          <p:cNvPr id="1649" name="object 1649"/>
          <p:cNvSpPr txBox="1"/>
          <p:nvPr/>
        </p:nvSpPr>
        <p:spPr>
          <a:xfrm>
            <a:off x="2016709" y="4404453"/>
            <a:ext cx="542290" cy="1181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40"/>
              </a:spcBef>
            </a:pPr>
            <a:r>
              <a:rPr sz="750" spc="-187" baseline="-27777" dirty="0">
                <a:latin typeface="Arial"/>
                <a:cs typeface="Arial"/>
              </a:rPr>
              <a:t>H</a:t>
            </a:r>
            <a:r>
              <a:rPr sz="500" spc="-125" dirty="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650" name="object 1650"/>
          <p:cNvSpPr/>
          <p:nvPr/>
        </p:nvSpPr>
        <p:spPr>
          <a:xfrm>
            <a:off x="0" y="5641797"/>
            <a:ext cx="1905" cy="6350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0" y="0"/>
                </a:moveTo>
                <a:lnTo>
                  <a:pt x="1424" y="5582"/>
                </a:lnTo>
                <a:lnTo>
                  <a:pt x="0" y="5952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-499" y="5603391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39">
                <a:moveTo>
                  <a:pt x="34696" y="14668"/>
                </a:moveTo>
                <a:lnTo>
                  <a:pt x="35407" y="17627"/>
                </a:lnTo>
                <a:lnTo>
                  <a:pt x="7975" y="24752"/>
                </a:lnTo>
                <a:lnTo>
                  <a:pt x="9232" y="28727"/>
                </a:lnTo>
                <a:lnTo>
                  <a:pt x="11252" y="31496"/>
                </a:lnTo>
                <a:lnTo>
                  <a:pt x="14033" y="33070"/>
                </a:lnTo>
                <a:lnTo>
                  <a:pt x="16789" y="34582"/>
                </a:lnTo>
                <a:lnTo>
                  <a:pt x="20154" y="34848"/>
                </a:lnTo>
                <a:lnTo>
                  <a:pt x="24130" y="33896"/>
                </a:lnTo>
                <a:lnTo>
                  <a:pt x="36360" y="27127"/>
                </a:lnTo>
                <a:lnTo>
                  <a:pt x="37782" y="32829"/>
                </a:lnTo>
                <a:lnTo>
                  <a:pt x="25082" y="39001"/>
                </a:lnTo>
                <a:lnTo>
                  <a:pt x="19291" y="40513"/>
                </a:lnTo>
                <a:lnTo>
                  <a:pt x="1574" y="25234"/>
                </a:lnTo>
                <a:lnTo>
                  <a:pt x="0" y="19240"/>
                </a:lnTo>
                <a:lnTo>
                  <a:pt x="14160" y="1244"/>
                </a:lnTo>
                <a:lnTo>
                  <a:pt x="19050" y="0"/>
                </a:lnTo>
                <a:lnTo>
                  <a:pt x="23329" y="596"/>
                </a:lnTo>
                <a:lnTo>
                  <a:pt x="26974" y="3035"/>
                </a:lnTo>
                <a:lnTo>
                  <a:pt x="30695" y="5410"/>
                </a:lnTo>
                <a:lnTo>
                  <a:pt x="33274" y="9296"/>
                </a:lnTo>
                <a:lnTo>
                  <a:pt x="34696" y="14668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5850" y="5608915"/>
            <a:ext cx="22225" cy="14604"/>
          </a:xfrm>
          <a:custGeom>
            <a:avLst/>
            <a:gdLst/>
            <a:ahLst/>
            <a:cxnLst/>
            <a:rect l="l" t="t" r="r" b="b"/>
            <a:pathLst>
              <a:path w="22225" h="14604">
                <a:moveTo>
                  <a:pt x="21805" y="8902"/>
                </a:moveTo>
                <a:lnTo>
                  <a:pt x="20866" y="5676"/>
                </a:lnTo>
                <a:lnTo>
                  <a:pt x="19240" y="3327"/>
                </a:lnTo>
                <a:lnTo>
                  <a:pt x="16954" y="1905"/>
                </a:lnTo>
                <a:lnTo>
                  <a:pt x="14719" y="419"/>
                </a:lnTo>
                <a:lnTo>
                  <a:pt x="0" y="10922"/>
                </a:lnTo>
                <a:lnTo>
                  <a:pt x="571" y="14490"/>
                </a:lnTo>
                <a:lnTo>
                  <a:pt x="21805" y="890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31195" y="5591968"/>
            <a:ext cx="35560" cy="58419"/>
          </a:xfrm>
          <a:custGeom>
            <a:avLst/>
            <a:gdLst/>
            <a:ahLst/>
            <a:cxnLst/>
            <a:rect l="l" t="t" r="r" b="b"/>
            <a:pathLst>
              <a:path w="35560" h="58420">
                <a:moveTo>
                  <a:pt x="29565" y="43687"/>
                </a:moveTo>
                <a:lnTo>
                  <a:pt x="29006" y="48437"/>
                </a:lnTo>
                <a:lnTo>
                  <a:pt x="28079" y="51676"/>
                </a:lnTo>
                <a:lnTo>
                  <a:pt x="26835" y="53416"/>
                </a:lnTo>
                <a:lnTo>
                  <a:pt x="25641" y="55143"/>
                </a:lnTo>
                <a:lnTo>
                  <a:pt x="23698" y="56337"/>
                </a:lnTo>
                <a:lnTo>
                  <a:pt x="21018" y="56984"/>
                </a:lnTo>
                <a:lnTo>
                  <a:pt x="16395" y="58292"/>
                </a:lnTo>
                <a:lnTo>
                  <a:pt x="15087" y="53416"/>
                </a:lnTo>
                <a:lnTo>
                  <a:pt x="18529" y="52476"/>
                </a:lnTo>
                <a:lnTo>
                  <a:pt x="20104" y="52057"/>
                </a:lnTo>
                <a:lnTo>
                  <a:pt x="21247" y="51320"/>
                </a:lnTo>
                <a:lnTo>
                  <a:pt x="21971" y="50228"/>
                </a:lnTo>
                <a:lnTo>
                  <a:pt x="22682" y="49187"/>
                </a:lnTo>
                <a:lnTo>
                  <a:pt x="23215" y="47066"/>
                </a:lnTo>
                <a:lnTo>
                  <a:pt x="23634" y="43929"/>
                </a:lnTo>
                <a:lnTo>
                  <a:pt x="23990" y="40957"/>
                </a:lnTo>
                <a:lnTo>
                  <a:pt x="0" y="9143"/>
                </a:lnTo>
                <a:lnTo>
                  <a:pt x="6413" y="7480"/>
                </a:lnTo>
                <a:lnTo>
                  <a:pt x="25057" y="32880"/>
                </a:lnTo>
                <a:lnTo>
                  <a:pt x="28968" y="1663"/>
                </a:lnTo>
                <a:lnTo>
                  <a:pt x="35382" y="0"/>
                </a:lnTo>
                <a:lnTo>
                  <a:pt x="29565" y="4368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84353" y="5568491"/>
            <a:ext cx="42545" cy="53340"/>
          </a:xfrm>
          <a:custGeom>
            <a:avLst/>
            <a:gdLst/>
            <a:ahLst/>
            <a:cxnLst/>
            <a:rect l="l" t="t" r="r" b="b"/>
            <a:pathLst>
              <a:path w="42544" h="53339">
                <a:moveTo>
                  <a:pt x="29235" y="241"/>
                </a:moveTo>
                <a:lnTo>
                  <a:pt x="30772" y="6527"/>
                </a:lnTo>
                <a:lnTo>
                  <a:pt x="28079" y="6057"/>
                </a:lnTo>
                <a:lnTo>
                  <a:pt x="25552" y="5816"/>
                </a:lnTo>
                <a:lnTo>
                  <a:pt x="23177" y="5816"/>
                </a:lnTo>
                <a:lnTo>
                  <a:pt x="20866" y="5753"/>
                </a:lnTo>
                <a:lnTo>
                  <a:pt x="18694" y="5994"/>
                </a:lnTo>
                <a:lnTo>
                  <a:pt x="16649" y="6527"/>
                </a:lnTo>
                <a:lnTo>
                  <a:pt x="12992" y="7480"/>
                </a:lnTo>
                <a:lnTo>
                  <a:pt x="10388" y="8902"/>
                </a:lnTo>
                <a:lnTo>
                  <a:pt x="8813" y="10807"/>
                </a:lnTo>
                <a:lnTo>
                  <a:pt x="7302" y="12636"/>
                </a:lnTo>
                <a:lnTo>
                  <a:pt x="6857" y="14808"/>
                </a:lnTo>
                <a:lnTo>
                  <a:pt x="7518" y="17335"/>
                </a:lnTo>
                <a:lnTo>
                  <a:pt x="8039" y="19469"/>
                </a:lnTo>
                <a:lnTo>
                  <a:pt x="9118" y="20955"/>
                </a:lnTo>
                <a:lnTo>
                  <a:pt x="10718" y="21729"/>
                </a:lnTo>
                <a:lnTo>
                  <a:pt x="12293" y="22440"/>
                </a:lnTo>
                <a:lnTo>
                  <a:pt x="14897" y="22682"/>
                </a:lnTo>
                <a:lnTo>
                  <a:pt x="18554" y="22440"/>
                </a:lnTo>
                <a:lnTo>
                  <a:pt x="22821" y="22326"/>
                </a:lnTo>
                <a:lnTo>
                  <a:pt x="41935" y="37579"/>
                </a:lnTo>
                <a:lnTo>
                  <a:pt x="41249" y="41516"/>
                </a:lnTo>
                <a:lnTo>
                  <a:pt x="38735" y="44754"/>
                </a:lnTo>
                <a:lnTo>
                  <a:pt x="36271" y="47929"/>
                </a:lnTo>
                <a:lnTo>
                  <a:pt x="18427" y="52946"/>
                </a:lnTo>
                <a:lnTo>
                  <a:pt x="15811" y="53136"/>
                </a:lnTo>
                <a:lnTo>
                  <a:pt x="12966" y="53035"/>
                </a:lnTo>
                <a:lnTo>
                  <a:pt x="9880" y="52717"/>
                </a:lnTo>
                <a:lnTo>
                  <a:pt x="8216" y="45948"/>
                </a:lnTo>
                <a:lnTo>
                  <a:pt x="11226" y="46837"/>
                </a:lnTo>
                <a:lnTo>
                  <a:pt x="14096" y="47307"/>
                </a:lnTo>
                <a:lnTo>
                  <a:pt x="16890" y="47371"/>
                </a:lnTo>
                <a:lnTo>
                  <a:pt x="19646" y="47459"/>
                </a:lnTo>
                <a:lnTo>
                  <a:pt x="22263" y="47193"/>
                </a:lnTo>
                <a:lnTo>
                  <a:pt x="24726" y="46532"/>
                </a:lnTo>
                <a:lnTo>
                  <a:pt x="28346" y="45580"/>
                </a:lnTo>
                <a:lnTo>
                  <a:pt x="30962" y="44132"/>
                </a:lnTo>
                <a:lnTo>
                  <a:pt x="32562" y="42138"/>
                </a:lnTo>
                <a:lnTo>
                  <a:pt x="34213" y="40182"/>
                </a:lnTo>
                <a:lnTo>
                  <a:pt x="34696" y="37846"/>
                </a:lnTo>
                <a:lnTo>
                  <a:pt x="26060" y="28816"/>
                </a:lnTo>
                <a:lnTo>
                  <a:pt x="22593" y="28968"/>
                </a:lnTo>
                <a:lnTo>
                  <a:pt x="18313" y="29210"/>
                </a:lnTo>
                <a:lnTo>
                  <a:pt x="13246" y="29438"/>
                </a:lnTo>
                <a:lnTo>
                  <a:pt x="1104" y="19583"/>
                </a:lnTo>
                <a:lnTo>
                  <a:pt x="0" y="15316"/>
                </a:lnTo>
                <a:lnTo>
                  <a:pt x="622" y="11582"/>
                </a:lnTo>
                <a:lnTo>
                  <a:pt x="2997" y="8305"/>
                </a:lnTo>
                <a:lnTo>
                  <a:pt x="5321" y="5067"/>
                </a:lnTo>
                <a:lnTo>
                  <a:pt x="9080" y="2794"/>
                </a:lnTo>
                <a:lnTo>
                  <a:pt x="14401" y="1422"/>
                </a:lnTo>
                <a:lnTo>
                  <a:pt x="16687" y="800"/>
                </a:lnTo>
                <a:lnTo>
                  <a:pt x="19049" y="419"/>
                </a:lnTo>
                <a:lnTo>
                  <a:pt x="21513" y="241"/>
                </a:lnTo>
                <a:lnTo>
                  <a:pt x="23952" y="0"/>
                </a:lnTo>
                <a:lnTo>
                  <a:pt x="26542" y="0"/>
                </a:lnTo>
                <a:lnTo>
                  <a:pt x="29235" y="241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119382" y="5565527"/>
            <a:ext cx="32384" cy="46355"/>
          </a:xfrm>
          <a:custGeom>
            <a:avLst/>
            <a:gdLst/>
            <a:ahLst/>
            <a:cxnLst/>
            <a:rect l="l" t="t" r="r" b="b"/>
            <a:pathLst>
              <a:path w="32385" h="46354">
                <a:moveTo>
                  <a:pt x="7708" y="0"/>
                </a:moveTo>
                <a:lnTo>
                  <a:pt x="10325" y="10198"/>
                </a:lnTo>
                <a:lnTo>
                  <a:pt x="22555" y="7010"/>
                </a:lnTo>
                <a:lnTo>
                  <a:pt x="23736" y="11633"/>
                </a:lnTo>
                <a:lnTo>
                  <a:pt x="11506" y="14833"/>
                </a:lnTo>
                <a:lnTo>
                  <a:pt x="16611" y="34429"/>
                </a:lnTo>
                <a:lnTo>
                  <a:pt x="17386" y="37452"/>
                </a:lnTo>
                <a:lnTo>
                  <a:pt x="18313" y="39268"/>
                </a:lnTo>
                <a:lnTo>
                  <a:pt x="19354" y="39890"/>
                </a:lnTo>
                <a:lnTo>
                  <a:pt x="20358" y="40449"/>
                </a:lnTo>
                <a:lnTo>
                  <a:pt x="22110" y="40424"/>
                </a:lnTo>
                <a:lnTo>
                  <a:pt x="24574" y="39763"/>
                </a:lnTo>
                <a:lnTo>
                  <a:pt x="30619" y="38227"/>
                </a:lnTo>
                <a:lnTo>
                  <a:pt x="31927" y="43205"/>
                </a:lnTo>
                <a:lnTo>
                  <a:pt x="25869" y="44754"/>
                </a:lnTo>
                <a:lnTo>
                  <a:pt x="21285" y="45948"/>
                </a:lnTo>
                <a:lnTo>
                  <a:pt x="17856" y="45910"/>
                </a:lnTo>
                <a:lnTo>
                  <a:pt x="15659" y="44640"/>
                </a:lnTo>
                <a:lnTo>
                  <a:pt x="13436" y="43395"/>
                </a:lnTo>
                <a:lnTo>
                  <a:pt x="11747" y="40487"/>
                </a:lnTo>
                <a:lnTo>
                  <a:pt x="10553" y="35966"/>
                </a:lnTo>
                <a:lnTo>
                  <a:pt x="5460" y="16383"/>
                </a:lnTo>
                <a:lnTo>
                  <a:pt x="1181" y="17449"/>
                </a:lnTo>
                <a:lnTo>
                  <a:pt x="0" y="12814"/>
                </a:lnTo>
                <a:lnTo>
                  <a:pt x="4267" y="11760"/>
                </a:lnTo>
                <a:lnTo>
                  <a:pt x="1663" y="1536"/>
                </a:lnTo>
                <a:lnTo>
                  <a:pt x="7708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45613" y="5565555"/>
            <a:ext cx="22860" cy="42545"/>
          </a:xfrm>
          <a:custGeom>
            <a:avLst/>
            <a:gdLst/>
            <a:ahLst/>
            <a:cxnLst/>
            <a:rect l="l" t="t" r="r" b="b"/>
            <a:pathLst>
              <a:path w="22860" h="42545">
                <a:moveTo>
                  <a:pt x="22796" y="6057"/>
                </a:moveTo>
                <a:lnTo>
                  <a:pt x="21996" y="5905"/>
                </a:lnTo>
                <a:lnTo>
                  <a:pt x="21158" y="5880"/>
                </a:lnTo>
                <a:lnTo>
                  <a:pt x="20307" y="5930"/>
                </a:lnTo>
                <a:lnTo>
                  <a:pt x="19494" y="5930"/>
                </a:lnTo>
                <a:lnTo>
                  <a:pt x="9436" y="17564"/>
                </a:lnTo>
                <a:lnTo>
                  <a:pt x="10566" y="21602"/>
                </a:lnTo>
                <a:lnTo>
                  <a:pt x="15430" y="40716"/>
                </a:lnTo>
                <a:lnTo>
                  <a:pt x="9372" y="42265"/>
                </a:lnTo>
                <a:lnTo>
                  <a:pt x="0" y="6057"/>
                </a:lnTo>
                <a:lnTo>
                  <a:pt x="6057" y="4508"/>
                </a:lnTo>
                <a:lnTo>
                  <a:pt x="7594" y="10096"/>
                </a:lnTo>
                <a:lnTo>
                  <a:pt x="8229" y="7569"/>
                </a:lnTo>
                <a:lnTo>
                  <a:pt x="17932" y="469"/>
                </a:lnTo>
                <a:lnTo>
                  <a:pt x="18402" y="330"/>
                </a:lnTo>
                <a:lnTo>
                  <a:pt x="18910" y="241"/>
                </a:lnTo>
                <a:lnTo>
                  <a:pt x="19469" y="241"/>
                </a:lnTo>
                <a:lnTo>
                  <a:pt x="20002" y="177"/>
                </a:lnTo>
                <a:lnTo>
                  <a:pt x="20599" y="88"/>
                </a:lnTo>
                <a:lnTo>
                  <a:pt x="21259" y="0"/>
                </a:lnTo>
                <a:lnTo>
                  <a:pt x="22796" y="605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68701" y="5559798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39">
                <a:moveTo>
                  <a:pt x="34696" y="14655"/>
                </a:moveTo>
                <a:lnTo>
                  <a:pt x="35407" y="17627"/>
                </a:lnTo>
                <a:lnTo>
                  <a:pt x="7988" y="24752"/>
                </a:lnTo>
                <a:lnTo>
                  <a:pt x="9232" y="28727"/>
                </a:lnTo>
                <a:lnTo>
                  <a:pt x="11252" y="31483"/>
                </a:lnTo>
                <a:lnTo>
                  <a:pt x="14046" y="33058"/>
                </a:lnTo>
                <a:lnTo>
                  <a:pt x="16802" y="34582"/>
                </a:lnTo>
                <a:lnTo>
                  <a:pt x="20154" y="34848"/>
                </a:lnTo>
                <a:lnTo>
                  <a:pt x="24129" y="33896"/>
                </a:lnTo>
                <a:lnTo>
                  <a:pt x="36360" y="27127"/>
                </a:lnTo>
                <a:lnTo>
                  <a:pt x="37782" y="32816"/>
                </a:lnTo>
                <a:lnTo>
                  <a:pt x="25082" y="39001"/>
                </a:lnTo>
                <a:lnTo>
                  <a:pt x="19291" y="40513"/>
                </a:lnTo>
                <a:lnTo>
                  <a:pt x="1574" y="25222"/>
                </a:lnTo>
                <a:lnTo>
                  <a:pt x="0" y="19227"/>
                </a:lnTo>
                <a:lnTo>
                  <a:pt x="14160" y="1244"/>
                </a:lnTo>
                <a:lnTo>
                  <a:pt x="19062" y="0"/>
                </a:lnTo>
                <a:lnTo>
                  <a:pt x="23329" y="596"/>
                </a:lnTo>
                <a:lnTo>
                  <a:pt x="26987" y="3022"/>
                </a:lnTo>
                <a:lnTo>
                  <a:pt x="30695" y="5397"/>
                </a:lnTo>
                <a:lnTo>
                  <a:pt x="33273" y="9283"/>
                </a:lnTo>
                <a:lnTo>
                  <a:pt x="34696" y="1465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75051" y="5565310"/>
            <a:ext cx="22225" cy="14604"/>
          </a:xfrm>
          <a:custGeom>
            <a:avLst/>
            <a:gdLst/>
            <a:ahLst/>
            <a:cxnLst/>
            <a:rect l="l" t="t" r="r" b="b"/>
            <a:pathLst>
              <a:path w="22225" h="14604">
                <a:moveTo>
                  <a:pt x="21818" y="8902"/>
                </a:moveTo>
                <a:lnTo>
                  <a:pt x="20866" y="5676"/>
                </a:lnTo>
                <a:lnTo>
                  <a:pt x="19240" y="3327"/>
                </a:lnTo>
                <a:lnTo>
                  <a:pt x="16954" y="1904"/>
                </a:lnTo>
                <a:lnTo>
                  <a:pt x="14719" y="419"/>
                </a:lnTo>
                <a:lnTo>
                  <a:pt x="0" y="10934"/>
                </a:lnTo>
                <a:lnTo>
                  <a:pt x="571" y="14490"/>
                </a:lnTo>
                <a:lnTo>
                  <a:pt x="21818" y="890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205506" y="5550331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39">
                <a:moveTo>
                  <a:pt x="34696" y="14655"/>
                </a:moveTo>
                <a:lnTo>
                  <a:pt x="35407" y="17627"/>
                </a:lnTo>
                <a:lnTo>
                  <a:pt x="7975" y="24752"/>
                </a:lnTo>
                <a:lnTo>
                  <a:pt x="9232" y="28727"/>
                </a:lnTo>
                <a:lnTo>
                  <a:pt x="11252" y="31483"/>
                </a:lnTo>
                <a:lnTo>
                  <a:pt x="14033" y="33058"/>
                </a:lnTo>
                <a:lnTo>
                  <a:pt x="16802" y="34582"/>
                </a:lnTo>
                <a:lnTo>
                  <a:pt x="20154" y="34848"/>
                </a:lnTo>
                <a:lnTo>
                  <a:pt x="24129" y="33896"/>
                </a:lnTo>
                <a:lnTo>
                  <a:pt x="36360" y="27127"/>
                </a:lnTo>
                <a:lnTo>
                  <a:pt x="37782" y="32816"/>
                </a:lnTo>
                <a:lnTo>
                  <a:pt x="25082" y="39001"/>
                </a:lnTo>
                <a:lnTo>
                  <a:pt x="19291" y="40512"/>
                </a:lnTo>
                <a:lnTo>
                  <a:pt x="1574" y="25222"/>
                </a:lnTo>
                <a:lnTo>
                  <a:pt x="0" y="19227"/>
                </a:lnTo>
                <a:lnTo>
                  <a:pt x="14160" y="1244"/>
                </a:lnTo>
                <a:lnTo>
                  <a:pt x="19062" y="0"/>
                </a:lnTo>
                <a:lnTo>
                  <a:pt x="23329" y="596"/>
                </a:lnTo>
                <a:lnTo>
                  <a:pt x="26974" y="3022"/>
                </a:lnTo>
                <a:lnTo>
                  <a:pt x="30695" y="5397"/>
                </a:lnTo>
                <a:lnTo>
                  <a:pt x="33273" y="9283"/>
                </a:lnTo>
                <a:lnTo>
                  <a:pt x="34696" y="1465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211856" y="5555843"/>
            <a:ext cx="22225" cy="14604"/>
          </a:xfrm>
          <a:custGeom>
            <a:avLst/>
            <a:gdLst/>
            <a:ahLst/>
            <a:cxnLst/>
            <a:rect l="l" t="t" r="r" b="b"/>
            <a:pathLst>
              <a:path w="22225" h="14604">
                <a:moveTo>
                  <a:pt x="21818" y="8902"/>
                </a:moveTo>
                <a:lnTo>
                  <a:pt x="20866" y="5676"/>
                </a:lnTo>
                <a:lnTo>
                  <a:pt x="19240" y="3327"/>
                </a:lnTo>
                <a:lnTo>
                  <a:pt x="16954" y="1905"/>
                </a:lnTo>
                <a:lnTo>
                  <a:pt x="14719" y="419"/>
                </a:lnTo>
                <a:lnTo>
                  <a:pt x="0" y="10934"/>
                </a:lnTo>
                <a:lnTo>
                  <a:pt x="571" y="14490"/>
                </a:lnTo>
                <a:lnTo>
                  <a:pt x="21818" y="890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237086" y="5535195"/>
            <a:ext cx="32384" cy="46355"/>
          </a:xfrm>
          <a:custGeom>
            <a:avLst/>
            <a:gdLst/>
            <a:ahLst/>
            <a:cxnLst/>
            <a:rect l="l" t="t" r="r" b="b"/>
            <a:pathLst>
              <a:path w="32385" h="46354">
                <a:moveTo>
                  <a:pt x="7721" y="0"/>
                </a:moveTo>
                <a:lnTo>
                  <a:pt x="10325" y="10198"/>
                </a:lnTo>
                <a:lnTo>
                  <a:pt x="22555" y="6997"/>
                </a:lnTo>
                <a:lnTo>
                  <a:pt x="23749" y="11633"/>
                </a:lnTo>
                <a:lnTo>
                  <a:pt x="11518" y="14833"/>
                </a:lnTo>
                <a:lnTo>
                  <a:pt x="16624" y="34429"/>
                </a:lnTo>
                <a:lnTo>
                  <a:pt x="17399" y="37452"/>
                </a:lnTo>
                <a:lnTo>
                  <a:pt x="18313" y="39255"/>
                </a:lnTo>
                <a:lnTo>
                  <a:pt x="19354" y="39890"/>
                </a:lnTo>
                <a:lnTo>
                  <a:pt x="20370" y="40449"/>
                </a:lnTo>
                <a:lnTo>
                  <a:pt x="22110" y="40424"/>
                </a:lnTo>
                <a:lnTo>
                  <a:pt x="24574" y="39763"/>
                </a:lnTo>
                <a:lnTo>
                  <a:pt x="30632" y="38226"/>
                </a:lnTo>
                <a:lnTo>
                  <a:pt x="31940" y="43205"/>
                </a:lnTo>
                <a:lnTo>
                  <a:pt x="25882" y="44754"/>
                </a:lnTo>
                <a:lnTo>
                  <a:pt x="21285" y="45935"/>
                </a:lnTo>
                <a:lnTo>
                  <a:pt x="17868" y="45910"/>
                </a:lnTo>
                <a:lnTo>
                  <a:pt x="15671" y="44640"/>
                </a:lnTo>
                <a:lnTo>
                  <a:pt x="13449" y="43383"/>
                </a:lnTo>
                <a:lnTo>
                  <a:pt x="11760" y="40487"/>
                </a:lnTo>
                <a:lnTo>
                  <a:pt x="10566" y="35966"/>
                </a:lnTo>
                <a:lnTo>
                  <a:pt x="5461" y="16382"/>
                </a:lnTo>
                <a:lnTo>
                  <a:pt x="1181" y="17449"/>
                </a:lnTo>
                <a:lnTo>
                  <a:pt x="0" y="12814"/>
                </a:lnTo>
                <a:lnTo>
                  <a:pt x="4267" y="11747"/>
                </a:lnTo>
                <a:lnTo>
                  <a:pt x="1663" y="1536"/>
                </a:lnTo>
                <a:lnTo>
                  <a:pt x="7721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 txBox="1"/>
          <p:nvPr/>
        </p:nvSpPr>
        <p:spPr>
          <a:xfrm rot="20760000">
            <a:off x="-11945" y="5558761"/>
            <a:ext cx="287076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10" dirty="0">
                <a:latin typeface="Arial"/>
                <a:cs typeface="Arial"/>
              </a:rPr>
              <a:t>e</a:t>
            </a:r>
            <a:r>
              <a:rPr sz="500" spc="65" dirty="0">
                <a:latin typeface="Arial"/>
                <a:cs typeface="Arial"/>
              </a:rPr>
              <a:t>y</a:t>
            </a:r>
            <a:r>
              <a:rPr sz="500" spc="-45" dirty="0">
                <a:latin typeface="Arial"/>
                <a:cs typeface="Arial"/>
              </a:rPr>
              <a:t> 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63" name="object 1663"/>
          <p:cNvSpPr/>
          <p:nvPr/>
        </p:nvSpPr>
        <p:spPr>
          <a:xfrm>
            <a:off x="4592157" y="1567827"/>
            <a:ext cx="368355" cy="9156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 txBox="1"/>
          <p:nvPr/>
        </p:nvSpPr>
        <p:spPr>
          <a:xfrm rot="3480000">
            <a:off x="4500337" y="2215488"/>
            <a:ext cx="518272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30" dirty="0">
                <a:latin typeface="Arial"/>
                <a:cs typeface="Arial"/>
              </a:rPr>
              <a:t>New</a:t>
            </a:r>
            <a:r>
              <a:rPr sz="500" spc="-100" dirty="0">
                <a:latin typeface="Arial"/>
                <a:cs typeface="Arial"/>
              </a:rPr>
              <a:t> </a:t>
            </a:r>
            <a:r>
              <a:rPr sz="500" spc="30" dirty="0">
                <a:latin typeface="Arial"/>
                <a:cs typeface="Arial"/>
              </a:rPr>
              <a:t>Bond</a:t>
            </a:r>
            <a:r>
              <a:rPr sz="500" spc="-110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Street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67" name="object 1667"/>
          <p:cNvSpPr txBox="1"/>
          <p:nvPr/>
        </p:nvSpPr>
        <p:spPr>
          <a:xfrm rot="3240000">
            <a:off x="4098085" y="4266367"/>
            <a:ext cx="480533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20" dirty="0">
                <a:latin typeface="Arial"/>
                <a:cs typeface="Arial"/>
              </a:rPr>
              <a:t>B</a:t>
            </a:r>
            <a:r>
              <a:rPr sz="500" spc="15" dirty="0">
                <a:latin typeface="Arial"/>
                <a:cs typeface="Arial"/>
              </a:rPr>
              <a:t>e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45" dirty="0">
                <a:latin typeface="Arial"/>
                <a:cs typeface="Arial"/>
              </a:rPr>
              <a:t>k</a:t>
            </a:r>
            <a:r>
              <a:rPr sz="500" spc="15" dirty="0">
                <a:latin typeface="Arial"/>
                <a:cs typeface="Arial"/>
              </a:rPr>
              <a:t>e</a:t>
            </a:r>
            <a:r>
              <a:rPr sz="500" dirty="0">
                <a:latin typeface="Arial"/>
                <a:cs typeface="Arial"/>
              </a:rPr>
              <a:t>l</a:t>
            </a:r>
            <a:r>
              <a:rPr sz="500" spc="15" dirty="0">
                <a:latin typeface="Arial"/>
                <a:cs typeface="Arial"/>
              </a:rPr>
              <a:t>e</a:t>
            </a:r>
            <a:r>
              <a:rPr sz="500" spc="65" dirty="0">
                <a:latin typeface="Arial"/>
                <a:cs typeface="Arial"/>
              </a:rPr>
              <a:t>y</a:t>
            </a:r>
            <a:r>
              <a:rPr sz="500" spc="-40" dirty="0">
                <a:latin typeface="Arial"/>
                <a:cs typeface="Arial"/>
              </a:rPr>
              <a:t> 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68" name="object 1668"/>
          <p:cNvSpPr txBox="1"/>
          <p:nvPr/>
        </p:nvSpPr>
        <p:spPr>
          <a:xfrm rot="19200000">
            <a:off x="4583301" y="1905847"/>
            <a:ext cx="120006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85" dirty="0">
                <a:latin typeface="Arial"/>
                <a:cs typeface="Arial"/>
              </a:rPr>
              <a:t>C</a:t>
            </a:r>
            <a:r>
              <a:rPr sz="600" spc="30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669" name="object 1669"/>
          <p:cNvSpPr txBox="1"/>
          <p:nvPr/>
        </p:nvSpPr>
        <p:spPr>
          <a:xfrm rot="19020000">
            <a:off x="4650392" y="1859867"/>
            <a:ext cx="90196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spc="45" dirty="0"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1670" name="object 1670"/>
          <p:cNvSpPr txBox="1"/>
          <p:nvPr/>
        </p:nvSpPr>
        <p:spPr>
          <a:xfrm rot="18540000">
            <a:off x="4678980" y="1800529"/>
            <a:ext cx="136316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20" dirty="0">
                <a:latin typeface="Arial"/>
                <a:cs typeface="Arial"/>
              </a:rPr>
              <a:t>du</a:t>
            </a:r>
            <a:r>
              <a:rPr sz="600" spc="30" dirty="0"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1671" name="object 1671"/>
          <p:cNvSpPr txBox="1"/>
          <p:nvPr/>
        </p:nvSpPr>
        <p:spPr>
          <a:xfrm rot="18360000">
            <a:off x="4773673" y="1693449"/>
            <a:ext cx="107763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55" dirty="0">
                <a:latin typeface="Arial"/>
                <a:cs typeface="Arial"/>
              </a:rPr>
              <a:t>S</a:t>
            </a:r>
            <a:r>
              <a:rPr sz="600" spc="65" dirty="0"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1672" name="object 1672"/>
          <p:cNvSpPr txBox="1"/>
          <p:nvPr/>
        </p:nvSpPr>
        <p:spPr>
          <a:xfrm rot="18420000">
            <a:off x="4718895" y="1654402"/>
            <a:ext cx="276761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65" dirty="0">
                <a:latin typeface="Arial"/>
                <a:cs typeface="Arial"/>
              </a:rPr>
              <a:t>t </a:t>
            </a:r>
            <a:r>
              <a:rPr sz="600" spc="175" dirty="0">
                <a:latin typeface="Arial"/>
                <a:cs typeface="Arial"/>
              </a:rPr>
              <a:t> </a:t>
            </a:r>
            <a:r>
              <a:rPr sz="600" spc="30" dirty="0">
                <a:latin typeface="Arial"/>
                <a:cs typeface="Arial"/>
              </a:rPr>
              <a:t>reet</a:t>
            </a:r>
            <a:endParaRPr sz="600">
              <a:latin typeface="Arial"/>
              <a:cs typeface="Arial"/>
            </a:endParaRPr>
          </a:p>
        </p:txBody>
      </p:sp>
      <p:sp>
        <p:nvSpPr>
          <p:cNvPr id="1673" name="object 1673"/>
          <p:cNvSpPr txBox="1"/>
          <p:nvPr/>
        </p:nvSpPr>
        <p:spPr>
          <a:xfrm rot="19380000">
            <a:off x="3843307" y="2330291"/>
            <a:ext cx="413398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20" dirty="0">
                <a:latin typeface="Arial"/>
                <a:cs typeface="Arial"/>
              </a:rPr>
              <a:t>B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u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74" name="object 1674"/>
          <p:cNvSpPr/>
          <p:nvPr/>
        </p:nvSpPr>
        <p:spPr>
          <a:xfrm>
            <a:off x="-7600" y="2103756"/>
            <a:ext cx="480386" cy="1858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 txBox="1"/>
          <p:nvPr/>
        </p:nvSpPr>
        <p:spPr>
          <a:xfrm rot="20640000">
            <a:off x="173884" y="2132422"/>
            <a:ext cx="301897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10" dirty="0">
                <a:latin typeface="Arial"/>
                <a:cs typeface="Arial"/>
              </a:rPr>
              <a:t>o</a:t>
            </a:r>
            <a:r>
              <a:rPr sz="500" spc="50" dirty="0">
                <a:latin typeface="Arial"/>
                <a:cs typeface="Arial"/>
              </a:rPr>
              <a:t>r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S</a:t>
            </a:r>
            <a:r>
              <a:rPr sz="500" spc="5" dirty="0">
                <a:latin typeface="Arial"/>
                <a:cs typeface="Arial"/>
              </a:rPr>
              <a:t>qu</a:t>
            </a:r>
            <a:r>
              <a:rPr sz="500" spc="10" dirty="0">
                <a:latin typeface="Arial"/>
                <a:cs typeface="Arial"/>
              </a:rPr>
              <a:t>a</a:t>
            </a:r>
            <a:r>
              <a:rPr sz="750" spc="-7" baseline="5555" dirty="0">
                <a:latin typeface="Arial"/>
                <a:cs typeface="Arial"/>
              </a:rPr>
              <a:t>r</a:t>
            </a:r>
            <a:r>
              <a:rPr sz="750" spc="75" baseline="5555" dirty="0">
                <a:latin typeface="Arial"/>
                <a:cs typeface="Arial"/>
              </a:rPr>
              <a:t>e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676" name="object 1676"/>
          <p:cNvSpPr txBox="1"/>
          <p:nvPr/>
        </p:nvSpPr>
        <p:spPr>
          <a:xfrm rot="20700000">
            <a:off x="-23056" y="2201908"/>
            <a:ext cx="222298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o</a:t>
            </a:r>
            <a:r>
              <a:rPr sz="500" spc="-2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v</a:t>
            </a:r>
            <a:r>
              <a:rPr sz="500" spc="10" dirty="0">
                <a:latin typeface="Arial"/>
                <a:cs typeface="Arial"/>
              </a:rPr>
              <a:t>e</a:t>
            </a:r>
            <a:r>
              <a:rPr sz="500" spc="60" dirty="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683" name="object 1683"/>
          <p:cNvSpPr/>
          <p:nvPr/>
        </p:nvSpPr>
        <p:spPr>
          <a:xfrm>
            <a:off x="7749102" y="3372163"/>
            <a:ext cx="292999" cy="4954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 txBox="1"/>
          <p:nvPr/>
        </p:nvSpPr>
        <p:spPr>
          <a:xfrm rot="3420000">
            <a:off x="7765418" y="3462692"/>
            <a:ext cx="117370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45" dirty="0">
                <a:latin typeface="Arial"/>
                <a:cs typeface="Arial"/>
              </a:rPr>
              <a:t>S</a:t>
            </a:r>
            <a:r>
              <a:rPr sz="500" spc="75" dirty="0">
                <a:latin typeface="Arial"/>
                <a:cs typeface="Arial"/>
              </a:rPr>
              <a:t>w</a:t>
            </a:r>
            <a:endParaRPr sz="500">
              <a:latin typeface="Arial"/>
              <a:cs typeface="Arial"/>
            </a:endParaRPr>
          </a:p>
        </p:txBody>
      </p:sp>
      <p:sp>
        <p:nvSpPr>
          <p:cNvPr id="1685" name="object 1685"/>
          <p:cNvSpPr txBox="1"/>
          <p:nvPr/>
        </p:nvSpPr>
        <p:spPr>
          <a:xfrm rot="3480000">
            <a:off x="7818218" y="3517748"/>
            <a:ext cx="80704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0" dirty="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686" name="object 1686"/>
          <p:cNvSpPr txBox="1"/>
          <p:nvPr/>
        </p:nvSpPr>
        <p:spPr>
          <a:xfrm rot="3720000">
            <a:off x="7776491" y="3674567"/>
            <a:ext cx="331031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dirty="0">
                <a:latin typeface="Arial"/>
                <a:cs typeface="Arial"/>
              </a:rPr>
              <a:t>ll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75" dirty="0">
                <a:latin typeface="Arial"/>
                <a:cs typeface="Arial"/>
              </a:rPr>
              <a:t>w</a:t>
            </a:r>
            <a:r>
              <a:rPr sz="500" spc="-45" dirty="0">
                <a:latin typeface="Arial"/>
                <a:cs typeface="Arial"/>
              </a:rPr>
              <a:t> 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87" name="object 1687"/>
          <p:cNvSpPr txBox="1"/>
          <p:nvPr/>
        </p:nvSpPr>
        <p:spPr>
          <a:xfrm rot="4320000">
            <a:off x="2255885" y="5425856"/>
            <a:ext cx="323580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15" dirty="0">
                <a:latin typeface="Arial"/>
                <a:cs typeface="Arial"/>
              </a:rPr>
              <a:t>ee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6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88" name="object 1688"/>
          <p:cNvSpPr txBox="1"/>
          <p:nvPr/>
        </p:nvSpPr>
        <p:spPr>
          <a:xfrm rot="4380000">
            <a:off x="2297357" y="5234629"/>
            <a:ext cx="11892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20" dirty="0">
                <a:latin typeface="Arial"/>
                <a:cs typeface="Arial"/>
              </a:rPr>
              <a:t>Q</a:t>
            </a:r>
            <a:r>
              <a:rPr sz="500" spc="60" dirty="0"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1690" name="object 1690"/>
          <p:cNvSpPr/>
          <p:nvPr/>
        </p:nvSpPr>
        <p:spPr>
          <a:xfrm>
            <a:off x="2148584" y="1998908"/>
            <a:ext cx="167782" cy="4117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 txBox="1"/>
          <p:nvPr/>
        </p:nvSpPr>
        <p:spPr>
          <a:xfrm rot="4380000">
            <a:off x="2132450" y="2253582"/>
            <a:ext cx="24353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44" baseline="5555" dirty="0">
                <a:latin typeface="Arial"/>
                <a:cs typeface="Arial"/>
              </a:rPr>
              <a:t>s</a:t>
            </a:r>
            <a:r>
              <a:rPr sz="750" spc="-104" baseline="5555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S</a:t>
            </a:r>
            <a:r>
              <a:rPr sz="500" spc="25" dirty="0">
                <a:latin typeface="Arial"/>
                <a:cs typeface="Arial"/>
              </a:rPr>
              <a:t>t</a:t>
            </a:r>
            <a:r>
              <a:rPr sz="500" spc="-5" dirty="0">
                <a:latin typeface="Arial"/>
                <a:cs typeface="Arial"/>
              </a:rPr>
              <a:t>r</a:t>
            </a:r>
            <a:r>
              <a:rPr sz="500" spc="5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92" name="object 1692"/>
          <p:cNvSpPr txBox="1"/>
          <p:nvPr/>
        </p:nvSpPr>
        <p:spPr>
          <a:xfrm rot="4440000">
            <a:off x="2102706" y="2060473"/>
            <a:ext cx="191753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10" dirty="0">
                <a:latin typeface="Arial"/>
                <a:cs typeface="Arial"/>
              </a:rPr>
              <a:t>D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45" dirty="0">
                <a:latin typeface="Arial"/>
                <a:cs typeface="Arial"/>
              </a:rPr>
              <a:t>v</a:t>
            </a:r>
            <a:r>
              <a:rPr sz="500" dirty="0">
                <a:latin typeface="Arial"/>
                <a:cs typeface="Arial"/>
              </a:rPr>
              <a:t>i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693" name="object 1693"/>
          <p:cNvSpPr txBox="1"/>
          <p:nvPr/>
        </p:nvSpPr>
        <p:spPr>
          <a:xfrm rot="19620000">
            <a:off x="4280978" y="3766791"/>
            <a:ext cx="242317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10" dirty="0">
                <a:latin typeface="Arial"/>
                <a:cs typeface="Arial"/>
              </a:rPr>
              <a:t>H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65" dirty="0">
                <a:latin typeface="Arial"/>
                <a:cs typeface="Arial"/>
              </a:rPr>
              <a:t>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H</a:t>
            </a:r>
            <a:r>
              <a:rPr sz="500" dirty="0">
                <a:latin typeface="Arial"/>
                <a:cs typeface="Arial"/>
              </a:rPr>
              <a:t>il</a:t>
            </a:r>
            <a:r>
              <a:rPr sz="500" spc="35" dirty="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1694" name="object 1694"/>
          <p:cNvSpPr txBox="1"/>
          <p:nvPr/>
        </p:nvSpPr>
        <p:spPr>
          <a:xfrm rot="3480000">
            <a:off x="8775341" y="3765620"/>
            <a:ext cx="35405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-67" baseline="5555" dirty="0">
                <a:latin typeface="Arial"/>
                <a:cs typeface="Arial"/>
              </a:rPr>
              <a:t>E</a:t>
            </a:r>
            <a:r>
              <a:rPr sz="750" spc="15" baseline="5555" dirty="0">
                <a:latin typeface="Arial"/>
                <a:cs typeface="Arial"/>
              </a:rPr>
              <a:t>a</a:t>
            </a:r>
            <a:r>
              <a:rPr sz="750" spc="7" baseline="5555" dirty="0">
                <a:latin typeface="Arial"/>
                <a:cs typeface="Arial"/>
              </a:rPr>
              <a:t>g</a:t>
            </a:r>
            <a:r>
              <a:rPr sz="500" spc="-5" dirty="0">
                <a:latin typeface="Arial"/>
                <a:cs typeface="Arial"/>
              </a:rPr>
              <a:t>l</a:t>
            </a:r>
            <a:r>
              <a:rPr sz="500" spc="50" dirty="0">
                <a:latin typeface="Arial"/>
                <a:cs typeface="Arial"/>
              </a:rPr>
              <a:t>e</a:t>
            </a:r>
            <a:r>
              <a:rPr sz="500" spc="-6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P</a:t>
            </a:r>
            <a:r>
              <a:rPr sz="500" spc="-5" dirty="0">
                <a:latin typeface="Arial"/>
                <a:cs typeface="Arial"/>
              </a:rPr>
              <a:t>l</a:t>
            </a:r>
            <a:r>
              <a:rPr sz="500" spc="10" dirty="0">
                <a:latin typeface="Arial"/>
                <a:cs typeface="Arial"/>
              </a:rPr>
              <a:t>a</a:t>
            </a:r>
            <a:r>
              <a:rPr sz="500" spc="-20" dirty="0">
                <a:latin typeface="Arial"/>
                <a:cs typeface="Arial"/>
              </a:rPr>
              <a:t>c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695" name="object 1695"/>
          <p:cNvSpPr/>
          <p:nvPr/>
        </p:nvSpPr>
        <p:spPr>
          <a:xfrm>
            <a:off x="7397507" y="3470776"/>
            <a:ext cx="278469" cy="4358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 txBox="1"/>
          <p:nvPr/>
        </p:nvSpPr>
        <p:spPr>
          <a:xfrm rot="3600000">
            <a:off x="7298659" y="3654246"/>
            <a:ext cx="472993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40" dirty="0">
                <a:latin typeface="Arial"/>
                <a:cs typeface="Arial"/>
              </a:rPr>
              <a:t>S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-15" dirty="0">
                <a:latin typeface="Arial"/>
                <a:cs typeface="Arial"/>
              </a:rPr>
              <a:t>c</a:t>
            </a:r>
            <a:r>
              <a:rPr sz="500" spc="45" dirty="0">
                <a:latin typeface="Arial"/>
                <a:cs typeface="Arial"/>
              </a:rPr>
              <a:t>kv</a:t>
            </a:r>
            <a:r>
              <a:rPr sz="500" dirty="0">
                <a:latin typeface="Arial"/>
                <a:cs typeface="Arial"/>
              </a:rPr>
              <a:t>ill</a:t>
            </a:r>
            <a:r>
              <a:rPr sz="500" spc="50" dirty="0">
                <a:latin typeface="Arial"/>
                <a:cs typeface="Arial"/>
              </a:rPr>
              <a:t>e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697" name="object 1697"/>
          <p:cNvSpPr/>
          <p:nvPr/>
        </p:nvSpPr>
        <p:spPr>
          <a:xfrm>
            <a:off x="6147634" y="2134631"/>
            <a:ext cx="55880" cy="47625"/>
          </a:xfrm>
          <a:custGeom>
            <a:avLst/>
            <a:gdLst/>
            <a:ahLst/>
            <a:cxnLst/>
            <a:rect l="l" t="t" r="r" b="b"/>
            <a:pathLst>
              <a:path w="55879" h="47625">
                <a:moveTo>
                  <a:pt x="55803" y="24244"/>
                </a:moveTo>
                <a:lnTo>
                  <a:pt x="50228" y="27571"/>
                </a:lnTo>
                <a:lnTo>
                  <a:pt x="49987" y="24866"/>
                </a:lnTo>
                <a:lnTo>
                  <a:pt x="49542" y="22377"/>
                </a:lnTo>
                <a:lnTo>
                  <a:pt x="40017" y="7746"/>
                </a:lnTo>
                <a:lnTo>
                  <a:pt x="37782" y="6743"/>
                </a:lnTo>
                <a:lnTo>
                  <a:pt x="29806" y="14249"/>
                </a:lnTo>
                <a:lnTo>
                  <a:pt x="30302" y="16852"/>
                </a:lnTo>
                <a:lnTo>
                  <a:pt x="31584" y="20332"/>
                </a:lnTo>
                <a:lnTo>
                  <a:pt x="33007" y="24371"/>
                </a:lnTo>
                <a:lnTo>
                  <a:pt x="34671" y="29108"/>
                </a:lnTo>
                <a:lnTo>
                  <a:pt x="35064" y="33083"/>
                </a:lnTo>
                <a:lnTo>
                  <a:pt x="34188" y="36360"/>
                </a:lnTo>
                <a:lnTo>
                  <a:pt x="33401" y="39687"/>
                </a:lnTo>
                <a:lnTo>
                  <a:pt x="31267" y="42354"/>
                </a:lnTo>
                <a:lnTo>
                  <a:pt x="27787" y="44437"/>
                </a:lnTo>
                <a:lnTo>
                  <a:pt x="23571" y="46862"/>
                </a:lnTo>
                <a:lnTo>
                  <a:pt x="19596" y="47332"/>
                </a:lnTo>
                <a:lnTo>
                  <a:pt x="15786" y="45846"/>
                </a:lnTo>
                <a:lnTo>
                  <a:pt x="0" y="20205"/>
                </a:lnTo>
                <a:lnTo>
                  <a:pt x="5943" y="16763"/>
                </a:lnTo>
                <a:lnTo>
                  <a:pt x="6083" y="19850"/>
                </a:lnTo>
                <a:lnTo>
                  <a:pt x="6477" y="22732"/>
                </a:lnTo>
                <a:lnTo>
                  <a:pt x="18884" y="40220"/>
                </a:lnTo>
                <a:lnTo>
                  <a:pt x="21285" y="40030"/>
                </a:lnTo>
                <a:lnTo>
                  <a:pt x="23749" y="38607"/>
                </a:lnTo>
                <a:lnTo>
                  <a:pt x="25882" y="37337"/>
                </a:lnTo>
                <a:lnTo>
                  <a:pt x="27101" y="35699"/>
                </a:lnTo>
                <a:lnTo>
                  <a:pt x="27432" y="33743"/>
                </a:lnTo>
                <a:lnTo>
                  <a:pt x="27813" y="31762"/>
                </a:lnTo>
                <a:lnTo>
                  <a:pt x="27457" y="29108"/>
                </a:lnTo>
                <a:lnTo>
                  <a:pt x="26365" y="25780"/>
                </a:lnTo>
                <a:lnTo>
                  <a:pt x="24930" y="21869"/>
                </a:lnTo>
                <a:lnTo>
                  <a:pt x="23279" y="17068"/>
                </a:lnTo>
                <a:lnTo>
                  <a:pt x="36931" y="0"/>
                </a:lnTo>
                <a:lnTo>
                  <a:pt x="40728" y="1333"/>
                </a:lnTo>
                <a:lnTo>
                  <a:pt x="44526" y="2692"/>
                </a:lnTo>
                <a:lnTo>
                  <a:pt x="47790" y="5702"/>
                </a:lnTo>
                <a:lnTo>
                  <a:pt x="50571" y="10350"/>
                </a:lnTo>
                <a:lnTo>
                  <a:pt x="51828" y="12433"/>
                </a:lnTo>
                <a:lnTo>
                  <a:pt x="52895" y="14630"/>
                </a:lnTo>
                <a:lnTo>
                  <a:pt x="53784" y="17005"/>
                </a:lnTo>
                <a:lnTo>
                  <a:pt x="54648" y="19291"/>
                </a:lnTo>
                <a:lnTo>
                  <a:pt x="55321" y="21691"/>
                </a:lnTo>
                <a:lnTo>
                  <a:pt x="55803" y="24244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173932" y="2186189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16802" y="9194"/>
                </a:moveTo>
                <a:lnTo>
                  <a:pt x="14338" y="4927"/>
                </a:lnTo>
                <a:lnTo>
                  <a:pt x="12115" y="2222"/>
                </a:lnTo>
                <a:lnTo>
                  <a:pt x="10159" y="1130"/>
                </a:lnTo>
                <a:lnTo>
                  <a:pt x="8254" y="0"/>
                </a:lnTo>
                <a:lnTo>
                  <a:pt x="6121" y="177"/>
                </a:lnTo>
                <a:lnTo>
                  <a:pt x="3746" y="1600"/>
                </a:lnTo>
                <a:lnTo>
                  <a:pt x="1904" y="2603"/>
                </a:lnTo>
                <a:lnTo>
                  <a:pt x="812" y="4089"/>
                </a:lnTo>
                <a:lnTo>
                  <a:pt x="419" y="5994"/>
                </a:lnTo>
                <a:lnTo>
                  <a:pt x="0" y="7950"/>
                </a:lnTo>
                <a:lnTo>
                  <a:pt x="8966" y="17271"/>
                </a:lnTo>
                <a:lnTo>
                  <a:pt x="12115" y="17805"/>
                </a:lnTo>
                <a:lnTo>
                  <a:pt x="15430" y="17056"/>
                </a:lnTo>
                <a:lnTo>
                  <a:pt x="18935" y="15011"/>
                </a:lnTo>
                <a:lnTo>
                  <a:pt x="20015" y="14427"/>
                </a:lnTo>
                <a:lnTo>
                  <a:pt x="16802" y="9194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167823" y="2172473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80">
                <a:moveTo>
                  <a:pt x="31457" y="32054"/>
                </a:moveTo>
                <a:lnTo>
                  <a:pt x="13055" y="42976"/>
                </a:lnTo>
                <a:lnTo>
                  <a:pt x="9969" y="37630"/>
                </a:lnTo>
                <a:lnTo>
                  <a:pt x="14846" y="34785"/>
                </a:lnTo>
                <a:lnTo>
                  <a:pt x="12141" y="34696"/>
                </a:lnTo>
                <a:lnTo>
                  <a:pt x="0" y="20561"/>
                </a:lnTo>
                <a:lnTo>
                  <a:pt x="711" y="17564"/>
                </a:lnTo>
                <a:lnTo>
                  <a:pt x="1422" y="14541"/>
                </a:lnTo>
                <a:lnTo>
                  <a:pt x="3327" y="12103"/>
                </a:lnTo>
                <a:lnTo>
                  <a:pt x="6413" y="10210"/>
                </a:lnTo>
                <a:lnTo>
                  <a:pt x="10032" y="8077"/>
                </a:lnTo>
                <a:lnTo>
                  <a:pt x="13474" y="7683"/>
                </a:lnTo>
                <a:lnTo>
                  <a:pt x="16738" y="9016"/>
                </a:lnTo>
                <a:lnTo>
                  <a:pt x="19964" y="10388"/>
                </a:lnTo>
                <a:lnTo>
                  <a:pt x="23037" y="13411"/>
                </a:lnTo>
                <a:lnTo>
                  <a:pt x="25882" y="18160"/>
                </a:lnTo>
                <a:lnTo>
                  <a:pt x="30276" y="25641"/>
                </a:lnTo>
                <a:lnTo>
                  <a:pt x="30860" y="25285"/>
                </a:lnTo>
                <a:lnTo>
                  <a:pt x="33299" y="23863"/>
                </a:lnTo>
                <a:lnTo>
                  <a:pt x="34696" y="21958"/>
                </a:lnTo>
                <a:lnTo>
                  <a:pt x="35026" y="19596"/>
                </a:lnTo>
                <a:lnTo>
                  <a:pt x="35407" y="17208"/>
                </a:lnTo>
                <a:lnTo>
                  <a:pt x="29082" y="6769"/>
                </a:lnTo>
                <a:lnTo>
                  <a:pt x="27660" y="5283"/>
                </a:lnTo>
                <a:lnTo>
                  <a:pt x="26060" y="3975"/>
                </a:lnTo>
                <a:lnTo>
                  <a:pt x="24345" y="2844"/>
                </a:lnTo>
                <a:lnTo>
                  <a:pt x="29197" y="0"/>
                </a:lnTo>
                <a:lnTo>
                  <a:pt x="31013" y="1422"/>
                </a:lnTo>
                <a:lnTo>
                  <a:pt x="32638" y="2933"/>
                </a:lnTo>
                <a:lnTo>
                  <a:pt x="34074" y="4508"/>
                </a:lnTo>
                <a:lnTo>
                  <a:pt x="35559" y="6108"/>
                </a:lnTo>
                <a:lnTo>
                  <a:pt x="36829" y="7772"/>
                </a:lnTo>
                <a:lnTo>
                  <a:pt x="37871" y="9486"/>
                </a:lnTo>
                <a:lnTo>
                  <a:pt x="40627" y="14160"/>
                </a:lnTo>
                <a:lnTo>
                  <a:pt x="41465" y="18338"/>
                </a:lnTo>
                <a:lnTo>
                  <a:pt x="40360" y="22085"/>
                </a:lnTo>
                <a:lnTo>
                  <a:pt x="39319" y="25882"/>
                </a:lnTo>
                <a:lnTo>
                  <a:pt x="36360" y="29197"/>
                </a:lnTo>
                <a:lnTo>
                  <a:pt x="31457" y="32054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190262" y="2200163"/>
            <a:ext cx="43815" cy="38735"/>
          </a:xfrm>
          <a:custGeom>
            <a:avLst/>
            <a:gdLst/>
            <a:ahLst/>
            <a:cxnLst/>
            <a:rect l="l" t="t" r="r" b="b"/>
            <a:pathLst>
              <a:path w="43814" h="38735">
                <a:moveTo>
                  <a:pt x="25044" y="0"/>
                </a:moveTo>
                <a:lnTo>
                  <a:pt x="28371" y="5575"/>
                </a:lnTo>
                <a:lnTo>
                  <a:pt x="7353" y="31457"/>
                </a:lnTo>
                <a:lnTo>
                  <a:pt x="40246" y="25641"/>
                </a:lnTo>
                <a:lnTo>
                  <a:pt x="43573" y="31343"/>
                </a:lnTo>
                <a:lnTo>
                  <a:pt x="4267" y="38227"/>
                </a:lnTo>
                <a:lnTo>
                  <a:pt x="0" y="30988"/>
                </a:lnTo>
                <a:lnTo>
                  <a:pt x="25044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6204744" y="2236550"/>
            <a:ext cx="35560" cy="24765"/>
          </a:xfrm>
          <a:custGeom>
            <a:avLst/>
            <a:gdLst/>
            <a:ahLst/>
            <a:cxnLst/>
            <a:rect l="l" t="t" r="r" b="b"/>
            <a:pathLst>
              <a:path w="35560" h="24764">
                <a:moveTo>
                  <a:pt x="32169" y="0"/>
                </a:moveTo>
                <a:lnTo>
                  <a:pt x="35255" y="5346"/>
                </a:lnTo>
                <a:lnTo>
                  <a:pt x="3086" y="24333"/>
                </a:lnTo>
                <a:lnTo>
                  <a:pt x="0" y="18999"/>
                </a:lnTo>
                <a:lnTo>
                  <a:pt x="32169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6242730" y="2229069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6769" y="0"/>
                </a:moveTo>
                <a:lnTo>
                  <a:pt x="9855" y="5346"/>
                </a:lnTo>
                <a:lnTo>
                  <a:pt x="3086" y="9385"/>
                </a:lnTo>
                <a:lnTo>
                  <a:pt x="0" y="4038"/>
                </a:lnTo>
                <a:lnTo>
                  <a:pt x="6769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6212461" y="2242127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60" h="32385">
                <a:moveTo>
                  <a:pt x="44754" y="0"/>
                </a:moveTo>
                <a:lnTo>
                  <a:pt x="47840" y="5346"/>
                </a:lnTo>
                <a:lnTo>
                  <a:pt x="3086" y="31826"/>
                </a:lnTo>
                <a:lnTo>
                  <a:pt x="0" y="26479"/>
                </a:lnTo>
                <a:lnTo>
                  <a:pt x="44754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223884" y="2266021"/>
            <a:ext cx="40640" cy="41275"/>
          </a:xfrm>
          <a:custGeom>
            <a:avLst/>
            <a:gdLst/>
            <a:ahLst/>
            <a:cxnLst/>
            <a:rect l="l" t="t" r="r" b="b"/>
            <a:pathLst>
              <a:path w="40639" h="41275">
                <a:moveTo>
                  <a:pt x="29921" y="33007"/>
                </a:moveTo>
                <a:lnTo>
                  <a:pt x="27431" y="34543"/>
                </a:lnTo>
                <a:lnTo>
                  <a:pt x="13055" y="10210"/>
                </a:lnTo>
                <a:lnTo>
                  <a:pt x="9499" y="12585"/>
                </a:lnTo>
                <a:lnTo>
                  <a:pt x="7365" y="15316"/>
                </a:lnTo>
                <a:lnTo>
                  <a:pt x="6642" y="18402"/>
                </a:lnTo>
                <a:lnTo>
                  <a:pt x="5943" y="21551"/>
                </a:lnTo>
                <a:lnTo>
                  <a:pt x="6591" y="24841"/>
                </a:lnTo>
                <a:lnTo>
                  <a:pt x="8674" y="28257"/>
                </a:lnTo>
                <a:lnTo>
                  <a:pt x="9855" y="30302"/>
                </a:lnTo>
                <a:lnTo>
                  <a:pt x="18529" y="38112"/>
                </a:lnTo>
                <a:lnTo>
                  <a:pt x="13538" y="41071"/>
                </a:lnTo>
                <a:lnTo>
                  <a:pt x="11544" y="39649"/>
                </a:lnTo>
                <a:lnTo>
                  <a:pt x="9766" y="38049"/>
                </a:lnTo>
                <a:lnTo>
                  <a:pt x="8204" y="36321"/>
                </a:lnTo>
                <a:lnTo>
                  <a:pt x="6591" y="34582"/>
                </a:lnTo>
                <a:lnTo>
                  <a:pt x="5168" y="32677"/>
                </a:lnTo>
                <a:lnTo>
                  <a:pt x="3924" y="30632"/>
                </a:lnTo>
                <a:lnTo>
                  <a:pt x="901" y="25463"/>
                </a:lnTo>
                <a:lnTo>
                  <a:pt x="0" y="20535"/>
                </a:lnTo>
                <a:lnTo>
                  <a:pt x="1193" y="15786"/>
                </a:lnTo>
                <a:lnTo>
                  <a:pt x="2438" y="11036"/>
                </a:lnTo>
                <a:lnTo>
                  <a:pt x="5613" y="7213"/>
                </a:lnTo>
                <a:lnTo>
                  <a:pt x="10693" y="4267"/>
                </a:lnTo>
                <a:lnTo>
                  <a:pt x="15976" y="1130"/>
                </a:lnTo>
                <a:lnTo>
                  <a:pt x="21018" y="0"/>
                </a:lnTo>
                <a:lnTo>
                  <a:pt x="25768" y="952"/>
                </a:lnTo>
                <a:lnTo>
                  <a:pt x="30568" y="1904"/>
                </a:lnTo>
                <a:lnTo>
                  <a:pt x="34429" y="4813"/>
                </a:lnTo>
                <a:lnTo>
                  <a:pt x="37287" y="9626"/>
                </a:lnTo>
                <a:lnTo>
                  <a:pt x="39801" y="13957"/>
                </a:lnTo>
                <a:lnTo>
                  <a:pt x="40398" y="18224"/>
                </a:lnTo>
                <a:lnTo>
                  <a:pt x="39065" y="22440"/>
                </a:lnTo>
                <a:lnTo>
                  <a:pt x="37782" y="26619"/>
                </a:lnTo>
                <a:lnTo>
                  <a:pt x="34734" y="30162"/>
                </a:lnTo>
                <a:lnTo>
                  <a:pt x="29921" y="3300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6240977" y="2272016"/>
            <a:ext cx="17780" cy="20955"/>
          </a:xfrm>
          <a:custGeom>
            <a:avLst/>
            <a:gdLst/>
            <a:ahLst/>
            <a:cxnLst/>
            <a:rect l="l" t="t" r="r" b="b"/>
            <a:pathLst>
              <a:path w="17779" h="20955">
                <a:moveTo>
                  <a:pt x="11404" y="20726"/>
                </a:moveTo>
                <a:lnTo>
                  <a:pt x="14160" y="18961"/>
                </a:lnTo>
                <a:lnTo>
                  <a:pt x="15938" y="16802"/>
                </a:lnTo>
                <a:lnTo>
                  <a:pt x="16738" y="14185"/>
                </a:lnTo>
                <a:lnTo>
                  <a:pt x="17602" y="11633"/>
                </a:lnTo>
                <a:lnTo>
                  <a:pt x="17246" y="9080"/>
                </a:lnTo>
                <a:lnTo>
                  <a:pt x="15671" y="6477"/>
                </a:lnTo>
                <a:lnTo>
                  <a:pt x="13919" y="3479"/>
                </a:lnTo>
                <a:lnTo>
                  <a:pt x="11671" y="1574"/>
                </a:lnTo>
                <a:lnTo>
                  <a:pt x="8902" y="774"/>
                </a:lnTo>
                <a:lnTo>
                  <a:pt x="6210" y="0"/>
                </a:lnTo>
                <a:lnTo>
                  <a:pt x="3238" y="393"/>
                </a:lnTo>
                <a:lnTo>
                  <a:pt x="0" y="1955"/>
                </a:lnTo>
                <a:lnTo>
                  <a:pt x="11404" y="20726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247423" y="2302411"/>
            <a:ext cx="55244" cy="59055"/>
          </a:xfrm>
          <a:custGeom>
            <a:avLst/>
            <a:gdLst/>
            <a:ahLst/>
            <a:cxnLst/>
            <a:rect l="l" t="t" r="r" b="b"/>
            <a:pathLst>
              <a:path w="55245" h="59055">
                <a:moveTo>
                  <a:pt x="32169" y="33832"/>
                </a:moveTo>
                <a:lnTo>
                  <a:pt x="32461" y="35318"/>
                </a:lnTo>
                <a:lnTo>
                  <a:pt x="32296" y="37071"/>
                </a:lnTo>
                <a:lnTo>
                  <a:pt x="31572" y="39065"/>
                </a:lnTo>
                <a:lnTo>
                  <a:pt x="30873" y="41109"/>
                </a:lnTo>
                <a:lnTo>
                  <a:pt x="29679" y="43395"/>
                </a:lnTo>
                <a:lnTo>
                  <a:pt x="28016" y="45948"/>
                </a:lnTo>
                <a:lnTo>
                  <a:pt x="19824" y="58762"/>
                </a:lnTo>
                <a:lnTo>
                  <a:pt x="16141" y="52590"/>
                </a:lnTo>
                <a:lnTo>
                  <a:pt x="23863" y="40474"/>
                </a:lnTo>
                <a:lnTo>
                  <a:pt x="25819" y="37401"/>
                </a:lnTo>
                <a:lnTo>
                  <a:pt x="26860" y="34899"/>
                </a:lnTo>
                <a:lnTo>
                  <a:pt x="26949" y="33007"/>
                </a:lnTo>
                <a:lnTo>
                  <a:pt x="27089" y="31165"/>
                </a:lnTo>
                <a:lnTo>
                  <a:pt x="26504" y="29108"/>
                </a:lnTo>
                <a:lnTo>
                  <a:pt x="25171" y="26822"/>
                </a:lnTo>
                <a:lnTo>
                  <a:pt x="21488" y="20408"/>
                </a:lnTo>
                <a:lnTo>
                  <a:pt x="3441" y="31102"/>
                </a:lnTo>
                <a:lnTo>
                  <a:pt x="0" y="25412"/>
                </a:lnTo>
                <a:lnTo>
                  <a:pt x="42862" y="0"/>
                </a:lnTo>
                <a:lnTo>
                  <a:pt x="50571" y="13055"/>
                </a:lnTo>
                <a:lnTo>
                  <a:pt x="53479" y="17983"/>
                </a:lnTo>
                <a:lnTo>
                  <a:pt x="54635" y="22224"/>
                </a:lnTo>
                <a:lnTo>
                  <a:pt x="54013" y="25882"/>
                </a:lnTo>
                <a:lnTo>
                  <a:pt x="53454" y="29502"/>
                </a:lnTo>
                <a:lnTo>
                  <a:pt x="51079" y="32550"/>
                </a:lnTo>
                <a:lnTo>
                  <a:pt x="46888" y="35013"/>
                </a:lnTo>
                <a:lnTo>
                  <a:pt x="44183" y="36588"/>
                </a:lnTo>
                <a:lnTo>
                  <a:pt x="41579" y="37274"/>
                </a:lnTo>
                <a:lnTo>
                  <a:pt x="39065" y="37033"/>
                </a:lnTo>
                <a:lnTo>
                  <a:pt x="36512" y="36868"/>
                </a:lnTo>
                <a:lnTo>
                  <a:pt x="34226" y="35788"/>
                </a:lnTo>
                <a:lnTo>
                  <a:pt x="32169" y="3383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6273775" y="2310958"/>
            <a:ext cx="22225" cy="22860"/>
          </a:xfrm>
          <a:custGeom>
            <a:avLst/>
            <a:gdLst/>
            <a:ahLst/>
            <a:cxnLst/>
            <a:rect l="l" t="t" r="r" b="b"/>
            <a:pathLst>
              <a:path w="22225" h="22860">
                <a:moveTo>
                  <a:pt x="15201" y="0"/>
                </a:moveTo>
                <a:lnTo>
                  <a:pt x="0" y="9016"/>
                </a:lnTo>
                <a:lnTo>
                  <a:pt x="4279" y="16382"/>
                </a:lnTo>
                <a:lnTo>
                  <a:pt x="5943" y="19138"/>
                </a:lnTo>
                <a:lnTo>
                  <a:pt x="7772" y="20891"/>
                </a:lnTo>
                <a:lnTo>
                  <a:pt x="9855" y="21602"/>
                </a:lnTo>
                <a:lnTo>
                  <a:pt x="11988" y="22313"/>
                </a:lnTo>
                <a:lnTo>
                  <a:pt x="14312" y="21907"/>
                </a:lnTo>
                <a:lnTo>
                  <a:pt x="16865" y="20421"/>
                </a:lnTo>
                <a:lnTo>
                  <a:pt x="19392" y="18897"/>
                </a:lnTo>
                <a:lnTo>
                  <a:pt x="20840" y="17030"/>
                </a:lnTo>
                <a:lnTo>
                  <a:pt x="21259" y="14833"/>
                </a:lnTo>
                <a:lnTo>
                  <a:pt x="21729" y="12611"/>
                </a:lnTo>
                <a:lnTo>
                  <a:pt x="21132" y="10147"/>
                </a:lnTo>
                <a:lnTo>
                  <a:pt x="19469" y="7365"/>
                </a:lnTo>
                <a:lnTo>
                  <a:pt x="15201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6279572" y="2357289"/>
            <a:ext cx="29209" cy="25400"/>
          </a:xfrm>
          <a:custGeom>
            <a:avLst/>
            <a:gdLst/>
            <a:ahLst/>
            <a:cxnLst/>
            <a:rect l="l" t="t" r="r" b="b"/>
            <a:pathLst>
              <a:path w="29210" h="25400">
                <a:moveTo>
                  <a:pt x="26797" y="5016"/>
                </a:moveTo>
                <a:lnTo>
                  <a:pt x="25133" y="2260"/>
                </a:lnTo>
                <a:lnTo>
                  <a:pt x="22669" y="711"/>
                </a:lnTo>
                <a:lnTo>
                  <a:pt x="19431" y="380"/>
                </a:lnTo>
                <a:lnTo>
                  <a:pt x="16256" y="0"/>
                </a:lnTo>
                <a:lnTo>
                  <a:pt x="1270" y="11074"/>
                </a:lnTo>
                <a:lnTo>
                  <a:pt x="0" y="13969"/>
                </a:lnTo>
                <a:lnTo>
                  <a:pt x="228" y="16878"/>
                </a:lnTo>
                <a:lnTo>
                  <a:pt x="1981" y="19735"/>
                </a:lnTo>
                <a:lnTo>
                  <a:pt x="3644" y="22644"/>
                </a:lnTo>
                <a:lnTo>
                  <a:pt x="6045" y="24282"/>
                </a:lnTo>
                <a:lnTo>
                  <a:pt x="9220" y="24599"/>
                </a:lnTo>
                <a:lnTo>
                  <a:pt x="12369" y="24904"/>
                </a:lnTo>
                <a:lnTo>
                  <a:pt x="15875" y="23914"/>
                </a:lnTo>
                <a:lnTo>
                  <a:pt x="19672" y="21628"/>
                </a:lnTo>
                <a:lnTo>
                  <a:pt x="23469" y="19405"/>
                </a:lnTo>
                <a:lnTo>
                  <a:pt x="25996" y="16802"/>
                </a:lnTo>
                <a:lnTo>
                  <a:pt x="27266" y="13804"/>
                </a:lnTo>
                <a:lnTo>
                  <a:pt x="28600" y="10858"/>
                </a:lnTo>
                <a:lnTo>
                  <a:pt x="28460" y="7924"/>
                </a:lnTo>
                <a:lnTo>
                  <a:pt x="26797" y="5016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6273717" y="2350761"/>
            <a:ext cx="40640" cy="38100"/>
          </a:xfrm>
          <a:custGeom>
            <a:avLst/>
            <a:gdLst/>
            <a:ahLst/>
            <a:cxnLst/>
            <a:rect l="l" t="t" r="r" b="b"/>
            <a:pathLst>
              <a:path w="40639" h="38100">
                <a:moveTo>
                  <a:pt x="37160" y="8813"/>
                </a:moveTo>
                <a:lnTo>
                  <a:pt x="39827" y="13474"/>
                </a:lnTo>
                <a:lnTo>
                  <a:pt x="40424" y="17983"/>
                </a:lnTo>
                <a:lnTo>
                  <a:pt x="38938" y="22351"/>
                </a:lnTo>
                <a:lnTo>
                  <a:pt x="37515" y="26771"/>
                </a:lnTo>
                <a:lnTo>
                  <a:pt x="34137" y="30568"/>
                </a:lnTo>
                <a:lnTo>
                  <a:pt x="28854" y="33743"/>
                </a:lnTo>
                <a:lnTo>
                  <a:pt x="23622" y="36829"/>
                </a:lnTo>
                <a:lnTo>
                  <a:pt x="18707" y="37922"/>
                </a:lnTo>
                <a:lnTo>
                  <a:pt x="14122" y="37071"/>
                </a:lnTo>
                <a:lnTo>
                  <a:pt x="9626" y="36271"/>
                </a:lnTo>
                <a:lnTo>
                  <a:pt x="5994" y="33527"/>
                </a:lnTo>
                <a:lnTo>
                  <a:pt x="3327" y="28879"/>
                </a:lnTo>
                <a:lnTo>
                  <a:pt x="622" y="24358"/>
                </a:lnTo>
                <a:lnTo>
                  <a:pt x="11404" y="4305"/>
                </a:lnTo>
                <a:lnTo>
                  <a:pt x="16675" y="1155"/>
                </a:lnTo>
                <a:lnTo>
                  <a:pt x="21640" y="0"/>
                </a:lnTo>
                <a:lnTo>
                  <a:pt x="26238" y="863"/>
                </a:lnTo>
                <a:lnTo>
                  <a:pt x="30810" y="1663"/>
                </a:lnTo>
                <a:lnTo>
                  <a:pt x="34455" y="4305"/>
                </a:lnTo>
                <a:lnTo>
                  <a:pt x="37160" y="8813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6292945" y="2377410"/>
            <a:ext cx="53340" cy="53975"/>
          </a:xfrm>
          <a:custGeom>
            <a:avLst/>
            <a:gdLst/>
            <a:ahLst/>
            <a:cxnLst/>
            <a:rect l="l" t="t" r="r" b="b"/>
            <a:pathLst>
              <a:path w="53339" h="53975">
                <a:moveTo>
                  <a:pt x="27190" y="0"/>
                </a:moveTo>
                <a:lnTo>
                  <a:pt x="30391" y="5232"/>
                </a:lnTo>
                <a:lnTo>
                  <a:pt x="9144" y="26720"/>
                </a:lnTo>
                <a:lnTo>
                  <a:pt x="38112" y="18402"/>
                </a:lnTo>
                <a:lnTo>
                  <a:pt x="41795" y="24688"/>
                </a:lnTo>
                <a:lnTo>
                  <a:pt x="20662" y="46177"/>
                </a:lnTo>
                <a:lnTo>
                  <a:pt x="49631" y="37871"/>
                </a:lnTo>
                <a:lnTo>
                  <a:pt x="52832" y="43218"/>
                </a:lnTo>
                <a:lnTo>
                  <a:pt x="15684" y="53784"/>
                </a:lnTo>
                <a:lnTo>
                  <a:pt x="11887" y="47485"/>
                </a:lnTo>
                <a:lnTo>
                  <a:pt x="34201" y="25044"/>
                </a:lnTo>
                <a:lnTo>
                  <a:pt x="3810" y="33718"/>
                </a:lnTo>
                <a:lnTo>
                  <a:pt x="0" y="27419"/>
                </a:lnTo>
                <a:lnTo>
                  <a:pt x="27190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 txBox="1"/>
          <p:nvPr/>
        </p:nvSpPr>
        <p:spPr>
          <a:xfrm rot="3540000">
            <a:off x="6074455" y="2252849"/>
            <a:ext cx="34471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-45" dirty="0">
                <a:latin typeface="Arial"/>
                <a:cs typeface="Arial"/>
              </a:rPr>
              <a:t>S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40" dirty="0">
                <a:latin typeface="Arial"/>
                <a:cs typeface="Arial"/>
              </a:rPr>
              <a:t>v</a:t>
            </a:r>
            <a:r>
              <a:rPr sz="500" dirty="0">
                <a:latin typeface="Arial"/>
                <a:cs typeface="Arial"/>
              </a:rPr>
              <a:t>il</a:t>
            </a:r>
            <a:r>
              <a:rPr sz="500" spc="50" dirty="0">
                <a:latin typeface="Arial"/>
                <a:cs typeface="Arial"/>
              </a:rPr>
              <a:t>e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75" dirty="0">
                <a:latin typeface="Arial"/>
                <a:cs typeface="Arial"/>
              </a:rPr>
              <a:t>w</a:t>
            </a:r>
            <a:endParaRPr sz="500">
              <a:latin typeface="Arial"/>
              <a:cs typeface="Arial"/>
            </a:endParaRPr>
          </a:p>
        </p:txBody>
      </p:sp>
      <p:sp>
        <p:nvSpPr>
          <p:cNvPr id="1712" name="object 1712"/>
          <p:cNvSpPr txBox="1"/>
          <p:nvPr/>
        </p:nvSpPr>
        <p:spPr>
          <a:xfrm rot="3420000">
            <a:off x="5145390" y="3907654"/>
            <a:ext cx="518901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15" baseline="5555" dirty="0">
                <a:latin typeface="Arial"/>
                <a:cs typeface="Arial"/>
              </a:rPr>
              <a:t>A</a:t>
            </a:r>
            <a:r>
              <a:rPr sz="750" spc="-7" baseline="5555" dirty="0">
                <a:latin typeface="Arial"/>
                <a:cs typeface="Arial"/>
              </a:rPr>
              <a:t>l</a:t>
            </a:r>
            <a:r>
              <a:rPr sz="750" spc="15" baseline="5555" dirty="0">
                <a:latin typeface="Arial"/>
                <a:cs typeface="Arial"/>
              </a:rPr>
              <a:t>be</a:t>
            </a:r>
            <a:r>
              <a:rPr sz="750" spc="75" baseline="5555" dirty="0">
                <a:latin typeface="Arial"/>
                <a:cs typeface="Arial"/>
              </a:rPr>
              <a:t>m</a:t>
            </a:r>
            <a:r>
              <a:rPr sz="750" spc="15" baseline="5555" dirty="0">
                <a:latin typeface="Arial"/>
                <a:cs typeface="Arial"/>
              </a:rPr>
              <a:t>a</a:t>
            </a:r>
            <a:r>
              <a:rPr sz="750" baseline="5555" dirty="0">
                <a:latin typeface="Arial"/>
                <a:cs typeface="Arial"/>
              </a:rPr>
              <a:t>r</a:t>
            </a:r>
            <a:r>
              <a:rPr sz="750" spc="-7" baseline="5555" dirty="0">
                <a:latin typeface="Arial"/>
                <a:cs typeface="Arial"/>
              </a:rPr>
              <a:t>l</a:t>
            </a:r>
            <a:r>
              <a:rPr sz="500" spc="50" dirty="0">
                <a:latin typeface="Arial"/>
                <a:cs typeface="Arial"/>
              </a:rPr>
              <a:t>e</a:t>
            </a:r>
            <a:r>
              <a:rPr sz="500" spc="-60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13" name="object 1713"/>
          <p:cNvSpPr/>
          <p:nvPr/>
        </p:nvSpPr>
        <p:spPr>
          <a:xfrm>
            <a:off x="7349613" y="5158113"/>
            <a:ext cx="776424" cy="6488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 txBox="1"/>
          <p:nvPr/>
        </p:nvSpPr>
        <p:spPr>
          <a:xfrm rot="3480000">
            <a:off x="7444345" y="5285946"/>
            <a:ext cx="346577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-22" baseline="5555" dirty="0">
                <a:latin typeface="Arial"/>
                <a:cs typeface="Arial"/>
              </a:rPr>
              <a:t>D</a:t>
            </a:r>
            <a:r>
              <a:rPr sz="750" spc="7" baseline="5555" dirty="0">
                <a:latin typeface="Arial"/>
                <a:cs typeface="Arial"/>
              </a:rPr>
              <a:t>u</a:t>
            </a:r>
            <a:r>
              <a:rPr sz="750" spc="52" baseline="5555" dirty="0">
                <a:latin typeface="Arial"/>
                <a:cs typeface="Arial"/>
              </a:rPr>
              <a:t>k</a:t>
            </a:r>
            <a:r>
              <a:rPr sz="500" spc="50" dirty="0">
                <a:latin typeface="Arial"/>
                <a:cs typeface="Arial"/>
              </a:rPr>
              <a:t>e</a:t>
            </a:r>
            <a:r>
              <a:rPr sz="500" spc="-60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S</a:t>
            </a:r>
            <a:r>
              <a:rPr sz="500" spc="25" dirty="0">
                <a:latin typeface="Arial"/>
                <a:cs typeface="Arial"/>
              </a:rPr>
              <a:t>t</a:t>
            </a:r>
            <a:r>
              <a:rPr sz="500" spc="-5" dirty="0">
                <a:latin typeface="Arial"/>
                <a:cs typeface="Arial"/>
              </a:rPr>
              <a:t>r</a:t>
            </a:r>
            <a:r>
              <a:rPr sz="500" spc="5" dirty="0">
                <a:latin typeface="Arial"/>
                <a:cs typeface="Arial"/>
              </a:rPr>
              <a:t>e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715" name="object 1715"/>
          <p:cNvSpPr txBox="1"/>
          <p:nvPr/>
        </p:nvSpPr>
        <p:spPr>
          <a:xfrm rot="3660000">
            <a:off x="7671916" y="5439652"/>
            <a:ext cx="74053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16" name="object 1716"/>
          <p:cNvSpPr txBox="1"/>
          <p:nvPr/>
        </p:nvSpPr>
        <p:spPr>
          <a:xfrm rot="3720000">
            <a:off x="7688315" y="5490060"/>
            <a:ext cx="94768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40" dirty="0">
                <a:latin typeface="Arial"/>
                <a:cs typeface="Arial"/>
              </a:rPr>
              <a:t>S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17" name="object 1717"/>
          <p:cNvSpPr txBox="1"/>
          <p:nvPr/>
        </p:nvSpPr>
        <p:spPr>
          <a:xfrm rot="3660000">
            <a:off x="7690408" y="5630646"/>
            <a:ext cx="24353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140" dirty="0">
                <a:latin typeface="Arial"/>
                <a:cs typeface="Arial"/>
              </a:rPr>
              <a:t>J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55" dirty="0">
                <a:latin typeface="Arial"/>
                <a:cs typeface="Arial"/>
              </a:rPr>
              <a:t>m</a:t>
            </a:r>
            <a:r>
              <a:rPr sz="500" spc="15" dirty="0">
                <a:latin typeface="Arial"/>
                <a:cs typeface="Arial"/>
              </a:rPr>
              <a:t>e</a:t>
            </a:r>
            <a:r>
              <a:rPr sz="500" spc="-15" dirty="0">
                <a:latin typeface="Arial"/>
                <a:cs typeface="Arial"/>
              </a:rPr>
              <a:t>s</a:t>
            </a:r>
            <a:r>
              <a:rPr sz="500" spc="15" dirty="0">
                <a:latin typeface="Arial"/>
                <a:cs typeface="Arial"/>
              </a:rPr>
              <a:t>'</a:t>
            </a:r>
            <a:r>
              <a:rPr sz="500" spc="30" dirty="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718" name="object 1718"/>
          <p:cNvSpPr txBox="1"/>
          <p:nvPr/>
        </p:nvSpPr>
        <p:spPr>
          <a:xfrm rot="19320000">
            <a:off x="1401000" y="3617959"/>
            <a:ext cx="368389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-20" dirty="0">
                <a:latin typeface="Arial"/>
                <a:cs typeface="Arial"/>
              </a:rPr>
              <a:t>F</a:t>
            </a:r>
            <a:r>
              <a:rPr sz="500" spc="10" dirty="0">
                <a:latin typeface="Arial"/>
                <a:cs typeface="Arial"/>
              </a:rPr>
              <a:t>a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5" dirty="0">
                <a:latin typeface="Arial"/>
                <a:cs typeface="Arial"/>
              </a:rPr>
              <a:t>m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19" name="object 1719"/>
          <p:cNvSpPr/>
          <p:nvPr/>
        </p:nvSpPr>
        <p:spPr>
          <a:xfrm>
            <a:off x="6543476" y="1865368"/>
            <a:ext cx="257920" cy="41480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 txBox="1"/>
          <p:nvPr/>
        </p:nvSpPr>
        <p:spPr>
          <a:xfrm rot="3660000">
            <a:off x="6449740" y="2038870"/>
            <a:ext cx="442857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-10" dirty="0">
                <a:latin typeface="Arial"/>
                <a:cs typeface="Arial"/>
              </a:rPr>
              <a:t>H</a:t>
            </a:r>
            <a:r>
              <a:rPr sz="500" spc="15" dirty="0">
                <a:latin typeface="Arial"/>
                <a:cs typeface="Arial"/>
              </a:rPr>
              <a:t>eddo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6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22" name="object 1722"/>
          <p:cNvSpPr txBox="1"/>
          <p:nvPr/>
        </p:nvSpPr>
        <p:spPr>
          <a:xfrm rot="20640000">
            <a:off x="1668785" y="2780624"/>
            <a:ext cx="346577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10" dirty="0">
                <a:latin typeface="Arial"/>
                <a:cs typeface="Arial"/>
              </a:rPr>
              <a:t>oun</a:t>
            </a:r>
            <a:r>
              <a:rPr sz="500" spc="70" dirty="0">
                <a:latin typeface="Arial"/>
                <a:cs typeface="Arial"/>
              </a:rPr>
              <a:t>t</a:t>
            </a:r>
            <a:r>
              <a:rPr sz="500" spc="-60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750" baseline="5555" dirty="0">
                <a:latin typeface="Arial"/>
                <a:cs typeface="Arial"/>
              </a:rPr>
              <a:t>r</a:t>
            </a:r>
            <a:r>
              <a:rPr sz="750" spc="15" baseline="5555" dirty="0">
                <a:latin typeface="Arial"/>
                <a:cs typeface="Arial"/>
              </a:rPr>
              <a:t>ee</a:t>
            </a:r>
            <a:r>
              <a:rPr sz="750" spc="104" baseline="5555" dirty="0">
                <a:latin typeface="Arial"/>
                <a:cs typeface="Arial"/>
              </a:rPr>
              <a:t>t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723" name="object 1723"/>
          <p:cNvSpPr/>
          <p:nvPr/>
        </p:nvSpPr>
        <p:spPr>
          <a:xfrm>
            <a:off x="5129440" y="2146442"/>
            <a:ext cx="389050" cy="25995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 txBox="1"/>
          <p:nvPr/>
        </p:nvSpPr>
        <p:spPr>
          <a:xfrm rot="19740000">
            <a:off x="5107714" y="2246232"/>
            <a:ext cx="42843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-15" dirty="0">
                <a:latin typeface="Arial"/>
                <a:cs typeface="Arial"/>
              </a:rPr>
              <a:t>C</a:t>
            </a:r>
            <a:r>
              <a:rPr sz="500" spc="-5" dirty="0">
                <a:latin typeface="Arial"/>
                <a:cs typeface="Arial"/>
              </a:rPr>
              <a:t>li</a:t>
            </a:r>
            <a:r>
              <a:rPr sz="500" spc="30" dirty="0">
                <a:latin typeface="Arial"/>
                <a:cs typeface="Arial"/>
              </a:rPr>
              <a:t>ff</a:t>
            </a:r>
            <a:r>
              <a:rPr sz="500" spc="10" dirty="0">
                <a:latin typeface="Arial"/>
                <a:cs typeface="Arial"/>
              </a:rPr>
              <a:t>o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60" dirty="0">
                <a:latin typeface="Arial"/>
                <a:cs typeface="Arial"/>
              </a:rPr>
              <a:t>d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750" spc="22" baseline="5555" dirty="0">
                <a:latin typeface="Arial"/>
                <a:cs typeface="Arial"/>
              </a:rPr>
              <a:t>ee</a:t>
            </a:r>
            <a:r>
              <a:rPr sz="750" spc="104" baseline="5555" dirty="0">
                <a:latin typeface="Arial"/>
                <a:cs typeface="Arial"/>
              </a:rPr>
              <a:t>t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725" name="object 1725"/>
          <p:cNvSpPr/>
          <p:nvPr/>
        </p:nvSpPr>
        <p:spPr>
          <a:xfrm>
            <a:off x="5236823" y="4503902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40932" y="5232"/>
                </a:moveTo>
                <a:lnTo>
                  <a:pt x="31902" y="10807"/>
                </a:lnTo>
                <a:lnTo>
                  <a:pt x="38557" y="21615"/>
                </a:lnTo>
                <a:lnTo>
                  <a:pt x="34518" y="24104"/>
                </a:lnTo>
                <a:lnTo>
                  <a:pt x="27876" y="13296"/>
                </a:lnTo>
                <a:lnTo>
                  <a:pt x="10655" y="24104"/>
                </a:lnTo>
                <a:lnTo>
                  <a:pt x="8051" y="25768"/>
                </a:lnTo>
                <a:lnTo>
                  <a:pt x="6553" y="27190"/>
                </a:lnTo>
                <a:lnTo>
                  <a:pt x="6261" y="28371"/>
                </a:lnTo>
                <a:lnTo>
                  <a:pt x="5930" y="29565"/>
                </a:lnTo>
                <a:lnTo>
                  <a:pt x="6438" y="31229"/>
                </a:lnTo>
                <a:lnTo>
                  <a:pt x="7810" y="33362"/>
                </a:lnTo>
                <a:lnTo>
                  <a:pt x="11137" y="38709"/>
                </a:lnTo>
                <a:lnTo>
                  <a:pt x="6858" y="41440"/>
                </a:lnTo>
                <a:lnTo>
                  <a:pt x="3530" y="36093"/>
                </a:lnTo>
                <a:lnTo>
                  <a:pt x="977" y="32054"/>
                </a:lnTo>
                <a:lnTo>
                  <a:pt x="0" y="28765"/>
                </a:lnTo>
                <a:lnTo>
                  <a:pt x="558" y="26238"/>
                </a:lnTo>
                <a:lnTo>
                  <a:pt x="1104" y="23774"/>
                </a:lnTo>
                <a:lnTo>
                  <a:pt x="3365" y="21323"/>
                </a:lnTo>
                <a:lnTo>
                  <a:pt x="7327" y="18872"/>
                </a:lnTo>
                <a:lnTo>
                  <a:pt x="24549" y="8077"/>
                </a:lnTo>
                <a:lnTo>
                  <a:pt x="22174" y="4279"/>
                </a:lnTo>
                <a:lnTo>
                  <a:pt x="26212" y="1778"/>
                </a:lnTo>
                <a:lnTo>
                  <a:pt x="28587" y="5588"/>
                </a:lnTo>
                <a:lnTo>
                  <a:pt x="37604" y="0"/>
                </a:lnTo>
                <a:lnTo>
                  <a:pt x="40932" y="523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217537" y="4480821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30213" y="32880"/>
                </a:moveTo>
                <a:lnTo>
                  <a:pt x="27724" y="34416"/>
                </a:lnTo>
                <a:lnTo>
                  <a:pt x="12763" y="10439"/>
                </a:lnTo>
                <a:lnTo>
                  <a:pt x="9258" y="12814"/>
                </a:lnTo>
                <a:lnTo>
                  <a:pt x="7200" y="15582"/>
                </a:lnTo>
                <a:lnTo>
                  <a:pt x="6578" y="18757"/>
                </a:lnTo>
                <a:lnTo>
                  <a:pt x="5930" y="21894"/>
                </a:lnTo>
                <a:lnTo>
                  <a:pt x="13119" y="33947"/>
                </a:lnTo>
                <a:lnTo>
                  <a:pt x="14693" y="35610"/>
                </a:lnTo>
                <a:lnTo>
                  <a:pt x="16586" y="37071"/>
                </a:lnTo>
                <a:lnTo>
                  <a:pt x="18821" y="38341"/>
                </a:lnTo>
                <a:lnTo>
                  <a:pt x="13944" y="41427"/>
                </a:lnTo>
                <a:lnTo>
                  <a:pt x="4089" y="30975"/>
                </a:lnTo>
                <a:lnTo>
                  <a:pt x="1003" y="25996"/>
                </a:lnTo>
                <a:lnTo>
                  <a:pt x="0" y="21069"/>
                </a:lnTo>
                <a:lnTo>
                  <a:pt x="1130" y="16268"/>
                </a:lnTo>
                <a:lnTo>
                  <a:pt x="2222" y="11518"/>
                </a:lnTo>
                <a:lnTo>
                  <a:pt x="5270" y="7569"/>
                </a:lnTo>
                <a:lnTo>
                  <a:pt x="10274" y="4381"/>
                </a:lnTo>
                <a:lnTo>
                  <a:pt x="15494" y="1155"/>
                </a:lnTo>
                <a:lnTo>
                  <a:pt x="20472" y="0"/>
                </a:lnTo>
                <a:lnTo>
                  <a:pt x="25222" y="939"/>
                </a:lnTo>
                <a:lnTo>
                  <a:pt x="30035" y="1828"/>
                </a:lnTo>
                <a:lnTo>
                  <a:pt x="33947" y="4622"/>
                </a:lnTo>
                <a:lnTo>
                  <a:pt x="36969" y="9372"/>
                </a:lnTo>
                <a:lnTo>
                  <a:pt x="39585" y="13652"/>
                </a:lnTo>
                <a:lnTo>
                  <a:pt x="40297" y="17868"/>
                </a:lnTo>
                <a:lnTo>
                  <a:pt x="39116" y="22072"/>
                </a:lnTo>
                <a:lnTo>
                  <a:pt x="37922" y="26263"/>
                </a:lnTo>
                <a:lnTo>
                  <a:pt x="34963" y="29857"/>
                </a:lnTo>
                <a:lnTo>
                  <a:pt x="30213" y="3288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234326" y="4486752"/>
            <a:ext cx="17780" cy="20955"/>
          </a:xfrm>
          <a:custGeom>
            <a:avLst/>
            <a:gdLst/>
            <a:ahLst/>
            <a:cxnLst/>
            <a:rect l="l" t="t" r="r" b="b"/>
            <a:pathLst>
              <a:path w="17779" h="20954">
                <a:moveTo>
                  <a:pt x="11760" y="20662"/>
                </a:moveTo>
                <a:lnTo>
                  <a:pt x="14516" y="18821"/>
                </a:lnTo>
                <a:lnTo>
                  <a:pt x="16268" y="16624"/>
                </a:lnTo>
                <a:lnTo>
                  <a:pt x="16979" y="14008"/>
                </a:lnTo>
                <a:lnTo>
                  <a:pt x="17754" y="11391"/>
                </a:lnTo>
                <a:lnTo>
                  <a:pt x="17360" y="8813"/>
                </a:lnTo>
                <a:lnTo>
                  <a:pt x="15798" y="6286"/>
                </a:lnTo>
                <a:lnTo>
                  <a:pt x="13957" y="3301"/>
                </a:lnTo>
                <a:lnTo>
                  <a:pt x="11671" y="1422"/>
                </a:lnTo>
                <a:lnTo>
                  <a:pt x="8915" y="711"/>
                </a:lnTo>
                <a:lnTo>
                  <a:pt x="6121" y="0"/>
                </a:lnTo>
                <a:lnTo>
                  <a:pt x="3149" y="482"/>
                </a:lnTo>
                <a:lnTo>
                  <a:pt x="0" y="2146"/>
                </a:lnTo>
                <a:lnTo>
                  <a:pt x="11760" y="2066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197326" y="4448697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30327" y="32804"/>
                </a:moveTo>
                <a:lnTo>
                  <a:pt x="27838" y="34340"/>
                </a:lnTo>
                <a:lnTo>
                  <a:pt x="12763" y="10477"/>
                </a:lnTo>
                <a:lnTo>
                  <a:pt x="9347" y="12915"/>
                </a:lnTo>
                <a:lnTo>
                  <a:pt x="7302" y="15709"/>
                </a:lnTo>
                <a:lnTo>
                  <a:pt x="6578" y="18795"/>
                </a:lnTo>
                <a:lnTo>
                  <a:pt x="5930" y="21932"/>
                </a:lnTo>
                <a:lnTo>
                  <a:pt x="6705" y="25234"/>
                </a:lnTo>
                <a:lnTo>
                  <a:pt x="8839" y="28651"/>
                </a:lnTo>
                <a:lnTo>
                  <a:pt x="10083" y="30695"/>
                </a:lnTo>
                <a:lnTo>
                  <a:pt x="11569" y="32473"/>
                </a:lnTo>
                <a:lnTo>
                  <a:pt x="13233" y="33985"/>
                </a:lnTo>
                <a:lnTo>
                  <a:pt x="14897" y="35559"/>
                </a:lnTo>
                <a:lnTo>
                  <a:pt x="16827" y="36995"/>
                </a:lnTo>
                <a:lnTo>
                  <a:pt x="19049" y="38265"/>
                </a:lnTo>
                <a:lnTo>
                  <a:pt x="14185" y="41351"/>
                </a:lnTo>
                <a:lnTo>
                  <a:pt x="0" y="21107"/>
                </a:lnTo>
                <a:lnTo>
                  <a:pt x="1117" y="16306"/>
                </a:lnTo>
                <a:lnTo>
                  <a:pt x="2222" y="11556"/>
                </a:lnTo>
                <a:lnTo>
                  <a:pt x="5219" y="7632"/>
                </a:lnTo>
                <a:lnTo>
                  <a:pt x="10147" y="4546"/>
                </a:lnTo>
                <a:lnTo>
                  <a:pt x="15366" y="1231"/>
                </a:lnTo>
                <a:lnTo>
                  <a:pt x="20358" y="0"/>
                </a:lnTo>
                <a:lnTo>
                  <a:pt x="25107" y="863"/>
                </a:lnTo>
                <a:lnTo>
                  <a:pt x="29921" y="1663"/>
                </a:lnTo>
                <a:lnTo>
                  <a:pt x="33832" y="4419"/>
                </a:lnTo>
                <a:lnTo>
                  <a:pt x="36868" y="9169"/>
                </a:lnTo>
                <a:lnTo>
                  <a:pt x="39623" y="13449"/>
                </a:lnTo>
                <a:lnTo>
                  <a:pt x="40424" y="17665"/>
                </a:lnTo>
                <a:lnTo>
                  <a:pt x="39230" y="21882"/>
                </a:lnTo>
                <a:lnTo>
                  <a:pt x="38049" y="26161"/>
                </a:lnTo>
                <a:lnTo>
                  <a:pt x="35077" y="29768"/>
                </a:lnTo>
                <a:lnTo>
                  <a:pt x="30327" y="32804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214115" y="4454678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4" h="20954">
                <a:moveTo>
                  <a:pt x="11760" y="20650"/>
                </a:moveTo>
                <a:lnTo>
                  <a:pt x="14604" y="18745"/>
                </a:lnTo>
                <a:lnTo>
                  <a:pt x="16382" y="16484"/>
                </a:lnTo>
                <a:lnTo>
                  <a:pt x="17106" y="13881"/>
                </a:lnTo>
                <a:lnTo>
                  <a:pt x="17818" y="11264"/>
                </a:lnTo>
                <a:lnTo>
                  <a:pt x="17373" y="8686"/>
                </a:lnTo>
                <a:lnTo>
                  <a:pt x="15798" y="6159"/>
                </a:lnTo>
                <a:lnTo>
                  <a:pt x="13893" y="3251"/>
                </a:lnTo>
                <a:lnTo>
                  <a:pt x="11544" y="1409"/>
                </a:lnTo>
                <a:lnTo>
                  <a:pt x="8788" y="698"/>
                </a:lnTo>
                <a:lnTo>
                  <a:pt x="6095" y="0"/>
                </a:lnTo>
                <a:lnTo>
                  <a:pt x="3149" y="469"/>
                </a:lnTo>
                <a:lnTo>
                  <a:pt x="0" y="2133"/>
                </a:lnTo>
                <a:lnTo>
                  <a:pt x="11760" y="2065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181116" y="4425760"/>
            <a:ext cx="44450" cy="26034"/>
          </a:xfrm>
          <a:custGeom>
            <a:avLst/>
            <a:gdLst/>
            <a:ahLst/>
            <a:cxnLst/>
            <a:rect l="l" t="t" r="r" b="b"/>
            <a:pathLst>
              <a:path w="44450" h="26035">
                <a:moveTo>
                  <a:pt x="38582" y="21488"/>
                </a:moveTo>
                <a:lnTo>
                  <a:pt x="38493" y="20688"/>
                </a:lnTo>
                <a:lnTo>
                  <a:pt x="38290" y="19888"/>
                </a:lnTo>
                <a:lnTo>
                  <a:pt x="37985" y="19113"/>
                </a:lnTo>
                <a:lnTo>
                  <a:pt x="37757" y="18402"/>
                </a:lnTo>
                <a:lnTo>
                  <a:pt x="29565" y="11874"/>
                </a:lnTo>
                <a:lnTo>
                  <a:pt x="26619" y="11493"/>
                </a:lnTo>
                <a:lnTo>
                  <a:pt x="23380" y="12433"/>
                </a:lnTo>
                <a:lnTo>
                  <a:pt x="19824" y="14719"/>
                </a:lnTo>
                <a:lnTo>
                  <a:pt x="3327" y="25412"/>
                </a:lnTo>
                <a:lnTo>
                  <a:pt x="0" y="20307"/>
                </a:lnTo>
                <a:lnTo>
                  <a:pt x="31457" y="0"/>
                </a:lnTo>
                <a:lnTo>
                  <a:pt x="34785" y="5105"/>
                </a:lnTo>
                <a:lnTo>
                  <a:pt x="29794" y="8318"/>
                </a:lnTo>
                <a:lnTo>
                  <a:pt x="32562" y="8254"/>
                </a:lnTo>
                <a:lnTo>
                  <a:pt x="43091" y="16509"/>
                </a:lnTo>
                <a:lnTo>
                  <a:pt x="43332" y="16979"/>
                </a:lnTo>
                <a:lnTo>
                  <a:pt x="43599" y="17487"/>
                </a:lnTo>
                <a:lnTo>
                  <a:pt x="43929" y="18046"/>
                </a:lnTo>
                <a:lnTo>
                  <a:pt x="38582" y="21488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172066" y="4401039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40360" y="5105"/>
                </a:moveTo>
                <a:lnTo>
                  <a:pt x="31572" y="10807"/>
                </a:lnTo>
                <a:lnTo>
                  <a:pt x="38455" y="21488"/>
                </a:lnTo>
                <a:lnTo>
                  <a:pt x="34429" y="24104"/>
                </a:lnTo>
                <a:lnTo>
                  <a:pt x="5930" y="29971"/>
                </a:lnTo>
                <a:lnTo>
                  <a:pt x="6464" y="31699"/>
                </a:lnTo>
                <a:lnTo>
                  <a:pt x="7835" y="33832"/>
                </a:lnTo>
                <a:lnTo>
                  <a:pt x="11277" y="39065"/>
                </a:lnTo>
                <a:lnTo>
                  <a:pt x="7010" y="41782"/>
                </a:lnTo>
                <a:lnTo>
                  <a:pt x="3568" y="36563"/>
                </a:lnTo>
                <a:lnTo>
                  <a:pt x="1015" y="32524"/>
                </a:lnTo>
                <a:lnTo>
                  <a:pt x="0" y="29273"/>
                </a:lnTo>
                <a:lnTo>
                  <a:pt x="469" y="26822"/>
                </a:lnTo>
                <a:lnTo>
                  <a:pt x="1015" y="24371"/>
                </a:lnTo>
                <a:lnTo>
                  <a:pt x="3238" y="21869"/>
                </a:lnTo>
                <a:lnTo>
                  <a:pt x="7124" y="19354"/>
                </a:lnTo>
                <a:lnTo>
                  <a:pt x="24218" y="8305"/>
                </a:lnTo>
                <a:lnTo>
                  <a:pt x="21716" y="4508"/>
                </a:lnTo>
                <a:lnTo>
                  <a:pt x="25755" y="1904"/>
                </a:lnTo>
                <a:lnTo>
                  <a:pt x="28257" y="5702"/>
                </a:lnTo>
                <a:lnTo>
                  <a:pt x="37045" y="0"/>
                </a:lnTo>
                <a:lnTo>
                  <a:pt x="40360" y="510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149303" y="4370797"/>
            <a:ext cx="55880" cy="48260"/>
          </a:xfrm>
          <a:custGeom>
            <a:avLst/>
            <a:gdLst/>
            <a:ahLst/>
            <a:cxnLst/>
            <a:rect l="l" t="t" r="r" b="b"/>
            <a:pathLst>
              <a:path w="55879" h="48260">
                <a:moveTo>
                  <a:pt x="55791" y="23622"/>
                </a:moveTo>
                <a:lnTo>
                  <a:pt x="50330" y="27190"/>
                </a:lnTo>
                <a:lnTo>
                  <a:pt x="49923" y="24333"/>
                </a:lnTo>
                <a:lnTo>
                  <a:pt x="49390" y="21780"/>
                </a:lnTo>
                <a:lnTo>
                  <a:pt x="48666" y="19583"/>
                </a:lnTo>
                <a:lnTo>
                  <a:pt x="47955" y="17386"/>
                </a:lnTo>
                <a:lnTo>
                  <a:pt x="47002" y="15367"/>
                </a:lnTo>
                <a:lnTo>
                  <a:pt x="37185" y="6731"/>
                </a:lnTo>
                <a:lnTo>
                  <a:pt x="34963" y="6997"/>
                </a:lnTo>
                <a:lnTo>
                  <a:pt x="32765" y="8420"/>
                </a:lnTo>
                <a:lnTo>
                  <a:pt x="30924" y="9613"/>
                </a:lnTo>
                <a:lnTo>
                  <a:pt x="29908" y="11087"/>
                </a:lnTo>
                <a:lnTo>
                  <a:pt x="29679" y="12814"/>
                </a:lnTo>
                <a:lnTo>
                  <a:pt x="29438" y="14478"/>
                </a:lnTo>
                <a:lnTo>
                  <a:pt x="29971" y="17068"/>
                </a:lnTo>
                <a:lnTo>
                  <a:pt x="31343" y="20535"/>
                </a:lnTo>
                <a:lnTo>
                  <a:pt x="32994" y="24447"/>
                </a:lnTo>
                <a:lnTo>
                  <a:pt x="34899" y="29121"/>
                </a:lnTo>
                <a:lnTo>
                  <a:pt x="35432" y="33121"/>
                </a:lnTo>
                <a:lnTo>
                  <a:pt x="34658" y="36436"/>
                </a:lnTo>
                <a:lnTo>
                  <a:pt x="33947" y="39827"/>
                </a:lnTo>
                <a:lnTo>
                  <a:pt x="31876" y="42646"/>
                </a:lnTo>
                <a:lnTo>
                  <a:pt x="28486" y="44869"/>
                </a:lnTo>
                <a:lnTo>
                  <a:pt x="24447" y="47485"/>
                </a:lnTo>
                <a:lnTo>
                  <a:pt x="20472" y="48082"/>
                </a:lnTo>
                <a:lnTo>
                  <a:pt x="16611" y="46647"/>
                </a:lnTo>
                <a:lnTo>
                  <a:pt x="12814" y="45288"/>
                </a:lnTo>
                <a:lnTo>
                  <a:pt x="9194" y="41960"/>
                </a:lnTo>
                <a:lnTo>
                  <a:pt x="5816" y="36677"/>
                </a:lnTo>
                <a:lnTo>
                  <a:pt x="4533" y="34696"/>
                </a:lnTo>
                <a:lnTo>
                  <a:pt x="3378" y="32435"/>
                </a:lnTo>
                <a:lnTo>
                  <a:pt x="2374" y="29908"/>
                </a:lnTo>
                <a:lnTo>
                  <a:pt x="1333" y="27457"/>
                </a:lnTo>
                <a:lnTo>
                  <a:pt x="533" y="24752"/>
                </a:lnTo>
                <a:lnTo>
                  <a:pt x="0" y="21844"/>
                </a:lnTo>
                <a:lnTo>
                  <a:pt x="5816" y="18046"/>
                </a:lnTo>
                <a:lnTo>
                  <a:pt x="5968" y="21132"/>
                </a:lnTo>
                <a:lnTo>
                  <a:pt x="6438" y="23977"/>
                </a:lnTo>
                <a:lnTo>
                  <a:pt x="7238" y="26593"/>
                </a:lnTo>
                <a:lnTo>
                  <a:pt x="8000" y="29197"/>
                </a:lnTo>
                <a:lnTo>
                  <a:pt x="9080" y="31572"/>
                </a:lnTo>
                <a:lnTo>
                  <a:pt x="10452" y="33718"/>
                </a:lnTo>
                <a:lnTo>
                  <a:pt x="12484" y="36944"/>
                </a:lnTo>
                <a:lnTo>
                  <a:pt x="14719" y="39052"/>
                </a:lnTo>
                <a:lnTo>
                  <a:pt x="17094" y="40005"/>
                </a:lnTo>
                <a:lnTo>
                  <a:pt x="19519" y="40957"/>
                </a:lnTo>
                <a:lnTo>
                  <a:pt x="21958" y="40627"/>
                </a:lnTo>
                <a:lnTo>
                  <a:pt x="28193" y="32080"/>
                </a:lnTo>
                <a:lnTo>
                  <a:pt x="27711" y="29464"/>
                </a:lnTo>
                <a:lnTo>
                  <a:pt x="26466" y="26238"/>
                </a:lnTo>
                <a:lnTo>
                  <a:pt x="24930" y="22313"/>
                </a:lnTo>
                <a:lnTo>
                  <a:pt x="23088" y="17564"/>
                </a:lnTo>
                <a:lnTo>
                  <a:pt x="22466" y="13703"/>
                </a:lnTo>
                <a:lnTo>
                  <a:pt x="23025" y="10680"/>
                </a:lnTo>
                <a:lnTo>
                  <a:pt x="23558" y="7594"/>
                </a:lnTo>
                <a:lnTo>
                  <a:pt x="25463" y="5041"/>
                </a:lnTo>
                <a:lnTo>
                  <a:pt x="28727" y="2959"/>
                </a:lnTo>
                <a:lnTo>
                  <a:pt x="32346" y="596"/>
                </a:lnTo>
                <a:lnTo>
                  <a:pt x="49974" y="9842"/>
                </a:lnTo>
                <a:lnTo>
                  <a:pt x="51320" y="11925"/>
                </a:lnTo>
                <a:lnTo>
                  <a:pt x="52476" y="14097"/>
                </a:lnTo>
                <a:lnTo>
                  <a:pt x="53416" y="16383"/>
                </a:lnTo>
                <a:lnTo>
                  <a:pt x="54368" y="18605"/>
                </a:lnTo>
                <a:lnTo>
                  <a:pt x="55143" y="21005"/>
                </a:lnTo>
                <a:lnTo>
                  <a:pt x="55791" y="2362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127488" y="4342805"/>
            <a:ext cx="44450" cy="26034"/>
          </a:xfrm>
          <a:custGeom>
            <a:avLst/>
            <a:gdLst/>
            <a:ahLst/>
            <a:cxnLst/>
            <a:rect l="l" t="t" r="r" b="b"/>
            <a:pathLst>
              <a:path w="44450" h="26035">
                <a:moveTo>
                  <a:pt x="38582" y="21488"/>
                </a:moveTo>
                <a:lnTo>
                  <a:pt x="38493" y="20688"/>
                </a:lnTo>
                <a:lnTo>
                  <a:pt x="38290" y="19888"/>
                </a:lnTo>
                <a:lnTo>
                  <a:pt x="37985" y="19113"/>
                </a:lnTo>
                <a:lnTo>
                  <a:pt x="37744" y="18402"/>
                </a:lnTo>
                <a:lnTo>
                  <a:pt x="29552" y="11874"/>
                </a:lnTo>
                <a:lnTo>
                  <a:pt x="26619" y="11493"/>
                </a:lnTo>
                <a:lnTo>
                  <a:pt x="23380" y="12433"/>
                </a:lnTo>
                <a:lnTo>
                  <a:pt x="19824" y="14719"/>
                </a:lnTo>
                <a:lnTo>
                  <a:pt x="3314" y="25412"/>
                </a:lnTo>
                <a:lnTo>
                  <a:pt x="0" y="20307"/>
                </a:lnTo>
                <a:lnTo>
                  <a:pt x="31457" y="0"/>
                </a:lnTo>
                <a:lnTo>
                  <a:pt x="34785" y="5105"/>
                </a:lnTo>
                <a:lnTo>
                  <a:pt x="29794" y="8318"/>
                </a:lnTo>
                <a:lnTo>
                  <a:pt x="32562" y="8255"/>
                </a:lnTo>
                <a:lnTo>
                  <a:pt x="34925" y="8750"/>
                </a:lnTo>
                <a:lnTo>
                  <a:pt x="36918" y="9855"/>
                </a:lnTo>
                <a:lnTo>
                  <a:pt x="38976" y="10985"/>
                </a:lnTo>
                <a:lnTo>
                  <a:pt x="43091" y="16510"/>
                </a:lnTo>
                <a:lnTo>
                  <a:pt x="43332" y="16979"/>
                </a:lnTo>
                <a:lnTo>
                  <a:pt x="43599" y="17487"/>
                </a:lnTo>
                <a:lnTo>
                  <a:pt x="43929" y="18046"/>
                </a:lnTo>
                <a:lnTo>
                  <a:pt x="38582" y="21488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110958" y="4314673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30479" y="32677"/>
                </a:moveTo>
                <a:lnTo>
                  <a:pt x="27978" y="34213"/>
                </a:lnTo>
                <a:lnTo>
                  <a:pt x="12674" y="10477"/>
                </a:lnTo>
                <a:lnTo>
                  <a:pt x="9169" y="12992"/>
                </a:lnTo>
                <a:lnTo>
                  <a:pt x="7111" y="15811"/>
                </a:lnTo>
                <a:lnTo>
                  <a:pt x="6489" y="18897"/>
                </a:lnTo>
                <a:lnTo>
                  <a:pt x="5930" y="21983"/>
                </a:lnTo>
                <a:lnTo>
                  <a:pt x="6730" y="25222"/>
                </a:lnTo>
                <a:lnTo>
                  <a:pt x="19202" y="38252"/>
                </a:lnTo>
                <a:lnTo>
                  <a:pt x="14211" y="41338"/>
                </a:lnTo>
                <a:lnTo>
                  <a:pt x="4356" y="31254"/>
                </a:lnTo>
                <a:lnTo>
                  <a:pt x="1092" y="26263"/>
                </a:lnTo>
                <a:lnTo>
                  <a:pt x="0" y="21336"/>
                </a:lnTo>
                <a:lnTo>
                  <a:pt x="1041" y="16535"/>
                </a:lnTo>
                <a:lnTo>
                  <a:pt x="2044" y="11785"/>
                </a:lnTo>
                <a:lnTo>
                  <a:pt x="5016" y="7797"/>
                </a:lnTo>
                <a:lnTo>
                  <a:pt x="9931" y="4533"/>
                </a:lnTo>
                <a:lnTo>
                  <a:pt x="15163" y="1219"/>
                </a:lnTo>
                <a:lnTo>
                  <a:pt x="20142" y="0"/>
                </a:lnTo>
                <a:lnTo>
                  <a:pt x="24891" y="850"/>
                </a:lnTo>
                <a:lnTo>
                  <a:pt x="29705" y="1663"/>
                </a:lnTo>
                <a:lnTo>
                  <a:pt x="33680" y="4394"/>
                </a:lnTo>
                <a:lnTo>
                  <a:pt x="36766" y="9042"/>
                </a:lnTo>
                <a:lnTo>
                  <a:pt x="39535" y="13322"/>
                </a:lnTo>
                <a:lnTo>
                  <a:pt x="40322" y="17538"/>
                </a:lnTo>
                <a:lnTo>
                  <a:pt x="39141" y="21755"/>
                </a:lnTo>
                <a:lnTo>
                  <a:pt x="38011" y="25933"/>
                </a:lnTo>
                <a:lnTo>
                  <a:pt x="35140" y="29591"/>
                </a:lnTo>
                <a:lnTo>
                  <a:pt x="30479" y="3267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127545" y="4320516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4" h="20954">
                <a:moveTo>
                  <a:pt x="12103" y="20535"/>
                </a:moveTo>
                <a:lnTo>
                  <a:pt x="14871" y="18694"/>
                </a:lnTo>
                <a:lnTo>
                  <a:pt x="16560" y="16497"/>
                </a:lnTo>
                <a:lnTo>
                  <a:pt x="17208" y="13893"/>
                </a:lnTo>
                <a:lnTo>
                  <a:pt x="17932" y="11277"/>
                </a:lnTo>
                <a:lnTo>
                  <a:pt x="17449" y="8699"/>
                </a:lnTo>
                <a:lnTo>
                  <a:pt x="15798" y="6172"/>
                </a:lnTo>
                <a:lnTo>
                  <a:pt x="13944" y="3263"/>
                </a:lnTo>
                <a:lnTo>
                  <a:pt x="11671" y="1422"/>
                </a:lnTo>
                <a:lnTo>
                  <a:pt x="8902" y="711"/>
                </a:lnTo>
                <a:lnTo>
                  <a:pt x="6108" y="0"/>
                </a:lnTo>
                <a:lnTo>
                  <a:pt x="3136" y="533"/>
                </a:lnTo>
                <a:lnTo>
                  <a:pt x="0" y="2260"/>
                </a:lnTo>
                <a:lnTo>
                  <a:pt x="12103" y="2053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091605" y="4275434"/>
            <a:ext cx="43815" cy="39370"/>
          </a:xfrm>
          <a:custGeom>
            <a:avLst/>
            <a:gdLst/>
            <a:ahLst/>
            <a:cxnLst/>
            <a:rect l="l" t="t" r="r" b="b"/>
            <a:pathLst>
              <a:path w="43814" h="39370">
                <a:moveTo>
                  <a:pt x="23863" y="0"/>
                </a:moveTo>
                <a:lnTo>
                  <a:pt x="27419" y="5461"/>
                </a:lnTo>
                <a:lnTo>
                  <a:pt x="7366" y="32296"/>
                </a:lnTo>
                <a:lnTo>
                  <a:pt x="40119" y="25158"/>
                </a:lnTo>
                <a:lnTo>
                  <a:pt x="43688" y="30632"/>
                </a:lnTo>
                <a:lnTo>
                  <a:pt x="4622" y="39179"/>
                </a:lnTo>
                <a:lnTo>
                  <a:pt x="0" y="32042"/>
                </a:lnTo>
                <a:lnTo>
                  <a:pt x="23863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075072" y="4257061"/>
            <a:ext cx="28575" cy="25400"/>
          </a:xfrm>
          <a:custGeom>
            <a:avLst/>
            <a:gdLst/>
            <a:ahLst/>
            <a:cxnLst/>
            <a:rect l="l" t="t" r="r" b="b"/>
            <a:pathLst>
              <a:path w="28575" h="25400">
                <a:moveTo>
                  <a:pt x="26415" y="4749"/>
                </a:moveTo>
                <a:lnTo>
                  <a:pt x="24574" y="1993"/>
                </a:lnTo>
                <a:lnTo>
                  <a:pt x="22072" y="469"/>
                </a:lnTo>
                <a:lnTo>
                  <a:pt x="18935" y="241"/>
                </a:lnTo>
                <a:lnTo>
                  <a:pt x="15760" y="0"/>
                </a:lnTo>
                <a:lnTo>
                  <a:pt x="12280" y="1130"/>
                </a:lnTo>
                <a:lnTo>
                  <a:pt x="8483" y="3568"/>
                </a:lnTo>
                <a:lnTo>
                  <a:pt x="4749" y="5930"/>
                </a:lnTo>
                <a:lnTo>
                  <a:pt x="2311" y="8610"/>
                </a:lnTo>
                <a:lnTo>
                  <a:pt x="1130" y="11633"/>
                </a:lnTo>
                <a:lnTo>
                  <a:pt x="0" y="14630"/>
                </a:lnTo>
                <a:lnTo>
                  <a:pt x="355" y="17500"/>
                </a:lnTo>
                <a:lnTo>
                  <a:pt x="2197" y="20307"/>
                </a:lnTo>
                <a:lnTo>
                  <a:pt x="3924" y="23063"/>
                </a:lnTo>
                <a:lnTo>
                  <a:pt x="6375" y="24511"/>
                </a:lnTo>
                <a:lnTo>
                  <a:pt x="9550" y="24688"/>
                </a:lnTo>
                <a:lnTo>
                  <a:pt x="12788" y="24930"/>
                </a:lnTo>
                <a:lnTo>
                  <a:pt x="27241" y="13296"/>
                </a:lnTo>
                <a:lnTo>
                  <a:pt x="28435" y="10363"/>
                </a:lnTo>
                <a:lnTo>
                  <a:pt x="28130" y="7505"/>
                </a:lnTo>
                <a:lnTo>
                  <a:pt x="26415" y="4749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069103" y="4250533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36779" y="8432"/>
                </a:moveTo>
                <a:lnTo>
                  <a:pt x="39624" y="12941"/>
                </a:lnTo>
                <a:lnTo>
                  <a:pt x="40398" y="17386"/>
                </a:lnTo>
                <a:lnTo>
                  <a:pt x="39141" y="21844"/>
                </a:lnTo>
                <a:lnTo>
                  <a:pt x="19494" y="38227"/>
                </a:lnTo>
                <a:lnTo>
                  <a:pt x="14935" y="37515"/>
                </a:lnTo>
                <a:lnTo>
                  <a:pt x="10325" y="36804"/>
                </a:lnTo>
                <a:lnTo>
                  <a:pt x="6616" y="34188"/>
                </a:lnTo>
                <a:lnTo>
                  <a:pt x="3771" y="29679"/>
                </a:lnTo>
                <a:lnTo>
                  <a:pt x="825" y="25222"/>
                </a:lnTo>
                <a:lnTo>
                  <a:pt x="0" y="20802"/>
                </a:lnTo>
                <a:lnTo>
                  <a:pt x="1282" y="16383"/>
                </a:lnTo>
                <a:lnTo>
                  <a:pt x="2527" y="11925"/>
                </a:lnTo>
                <a:lnTo>
                  <a:pt x="5727" y="8077"/>
                </a:lnTo>
                <a:lnTo>
                  <a:pt x="10896" y="4737"/>
                </a:lnTo>
                <a:lnTo>
                  <a:pt x="16027" y="1358"/>
                </a:lnTo>
                <a:lnTo>
                  <a:pt x="20891" y="0"/>
                </a:lnTo>
                <a:lnTo>
                  <a:pt x="25488" y="711"/>
                </a:lnTo>
                <a:lnTo>
                  <a:pt x="30060" y="1422"/>
                </a:lnTo>
                <a:lnTo>
                  <a:pt x="33832" y="4000"/>
                </a:lnTo>
                <a:lnTo>
                  <a:pt x="36779" y="843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049459" y="4211148"/>
            <a:ext cx="42545" cy="39370"/>
          </a:xfrm>
          <a:custGeom>
            <a:avLst/>
            <a:gdLst/>
            <a:ahLst/>
            <a:cxnLst/>
            <a:rect l="l" t="t" r="r" b="b"/>
            <a:pathLst>
              <a:path w="42545" h="39370">
                <a:moveTo>
                  <a:pt x="32524" y="0"/>
                </a:moveTo>
                <a:lnTo>
                  <a:pt x="0" y="20891"/>
                </a:lnTo>
                <a:lnTo>
                  <a:pt x="4508" y="27774"/>
                </a:lnTo>
                <a:lnTo>
                  <a:pt x="8216" y="33540"/>
                </a:lnTo>
                <a:lnTo>
                  <a:pt x="12255" y="36944"/>
                </a:lnTo>
                <a:lnTo>
                  <a:pt x="16624" y="37985"/>
                </a:lnTo>
                <a:lnTo>
                  <a:pt x="20954" y="39001"/>
                </a:lnTo>
                <a:lnTo>
                  <a:pt x="25933" y="37693"/>
                </a:lnTo>
                <a:lnTo>
                  <a:pt x="31572" y="34074"/>
                </a:lnTo>
                <a:lnTo>
                  <a:pt x="37274" y="30416"/>
                </a:lnTo>
                <a:lnTo>
                  <a:pt x="40512" y="26415"/>
                </a:lnTo>
                <a:lnTo>
                  <a:pt x="41313" y="22085"/>
                </a:lnTo>
                <a:lnTo>
                  <a:pt x="42176" y="17716"/>
                </a:lnTo>
                <a:lnTo>
                  <a:pt x="40741" y="12674"/>
                </a:lnTo>
                <a:lnTo>
                  <a:pt x="37033" y="6883"/>
                </a:lnTo>
                <a:lnTo>
                  <a:pt x="32524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041267" y="4202474"/>
            <a:ext cx="57150" cy="55244"/>
          </a:xfrm>
          <a:custGeom>
            <a:avLst/>
            <a:gdLst/>
            <a:ahLst/>
            <a:cxnLst/>
            <a:rect l="l" t="t" r="r" b="b"/>
            <a:pathLst>
              <a:path w="57150" h="55245">
                <a:moveTo>
                  <a:pt x="41910" y="0"/>
                </a:moveTo>
                <a:lnTo>
                  <a:pt x="49390" y="11518"/>
                </a:lnTo>
                <a:lnTo>
                  <a:pt x="54610" y="19684"/>
                </a:lnTo>
                <a:lnTo>
                  <a:pt x="56743" y="26720"/>
                </a:lnTo>
                <a:lnTo>
                  <a:pt x="55803" y="32651"/>
                </a:lnTo>
                <a:lnTo>
                  <a:pt x="54914" y="38646"/>
                </a:lnTo>
                <a:lnTo>
                  <a:pt x="50863" y="43992"/>
                </a:lnTo>
                <a:lnTo>
                  <a:pt x="43688" y="48679"/>
                </a:lnTo>
                <a:lnTo>
                  <a:pt x="36563" y="53339"/>
                </a:lnTo>
                <a:lnTo>
                  <a:pt x="30035" y="54851"/>
                </a:lnTo>
                <a:lnTo>
                  <a:pt x="24104" y="53187"/>
                </a:lnTo>
                <a:lnTo>
                  <a:pt x="18224" y="51587"/>
                </a:lnTo>
                <a:lnTo>
                  <a:pt x="12700" y="46723"/>
                </a:lnTo>
                <a:lnTo>
                  <a:pt x="7480" y="38582"/>
                </a:lnTo>
                <a:lnTo>
                  <a:pt x="0" y="27076"/>
                </a:lnTo>
                <a:lnTo>
                  <a:pt x="41910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 txBox="1"/>
          <p:nvPr/>
        </p:nvSpPr>
        <p:spPr>
          <a:xfrm rot="3480000">
            <a:off x="5197371" y="4475067"/>
            <a:ext cx="94768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15" dirty="0">
                <a:latin typeface="Arial"/>
                <a:cs typeface="Arial"/>
              </a:rPr>
              <a:t>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42" name="object 1742"/>
          <p:cNvSpPr txBox="1"/>
          <p:nvPr/>
        </p:nvSpPr>
        <p:spPr>
          <a:xfrm rot="3420000">
            <a:off x="4976832" y="4315156"/>
            <a:ext cx="33103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10" dirty="0">
                <a:latin typeface="Arial"/>
                <a:cs typeface="Arial"/>
              </a:rPr>
              <a:t>D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40" dirty="0">
                <a:latin typeface="Arial"/>
                <a:cs typeface="Arial"/>
              </a:rPr>
              <a:t>v</a:t>
            </a:r>
            <a:r>
              <a:rPr sz="500" spc="15" dirty="0">
                <a:latin typeface="Arial"/>
                <a:cs typeface="Arial"/>
              </a:rPr>
              <a:t>e</a:t>
            </a:r>
            <a:r>
              <a:rPr sz="500" spc="50" dirty="0">
                <a:latin typeface="Arial"/>
                <a:cs typeface="Arial"/>
              </a:rPr>
              <a:t>r</a:t>
            </a:r>
            <a:r>
              <a:rPr sz="500" spc="-6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743" name="object 1743"/>
          <p:cNvSpPr/>
          <p:nvPr/>
        </p:nvSpPr>
        <p:spPr>
          <a:xfrm>
            <a:off x="7760765" y="2359813"/>
            <a:ext cx="40005" cy="42545"/>
          </a:xfrm>
          <a:custGeom>
            <a:avLst/>
            <a:gdLst/>
            <a:ahLst/>
            <a:cxnLst/>
            <a:rect l="l" t="t" r="r" b="b"/>
            <a:pathLst>
              <a:path w="40004" h="42544">
                <a:moveTo>
                  <a:pt x="40004" y="5105"/>
                </a:moveTo>
                <a:lnTo>
                  <a:pt x="31216" y="11036"/>
                </a:lnTo>
                <a:lnTo>
                  <a:pt x="38353" y="21602"/>
                </a:lnTo>
                <a:lnTo>
                  <a:pt x="34429" y="24218"/>
                </a:lnTo>
                <a:lnTo>
                  <a:pt x="6299" y="29438"/>
                </a:lnTo>
                <a:lnTo>
                  <a:pt x="6057" y="30632"/>
                </a:lnTo>
                <a:lnTo>
                  <a:pt x="6654" y="32296"/>
                </a:lnTo>
                <a:lnTo>
                  <a:pt x="8064" y="34429"/>
                </a:lnTo>
                <a:lnTo>
                  <a:pt x="11633" y="39649"/>
                </a:lnTo>
                <a:lnTo>
                  <a:pt x="7365" y="42494"/>
                </a:lnTo>
                <a:lnTo>
                  <a:pt x="3797" y="37274"/>
                </a:lnTo>
                <a:lnTo>
                  <a:pt x="1092" y="33299"/>
                </a:lnTo>
                <a:lnTo>
                  <a:pt x="0" y="30060"/>
                </a:lnTo>
                <a:lnTo>
                  <a:pt x="469" y="27546"/>
                </a:lnTo>
                <a:lnTo>
                  <a:pt x="952" y="25069"/>
                </a:lnTo>
                <a:lnTo>
                  <a:pt x="3111" y="22555"/>
                </a:lnTo>
                <a:lnTo>
                  <a:pt x="7010" y="19938"/>
                </a:lnTo>
                <a:lnTo>
                  <a:pt x="23863" y="8547"/>
                </a:lnTo>
                <a:lnTo>
                  <a:pt x="21247" y="4749"/>
                </a:lnTo>
                <a:lnTo>
                  <a:pt x="25171" y="2133"/>
                </a:lnTo>
                <a:lnTo>
                  <a:pt x="27774" y="5930"/>
                </a:lnTo>
                <a:lnTo>
                  <a:pt x="36563" y="0"/>
                </a:lnTo>
                <a:lnTo>
                  <a:pt x="40004" y="510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7740315" y="2338085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40" h="41910">
                <a:moveTo>
                  <a:pt x="30632" y="32410"/>
                </a:moveTo>
                <a:lnTo>
                  <a:pt x="28143" y="34074"/>
                </a:lnTo>
                <a:lnTo>
                  <a:pt x="12344" y="10693"/>
                </a:lnTo>
                <a:lnTo>
                  <a:pt x="9029" y="13208"/>
                </a:lnTo>
                <a:lnTo>
                  <a:pt x="7061" y="16065"/>
                </a:lnTo>
                <a:lnTo>
                  <a:pt x="6527" y="19240"/>
                </a:lnTo>
                <a:lnTo>
                  <a:pt x="5969" y="22377"/>
                </a:lnTo>
                <a:lnTo>
                  <a:pt x="6832" y="25641"/>
                </a:lnTo>
                <a:lnTo>
                  <a:pt x="9144" y="28968"/>
                </a:lnTo>
                <a:lnTo>
                  <a:pt x="10477" y="30924"/>
                </a:lnTo>
                <a:lnTo>
                  <a:pt x="19596" y="38227"/>
                </a:lnTo>
                <a:lnTo>
                  <a:pt x="14719" y="41427"/>
                </a:lnTo>
                <a:lnTo>
                  <a:pt x="12636" y="40157"/>
                </a:lnTo>
                <a:lnTo>
                  <a:pt x="10744" y="38646"/>
                </a:lnTo>
                <a:lnTo>
                  <a:pt x="9029" y="36918"/>
                </a:lnTo>
                <a:lnTo>
                  <a:pt x="7366" y="35255"/>
                </a:lnTo>
                <a:lnTo>
                  <a:pt x="5842" y="33477"/>
                </a:lnTo>
                <a:lnTo>
                  <a:pt x="4508" y="31584"/>
                </a:lnTo>
                <a:lnTo>
                  <a:pt x="1193" y="26593"/>
                </a:lnTo>
                <a:lnTo>
                  <a:pt x="0" y="21666"/>
                </a:lnTo>
                <a:lnTo>
                  <a:pt x="952" y="16852"/>
                </a:lnTo>
                <a:lnTo>
                  <a:pt x="1892" y="12103"/>
                </a:lnTo>
                <a:lnTo>
                  <a:pt x="4800" y="8140"/>
                </a:lnTo>
                <a:lnTo>
                  <a:pt x="9740" y="4864"/>
                </a:lnTo>
                <a:lnTo>
                  <a:pt x="14782" y="1397"/>
                </a:lnTo>
                <a:lnTo>
                  <a:pt x="19735" y="0"/>
                </a:lnTo>
                <a:lnTo>
                  <a:pt x="24574" y="711"/>
                </a:lnTo>
                <a:lnTo>
                  <a:pt x="29387" y="1358"/>
                </a:lnTo>
                <a:lnTo>
                  <a:pt x="33388" y="4013"/>
                </a:lnTo>
                <a:lnTo>
                  <a:pt x="36563" y="8661"/>
                </a:lnTo>
                <a:lnTo>
                  <a:pt x="39420" y="12852"/>
                </a:lnTo>
                <a:lnTo>
                  <a:pt x="40271" y="17030"/>
                </a:lnTo>
                <a:lnTo>
                  <a:pt x="39179" y="21247"/>
                </a:lnTo>
                <a:lnTo>
                  <a:pt x="38138" y="25527"/>
                </a:lnTo>
                <a:lnTo>
                  <a:pt x="35293" y="29235"/>
                </a:lnTo>
                <a:lnTo>
                  <a:pt x="30632" y="3241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7756698" y="2343876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5" h="20955">
                <a:moveTo>
                  <a:pt x="12344" y="20447"/>
                </a:moveTo>
                <a:lnTo>
                  <a:pt x="15112" y="18453"/>
                </a:lnTo>
                <a:lnTo>
                  <a:pt x="16802" y="16167"/>
                </a:lnTo>
                <a:lnTo>
                  <a:pt x="17462" y="13563"/>
                </a:lnTo>
                <a:lnTo>
                  <a:pt x="18084" y="10947"/>
                </a:lnTo>
                <a:lnTo>
                  <a:pt x="17564" y="8394"/>
                </a:lnTo>
                <a:lnTo>
                  <a:pt x="15900" y="5956"/>
                </a:lnTo>
                <a:lnTo>
                  <a:pt x="13919" y="3048"/>
                </a:lnTo>
                <a:lnTo>
                  <a:pt x="11544" y="1270"/>
                </a:lnTo>
                <a:lnTo>
                  <a:pt x="8788" y="622"/>
                </a:lnTo>
                <a:lnTo>
                  <a:pt x="6083" y="0"/>
                </a:lnTo>
                <a:lnTo>
                  <a:pt x="3149" y="558"/>
                </a:lnTo>
                <a:lnTo>
                  <a:pt x="0" y="2286"/>
                </a:lnTo>
                <a:lnTo>
                  <a:pt x="12344" y="2044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7719034" y="2306622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40" h="41910">
                <a:moveTo>
                  <a:pt x="30632" y="32410"/>
                </a:moveTo>
                <a:lnTo>
                  <a:pt x="28143" y="34074"/>
                </a:lnTo>
                <a:lnTo>
                  <a:pt x="12357" y="10693"/>
                </a:lnTo>
                <a:lnTo>
                  <a:pt x="9029" y="13208"/>
                </a:lnTo>
                <a:lnTo>
                  <a:pt x="7061" y="16065"/>
                </a:lnTo>
                <a:lnTo>
                  <a:pt x="6527" y="19240"/>
                </a:lnTo>
                <a:lnTo>
                  <a:pt x="5969" y="22377"/>
                </a:lnTo>
                <a:lnTo>
                  <a:pt x="6832" y="25654"/>
                </a:lnTo>
                <a:lnTo>
                  <a:pt x="9144" y="28968"/>
                </a:lnTo>
                <a:lnTo>
                  <a:pt x="10477" y="30924"/>
                </a:lnTo>
                <a:lnTo>
                  <a:pt x="19596" y="38227"/>
                </a:lnTo>
                <a:lnTo>
                  <a:pt x="14719" y="41440"/>
                </a:lnTo>
                <a:lnTo>
                  <a:pt x="12649" y="40157"/>
                </a:lnTo>
                <a:lnTo>
                  <a:pt x="10744" y="38646"/>
                </a:lnTo>
                <a:lnTo>
                  <a:pt x="9029" y="36918"/>
                </a:lnTo>
                <a:lnTo>
                  <a:pt x="7366" y="35255"/>
                </a:lnTo>
                <a:lnTo>
                  <a:pt x="5854" y="33477"/>
                </a:lnTo>
                <a:lnTo>
                  <a:pt x="4508" y="31584"/>
                </a:lnTo>
                <a:lnTo>
                  <a:pt x="1193" y="26593"/>
                </a:lnTo>
                <a:lnTo>
                  <a:pt x="0" y="21666"/>
                </a:lnTo>
                <a:lnTo>
                  <a:pt x="952" y="16852"/>
                </a:lnTo>
                <a:lnTo>
                  <a:pt x="1905" y="12103"/>
                </a:lnTo>
                <a:lnTo>
                  <a:pt x="4800" y="8140"/>
                </a:lnTo>
                <a:lnTo>
                  <a:pt x="9740" y="4864"/>
                </a:lnTo>
                <a:lnTo>
                  <a:pt x="14782" y="1397"/>
                </a:lnTo>
                <a:lnTo>
                  <a:pt x="19735" y="0"/>
                </a:lnTo>
                <a:lnTo>
                  <a:pt x="24574" y="711"/>
                </a:lnTo>
                <a:lnTo>
                  <a:pt x="29387" y="1358"/>
                </a:lnTo>
                <a:lnTo>
                  <a:pt x="33388" y="4013"/>
                </a:lnTo>
                <a:lnTo>
                  <a:pt x="36563" y="8661"/>
                </a:lnTo>
                <a:lnTo>
                  <a:pt x="39420" y="12852"/>
                </a:lnTo>
                <a:lnTo>
                  <a:pt x="40271" y="17043"/>
                </a:lnTo>
                <a:lnTo>
                  <a:pt x="39179" y="21259"/>
                </a:lnTo>
                <a:lnTo>
                  <a:pt x="38138" y="25527"/>
                </a:lnTo>
                <a:lnTo>
                  <a:pt x="35293" y="29235"/>
                </a:lnTo>
                <a:lnTo>
                  <a:pt x="30632" y="3241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7735417" y="2312413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5" h="20955">
                <a:moveTo>
                  <a:pt x="12344" y="20447"/>
                </a:moveTo>
                <a:lnTo>
                  <a:pt x="15112" y="18453"/>
                </a:lnTo>
                <a:lnTo>
                  <a:pt x="16802" y="16167"/>
                </a:lnTo>
                <a:lnTo>
                  <a:pt x="17462" y="13563"/>
                </a:lnTo>
                <a:lnTo>
                  <a:pt x="18084" y="10947"/>
                </a:lnTo>
                <a:lnTo>
                  <a:pt x="17564" y="8394"/>
                </a:lnTo>
                <a:lnTo>
                  <a:pt x="6083" y="0"/>
                </a:lnTo>
                <a:lnTo>
                  <a:pt x="3149" y="571"/>
                </a:lnTo>
                <a:lnTo>
                  <a:pt x="0" y="2286"/>
                </a:lnTo>
                <a:lnTo>
                  <a:pt x="12344" y="2044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7702118" y="2283837"/>
            <a:ext cx="43815" cy="26034"/>
          </a:xfrm>
          <a:custGeom>
            <a:avLst/>
            <a:gdLst/>
            <a:ahLst/>
            <a:cxnLst/>
            <a:rect l="l" t="t" r="r" b="b"/>
            <a:pathLst>
              <a:path w="43815" h="26035">
                <a:moveTo>
                  <a:pt x="38582" y="21247"/>
                </a:moveTo>
                <a:lnTo>
                  <a:pt x="38493" y="20535"/>
                </a:lnTo>
                <a:lnTo>
                  <a:pt x="38290" y="19761"/>
                </a:lnTo>
                <a:lnTo>
                  <a:pt x="37985" y="18986"/>
                </a:lnTo>
                <a:lnTo>
                  <a:pt x="37757" y="18186"/>
                </a:lnTo>
                <a:lnTo>
                  <a:pt x="37299" y="17386"/>
                </a:lnTo>
                <a:lnTo>
                  <a:pt x="36677" y="16611"/>
                </a:lnTo>
                <a:lnTo>
                  <a:pt x="34785" y="13703"/>
                </a:lnTo>
                <a:lnTo>
                  <a:pt x="32321" y="12103"/>
                </a:lnTo>
                <a:lnTo>
                  <a:pt x="29324" y="11861"/>
                </a:lnTo>
                <a:lnTo>
                  <a:pt x="26390" y="11569"/>
                </a:lnTo>
                <a:lnTo>
                  <a:pt x="23215" y="12573"/>
                </a:lnTo>
                <a:lnTo>
                  <a:pt x="19824" y="14947"/>
                </a:lnTo>
                <a:lnTo>
                  <a:pt x="3441" y="25996"/>
                </a:lnTo>
                <a:lnTo>
                  <a:pt x="0" y="20891"/>
                </a:lnTo>
                <a:lnTo>
                  <a:pt x="30988" y="0"/>
                </a:lnTo>
                <a:lnTo>
                  <a:pt x="34429" y="5105"/>
                </a:lnTo>
                <a:lnTo>
                  <a:pt x="29565" y="8305"/>
                </a:lnTo>
                <a:lnTo>
                  <a:pt x="32232" y="8153"/>
                </a:lnTo>
                <a:lnTo>
                  <a:pt x="34607" y="8623"/>
                </a:lnTo>
                <a:lnTo>
                  <a:pt x="36677" y="9728"/>
                </a:lnTo>
                <a:lnTo>
                  <a:pt x="38811" y="10769"/>
                </a:lnTo>
                <a:lnTo>
                  <a:pt x="42976" y="16256"/>
                </a:lnTo>
                <a:lnTo>
                  <a:pt x="43218" y="16738"/>
                </a:lnTo>
                <a:lnTo>
                  <a:pt x="43484" y="17233"/>
                </a:lnTo>
                <a:lnTo>
                  <a:pt x="43815" y="17792"/>
                </a:lnTo>
                <a:lnTo>
                  <a:pt x="38582" y="2124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7692656" y="2259139"/>
            <a:ext cx="40005" cy="42545"/>
          </a:xfrm>
          <a:custGeom>
            <a:avLst/>
            <a:gdLst/>
            <a:ahLst/>
            <a:cxnLst/>
            <a:rect l="l" t="t" r="r" b="b"/>
            <a:pathLst>
              <a:path w="40004" h="42544">
                <a:moveTo>
                  <a:pt x="40004" y="5105"/>
                </a:moveTo>
                <a:lnTo>
                  <a:pt x="31216" y="11036"/>
                </a:lnTo>
                <a:lnTo>
                  <a:pt x="38341" y="21602"/>
                </a:lnTo>
                <a:lnTo>
                  <a:pt x="34416" y="24218"/>
                </a:lnTo>
                <a:lnTo>
                  <a:pt x="6286" y="29438"/>
                </a:lnTo>
                <a:lnTo>
                  <a:pt x="6045" y="30632"/>
                </a:lnTo>
                <a:lnTo>
                  <a:pt x="6642" y="32296"/>
                </a:lnTo>
                <a:lnTo>
                  <a:pt x="8064" y="34429"/>
                </a:lnTo>
                <a:lnTo>
                  <a:pt x="11633" y="39649"/>
                </a:lnTo>
                <a:lnTo>
                  <a:pt x="7353" y="42494"/>
                </a:lnTo>
                <a:lnTo>
                  <a:pt x="3797" y="37274"/>
                </a:lnTo>
                <a:lnTo>
                  <a:pt x="1092" y="33299"/>
                </a:lnTo>
                <a:lnTo>
                  <a:pt x="0" y="30060"/>
                </a:lnTo>
                <a:lnTo>
                  <a:pt x="469" y="27546"/>
                </a:lnTo>
                <a:lnTo>
                  <a:pt x="939" y="25069"/>
                </a:lnTo>
                <a:lnTo>
                  <a:pt x="3111" y="22555"/>
                </a:lnTo>
                <a:lnTo>
                  <a:pt x="6997" y="19938"/>
                </a:lnTo>
                <a:lnTo>
                  <a:pt x="23863" y="8547"/>
                </a:lnTo>
                <a:lnTo>
                  <a:pt x="21247" y="4749"/>
                </a:lnTo>
                <a:lnTo>
                  <a:pt x="25158" y="2133"/>
                </a:lnTo>
                <a:lnTo>
                  <a:pt x="27774" y="5930"/>
                </a:lnTo>
                <a:lnTo>
                  <a:pt x="36550" y="0"/>
                </a:lnTo>
                <a:lnTo>
                  <a:pt x="40004" y="510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7669115" y="2229397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55918" y="23177"/>
                </a:moveTo>
                <a:lnTo>
                  <a:pt x="50571" y="26746"/>
                </a:lnTo>
                <a:lnTo>
                  <a:pt x="50101" y="24041"/>
                </a:lnTo>
                <a:lnTo>
                  <a:pt x="49441" y="21577"/>
                </a:lnTo>
                <a:lnTo>
                  <a:pt x="48679" y="19380"/>
                </a:lnTo>
                <a:lnTo>
                  <a:pt x="47967" y="17183"/>
                </a:lnTo>
                <a:lnTo>
                  <a:pt x="47015" y="15201"/>
                </a:lnTo>
                <a:lnTo>
                  <a:pt x="45834" y="13449"/>
                </a:lnTo>
                <a:lnTo>
                  <a:pt x="43688" y="10363"/>
                </a:lnTo>
                <a:lnTo>
                  <a:pt x="41452" y="8432"/>
                </a:lnTo>
                <a:lnTo>
                  <a:pt x="39179" y="7619"/>
                </a:lnTo>
                <a:lnTo>
                  <a:pt x="36868" y="6769"/>
                </a:lnTo>
                <a:lnTo>
                  <a:pt x="29438" y="12979"/>
                </a:lnTo>
                <a:lnTo>
                  <a:pt x="29260" y="14719"/>
                </a:lnTo>
                <a:lnTo>
                  <a:pt x="29946" y="17310"/>
                </a:lnTo>
                <a:lnTo>
                  <a:pt x="31457" y="20688"/>
                </a:lnTo>
                <a:lnTo>
                  <a:pt x="33121" y="24599"/>
                </a:lnTo>
                <a:lnTo>
                  <a:pt x="35077" y="29171"/>
                </a:lnTo>
                <a:lnTo>
                  <a:pt x="35725" y="33159"/>
                </a:lnTo>
                <a:lnTo>
                  <a:pt x="35026" y="36474"/>
                </a:lnTo>
                <a:lnTo>
                  <a:pt x="34366" y="39865"/>
                </a:lnTo>
                <a:lnTo>
                  <a:pt x="32410" y="42710"/>
                </a:lnTo>
                <a:lnTo>
                  <a:pt x="29083" y="45021"/>
                </a:lnTo>
                <a:lnTo>
                  <a:pt x="25107" y="47701"/>
                </a:lnTo>
                <a:lnTo>
                  <a:pt x="21158" y="48374"/>
                </a:lnTo>
                <a:lnTo>
                  <a:pt x="17208" y="47040"/>
                </a:lnTo>
                <a:lnTo>
                  <a:pt x="13322" y="45770"/>
                </a:lnTo>
                <a:lnTo>
                  <a:pt x="9639" y="42532"/>
                </a:lnTo>
                <a:lnTo>
                  <a:pt x="6172" y="37312"/>
                </a:lnTo>
                <a:lnTo>
                  <a:pt x="4800" y="35318"/>
                </a:lnTo>
                <a:lnTo>
                  <a:pt x="3619" y="33096"/>
                </a:lnTo>
                <a:lnTo>
                  <a:pt x="2603" y="30657"/>
                </a:lnTo>
                <a:lnTo>
                  <a:pt x="1574" y="28193"/>
                </a:lnTo>
                <a:lnTo>
                  <a:pt x="711" y="25463"/>
                </a:lnTo>
                <a:lnTo>
                  <a:pt x="0" y="22466"/>
                </a:lnTo>
                <a:lnTo>
                  <a:pt x="5689" y="18668"/>
                </a:lnTo>
                <a:lnTo>
                  <a:pt x="5943" y="21755"/>
                </a:lnTo>
                <a:lnTo>
                  <a:pt x="6438" y="24599"/>
                </a:lnTo>
                <a:lnTo>
                  <a:pt x="7239" y="27216"/>
                </a:lnTo>
                <a:lnTo>
                  <a:pt x="8102" y="29883"/>
                </a:lnTo>
                <a:lnTo>
                  <a:pt x="9258" y="32270"/>
                </a:lnTo>
                <a:lnTo>
                  <a:pt x="10680" y="34340"/>
                </a:lnTo>
                <a:lnTo>
                  <a:pt x="12827" y="37490"/>
                </a:lnTo>
                <a:lnTo>
                  <a:pt x="15074" y="39509"/>
                </a:lnTo>
                <a:lnTo>
                  <a:pt x="17449" y="40398"/>
                </a:lnTo>
                <a:lnTo>
                  <a:pt x="19888" y="41249"/>
                </a:lnTo>
                <a:lnTo>
                  <a:pt x="22313" y="40893"/>
                </a:lnTo>
                <a:lnTo>
                  <a:pt x="28422" y="32346"/>
                </a:lnTo>
                <a:lnTo>
                  <a:pt x="27927" y="29743"/>
                </a:lnTo>
                <a:lnTo>
                  <a:pt x="26593" y="26504"/>
                </a:lnTo>
                <a:lnTo>
                  <a:pt x="24930" y="22580"/>
                </a:lnTo>
                <a:lnTo>
                  <a:pt x="23037" y="17932"/>
                </a:lnTo>
                <a:lnTo>
                  <a:pt x="22313" y="14033"/>
                </a:lnTo>
                <a:lnTo>
                  <a:pt x="22783" y="10947"/>
                </a:lnTo>
                <a:lnTo>
                  <a:pt x="23266" y="7810"/>
                </a:lnTo>
                <a:lnTo>
                  <a:pt x="25082" y="5130"/>
                </a:lnTo>
                <a:lnTo>
                  <a:pt x="28257" y="2997"/>
                </a:lnTo>
                <a:lnTo>
                  <a:pt x="31877" y="622"/>
                </a:lnTo>
                <a:lnTo>
                  <a:pt x="35648" y="0"/>
                </a:lnTo>
                <a:lnTo>
                  <a:pt x="39522" y="1092"/>
                </a:lnTo>
                <a:lnTo>
                  <a:pt x="53301" y="15938"/>
                </a:lnTo>
                <a:lnTo>
                  <a:pt x="54317" y="18160"/>
                </a:lnTo>
                <a:lnTo>
                  <a:pt x="55206" y="20573"/>
                </a:lnTo>
                <a:lnTo>
                  <a:pt x="55918" y="2317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7638254" y="2181228"/>
            <a:ext cx="49530" cy="57150"/>
          </a:xfrm>
          <a:custGeom>
            <a:avLst/>
            <a:gdLst/>
            <a:ahLst/>
            <a:cxnLst/>
            <a:rect l="l" t="t" r="r" b="b"/>
            <a:pathLst>
              <a:path w="49529" h="57150">
                <a:moveTo>
                  <a:pt x="43091" y="0"/>
                </a:moveTo>
                <a:lnTo>
                  <a:pt x="46532" y="5105"/>
                </a:lnTo>
                <a:lnTo>
                  <a:pt x="21005" y="22313"/>
                </a:lnTo>
                <a:lnTo>
                  <a:pt x="44742" y="28600"/>
                </a:lnTo>
                <a:lnTo>
                  <a:pt x="49149" y="35013"/>
                </a:lnTo>
                <a:lnTo>
                  <a:pt x="23507" y="28371"/>
                </a:lnTo>
                <a:lnTo>
                  <a:pt x="18630" y="56629"/>
                </a:lnTo>
                <a:lnTo>
                  <a:pt x="14122" y="49974"/>
                </a:lnTo>
                <a:lnTo>
                  <a:pt x="18630" y="23977"/>
                </a:lnTo>
                <a:lnTo>
                  <a:pt x="3441" y="34188"/>
                </a:lnTo>
                <a:lnTo>
                  <a:pt x="0" y="29083"/>
                </a:lnTo>
                <a:lnTo>
                  <a:pt x="43091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7625186" y="2168102"/>
            <a:ext cx="41275" cy="39370"/>
          </a:xfrm>
          <a:custGeom>
            <a:avLst/>
            <a:gdLst/>
            <a:ahLst/>
            <a:cxnLst/>
            <a:rect l="l" t="t" r="r" b="b"/>
            <a:pathLst>
              <a:path w="41275" h="39369">
                <a:moveTo>
                  <a:pt x="41046" y="19418"/>
                </a:moveTo>
                <a:lnTo>
                  <a:pt x="36296" y="22618"/>
                </a:lnTo>
                <a:lnTo>
                  <a:pt x="36118" y="20637"/>
                </a:lnTo>
                <a:lnTo>
                  <a:pt x="35737" y="18770"/>
                </a:lnTo>
                <a:lnTo>
                  <a:pt x="35115" y="17043"/>
                </a:lnTo>
                <a:lnTo>
                  <a:pt x="34543" y="15379"/>
                </a:lnTo>
                <a:lnTo>
                  <a:pt x="33807" y="13779"/>
                </a:lnTo>
                <a:lnTo>
                  <a:pt x="32854" y="12293"/>
                </a:lnTo>
                <a:lnTo>
                  <a:pt x="30632" y="9067"/>
                </a:lnTo>
                <a:lnTo>
                  <a:pt x="27812" y="7251"/>
                </a:lnTo>
                <a:lnTo>
                  <a:pt x="24434" y="6832"/>
                </a:lnTo>
                <a:lnTo>
                  <a:pt x="21107" y="6362"/>
                </a:lnTo>
                <a:lnTo>
                  <a:pt x="6057" y="21907"/>
                </a:lnTo>
                <a:lnTo>
                  <a:pt x="6769" y="25171"/>
                </a:lnTo>
                <a:lnTo>
                  <a:pt x="9004" y="28435"/>
                </a:lnTo>
                <a:lnTo>
                  <a:pt x="9944" y="29921"/>
                </a:lnTo>
                <a:lnTo>
                  <a:pt x="17183" y="35559"/>
                </a:lnTo>
                <a:lnTo>
                  <a:pt x="12445" y="38773"/>
                </a:lnTo>
                <a:lnTo>
                  <a:pt x="4254" y="30810"/>
                </a:lnTo>
                <a:lnTo>
                  <a:pt x="1066" y="26123"/>
                </a:lnTo>
                <a:lnTo>
                  <a:pt x="0" y="21462"/>
                </a:lnTo>
                <a:lnTo>
                  <a:pt x="1041" y="16802"/>
                </a:lnTo>
                <a:lnTo>
                  <a:pt x="2133" y="12115"/>
                </a:lnTo>
                <a:lnTo>
                  <a:pt x="5194" y="8115"/>
                </a:lnTo>
                <a:lnTo>
                  <a:pt x="10185" y="4698"/>
                </a:lnTo>
                <a:lnTo>
                  <a:pt x="15227" y="1308"/>
                </a:lnTo>
                <a:lnTo>
                  <a:pt x="20154" y="0"/>
                </a:lnTo>
                <a:lnTo>
                  <a:pt x="24904" y="774"/>
                </a:lnTo>
                <a:lnTo>
                  <a:pt x="29705" y="1498"/>
                </a:lnTo>
                <a:lnTo>
                  <a:pt x="33743" y="4279"/>
                </a:lnTo>
                <a:lnTo>
                  <a:pt x="37007" y="9093"/>
                </a:lnTo>
                <a:lnTo>
                  <a:pt x="38112" y="10693"/>
                </a:lnTo>
                <a:lnTo>
                  <a:pt x="38976" y="12318"/>
                </a:lnTo>
                <a:lnTo>
                  <a:pt x="39623" y="14071"/>
                </a:lnTo>
                <a:lnTo>
                  <a:pt x="40335" y="15798"/>
                </a:lnTo>
                <a:lnTo>
                  <a:pt x="40805" y="17576"/>
                </a:lnTo>
                <a:lnTo>
                  <a:pt x="41046" y="19418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7612838" y="2151900"/>
            <a:ext cx="34925" cy="26034"/>
          </a:xfrm>
          <a:custGeom>
            <a:avLst/>
            <a:gdLst/>
            <a:ahLst/>
            <a:cxnLst/>
            <a:rect l="l" t="t" r="r" b="b"/>
            <a:pathLst>
              <a:path w="34925" h="26035">
                <a:moveTo>
                  <a:pt x="30988" y="0"/>
                </a:moveTo>
                <a:lnTo>
                  <a:pt x="34429" y="5105"/>
                </a:lnTo>
                <a:lnTo>
                  <a:pt x="3441" y="25996"/>
                </a:lnTo>
                <a:lnTo>
                  <a:pt x="0" y="20891"/>
                </a:lnTo>
                <a:lnTo>
                  <a:pt x="30988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7649414" y="2143709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6527" y="0"/>
                </a:moveTo>
                <a:lnTo>
                  <a:pt x="9969" y="5105"/>
                </a:lnTo>
                <a:lnTo>
                  <a:pt x="3441" y="9499"/>
                </a:lnTo>
                <a:lnTo>
                  <a:pt x="0" y="4394"/>
                </a:lnTo>
                <a:lnTo>
                  <a:pt x="6527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7586601" y="2104861"/>
            <a:ext cx="53975" cy="54610"/>
          </a:xfrm>
          <a:custGeom>
            <a:avLst/>
            <a:gdLst/>
            <a:ahLst/>
            <a:cxnLst/>
            <a:rect l="l" t="t" r="r" b="b"/>
            <a:pathLst>
              <a:path w="53975" h="54610">
                <a:moveTo>
                  <a:pt x="25412" y="0"/>
                </a:moveTo>
                <a:lnTo>
                  <a:pt x="28968" y="5105"/>
                </a:lnTo>
                <a:lnTo>
                  <a:pt x="9029" y="27774"/>
                </a:lnTo>
                <a:lnTo>
                  <a:pt x="37515" y="17805"/>
                </a:lnTo>
                <a:lnTo>
                  <a:pt x="41554" y="23749"/>
                </a:lnTo>
                <a:lnTo>
                  <a:pt x="21615" y="46418"/>
                </a:lnTo>
                <a:lnTo>
                  <a:pt x="50101" y="36449"/>
                </a:lnTo>
                <a:lnTo>
                  <a:pt x="53543" y="41554"/>
                </a:lnTo>
                <a:lnTo>
                  <a:pt x="17094" y="54368"/>
                </a:lnTo>
                <a:lnTo>
                  <a:pt x="13068" y="48310"/>
                </a:lnTo>
                <a:lnTo>
                  <a:pt x="33959" y="24574"/>
                </a:lnTo>
                <a:lnTo>
                  <a:pt x="4038" y="35013"/>
                </a:lnTo>
                <a:lnTo>
                  <a:pt x="0" y="29083"/>
                </a:lnTo>
                <a:lnTo>
                  <a:pt x="25412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7570164" y="2088720"/>
            <a:ext cx="43815" cy="26034"/>
          </a:xfrm>
          <a:custGeom>
            <a:avLst/>
            <a:gdLst/>
            <a:ahLst/>
            <a:cxnLst/>
            <a:rect l="l" t="t" r="r" b="b"/>
            <a:pathLst>
              <a:path w="43815" h="26035">
                <a:moveTo>
                  <a:pt x="38582" y="21247"/>
                </a:moveTo>
                <a:lnTo>
                  <a:pt x="38493" y="20535"/>
                </a:lnTo>
                <a:lnTo>
                  <a:pt x="38290" y="19761"/>
                </a:lnTo>
                <a:lnTo>
                  <a:pt x="37985" y="18986"/>
                </a:lnTo>
                <a:lnTo>
                  <a:pt x="37757" y="18186"/>
                </a:lnTo>
                <a:lnTo>
                  <a:pt x="37299" y="17386"/>
                </a:lnTo>
                <a:lnTo>
                  <a:pt x="36677" y="16611"/>
                </a:lnTo>
                <a:lnTo>
                  <a:pt x="34785" y="13703"/>
                </a:lnTo>
                <a:lnTo>
                  <a:pt x="32321" y="12103"/>
                </a:lnTo>
                <a:lnTo>
                  <a:pt x="29324" y="11861"/>
                </a:lnTo>
                <a:lnTo>
                  <a:pt x="26390" y="11569"/>
                </a:lnTo>
                <a:lnTo>
                  <a:pt x="23215" y="12573"/>
                </a:lnTo>
                <a:lnTo>
                  <a:pt x="19824" y="14960"/>
                </a:lnTo>
                <a:lnTo>
                  <a:pt x="3441" y="25996"/>
                </a:lnTo>
                <a:lnTo>
                  <a:pt x="0" y="20891"/>
                </a:lnTo>
                <a:lnTo>
                  <a:pt x="30988" y="0"/>
                </a:lnTo>
                <a:lnTo>
                  <a:pt x="34429" y="5105"/>
                </a:lnTo>
                <a:lnTo>
                  <a:pt x="29565" y="8305"/>
                </a:lnTo>
                <a:lnTo>
                  <a:pt x="32232" y="8153"/>
                </a:lnTo>
                <a:lnTo>
                  <a:pt x="34607" y="8636"/>
                </a:lnTo>
                <a:lnTo>
                  <a:pt x="36677" y="9728"/>
                </a:lnTo>
                <a:lnTo>
                  <a:pt x="38823" y="10769"/>
                </a:lnTo>
                <a:lnTo>
                  <a:pt x="42976" y="16268"/>
                </a:lnTo>
                <a:lnTo>
                  <a:pt x="43205" y="16738"/>
                </a:lnTo>
                <a:lnTo>
                  <a:pt x="43484" y="17233"/>
                </a:lnTo>
                <a:lnTo>
                  <a:pt x="43802" y="17805"/>
                </a:lnTo>
                <a:lnTo>
                  <a:pt x="38582" y="2124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7557188" y="2073309"/>
            <a:ext cx="20320" cy="17780"/>
          </a:xfrm>
          <a:custGeom>
            <a:avLst/>
            <a:gdLst/>
            <a:ahLst/>
            <a:cxnLst/>
            <a:rect l="l" t="t" r="r" b="b"/>
            <a:pathLst>
              <a:path w="20320" h="17780">
                <a:moveTo>
                  <a:pt x="16865" y="8636"/>
                </a:moveTo>
                <a:lnTo>
                  <a:pt x="14160" y="4597"/>
                </a:lnTo>
                <a:lnTo>
                  <a:pt x="11785" y="2044"/>
                </a:lnTo>
                <a:lnTo>
                  <a:pt x="9740" y="1041"/>
                </a:lnTo>
                <a:lnTo>
                  <a:pt x="7746" y="0"/>
                </a:lnTo>
                <a:lnTo>
                  <a:pt x="5613" y="266"/>
                </a:lnTo>
                <a:lnTo>
                  <a:pt x="3327" y="1879"/>
                </a:lnTo>
                <a:lnTo>
                  <a:pt x="1485" y="3060"/>
                </a:lnTo>
                <a:lnTo>
                  <a:pt x="469" y="4597"/>
                </a:lnTo>
                <a:lnTo>
                  <a:pt x="241" y="6502"/>
                </a:lnTo>
                <a:lnTo>
                  <a:pt x="0" y="8458"/>
                </a:lnTo>
                <a:lnTo>
                  <a:pt x="9499" y="17183"/>
                </a:lnTo>
                <a:lnTo>
                  <a:pt x="12649" y="17576"/>
                </a:lnTo>
                <a:lnTo>
                  <a:pt x="15913" y="16649"/>
                </a:lnTo>
                <a:lnTo>
                  <a:pt x="19240" y="14452"/>
                </a:lnTo>
                <a:lnTo>
                  <a:pt x="20307" y="13741"/>
                </a:lnTo>
                <a:lnTo>
                  <a:pt x="16865" y="8636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7551015" y="2058678"/>
            <a:ext cx="41910" cy="44450"/>
          </a:xfrm>
          <a:custGeom>
            <a:avLst/>
            <a:gdLst/>
            <a:ahLst/>
            <a:cxnLst/>
            <a:rect l="l" t="t" r="r" b="b"/>
            <a:pathLst>
              <a:path w="41909" h="44450">
                <a:moveTo>
                  <a:pt x="32181" y="31940"/>
                </a:moveTo>
                <a:lnTo>
                  <a:pt x="14490" y="43929"/>
                </a:lnTo>
                <a:lnTo>
                  <a:pt x="10921" y="38823"/>
                </a:lnTo>
                <a:lnTo>
                  <a:pt x="15671" y="35610"/>
                </a:lnTo>
                <a:lnTo>
                  <a:pt x="12966" y="35674"/>
                </a:lnTo>
                <a:lnTo>
                  <a:pt x="10604" y="35140"/>
                </a:lnTo>
                <a:lnTo>
                  <a:pt x="8547" y="33959"/>
                </a:lnTo>
                <a:lnTo>
                  <a:pt x="6476" y="32829"/>
                </a:lnTo>
                <a:lnTo>
                  <a:pt x="4571" y="31051"/>
                </a:lnTo>
                <a:lnTo>
                  <a:pt x="2844" y="28613"/>
                </a:lnTo>
                <a:lnTo>
                  <a:pt x="774" y="25438"/>
                </a:lnTo>
                <a:lnTo>
                  <a:pt x="0" y="22313"/>
                </a:lnTo>
                <a:lnTo>
                  <a:pt x="482" y="19227"/>
                </a:lnTo>
                <a:lnTo>
                  <a:pt x="12699" y="8788"/>
                </a:lnTo>
                <a:lnTo>
                  <a:pt x="16027" y="9969"/>
                </a:lnTo>
                <a:lnTo>
                  <a:pt x="19354" y="11099"/>
                </a:lnTo>
                <a:lnTo>
                  <a:pt x="22593" y="13957"/>
                </a:lnTo>
                <a:lnTo>
                  <a:pt x="25768" y="18516"/>
                </a:lnTo>
                <a:lnTo>
                  <a:pt x="30518" y="25641"/>
                </a:lnTo>
                <a:lnTo>
                  <a:pt x="30987" y="25285"/>
                </a:lnTo>
                <a:lnTo>
                  <a:pt x="33362" y="23685"/>
                </a:lnTo>
                <a:lnTo>
                  <a:pt x="34670" y="21666"/>
                </a:lnTo>
                <a:lnTo>
                  <a:pt x="34899" y="19227"/>
                </a:lnTo>
                <a:lnTo>
                  <a:pt x="35140" y="16865"/>
                </a:lnTo>
                <a:lnTo>
                  <a:pt x="34315" y="14312"/>
                </a:lnTo>
                <a:lnTo>
                  <a:pt x="32410" y="11506"/>
                </a:lnTo>
                <a:lnTo>
                  <a:pt x="31229" y="9702"/>
                </a:lnTo>
                <a:lnTo>
                  <a:pt x="29832" y="8127"/>
                </a:lnTo>
                <a:lnTo>
                  <a:pt x="28257" y="6769"/>
                </a:lnTo>
                <a:lnTo>
                  <a:pt x="26657" y="5346"/>
                </a:lnTo>
                <a:lnTo>
                  <a:pt x="24955" y="4152"/>
                </a:lnTo>
                <a:lnTo>
                  <a:pt x="23152" y="3213"/>
                </a:lnTo>
                <a:lnTo>
                  <a:pt x="27787" y="0"/>
                </a:lnTo>
                <a:lnTo>
                  <a:pt x="29743" y="1371"/>
                </a:lnTo>
                <a:lnTo>
                  <a:pt x="31521" y="2819"/>
                </a:lnTo>
                <a:lnTo>
                  <a:pt x="33121" y="4394"/>
                </a:lnTo>
                <a:lnTo>
                  <a:pt x="34696" y="5905"/>
                </a:lnTo>
                <a:lnTo>
                  <a:pt x="36042" y="7480"/>
                </a:lnTo>
                <a:lnTo>
                  <a:pt x="37160" y="9143"/>
                </a:lnTo>
                <a:lnTo>
                  <a:pt x="40246" y="13588"/>
                </a:lnTo>
                <a:lnTo>
                  <a:pt x="41351" y="17691"/>
                </a:lnTo>
                <a:lnTo>
                  <a:pt x="40487" y="21488"/>
                </a:lnTo>
                <a:lnTo>
                  <a:pt x="39687" y="25285"/>
                </a:lnTo>
                <a:lnTo>
                  <a:pt x="36931" y="28765"/>
                </a:lnTo>
                <a:lnTo>
                  <a:pt x="32181" y="3194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7519558" y="1996680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429" y="0"/>
                </a:moveTo>
                <a:lnTo>
                  <a:pt x="38227" y="5702"/>
                </a:lnTo>
                <a:lnTo>
                  <a:pt x="9144" y="37985"/>
                </a:lnTo>
                <a:lnTo>
                  <a:pt x="49987" y="23025"/>
                </a:lnTo>
                <a:lnTo>
                  <a:pt x="54254" y="29324"/>
                </a:lnTo>
                <a:lnTo>
                  <a:pt x="25171" y="61607"/>
                </a:lnTo>
                <a:lnTo>
                  <a:pt x="65887" y="46532"/>
                </a:lnTo>
                <a:lnTo>
                  <a:pt x="69811" y="52235"/>
                </a:lnTo>
                <a:lnTo>
                  <a:pt x="21361" y="69799"/>
                </a:lnTo>
                <a:lnTo>
                  <a:pt x="16624" y="62801"/>
                </a:lnTo>
                <a:lnTo>
                  <a:pt x="46659" y="29794"/>
                </a:lnTo>
                <a:lnTo>
                  <a:pt x="4864" y="45237"/>
                </a:lnTo>
                <a:lnTo>
                  <a:pt x="0" y="38227"/>
                </a:lnTo>
                <a:lnTo>
                  <a:pt x="34429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 txBox="1"/>
          <p:nvPr/>
        </p:nvSpPr>
        <p:spPr>
          <a:xfrm rot="3300000">
            <a:off x="7424113" y="2167455"/>
            <a:ext cx="466083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-7" baseline="5555" dirty="0">
                <a:latin typeface="Arial"/>
                <a:cs typeface="Arial"/>
              </a:rPr>
              <a:t>W</a:t>
            </a:r>
            <a:r>
              <a:rPr sz="750" spc="15" baseline="5555" dirty="0">
                <a:latin typeface="Arial"/>
                <a:cs typeface="Arial"/>
              </a:rPr>
              <a:t>a</a:t>
            </a:r>
            <a:r>
              <a:rPr sz="750" spc="-7" baseline="5555" dirty="0">
                <a:latin typeface="Arial"/>
                <a:cs typeface="Arial"/>
              </a:rPr>
              <a:t>r</a:t>
            </a:r>
            <a:r>
              <a:rPr sz="750" spc="60" baseline="5555" dirty="0">
                <a:latin typeface="Arial"/>
                <a:cs typeface="Arial"/>
              </a:rPr>
              <a:t>w</a:t>
            </a:r>
            <a:r>
              <a:rPr sz="750" spc="-7" baseline="5555" dirty="0">
                <a:latin typeface="Arial"/>
                <a:cs typeface="Arial"/>
              </a:rPr>
              <a:t>i</a:t>
            </a:r>
            <a:r>
              <a:rPr sz="750" spc="-37" baseline="5555" dirty="0">
                <a:latin typeface="Arial"/>
                <a:cs typeface="Arial"/>
              </a:rPr>
              <a:t>c</a:t>
            </a:r>
            <a:r>
              <a:rPr sz="750" spc="89" baseline="5555" dirty="0">
                <a:latin typeface="Arial"/>
                <a:cs typeface="Arial"/>
              </a:rPr>
              <a:t>k</a:t>
            </a:r>
            <a:r>
              <a:rPr sz="750" spc="-67" baseline="5555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S</a:t>
            </a:r>
            <a:r>
              <a:rPr sz="500" spc="25" dirty="0">
                <a:latin typeface="Arial"/>
                <a:cs typeface="Arial"/>
              </a:rPr>
              <a:t>t</a:t>
            </a:r>
            <a:r>
              <a:rPr sz="500" spc="-5" dirty="0">
                <a:latin typeface="Arial"/>
                <a:cs typeface="Arial"/>
              </a:rPr>
              <a:t>r</a:t>
            </a:r>
            <a:r>
              <a:rPr sz="500" spc="5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61" name="object 1761"/>
          <p:cNvSpPr/>
          <p:nvPr/>
        </p:nvSpPr>
        <p:spPr>
          <a:xfrm>
            <a:off x="6843417" y="2787855"/>
            <a:ext cx="43815" cy="55880"/>
          </a:xfrm>
          <a:custGeom>
            <a:avLst/>
            <a:gdLst/>
            <a:ahLst/>
            <a:cxnLst/>
            <a:rect l="l" t="t" r="r" b="b"/>
            <a:pathLst>
              <a:path w="43815" h="55880">
                <a:moveTo>
                  <a:pt x="32537" y="55321"/>
                </a:moveTo>
                <a:lnTo>
                  <a:pt x="0" y="13169"/>
                </a:lnTo>
                <a:lnTo>
                  <a:pt x="6654" y="11150"/>
                </a:lnTo>
                <a:lnTo>
                  <a:pt x="33959" y="46774"/>
                </a:lnTo>
                <a:lnTo>
                  <a:pt x="36931" y="2019"/>
                </a:lnTo>
                <a:lnTo>
                  <a:pt x="43688" y="0"/>
                </a:lnTo>
                <a:lnTo>
                  <a:pt x="39776" y="53187"/>
                </a:lnTo>
                <a:lnTo>
                  <a:pt x="32537" y="55321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6896195" y="2796185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1790"/>
                </a:moveTo>
                <a:lnTo>
                  <a:pt x="5930" y="0"/>
                </a:lnTo>
                <a:lnTo>
                  <a:pt x="16738" y="35864"/>
                </a:lnTo>
                <a:lnTo>
                  <a:pt x="10807" y="37642"/>
                </a:lnTo>
                <a:lnTo>
                  <a:pt x="0" y="179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6892042" y="2782304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0" y="1777"/>
                </a:moveTo>
                <a:lnTo>
                  <a:pt x="5930" y="0"/>
                </a:lnTo>
                <a:lnTo>
                  <a:pt x="8191" y="7467"/>
                </a:lnTo>
                <a:lnTo>
                  <a:pt x="2247" y="9258"/>
                </a:lnTo>
                <a:lnTo>
                  <a:pt x="0" y="177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6918066" y="2792754"/>
            <a:ext cx="23495" cy="29209"/>
          </a:xfrm>
          <a:custGeom>
            <a:avLst/>
            <a:gdLst/>
            <a:ahLst/>
            <a:cxnLst/>
            <a:rect l="l" t="t" r="r" b="b"/>
            <a:pathLst>
              <a:path w="23495" h="29210">
                <a:moveTo>
                  <a:pt x="21666" y="11391"/>
                </a:moveTo>
                <a:lnTo>
                  <a:pt x="10693" y="0"/>
                </a:lnTo>
                <a:lnTo>
                  <a:pt x="7543" y="939"/>
                </a:lnTo>
                <a:lnTo>
                  <a:pt x="4368" y="1892"/>
                </a:lnTo>
                <a:lnTo>
                  <a:pt x="2235" y="3848"/>
                </a:lnTo>
                <a:lnTo>
                  <a:pt x="1130" y="6769"/>
                </a:lnTo>
                <a:lnTo>
                  <a:pt x="0" y="9613"/>
                </a:lnTo>
                <a:lnTo>
                  <a:pt x="114" y="13182"/>
                </a:lnTo>
                <a:lnTo>
                  <a:pt x="1485" y="17449"/>
                </a:lnTo>
                <a:lnTo>
                  <a:pt x="2730" y="21666"/>
                </a:lnTo>
                <a:lnTo>
                  <a:pt x="4597" y="24663"/>
                </a:lnTo>
                <a:lnTo>
                  <a:pt x="7061" y="26479"/>
                </a:lnTo>
                <a:lnTo>
                  <a:pt x="9588" y="28308"/>
                </a:lnTo>
                <a:lnTo>
                  <a:pt x="12433" y="28727"/>
                </a:lnTo>
                <a:lnTo>
                  <a:pt x="15608" y="27774"/>
                </a:lnTo>
                <a:lnTo>
                  <a:pt x="18757" y="26822"/>
                </a:lnTo>
                <a:lnTo>
                  <a:pt x="20866" y="24917"/>
                </a:lnTo>
                <a:lnTo>
                  <a:pt x="21907" y="22072"/>
                </a:lnTo>
                <a:lnTo>
                  <a:pt x="22999" y="19176"/>
                </a:lnTo>
                <a:lnTo>
                  <a:pt x="22910" y="15608"/>
                </a:lnTo>
                <a:lnTo>
                  <a:pt x="21666" y="11391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6911957" y="2784791"/>
            <a:ext cx="40005" cy="56515"/>
          </a:xfrm>
          <a:custGeom>
            <a:avLst/>
            <a:gdLst/>
            <a:ahLst/>
            <a:cxnLst/>
            <a:rect l="l" t="t" r="r" b="b"/>
            <a:pathLst>
              <a:path w="40004" h="56514">
                <a:moveTo>
                  <a:pt x="37757" y="31470"/>
                </a:moveTo>
                <a:lnTo>
                  <a:pt x="39560" y="37490"/>
                </a:lnTo>
                <a:lnTo>
                  <a:pt x="39560" y="42379"/>
                </a:lnTo>
                <a:lnTo>
                  <a:pt x="37757" y="46177"/>
                </a:lnTo>
                <a:lnTo>
                  <a:pt x="35991" y="49987"/>
                </a:lnTo>
                <a:lnTo>
                  <a:pt x="20650" y="55676"/>
                </a:lnTo>
                <a:lnTo>
                  <a:pt x="18757" y="55918"/>
                </a:lnTo>
                <a:lnTo>
                  <a:pt x="16852" y="55981"/>
                </a:lnTo>
                <a:lnTo>
                  <a:pt x="14960" y="55918"/>
                </a:lnTo>
                <a:lnTo>
                  <a:pt x="13169" y="50228"/>
                </a:lnTo>
                <a:lnTo>
                  <a:pt x="15227" y="50520"/>
                </a:lnTo>
                <a:lnTo>
                  <a:pt x="17119" y="50698"/>
                </a:lnTo>
                <a:lnTo>
                  <a:pt x="18872" y="50698"/>
                </a:lnTo>
                <a:lnTo>
                  <a:pt x="20688" y="50698"/>
                </a:lnTo>
                <a:lnTo>
                  <a:pt x="22466" y="50406"/>
                </a:lnTo>
                <a:lnTo>
                  <a:pt x="33413" y="38315"/>
                </a:lnTo>
                <a:lnTo>
                  <a:pt x="32169" y="34188"/>
                </a:lnTo>
                <a:lnTo>
                  <a:pt x="31343" y="31343"/>
                </a:lnTo>
                <a:lnTo>
                  <a:pt x="30772" y="33718"/>
                </a:lnTo>
                <a:lnTo>
                  <a:pt x="29679" y="35737"/>
                </a:lnTo>
                <a:lnTo>
                  <a:pt x="28016" y="37401"/>
                </a:lnTo>
                <a:lnTo>
                  <a:pt x="26416" y="39065"/>
                </a:lnTo>
                <a:lnTo>
                  <a:pt x="24333" y="40309"/>
                </a:lnTo>
                <a:lnTo>
                  <a:pt x="21717" y="41071"/>
                </a:lnTo>
                <a:lnTo>
                  <a:pt x="17360" y="42354"/>
                </a:lnTo>
                <a:lnTo>
                  <a:pt x="1663" y="27190"/>
                </a:lnTo>
                <a:lnTo>
                  <a:pt x="0" y="21666"/>
                </a:lnTo>
                <a:lnTo>
                  <a:pt x="0" y="16802"/>
                </a:lnTo>
                <a:lnTo>
                  <a:pt x="1663" y="12585"/>
                </a:lnTo>
                <a:lnTo>
                  <a:pt x="15697" y="3441"/>
                </a:lnTo>
                <a:lnTo>
                  <a:pt x="17919" y="3924"/>
                </a:lnTo>
                <a:lnTo>
                  <a:pt x="20205" y="4394"/>
                </a:lnTo>
                <a:lnTo>
                  <a:pt x="22263" y="5524"/>
                </a:lnTo>
                <a:lnTo>
                  <a:pt x="24091" y="7239"/>
                </a:lnTo>
                <a:lnTo>
                  <a:pt x="22428" y="1790"/>
                </a:lnTo>
                <a:lnTo>
                  <a:pt x="28257" y="0"/>
                </a:lnTo>
                <a:lnTo>
                  <a:pt x="37757" y="3147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6954663" y="2781675"/>
            <a:ext cx="23495" cy="29845"/>
          </a:xfrm>
          <a:custGeom>
            <a:avLst/>
            <a:gdLst/>
            <a:ahLst/>
            <a:cxnLst/>
            <a:rect l="l" t="t" r="r" b="b"/>
            <a:pathLst>
              <a:path w="23495" h="29844">
                <a:moveTo>
                  <a:pt x="7658" y="952"/>
                </a:moveTo>
                <a:lnTo>
                  <a:pt x="4483" y="1904"/>
                </a:lnTo>
                <a:lnTo>
                  <a:pt x="2311" y="3898"/>
                </a:lnTo>
                <a:lnTo>
                  <a:pt x="1130" y="6883"/>
                </a:lnTo>
                <a:lnTo>
                  <a:pt x="0" y="9918"/>
                </a:lnTo>
                <a:lnTo>
                  <a:pt x="114" y="13601"/>
                </a:lnTo>
                <a:lnTo>
                  <a:pt x="1485" y="17932"/>
                </a:lnTo>
                <a:lnTo>
                  <a:pt x="2730" y="22148"/>
                </a:lnTo>
                <a:lnTo>
                  <a:pt x="4622" y="25222"/>
                </a:lnTo>
                <a:lnTo>
                  <a:pt x="7175" y="27190"/>
                </a:lnTo>
                <a:lnTo>
                  <a:pt x="9791" y="29082"/>
                </a:lnTo>
                <a:lnTo>
                  <a:pt x="12699" y="29565"/>
                </a:lnTo>
                <a:lnTo>
                  <a:pt x="15963" y="28613"/>
                </a:lnTo>
                <a:lnTo>
                  <a:pt x="19113" y="27660"/>
                </a:lnTo>
                <a:lnTo>
                  <a:pt x="21221" y="25704"/>
                </a:lnTo>
                <a:lnTo>
                  <a:pt x="22263" y="22669"/>
                </a:lnTo>
                <a:lnTo>
                  <a:pt x="23355" y="19596"/>
                </a:lnTo>
                <a:lnTo>
                  <a:pt x="16205" y="2489"/>
                </a:lnTo>
                <a:lnTo>
                  <a:pt x="13652" y="533"/>
                </a:lnTo>
                <a:lnTo>
                  <a:pt x="10807" y="0"/>
                </a:lnTo>
                <a:lnTo>
                  <a:pt x="7658" y="95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948275" y="2776164"/>
            <a:ext cx="36830" cy="41275"/>
          </a:xfrm>
          <a:custGeom>
            <a:avLst/>
            <a:gdLst/>
            <a:ahLst/>
            <a:cxnLst/>
            <a:rect l="l" t="t" r="r" b="b"/>
            <a:pathLst>
              <a:path w="36829" h="41275">
                <a:moveTo>
                  <a:pt x="12509" y="1485"/>
                </a:moveTo>
                <a:lnTo>
                  <a:pt x="17640" y="0"/>
                </a:lnTo>
                <a:lnTo>
                  <a:pt x="22148" y="469"/>
                </a:lnTo>
                <a:lnTo>
                  <a:pt x="26034" y="2895"/>
                </a:lnTo>
                <a:lnTo>
                  <a:pt x="29895" y="5372"/>
                </a:lnTo>
                <a:lnTo>
                  <a:pt x="32740" y="9550"/>
                </a:lnTo>
                <a:lnTo>
                  <a:pt x="34582" y="15494"/>
                </a:lnTo>
                <a:lnTo>
                  <a:pt x="36309" y="21272"/>
                </a:lnTo>
                <a:lnTo>
                  <a:pt x="36245" y="26289"/>
                </a:lnTo>
                <a:lnTo>
                  <a:pt x="34353" y="30568"/>
                </a:lnTo>
                <a:lnTo>
                  <a:pt x="32448" y="34785"/>
                </a:lnTo>
                <a:lnTo>
                  <a:pt x="28917" y="37630"/>
                </a:lnTo>
                <a:lnTo>
                  <a:pt x="23774" y="39116"/>
                </a:lnTo>
                <a:lnTo>
                  <a:pt x="18618" y="40716"/>
                </a:lnTo>
                <a:lnTo>
                  <a:pt x="1816" y="25336"/>
                </a:lnTo>
                <a:lnTo>
                  <a:pt x="0" y="19405"/>
                </a:lnTo>
                <a:lnTo>
                  <a:pt x="38" y="14363"/>
                </a:lnTo>
                <a:lnTo>
                  <a:pt x="1930" y="10147"/>
                </a:lnTo>
                <a:lnTo>
                  <a:pt x="3835" y="5969"/>
                </a:lnTo>
                <a:lnTo>
                  <a:pt x="7340" y="3086"/>
                </a:lnTo>
                <a:lnTo>
                  <a:pt x="12509" y="148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995173" y="2748229"/>
            <a:ext cx="43180" cy="53975"/>
          </a:xfrm>
          <a:custGeom>
            <a:avLst/>
            <a:gdLst/>
            <a:ahLst/>
            <a:cxnLst/>
            <a:rect l="l" t="t" r="r" b="b"/>
            <a:pathLst>
              <a:path w="43179" h="53975">
                <a:moveTo>
                  <a:pt x="28676" y="63"/>
                </a:moveTo>
                <a:lnTo>
                  <a:pt x="30581" y="6349"/>
                </a:lnTo>
                <a:lnTo>
                  <a:pt x="27724" y="5968"/>
                </a:lnTo>
                <a:lnTo>
                  <a:pt x="25146" y="5816"/>
                </a:lnTo>
                <a:lnTo>
                  <a:pt x="6883" y="15671"/>
                </a:lnTo>
                <a:lnTo>
                  <a:pt x="7658" y="18110"/>
                </a:lnTo>
                <a:lnTo>
                  <a:pt x="8280" y="20243"/>
                </a:lnTo>
                <a:lnTo>
                  <a:pt x="9372" y="21666"/>
                </a:lnTo>
                <a:lnTo>
                  <a:pt x="10985" y="22377"/>
                </a:lnTo>
                <a:lnTo>
                  <a:pt x="12547" y="23037"/>
                </a:lnTo>
                <a:lnTo>
                  <a:pt x="15252" y="23152"/>
                </a:lnTo>
                <a:lnTo>
                  <a:pt x="19062" y="22732"/>
                </a:lnTo>
                <a:lnTo>
                  <a:pt x="23215" y="22263"/>
                </a:lnTo>
                <a:lnTo>
                  <a:pt x="28194" y="21780"/>
                </a:lnTo>
                <a:lnTo>
                  <a:pt x="32169" y="22351"/>
                </a:lnTo>
                <a:lnTo>
                  <a:pt x="35204" y="23926"/>
                </a:lnTo>
                <a:lnTo>
                  <a:pt x="38290" y="25526"/>
                </a:lnTo>
                <a:lnTo>
                  <a:pt x="40373" y="28257"/>
                </a:lnTo>
                <a:lnTo>
                  <a:pt x="41490" y="32105"/>
                </a:lnTo>
                <a:lnTo>
                  <a:pt x="42926" y="36715"/>
                </a:lnTo>
                <a:lnTo>
                  <a:pt x="42379" y="40716"/>
                </a:lnTo>
                <a:lnTo>
                  <a:pt x="39954" y="44107"/>
                </a:lnTo>
                <a:lnTo>
                  <a:pt x="37579" y="47434"/>
                </a:lnTo>
                <a:lnTo>
                  <a:pt x="33426" y="50012"/>
                </a:lnTo>
                <a:lnTo>
                  <a:pt x="27482" y="51815"/>
                </a:lnTo>
                <a:lnTo>
                  <a:pt x="25171" y="52539"/>
                </a:lnTo>
                <a:lnTo>
                  <a:pt x="22669" y="53009"/>
                </a:lnTo>
                <a:lnTo>
                  <a:pt x="20002" y="53251"/>
                </a:lnTo>
                <a:lnTo>
                  <a:pt x="17399" y="53479"/>
                </a:lnTo>
                <a:lnTo>
                  <a:pt x="14541" y="53479"/>
                </a:lnTo>
                <a:lnTo>
                  <a:pt x="11455" y="53251"/>
                </a:lnTo>
                <a:lnTo>
                  <a:pt x="9436" y="46596"/>
                </a:lnTo>
                <a:lnTo>
                  <a:pt x="12433" y="47307"/>
                </a:lnTo>
                <a:lnTo>
                  <a:pt x="15316" y="47663"/>
                </a:lnTo>
                <a:lnTo>
                  <a:pt x="18110" y="47663"/>
                </a:lnTo>
                <a:lnTo>
                  <a:pt x="20866" y="47663"/>
                </a:lnTo>
                <a:lnTo>
                  <a:pt x="23482" y="47307"/>
                </a:lnTo>
                <a:lnTo>
                  <a:pt x="25946" y="46596"/>
                </a:lnTo>
                <a:lnTo>
                  <a:pt x="29565" y="45504"/>
                </a:lnTo>
                <a:lnTo>
                  <a:pt x="32143" y="43929"/>
                </a:lnTo>
                <a:lnTo>
                  <a:pt x="33655" y="41846"/>
                </a:lnTo>
                <a:lnTo>
                  <a:pt x="35229" y="39801"/>
                </a:lnTo>
                <a:lnTo>
                  <a:pt x="31051" y="29971"/>
                </a:lnTo>
                <a:lnTo>
                  <a:pt x="29210" y="29121"/>
                </a:lnTo>
                <a:lnTo>
                  <a:pt x="26568" y="28790"/>
                </a:lnTo>
                <a:lnTo>
                  <a:pt x="23088" y="29032"/>
                </a:lnTo>
                <a:lnTo>
                  <a:pt x="18821" y="29387"/>
                </a:lnTo>
                <a:lnTo>
                  <a:pt x="13741" y="29946"/>
                </a:lnTo>
                <a:lnTo>
                  <a:pt x="9829" y="29502"/>
                </a:lnTo>
                <a:lnTo>
                  <a:pt x="7073" y="28079"/>
                </a:lnTo>
                <a:lnTo>
                  <a:pt x="4305" y="26657"/>
                </a:lnTo>
                <a:lnTo>
                  <a:pt x="2374" y="24129"/>
                </a:lnTo>
                <a:lnTo>
                  <a:pt x="1244" y="20485"/>
                </a:lnTo>
                <a:lnTo>
                  <a:pt x="0" y="16382"/>
                </a:lnTo>
                <a:lnTo>
                  <a:pt x="482" y="12611"/>
                </a:lnTo>
                <a:lnTo>
                  <a:pt x="2679" y="9207"/>
                </a:lnTo>
                <a:lnTo>
                  <a:pt x="4902" y="5816"/>
                </a:lnTo>
                <a:lnTo>
                  <a:pt x="8610" y="3352"/>
                </a:lnTo>
                <a:lnTo>
                  <a:pt x="13830" y="1841"/>
                </a:lnTo>
                <a:lnTo>
                  <a:pt x="16116" y="1130"/>
                </a:lnTo>
                <a:lnTo>
                  <a:pt x="18465" y="660"/>
                </a:lnTo>
                <a:lnTo>
                  <a:pt x="20840" y="419"/>
                </a:lnTo>
                <a:lnTo>
                  <a:pt x="23279" y="114"/>
                </a:lnTo>
                <a:lnTo>
                  <a:pt x="25882" y="0"/>
                </a:lnTo>
                <a:lnTo>
                  <a:pt x="28676" y="63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7029961" y="2744517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4" h="45719">
                <a:moveTo>
                  <a:pt x="7124" y="0"/>
                </a:moveTo>
                <a:lnTo>
                  <a:pt x="10210" y="10210"/>
                </a:lnTo>
                <a:lnTo>
                  <a:pt x="22440" y="6413"/>
                </a:lnTo>
                <a:lnTo>
                  <a:pt x="23736" y="10922"/>
                </a:lnTo>
                <a:lnTo>
                  <a:pt x="11518" y="14719"/>
                </a:lnTo>
                <a:lnTo>
                  <a:pt x="17449" y="34074"/>
                </a:lnTo>
                <a:lnTo>
                  <a:pt x="18313" y="37096"/>
                </a:lnTo>
                <a:lnTo>
                  <a:pt x="19291" y="38887"/>
                </a:lnTo>
                <a:lnTo>
                  <a:pt x="20421" y="39420"/>
                </a:lnTo>
                <a:lnTo>
                  <a:pt x="21602" y="39979"/>
                </a:lnTo>
                <a:lnTo>
                  <a:pt x="23380" y="39890"/>
                </a:lnTo>
                <a:lnTo>
                  <a:pt x="25768" y="39179"/>
                </a:lnTo>
                <a:lnTo>
                  <a:pt x="31813" y="37287"/>
                </a:lnTo>
                <a:lnTo>
                  <a:pt x="33235" y="42151"/>
                </a:lnTo>
                <a:lnTo>
                  <a:pt x="27178" y="44043"/>
                </a:lnTo>
                <a:lnTo>
                  <a:pt x="22682" y="45415"/>
                </a:lnTo>
                <a:lnTo>
                  <a:pt x="19253" y="45529"/>
                </a:lnTo>
                <a:lnTo>
                  <a:pt x="16979" y="44399"/>
                </a:lnTo>
                <a:lnTo>
                  <a:pt x="14757" y="43218"/>
                </a:lnTo>
                <a:lnTo>
                  <a:pt x="12966" y="40373"/>
                </a:lnTo>
                <a:lnTo>
                  <a:pt x="11633" y="35852"/>
                </a:lnTo>
                <a:lnTo>
                  <a:pt x="5702" y="16497"/>
                </a:lnTo>
                <a:lnTo>
                  <a:pt x="1308" y="17805"/>
                </a:lnTo>
                <a:lnTo>
                  <a:pt x="0" y="13296"/>
                </a:lnTo>
                <a:lnTo>
                  <a:pt x="4394" y="12001"/>
                </a:lnTo>
                <a:lnTo>
                  <a:pt x="1308" y="1790"/>
                </a:lnTo>
                <a:lnTo>
                  <a:pt x="7124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7056053" y="2742887"/>
            <a:ext cx="22860" cy="43180"/>
          </a:xfrm>
          <a:custGeom>
            <a:avLst/>
            <a:gdLst/>
            <a:ahLst/>
            <a:cxnLst/>
            <a:rect l="l" t="t" r="r" b="b"/>
            <a:pathLst>
              <a:path w="22859" h="43180">
                <a:moveTo>
                  <a:pt x="22555" y="6057"/>
                </a:moveTo>
                <a:lnTo>
                  <a:pt x="21755" y="5905"/>
                </a:lnTo>
                <a:lnTo>
                  <a:pt x="20954" y="5880"/>
                </a:lnTo>
                <a:lnTo>
                  <a:pt x="20180" y="5930"/>
                </a:lnTo>
                <a:lnTo>
                  <a:pt x="10794" y="11988"/>
                </a:lnTo>
                <a:lnTo>
                  <a:pt x="9664" y="14693"/>
                </a:lnTo>
                <a:lnTo>
                  <a:pt x="9766" y="18046"/>
                </a:lnTo>
                <a:lnTo>
                  <a:pt x="11036" y="22085"/>
                </a:lnTo>
                <a:lnTo>
                  <a:pt x="16738" y="40957"/>
                </a:lnTo>
                <a:lnTo>
                  <a:pt x="10794" y="42735"/>
                </a:lnTo>
                <a:lnTo>
                  <a:pt x="0" y="6997"/>
                </a:lnTo>
                <a:lnTo>
                  <a:pt x="5930" y="5219"/>
                </a:lnTo>
                <a:lnTo>
                  <a:pt x="7594" y="10680"/>
                </a:lnTo>
                <a:lnTo>
                  <a:pt x="8127" y="8166"/>
                </a:lnTo>
                <a:lnTo>
                  <a:pt x="19519" y="177"/>
                </a:lnTo>
                <a:lnTo>
                  <a:pt x="20116" y="88"/>
                </a:lnTo>
                <a:lnTo>
                  <a:pt x="20764" y="0"/>
                </a:lnTo>
                <a:lnTo>
                  <a:pt x="22555" y="605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7079340" y="2736216"/>
            <a:ext cx="38735" cy="40640"/>
          </a:xfrm>
          <a:custGeom>
            <a:avLst/>
            <a:gdLst/>
            <a:ahLst/>
            <a:cxnLst/>
            <a:rect l="l" t="t" r="r" b="b"/>
            <a:pathLst>
              <a:path w="38734" h="40639">
                <a:moveTo>
                  <a:pt x="34378" y="14058"/>
                </a:moveTo>
                <a:lnTo>
                  <a:pt x="35204" y="16903"/>
                </a:lnTo>
                <a:lnTo>
                  <a:pt x="8140" y="25095"/>
                </a:lnTo>
                <a:lnTo>
                  <a:pt x="9563" y="29083"/>
                </a:lnTo>
                <a:lnTo>
                  <a:pt x="11696" y="31813"/>
                </a:lnTo>
                <a:lnTo>
                  <a:pt x="14541" y="33299"/>
                </a:lnTo>
                <a:lnTo>
                  <a:pt x="17462" y="34721"/>
                </a:lnTo>
                <a:lnTo>
                  <a:pt x="20840" y="34836"/>
                </a:lnTo>
                <a:lnTo>
                  <a:pt x="24637" y="33642"/>
                </a:lnTo>
                <a:lnTo>
                  <a:pt x="26923" y="33020"/>
                </a:lnTo>
                <a:lnTo>
                  <a:pt x="29032" y="32105"/>
                </a:lnTo>
                <a:lnTo>
                  <a:pt x="30937" y="30924"/>
                </a:lnTo>
                <a:lnTo>
                  <a:pt x="32892" y="29730"/>
                </a:lnTo>
                <a:lnTo>
                  <a:pt x="34785" y="28244"/>
                </a:lnTo>
                <a:lnTo>
                  <a:pt x="36639" y="26403"/>
                </a:lnTo>
                <a:lnTo>
                  <a:pt x="38290" y="31991"/>
                </a:lnTo>
                <a:lnTo>
                  <a:pt x="25831" y="38747"/>
                </a:lnTo>
                <a:lnTo>
                  <a:pt x="20129" y="40513"/>
                </a:lnTo>
                <a:lnTo>
                  <a:pt x="0" y="20116"/>
                </a:lnTo>
                <a:lnTo>
                  <a:pt x="152" y="14973"/>
                </a:lnTo>
                <a:lnTo>
                  <a:pt x="2197" y="10617"/>
                </a:lnTo>
                <a:lnTo>
                  <a:pt x="4254" y="6197"/>
                </a:lnTo>
                <a:lnTo>
                  <a:pt x="7962" y="3136"/>
                </a:lnTo>
                <a:lnTo>
                  <a:pt x="13360" y="1473"/>
                </a:lnTo>
                <a:lnTo>
                  <a:pt x="18173" y="0"/>
                </a:lnTo>
                <a:lnTo>
                  <a:pt x="22440" y="381"/>
                </a:lnTo>
                <a:lnTo>
                  <a:pt x="26187" y="2667"/>
                </a:lnTo>
                <a:lnTo>
                  <a:pt x="29984" y="4889"/>
                </a:lnTo>
                <a:lnTo>
                  <a:pt x="32715" y="8686"/>
                </a:lnTo>
                <a:lnTo>
                  <a:pt x="34378" y="14058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7085462" y="2741817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21717" y="8458"/>
                </a:moveTo>
                <a:lnTo>
                  <a:pt x="20688" y="5308"/>
                </a:lnTo>
                <a:lnTo>
                  <a:pt x="18999" y="3060"/>
                </a:lnTo>
                <a:lnTo>
                  <a:pt x="16611" y="1701"/>
                </a:lnTo>
                <a:lnTo>
                  <a:pt x="14312" y="266"/>
                </a:lnTo>
                <a:lnTo>
                  <a:pt x="11760" y="0"/>
                </a:lnTo>
                <a:lnTo>
                  <a:pt x="8902" y="863"/>
                </a:lnTo>
                <a:lnTo>
                  <a:pt x="5575" y="1816"/>
                </a:lnTo>
                <a:lnTo>
                  <a:pt x="3200" y="3568"/>
                </a:lnTo>
                <a:lnTo>
                  <a:pt x="1778" y="6083"/>
                </a:lnTo>
                <a:lnTo>
                  <a:pt x="355" y="8547"/>
                </a:lnTo>
                <a:lnTo>
                  <a:pt x="0" y="11518"/>
                </a:lnTo>
                <a:lnTo>
                  <a:pt x="711" y="14998"/>
                </a:lnTo>
                <a:lnTo>
                  <a:pt x="21717" y="8458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7115696" y="2725177"/>
            <a:ext cx="38735" cy="40640"/>
          </a:xfrm>
          <a:custGeom>
            <a:avLst/>
            <a:gdLst/>
            <a:ahLst/>
            <a:cxnLst/>
            <a:rect l="l" t="t" r="r" b="b"/>
            <a:pathLst>
              <a:path w="38734" h="40639">
                <a:moveTo>
                  <a:pt x="34378" y="14058"/>
                </a:moveTo>
                <a:lnTo>
                  <a:pt x="35204" y="16903"/>
                </a:lnTo>
                <a:lnTo>
                  <a:pt x="8140" y="25095"/>
                </a:lnTo>
                <a:lnTo>
                  <a:pt x="9563" y="29083"/>
                </a:lnTo>
                <a:lnTo>
                  <a:pt x="11696" y="31813"/>
                </a:lnTo>
                <a:lnTo>
                  <a:pt x="14554" y="33286"/>
                </a:lnTo>
                <a:lnTo>
                  <a:pt x="17462" y="34721"/>
                </a:lnTo>
                <a:lnTo>
                  <a:pt x="20853" y="34836"/>
                </a:lnTo>
                <a:lnTo>
                  <a:pt x="24650" y="33642"/>
                </a:lnTo>
                <a:lnTo>
                  <a:pt x="26923" y="33020"/>
                </a:lnTo>
                <a:lnTo>
                  <a:pt x="29032" y="32105"/>
                </a:lnTo>
                <a:lnTo>
                  <a:pt x="30937" y="30924"/>
                </a:lnTo>
                <a:lnTo>
                  <a:pt x="32892" y="29730"/>
                </a:lnTo>
                <a:lnTo>
                  <a:pt x="34785" y="28244"/>
                </a:lnTo>
                <a:lnTo>
                  <a:pt x="36639" y="26403"/>
                </a:lnTo>
                <a:lnTo>
                  <a:pt x="38290" y="31991"/>
                </a:lnTo>
                <a:lnTo>
                  <a:pt x="25831" y="38747"/>
                </a:lnTo>
                <a:lnTo>
                  <a:pt x="20129" y="40513"/>
                </a:lnTo>
                <a:lnTo>
                  <a:pt x="0" y="20116"/>
                </a:lnTo>
                <a:lnTo>
                  <a:pt x="152" y="14973"/>
                </a:lnTo>
                <a:lnTo>
                  <a:pt x="2197" y="10617"/>
                </a:lnTo>
                <a:lnTo>
                  <a:pt x="4254" y="6197"/>
                </a:lnTo>
                <a:lnTo>
                  <a:pt x="7962" y="3136"/>
                </a:lnTo>
                <a:lnTo>
                  <a:pt x="13360" y="1473"/>
                </a:lnTo>
                <a:lnTo>
                  <a:pt x="18173" y="0"/>
                </a:lnTo>
                <a:lnTo>
                  <a:pt x="22453" y="381"/>
                </a:lnTo>
                <a:lnTo>
                  <a:pt x="26187" y="2667"/>
                </a:lnTo>
                <a:lnTo>
                  <a:pt x="29984" y="4889"/>
                </a:lnTo>
                <a:lnTo>
                  <a:pt x="32715" y="8686"/>
                </a:lnTo>
                <a:lnTo>
                  <a:pt x="34378" y="14058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7121818" y="2730778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21729" y="8458"/>
                </a:moveTo>
                <a:lnTo>
                  <a:pt x="20688" y="5308"/>
                </a:lnTo>
                <a:lnTo>
                  <a:pt x="18999" y="3060"/>
                </a:lnTo>
                <a:lnTo>
                  <a:pt x="16624" y="1701"/>
                </a:lnTo>
                <a:lnTo>
                  <a:pt x="14312" y="266"/>
                </a:lnTo>
                <a:lnTo>
                  <a:pt x="11760" y="0"/>
                </a:lnTo>
                <a:lnTo>
                  <a:pt x="8902" y="863"/>
                </a:lnTo>
                <a:lnTo>
                  <a:pt x="5575" y="1816"/>
                </a:lnTo>
                <a:lnTo>
                  <a:pt x="3213" y="3568"/>
                </a:lnTo>
                <a:lnTo>
                  <a:pt x="1778" y="6083"/>
                </a:lnTo>
                <a:lnTo>
                  <a:pt x="355" y="8547"/>
                </a:lnTo>
                <a:lnTo>
                  <a:pt x="0" y="11518"/>
                </a:lnTo>
                <a:lnTo>
                  <a:pt x="711" y="14985"/>
                </a:lnTo>
                <a:lnTo>
                  <a:pt x="21729" y="8458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7146302" y="2709200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4" h="45719">
                <a:moveTo>
                  <a:pt x="7124" y="0"/>
                </a:moveTo>
                <a:lnTo>
                  <a:pt x="10210" y="10210"/>
                </a:lnTo>
                <a:lnTo>
                  <a:pt x="22440" y="6413"/>
                </a:lnTo>
                <a:lnTo>
                  <a:pt x="23749" y="10922"/>
                </a:lnTo>
                <a:lnTo>
                  <a:pt x="11518" y="14719"/>
                </a:lnTo>
                <a:lnTo>
                  <a:pt x="17462" y="34074"/>
                </a:lnTo>
                <a:lnTo>
                  <a:pt x="18313" y="37096"/>
                </a:lnTo>
                <a:lnTo>
                  <a:pt x="19291" y="38874"/>
                </a:lnTo>
                <a:lnTo>
                  <a:pt x="20421" y="39420"/>
                </a:lnTo>
                <a:lnTo>
                  <a:pt x="21602" y="39979"/>
                </a:lnTo>
                <a:lnTo>
                  <a:pt x="23393" y="39890"/>
                </a:lnTo>
                <a:lnTo>
                  <a:pt x="25768" y="39179"/>
                </a:lnTo>
                <a:lnTo>
                  <a:pt x="31813" y="37274"/>
                </a:lnTo>
                <a:lnTo>
                  <a:pt x="33248" y="42151"/>
                </a:lnTo>
                <a:lnTo>
                  <a:pt x="27190" y="44043"/>
                </a:lnTo>
                <a:lnTo>
                  <a:pt x="22682" y="45415"/>
                </a:lnTo>
                <a:lnTo>
                  <a:pt x="19265" y="45529"/>
                </a:lnTo>
                <a:lnTo>
                  <a:pt x="16979" y="44399"/>
                </a:lnTo>
                <a:lnTo>
                  <a:pt x="14757" y="43218"/>
                </a:lnTo>
                <a:lnTo>
                  <a:pt x="12979" y="40373"/>
                </a:lnTo>
                <a:lnTo>
                  <a:pt x="11633" y="35852"/>
                </a:lnTo>
                <a:lnTo>
                  <a:pt x="5702" y="16497"/>
                </a:lnTo>
                <a:lnTo>
                  <a:pt x="1308" y="17805"/>
                </a:lnTo>
                <a:lnTo>
                  <a:pt x="0" y="13296"/>
                </a:lnTo>
                <a:lnTo>
                  <a:pt x="4394" y="11988"/>
                </a:lnTo>
                <a:lnTo>
                  <a:pt x="1308" y="1778"/>
                </a:lnTo>
                <a:lnTo>
                  <a:pt x="7124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 txBox="1"/>
          <p:nvPr/>
        </p:nvSpPr>
        <p:spPr>
          <a:xfrm rot="20640000">
            <a:off x="6840230" y="2746231"/>
            <a:ext cx="346577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10" dirty="0">
                <a:latin typeface="Arial"/>
                <a:cs typeface="Arial"/>
              </a:rPr>
              <a:t>V</a:t>
            </a:r>
            <a:r>
              <a:rPr sz="500" spc="-5" dirty="0">
                <a:latin typeface="Arial"/>
                <a:cs typeface="Arial"/>
              </a:rPr>
              <a:t>i</a:t>
            </a:r>
            <a:r>
              <a:rPr sz="500" spc="10" dirty="0">
                <a:latin typeface="Arial"/>
                <a:cs typeface="Arial"/>
              </a:rPr>
              <a:t>g</a:t>
            </a:r>
            <a:r>
              <a:rPr sz="500" spc="50" dirty="0">
                <a:latin typeface="Arial"/>
                <a:cs typeface="Arial"/>
              </a:rPr>
              <a:t>o</a:t>
            </a:r>
            <a:r>
              <a:rPr sz="500" spc="-60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S</a:t>
            </a:r>
            <a:r>
              <a:rPr sz="500" spc="25" dirty="0">
                <a:latin typeface="Arial"/>
                <a:cs typeface="Arial"/>
              </a:rPr>
              <a:t>t</a:t>
            </a:r>
            <a:r>
              <a:rPr sz="500" spc="-5" dirty="0">
                <a:latin typeface="Arial"/>
                <a:cs typeface="Arial"/>
              </a:rPr>
              <a:t>r</a:t>
            </a:r>
            <a:r>
              <a:rPr sz="750" spc="7" baseline="5555" dirty="0">
                <a:latin typeface="Arial"/>
                <a:cs typeface="Arial"/>
              </a:rPr>
              <a:t>ee</a:t>
            </a:r>
            <a:r>
              <a:rPr sz="750" spc="104" baseline="5555" dirty="0">
                <a:latin typeface="Arial"/>
                <a:cs typeface="Arial"/>
              </a:rPr>
              <a:t>t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777" name="object 1777"/>
          <p:cNvSpPr/>
          <p:nvPr/>
        </p:nvSpPr>
        <p:spPr>
          <a:xfrm>
            <a:off x="5117087" y="2788832"/>
            <a:ext cx="361068" cy="4387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 txBox="1"/>
          <p:nvPr/>
        </p:nvSpPr>
        <p:spPr>
          <a:xfrm rot="2880000">
            <a:off x="5083631" y="2881700"/>
            <a:ext cx="28831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-10" dirty="0">
                <a:latin typeface="Arial"/>
                <a:cs typeface="Arial"/>
              </a:rPr>
              <a:t>N</a:t>
            </a:r>
            <a:r>
              <a:rPr sz="500" spc="10" dirty="0">
                <a:latin typeface="Arial"/>
                <a:cs typeface="Arial"/>
              </a:rPr>
              <a:t>e</a:t>
            </a:r>
            <a:r>
              <a:rPr sz="500" spc="75" dirty="0">
                <a:latin typeface="Arial"/>
                <a:cs typeface="Arial"/>
              </a:rPr>
              <a:t>w</a:t>
            </a:r>
            <a:r>
              <a:rPr sz="500" spc="-50" dirty="0">
                <a:latin typeface="Arial"/>
                <a:cs typeface="Arial"/>
              </a:rPr>
              <a:t> </a:t>
            </a:r>
            <a:r>
              <a:rPr sz="500" spc="15" dirty="0">
                <a:latin typeface="Arial"/>
                <a:cs typeface="Arial"/>
              </a:rPr>
              <a:t>B</a:t>
            </a:r>
            <a:r>
              <a:rPr sz="500" spc="10" dirty="0">
                <a:latin typeface="Arial"/>
                <a:cs typeface="Arial"/>
              </a:rPr>
              <a:t>o</a:t>
            </a:r>
            <a:r>
              <a:rPr sz="500" spc="60" dirty="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779" name="object 1779"/>
          <p:cNvSpPr txBox="1"/>
          <p:nvPr/>
        </p:nvSpPr>
        <p:spPr>
          <a:xfrm rot="3060000">
            <a:off x="5289158" y="2999139"/>
            <a:ext cx="8138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60" dirty="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1780" name="object 1780"/>
          <p:cNvSpPr txBox="1"/>
          <p:nvPr/>
        </p:nvSpPr>
        <p:spPr>
          <a:xfrm rot="3240000">
            <a:off x="5302700" y="3099652"/>
            <a:ext cx="199484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81" name="object 1781"/>
          <p:cNvSpPr/>
          <p:nvPr/>
        </p:nvSpPr>
        <p:spPr>
          <a:xfrm>
            <a:off x="5844340" y="2376257"/>
            <a:ext cx="526138" cy="9378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 txBox="1"/>
          <p:nvPr/>
        </p:nvSpPr>
        <p:spPr>
          <a:xfrm rot="3480000">
            <a:off x="5753011" y="2625470"/>
            <a:ext cx="639323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22" baseline="5555" dirty="0">
                <a:latin typeface="Arial"/>
                <a:cs typeface="Arial"/>
              </a:rPr>
              <a:t>O</a:t>
            </a:r>
            <a:r>
              <a:rPr sz="750" spc="-7" baseline="5555" dirty="0">
                <a:latin typeface="Arial"/>
                <a:cs typeface="Arial"/>
              </a:rPr>
              <a:t>l</a:t>
            </a:r>
            <a:r>
              <a:rPr sz="750" spc="89" baseline="5555" dirty="0">
                <a:latin typeface="Arial"/>
                <a:cs typeface="Arial"/>
              </a:rPr>
              <a:t>d</a:t>
            </a:r>
            <a:r>
              <a:rPr sz="750" spc="-104" baseline="5555" dirty="0">
                <a:latin typeface="Arial"/>
                <a:cs typeface="Arial"/>
              </a:rPr>
              <a:t> </a:t>
            </a:r>
            <a:r>
              <a:rPr sz="750" spc="22" baseline="5555" dirty="0">
                <a:latin typeface="Arial"/>
                <a:cs typeface="Arial"/>
              </a:rPr>
              <a:t>B</a:t>
            </a:r>
            <a:r>
              <a:rPr sz="750" spc="15" baseline="5555" dirty="0">
                <a:latin typeface="Arial"/>
                <a:cs typeface="Arial"/>
              </a:rPr>
              <a:t>u</a:t>
            </a:r>
            <a:r>
              <a:rPr sz="750" baseline="5555" dirty="0">
                <a:latin typeface="Arial"/>
                <a:cs typeface="Arial"/>
              </a:rPr>
              <a:t>r</a:t>
            </a:r>
            <a:r>
              <a:rPr sz="750" spc="-7" baseline="5555" dirty="0">
                <a:latin typeface="Arial"/>
                <a:cs typeface="Arial"/>
              </a:rPr>
              <a:t>li</a:t>
            </a:r>
            <a:r>
              <a:rPr sz="750" spc="15" baseline="5555" dirty="0">
                <a:latin typeface="Arial"/>
                <a:cs typeface="Arial"/>
              </a:rPr>
              <a:t>ng</a:t>
            </a:r>
            <a:r>
              <a:rPr sz="750" spc="44" baseline="5555" dirty="0">
                <a:latin typeface="Arial"/>
                <a:cs typeface="Arial"/>
              </a:rPr>
              <a:t>t</a:t>
            </a:r>
            <a:r>
              <a:rPr sz="500" spc="10" dirty="0">
                <a:latin typeface="Arial"/>
                <a:cs typeface="Arial"/>
              </a:rPr>
              <a:t>o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84" name="object 1784"/>
          <p:cNvSpPr txBox="1"/>
          <p:nvPr/>
        </p:nvSpPr>
        <p:spPr>
          <a:xfrm rot="19740000">
            <a:off x="5820872" y="3123809"/>
            <a:ext cx="518901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20" dirty="0">
                <a:latin typeface="Arial"/>
                <a:cs typeface="Arial"/>
              </a:rPr>
              <a:t>B</a:t>
            </a:r>
            <a:r>
              <a:rPr sz="500" spc="10" dirty="0">
                <a:latin typeface="Arial"/>
                <a:cs typeface="Arial"/>
              </a:rPr>
              <a:t>u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-5" dirty="0">
                <a:latin typeface="Arial"/>
                <a:cs typeface="Arial"/>
              </a:rPr>
              <a:t>li</a:t>
            </a:r>
            <a:r>
              <a:rPr sz="500" spc="10" dirty="0">
                <a:latin typeface="Arial"/>
                <a:cs typeface="Arial"/>
              </a:rPr>
              <a:t>ng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spc="10" dirty="0">
                <a:latin typeface="Arial"/>
                <a:cs typeface="Arial"/>
              </a:rPr>
              <a:t>o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750" spc="-60" baseline="5555" dirty="0">
                <a:latin typeface="Arial"/>
                <a:cs typeface="Arial"/>
              </a:rPr>
              <a:t>G</a:t>
            </a:r>
            <a:r>
              <a:rPr sz="750" spc="15" baseline="5555" dirty="0">
                <a:latin typeface="Arial"/>
                <a:cs typeface="Arial"/>
              </a:rPr>
              <a:t>a</a:t>
            </a:r>
            <a:r>
              <a:rPr sz="750" baseline="5555" dirty="0">
                <a:latin typeface="Arial"/>
                <a:cs typeface="Arial"/>
              </a:rPr>
              <a:t>r</a:t>
            </a:r>
            <a:r>
              <a:rPr sz="750" spc="15" baseline="5555" dirty="0">
                <a:latin typeface="Arial"/>
                <a:cs typeface="Arial"/>
              </a:rPr>
              <a:t>d</a:t>
            </a:r>
            <a:r>
              <a:rPr sz="750" spc="75" baseline="5555" dirty="0">
                <a:latin typeface="Arial"/>
                <a:cs typeface="Arial"/>
              </a:rPr>
              <a:t>e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785" name="object 1785"/>
          <p:cNvSpPr txBox="1"/>
          <p:nvPr/>
        </p:nvSpPr>
        <p:spPr>
          <a:xfrm rot="19980000">
            <a:off x="6276504" y="2975513"/>
            <a:ext cx="101108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10" dirty="0">
                <a:latin typeface="Arial"/>
                <a:cs typeface="Arial"/>
              </a:rPr>
              <a:t>n</a:t>
            </a:r>
            <a:r>
              <a:rPr sz="500" spc="30" dirty="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786" name="object 1786"/>
          <p:cNvSpPr txBox="1"/>
          <p:nvPr/>
        </p:nvSpPr>
        <p:spPr>
          <a:xfrm rot="20640000">
            <a:off x="3009347" y="1712001"/>
            <a:ext cx="442857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20" dirty="0">
                <a:latin typeface="Arial"/>
                <a:cs typeface="Arial"/>
              </a:rPr>
              <a:t>B</a:t>
            </a:r>
            <a:r>
              <a:rPr sz="500" spc="15" dirty="0">
                <a:latin typeface="Arial"/>
                <a:cs typeface="Arial"/>
              </a:rPr>
              <a:t>ou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do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6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P</a:t>
            </a:r>
            <a:r>
              <a:rPr sz="500" dirty="0">
                <a:latin typeface="Arial"/>
                <a:cs typeface="Arial"/>
              </a:rPr>
              <a:t>l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-15" dirty="0">
                <a:latin typeface="Arial"/>
                <a:cs typeface="Arial"/>
              </a:rPr>
              <a:t>c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787" name="object 1787"/>
          <p:cNvSpPr txBox="1"/>
          <p:nvPr/>
        </p:nvSpPr>
        <p:spPr>
          <a:xfrm rot="3180000">
            <a:off x="3975976" y="1962952"/>
            <a:ext cx="390873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20" dirty="0">
                <a:latin typeface="Arial"/>
                <a:cs typeface="Arial"/>
              </a:rPr>
              <a:t>B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u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P</a:t>
            </a:r>
            <a:r>
              <a:rPr sz="500" dirty="0">
                <a:latin typeface="Arial"/>
                <a:cs typeface="Arial"/>
              </a:rPr>
              <a:t>l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-20" dirty="0">
                <a:latin typeface="Arial"/>
                <a:cs typeface="Arial"/>
              </a:rPr>
              <a:t>c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788" name="object 1788"/>
          <p:cNvSpPr txBox="1"/>
          <p:nvPr/>
        </p:nvSpPr>
        <p:spPr>
          <a:xfrm rot="19680000">
            <a:off x="5562314" y="4142847"/>
            <a:ext cx="25024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60" dirty="0">
                <a:latin typeface="Arial"/>
                <a:cs typeface="Arial"/>
              </a:rPr>
              <a:t>d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S</a:t>
            </a:r>
            <a:r>
              <a:rPr sz="500" spc="25" dirty="0">
                <a:latin typeface="Arial"/>
                <a:cs typeface="Arial"/>
              </a:rPr>
              <a:t>t</a:t>
            </a:r>
            <a:r>
              <a:rPr sz="500" spc="-5" dirty="0">
                <a:latin typeface="Arial"/>
                <a:cs typeface="Arial"/>
              </a:rPr>
              <a:t>r</a:t>
            </a:r>
            <a:r>
              <a:rPr sz="500" spc="5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89" name="object 1789"/>
          <p:cNvSpPr txBox="1"/>
          <p:nvPr/>
        </p:nvSpPr>
        <p:spPr>
          <a:xfrm rot="19740000">
            <a:off x="5390079" y="4260026"/>
            <a:ext cx="221694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-4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35" dirty="0">
                <a:latin typeface="Arial"/>
                <a:cs typeface="Arial"/>
              </a:rPr>
              <a:t>ff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50" dirty="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790" name="object 1790"/>
          <p:cNvSpPr txBox="1"/>
          <p:nvPr/>
        </p:nvSpPr>
        <p:spPr>
          <a:xfrm rot="19980000">
            <a:off x="7733670" y="5249934"/>
            <a:ext cx="407763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-10" dirty="0">
                <a:latin typeface="Arial"/>
                <a:cs typeface="Arial"/>
              </a:rPr>
              <a:t>M</a:t>
            </a:r>
            <a:r>
              <a:rPr sz="500" spc="10" dirty="0">
                <a:latin typeface="Arial"/>
                <a:cs typeface="Arial"/>
              </a:rPr>
              <a:t>a</a:t>
            </a:r>
            <a:r>
              <a:rPr sz="500" spc="-20" dirty="0">
                <a:latin typeface="Arial"/>
                <a:cs typeface="Arial"/>
              </a:rPr>
              <a:t>s</a:t>
            </a:r>
            <a:r>
              <a:rPr sz="500" spc="10" dirty="0">
                <a:latin typeface="Arial"/>
                <a:cs typeface="Arial"/>
              </a:rPr>
              <a:t>on'</a:t>
            </a:r>
            <a:r>
              <a:rPr sz="500" spc="30" dirty="0">
                <a:latin typeface="Arial"/>
                <a:cs typeface="Arial"/>
              </a:rPr>
              <a:t>s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750" spc="-67" baseline="5555" dirty="0">
                <a:latin typeface="Arial"/>
                <a:cs typeface="Arial"/>
              </a:rPr>
              <a:t>Y</a:t>
            </a:r>
            <a:r>
              <a:rPr sz="750" spc="15" baseline="5555" dirty="0">
                <a:latin typeface="Arial"/>
                <a:cs typeface="Arial"/>
              </a:rPr>
              <a:t>a</a:t>
            </a:r>
            <a:r>
              <a:rPr sz="750" baseline="5555" dirty="0">
                <a:latin typeface="Arial"/>
                <a:cs typeface="Arial"/>
              </a:rPr>
              <a:t>r</a:t>
            </a:r>
            <a:r>
              <a:rPr sz="750" spc="89" baseline="5555" dirty="0">
                <a:latin typeface="Arial"/>
                <a:cs typeface="Arial"/>
              </a:rPr>
              <a:t>d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791" name="object 1791"/>
          <p:cNvSpPr txBox="1"/>
          <p:nvPr/>
        </p:nvSpPr>
        <p:spPr>
          <a:xfrm rot="20640000">
            <a:off x="205819" y="2786590"/>
            <a:ext cx="389623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15" dirty="0">
                <a:latin typeface="Arial"/>
                <a:cs typeface="Arial"/>
              </a:rPr>
              <a:t>A</a:t>
            </a:r>
            <a:r>
              <a:rPr sz="500" spc="10" dirty="0">
                <a:latin typeface="Arial"/>
                <a:cs typeface="Arial"/>
              </a:rPr>
              <a:t>d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55" dirty="0">
                <a:latin typeface="Arial"/>
                <a:cs typeface="Arial"/>
              </a:rPr>
              <a:t>m</a:t>
            </a:r>
            <a:r>
              <a:rPr sz="500" spc="15" dirty="0">
                <a:latin typeface="Arial"/>
                <a:cs typeface="Arial"/>
              </a:rPr>
              <a:t>'</a:t>
            </a:r>
            <a:r>
              <a:rPr sz="500" spc="30" dirty="0">
                <a:latin typeface="Arial"/>
                <a:cs typeface="Arial"/>
              </a:rPr>
              <a:t>s</a:t>
            </a:r>
            <a:r>
              <a:rPr sz="500" spc="-6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75" dirty="0">
                <a:latin typeface="Arial"/>
                <a:cs typeface="Arial"/>
              </a:rPr>
              <a:t>w</a:t>
            </a:r>
            <a:endParaRPr sz="500">
              <a:latin typeface="Arial"/>
              <a:cs typeface="Arial"/>
            </a:endParaRPr>
          </a:p>
        </p:txBody>
      </p:sp>
      <p:sp>
        <p:nvSpPr>
          <p:cNvPr id="1792" name="object 1792"/>
          <p:cNvSpPr/>
          <p:nvPr/>
        </p:nvSpPr>
        <p:spPr>
          <a:xfrm>
            <a:off x="3656321" y="5232994"/>
            <a:ext cx="290802" cy="3499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 txBox="1"/>
          <p:nvPr/>
        </p:nvSpPr>
        <p:spPr>
          <a:xfrm rot="3000000">
            <a:off x="3598164" y="5374843"/>
            <a:ext cx="406511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22" baseline="5555" dirty="0">
                <a:latin typeface="Arial"/>
                <a:cs typeface="Arial"/>
              </a:rPr>
              <a:t>B</a:t>
            </a:r>
            <a:r>
              <a:rPr sz="750" spc="15" baseline="5555" dirty="0">
                <a:latin typeface="Arial"/>
                <a:cs typeface="Arial"/>
              </a:rPr>
              <a:t>o</a:t>
            </a:r>
            <a:r>
              <a:rPr sz="750" spc="-7" baseline="5555" dirty="0">
                <a:latin typeface="Arial"/>
                <a:cs typeface="Arial"/>
              </a:rPr>
              <a:t>l</a:t>
            </a:r>
            <a:r>
              <a:rPr sz="750" spc="37" baseline="5555" dirty="0">
                <a:latin typeface="Arial"/>
                <a:cs typeface="Arial"/>
              </a:rPr>
              <a:t>t</a:t>
            </a:r>
            <a:r>
              <a:rPr sz="750" spc="15" baseline="5555" dirty="0">
                <a:latin typeface="Arial"/>
                <a:cs typeface="Arial"/>
              </a:rPr>
              <a:t>o</a:t>
            </a:r>
            <a:r>
              <a:rPr sz="750" spc="89" baseline="5555" dirty="0">
                <a:latin typeface="Arial"/>
                <a:cs typeface="Arial"/>
              </a:rPr>
              <a:t>n</a:t>
            </a:r>
            <a:r>
              <a:rPr sz="750" spc="-104" baseline="5555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S</a:t>
            </a:r>
            <a:r>
              <a:rPr sz="500" spc="25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5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94" name="object 1794"/>
          <p:cNvSpPr/>
          <p:nvPr/>
        </p:nvSpPr>
        <p:spPr>
          <a:xfrm>
            <a:off x="8377777" y="2728131"/>
            <a:ext cx="43815" cy="37465"/>
          </a:xfrm>
          <a:custGeom>
            <a:avLst/>
            <a:gdLst/>
            <a:ahLst/>
            <a:cxnLst/>
            <a:rect l="l" t="t" r="r" b="b"/>
            <a:pathLst>
              <a:path w="43815" h="37464">
                <a:moveTo>
                  <a:pt x="43510" y="5587"/>
                </a:moveTo>
                <a:lnTo>
                  <a:pt x="33896" y="9982"/>
                </a:lnTo>
                <a:lnTo>
                  <a:pt x="39243" y="21615"/>
                </a:lnTo>
                <a:lnTo>
                  <a:pt x="34963" y="23634"/>
                </a:lnTo>
                <a:lnTo>
                  <a:pt x="29616" y="11988"/>
                </a:lnTo>
                <a:lnTo>
                  <a:pt x="11099" y="20421"/>
                </a:lnTo>
                <a:lnTo>
                  <a:pt x="8318" y="21755"/>
                </a:lnTo>
                <a:lnTo>
                  <a:pt x="6718" y="22974"/>
                </a:lnTo>
                <a:lnTo>
                  <a:pt x="6235" y="24104"/>
                </a:lnTo>
                <a:lnTo>
                  <a:pt x="5816" y="25285"/>
                </a:lnTo>
                <a:lnTo>
                  <a:pt x="6172" y="27012"/>
                </a:lnTo>
                <a:lnTo>
                  <a:pt x="7302" y="29336"/>
                </a:lnTo>
                <a:lnTo>
                  <a:pt x="9918" y="35140"/>
                </a:lnTo>
                <a:lnTo>
                  <a:pt x="5283" y="37274"/>
                </a:lnTo>
                <a:lnTo>
                  <a:pt x="2667" y="31470"/>
                </a:lnTo>
                <a:lnTo>
                  <a:pt x="596" y="27190"/>
                </a:lnTo>
                <a:lnTo>
                  <a:pt x="0" y="23812"/>
                </a:lnTo>
                <a:lnTo>
                  <a:pt x="889" y="21374"/>
                </a:lnTo>
                <a:lnTo>
                  <a:pt x="1752" y="18999"/>
                </a:lnTo>
                <a:lnTo>
                  <a:pt x="4267" y="16802"/>
                </a:lnTo>
                <a:lnTo>
                  <a:pt x="8496" y="14846"/>
                </a:lnTo>
                <a:lnTo>
                  <a:pt x="27012" y="6413"/>
                </a:lnTo>
                <a:lnTo>
                  <a:pt x="25120" y="2387"/>
                </a:lnTo>
                <a:lnTo>
                  <a:pt x="29387" y="355"/>
                </a:lnTo>
                <a:lnTo>
                  <a:pt x="31280" y="4394"/>
                </a:lnTo>
                <a:lnTo>
                  <a:pt x="40906" y="0"/>
                </a:lnTo>
                <a:lnTo>
                  <a:pt x="43510" y="558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8362518" y="270071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8498" y="33769"/>
                </a:moveTo>
                <a:lnTo>
                  <a:pt x="25882" y="34950"/>
                </a:lnTo>
                <a:lnTo>
                  <a:pt x="14020" y="9309"/>
                </a:lnTo>
                <a:lnTo>
                  <a:pt x="10274" y="11277"/>
                </a:lnTo>
                <a:lnTo>
                  <a:pt x="7899" y="13766"/>
                </a:lnTo>
                <a:lnTo>
                  <a:pt x="6896" y="16789"/>
                </a:lnTo>
                <a:lnTo>
                  <a:pt x="5854" y="19786"/>
                </a:lnTo>
                <a:lnTo>
                  <a:pt x="11404" y="32702"/>
                </a:lnTo>
                <a:lnTo>
                  <a:pt x="12827" y="34518"/>
                </a:lnTo>
                <a:lnTo>
                  <a:pt x="14554" y="36182"/>
                </a:lnTo>
                <a:lnTo>
                  <a:pt x="16624" y="37693"/>
                </a:lnTo>
                <a:lnTo>
                  <a:pt x="11404" y="40055"/>
                </a:lnTo>
                <a:lnTo>
                  <a:pt x="9563" y="38455"/>
                </a:lnTo>
                <a:lnTo>
                  <a:pt x="7962" y="36677"/>
                </a:lnTo>
                <a:lnTo>
                  <a:pt x="6527" y="34721"/>
                </a:lnTo>
                <a:lnTo>
                  <a:pt x="5118" y="32816"/>
                </a:lnTo>
                <a:lnTo>
                  <a:pt x="3924" y="30810"/>
                </a:lnTo>
                <a:lnTo>
                  <a:pt x="2971" y="28663"/>
                </a:lnTo>
                <a:lnTo>
                  <a:pt x="419" y="23266"/>
                </a:lnTo>
                <a:lnTo>
                  <a:pt x="12230" y="3136"/>
                </a:lnTo>
                <a:lnTo>
                  <a:pt x="17843" y="533"/>
                </a:lnTo>
                <a:lnTo>
                  <a:pt x="22948" y="0"/>
                </a:lnTo>
                <a:lnTo>
                  <a:pt x="27546" y="1473"/>
                </a:lnTo>
                <a:lnTo>
                  <a:pt x="32207" y="2908"/>
                </a:lnTo>
                <a:lnTo>
                  <a:pt x="35737" y="6197"/>
                </a:lnTo>
                <a:lnTo>
                  <a:pt x="38112" y="11328"/>
                </a:lnTo>
                <a:lnTo>
                  <a:pt x="40259" y="15900"/>
                </a:lnTo>
                <a:lnTo>
                  <a:pt x="40424" y="20180"/>
                </a:lnTo>
                <a:lnTo>
                  <a:pt x="38709" y="24155"/>
                </a:lnTo>
                <a:lnTo>
                  <a:pt x="37045" y="28193"/>
                </a:lnTo>
                <a:lnTo>
                  <a:pt x="33629" y="31394"/>
                </a:lnTo>
                <a:lnTo>
                  <a:pt x="28498" y="33769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8380806" y="2707005"/>
            <a:ext cx="16510" cy="21590"/>
          </a:xfrm>
          <a:custGeom>
            <a:avLst/>
            <a:gdLst/>
            <a:ahLst/>
            <a:cxnLst/>
            <a:rect l="l" t="t" r="r" b="b"/>
            <a:pathLst>
              <a:path w="16509" h="21589">
                <a:moveTo>
                  <a:pt x="9385" y="21069"/>
                </a:moveTo>
                <a:lnTo>
                  <a:pt x="12280" y="19646"/>
                </a:lnTo>
                <a:lnTo>
                  <a:pt x="14274" y="17652"/>
                </a:lnTo>
                <a:lnTo>
                  <a:pt x="15316" y="15138"/>
                </a:lnTo>
                <a:lnTo>
                  <a:pt x="16408" y="12585"/>
                </a:lnTo>
                <a:lnTo>
                  <a:pt x="16332" y="9969"/>
                </a:lnTo>
                <a:lnTo>
                  <a:pt x="15074" y="7302"/>
                </a:lnTo>
                <a:lnTo>
                  <a:pt x="13652" y="4127"/>
                </a:lnTo>
                <a:lnTo>
                  <a:pt x="11633" y="2019"/>
                </a:lnTo>
                <a:lnTo>
                  <a:pt x="9029" y="1015"/>
                </a:lnTo>
                <a:lnTo>
                  <a:pt x="6413" y="0"/>
                </a:lnTo>
                <a:lnTo>
                  <a:pt x="3390" y="63"/>
                </a:lnTo>
                <a:lnTo>
                  <a:pt x="0" y="1244"/>
                </a:lnTo>
                <a:lnTo>
                  <a:pt x="9385" y="21069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8346607" y="266623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8498" y="33769"/>
                </a:moveTo>
                <a:lnTo>
                  <a:pt x="25895" y="34950"/>
                </a:lnTo>
                <a:lnTo>
                  <a:pt x="14020" y="9309"/>
                </a:lnTo>
                <a:lnTo>
                  <a:pt x="10274" y="11277"/>
                </a:lnTo>
                <a:lnTo>
                  <a:pt x="7899" y="13766"/>
                </a:lnTo>
                <a:lnTo>
                  <a:pt x="6896" y="16789"/>
                </a:lnTo>
                <a:lnTo>
                  <a:pt x="5854" y="19786"/>
                </a:lnTo>
                <a:lnTo>
                  <a:pt x="11404" y="32702"/>
                </a:lnTo>
                <a:lnTo>
                  <a:pt x="12827" y="34518"/>
                </a:lnTo>
                <a:lnTo>
                  <a:pt x="14541" y="36169"/>
                </a:lnTo>
                <a:lnTo>
                  <a:pt x="16624" y="37693"/>
                </a:lnTo>
                <a:lnTo>
                  <a:pt x="11404" y="40055"/>
                </a:lnTo>
                <a:lnTo>
                  <a:pt x="9563" y="38455"/>
                </a:lnTo>
                <a:lnTo>
                  <a:pt x="7962" y="36677"/>
                </a:lnTo>
                <a:lnTo>
                  <a:pt x="6540" y="34721"/>
                </a:lnTo>
                <a:lnTo>
                  <a:pt x="5118" y="32816"/>
                </a:lnTo>
                <a:lnTo>
                  <a:pt x="3924" y="30797"/>
                </a:lnTo>
                <a:lnTo>
                  <a:pt x="2971" y="28663"/>
                </a:lnTo>
                <a:lnTo>
                  <a:pt x="419" y="23266"/>
                </a:lnTo>
                <a:lnTo>
                  <a:pt x="12242" y="3136"/>
                </a:lnTo>
                <a:lnTo>
                  <a:pt x="17843" y="533"/>
                </a:lnTo>
                <a:lnTo>
                  <a:pt x="22948" y="0"/>
                </a:lnTo>
                <a:lnTo>
                  <a:pt x="27546" y="1473"/>
                </a:lnTo>
                <a:lnTo>
                  <a:pt x="32219" y="2908"/>
                </a:lnTo>
                <a:lnTo>
                  <a:pt x="35737" y="6197"/>
                </a:lnTo>
                <a:lnTo>
                  <a:pt x="38112" y="11328"/>
                </a:lnTo>
                <a:lnTo>
                  <a:pt x="40246" y="15900"/>
                </a:lnTo>
                <a:lnTo>
                  <a:pt x="40436" y="20180"/>
                </a:lnTo>
                <a:lnTo>
                  <a:pt x="38709" y="24155"/>
                </a:lnTo>
                <a:lnTo>
                  <a:pt x="37045" y="28193"/>
                </a:lnTo>
                <a:lnTo>
                  <a:pt x="33629" y="31394"/>
                </a:lnTo>
                <a:lnTo>
                  <a:pt x="28498" y="33769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8364895" y="2672516"/>
            <a:ext cx="16510" cy="21590"/>
          </a:xfrm>
          <a:custGeom>
            <a:avLst/>
            <a:gdLst/>
            <a:ahLst/>
            <a:cxnLst/>
            <a:rect l="l" t="t" r="r" b="b"/>
            <a:pathLst>
              <a:path w="16509" h="21589">
                <a:moveTo>
                  <a:pt x="9385" y="21069"/>
                </a:moveTo>
                <a:lnTo>
                  <a:pt x="12293" y="19646"/>
                </a:lnTo>
                <a:lnTo>
                  <a:pt x="14274" y="17652"/>
                </a:lnTo>
                <a:lnTo>
                  <a:pt x="15316" y="15138"/>
                </a:lnTo>
                <a:lnTo>
                  <a:pt x="16421" y="12585"/>
                </a:lnTo>
                <a:lnTo>
                  <a:pt x="16332" y="9969"/>
                </a:lnTo>
                <a:lnTo>
                  <a:pt x="15074" y="7302"/>
                </a:lnTo>
                <a:lnTo>
                  <a:pt x="13652" y="4127"/>
                </a:lnTo>
                <a:lnTo>
                  <a:pt x="11633" y="2019"/>
                </a:lnTo>
                <a:lnTo>
                  <a:pt x="9029" y="1015"/>
                </a:lnTo>
                <a:lnTo>
                  <a:pt x="6413" y="0"/>
                </a:lnTo>
                <a:lnTo>
                  <a:pt x="3390" y="63"/>
                </a:lnTo>
                <a:lnTo>
                  <a:pt x="0" y="1244"/>
                </a:lnTo>
                <a:lnTo>
                  <a:pt x="9385" y="21069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8333730" y="2642715"/>
            <a:ext cx="43815" cy="22860"/>
          </a:xfrm>
          <a:custGeom>
            <a:avLst/>
            <a:gdLst/>
            <a:ahLst/>
            <a:cxnLst/>
            <a:rect l="l" t="t" r="r" b="b"/>
            <a:pathLst>
              <a:path w="43815" h="22860">
                <a:moveTo>
                  <a:pt x="37871" y="22326"/>
                </a:moveTo>
                <a:lnTo>
                  <a:pt x="37934" y="21526"/>
                </a:lnTo>
                <a:lnTo>
                  <a:pt x="37896" y="20726"/>
                </a:lnTo>
                <a:lnTo>
                  <a:pt x="37757" y="19951"/>
                </a:lnTo>
                <a:lnTo>
                  <a:pt x="27609" y="10680"/>
                </a:lnTo>
                <a:lnTo>
                  <a:pt x="24345" y="11201"/>
                </a:lnTo>
                <a:lnTo>
                  <a:pt x="20535" y="12941"/>
                </a:lnTo>
                <a:lnTo>
                  <a:pt x="2616" y="21259"/>
                </a:lnTo>
                <a:lnTo>
                  <a:pt x="0" y="15684"/>
                </a:lnTo>
                <a:lnTo>
                  <a:pt x="33959" y="0"/>
                </a:lnTo>
                <a:lnTo>
                  <a:pt x="36563" y="5575"/>
                </a:lnTo>
                <a:lnTo>
                  <a:pt x="31343" y="8077"/>
                </a:lnTo>
                <a:lnTo>
                  <a:pt x="33959" y="8318"/>
                </a:lnTo>
                <a:lnTo>
                  <a:pt x="42913" y="17576"/>
                </a:lnTo>
                <a:lnTo>
                  <a:pt x="43103" y="18046"/>
                </a:lnTo>
                <a:lnTo>
                  <a:pt x="43243" y="18580"/>
                </a:lnTo>
                <a:lnTo>
                  <a:pt x="43459" y="19151"/>
                </a:lnTo>
                <a:lnTo>
                  <a:pt x="43687" y="19710"/>
                </a:lnTo>
                <a:lnTo>
                  <a:pt x="37871" y="22326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8326877" y="2617760"/>
            <a:ext cx="43815" cy="37465"/>
          </a:xfrm>
          <a:custGeom>
            <a:avLst/>
            <a:gdLst/>
            <a:ahLst/>
            <a:cxnLst/>
            <a:rect l="l" t="t" r="r" b="b"/>
            <a:pathLst>
              <a:path w="43815" h="37464">
                <a:moveTo>
                  <a:pt x="43510" y="5575"/>
                </a:moveTo>
                <a:lnTo>
                  <a:pt x="33896" y="9969"/>
                </a:lnTo>
                <a:lnTo>
                  <a:pt x="39243" y="21602"/>
                </a:lnTo>
                <a:lnTo>
                  <a:pt x="34963" y="23622"/>
                </a:lnTo>
                <a:lnTo>
                  <a:pt x="29616" y="11988"/>
                </a:lnTo>
                <a:lnTo>
                  <a:pt x="11099" y="20408"/>
                </a:lnTo>
                <a:lnTo>
                  <a:pt x="8305" y="21755"/>
                </a:lnTo>
                <a:lnTo>
                  <a:pt x="6705" y="22961"/>
                </a:lnTo>
                <a:lnTo>
                  <a:pt x="6235" y="24104"/>
                </a:lnTo>
                <a:lnTo>
                  <a:pt x="5816" y="25285"/>
                </a:lnTo>
                <a:lnTo>
                  <a:pt x="6172" y="27012"/>
                </a:lnTo>
                <a:lnTo>
                  <a:pt x="7302" y="29324"/>
                </a:lnTo>
                <a:lnTo>
                  <a:pt x="9906" y="35140"/>
                </a:lnTo>
                <a:lnTo>
                  <a:pt x="5283" y="37274"/>
                </a:lnTo>
                <a:lnTo>
                  <a:pt x="2667" y="31457"/>
                </a:lnTo>
                <a:lnTo>
                  <a:pt x="596" y="27178"/>
                </a:lnTo>
                <a:lnTo>
                  <a:pt x="27012" y="6413"/>
                </a:lnTo>
                <a:lnTo>
                  <a:pt x="25107" y="2374"/>
                </a:lnTo>
                <a:lnTo>
                  <a:pt x="29387" y="355"/>
                </a:lnTo>
                <a:lnTo>
                  <a:pt x="31280" y="4394"/>
                </a:lnTo>
                <a:lnTo>
                  <a:pt x="40894" y="0"/>
                </a:lnTo>
                <a:lnTo>
                  <a:pt x="43510" y="557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8309730" y="2584613"/>
            <a:ext cx="55244" cy="45720"/>
          </a:xfrm>
          <a:custGeom>
            <a:avLst/>
            <a:gdLst/>
            <a:ahLst/>
            <a:cxnLst/>
            <a:rect l="l" t="t" r="r" b="b"/>
            <a:pathLst>
              <a:path w="55245" h="45719">
                <a:moveTo>
                  <a:pt x="55079" y="26047"/>
                </a:moveTo>
                <a:lnTo>
                  <a:pt x="49148" y="28778"/>
                </a:lnTo>
                <a:lnTo>
                  <a:pt x="49148" y="25984"/>
                </a:lnTo>
                <a:lnTo>
                  <a:pt x="48933" y="23444"/>
                </a:lnTo>
                <a:lnTo>
                  <a:pt x="48539" y="21069"/>
                </a:lnTo>
                <a:lnTo>
                  <a:pt x="48132" y="18745"/>
                </a:lnTo>
                <a:lnTo>
                  <a:pt x="47485" y="16611"/>
                </a:lnTo>
                <a:lnTo>
                  <a:pt x="46532" y="14655"/>
                </a:lnTo>
                <a:lnTo>
                  <a:pt x="45021" y="11328"/>
                </a:lnTo>
                <a:lnTo>
                  <a:pt x="43205" y="9067"/>
                </a:lnTo>
                <a:lnTo>
                  <a:pt x="41071" y="7886"/>
                </a:lnTo>
                <a:lnTo>
                  <a:pt x="38938" y="6692"/>
                </a:lnTo>
                <a:lnTo>
                  <a:pt x="30619" y="11683"/>
                </a:lnTo>
                <a:lnTo>
                  <a:pt x="30149" y="13347"/>
                </a:lnTo>
                <a:lnTo>
                  <a:pt x="30327" y="15989"/>
                </a:lnTo>
                <a:lnTo>
                  <a:pt x="31216" y="19646"/>
                </a:lnTo>
                <a:lnTo>
                  <a:pt x="32283" y="23672"/>
                </a:lnTo>
                <a:lnTo>
                  <a:pt x="33464" y="28663"/>
                </a:lnTo>
                <a:lnTo>
                  <a:pt x="33464" y="32727"/>
                </a:lnTo>
                <a:lnTo>
                  <a:pt x="32283" y="35902"/>
                </a:lnTo>
                <a:lnTo>
                  <a:pt x="31153" y="39052"/>
                </a:lnTo>
                <a:lnTo>
                  <a:pt x="28752" y="41490"/>
                </a:lnTo>
                <a:lnTo>
                  <a:pt x="25044" y="43141"/>
                </a:lnTo>
                <a:lnTo>
                  <a:pt x="20675" y="45199"/>
                </a:lnTo>
                <a:lnTo>
                  <a:pt x="1295" y="24866"/>
                </a:lnTo>
                <a:lnTo>
                  <a:pt x="647" y="22250"/>
                </a:lnTo>
                <a:lnTo>
                  <a:pt x="228" y="19405"/>
                </a:lnTo>
                <a:lnTo>
                  <a:pt x="0" y="16319"/>
                </a:lnTo>
                <a:lnTo>
                  <a:pt x="6286" y="13461"/>
                </a:lnTo>
                <a:lnTo>
                  <a:pt x="6045" y="16548"/>
                </a:lnTo>
                <a:lnTo>
                  <a:pt x="6108" y="19430"/>
                </a:lnTo>
                <a:lnTo>
                  <a:pt x="6515" y="22136"/>
                </a:lnTo>
                <a:lnTo>
                  <a:pt x="6908" y="24891"/>
                </a:lnTo>
                <a:lnTo>
                  <a:pt x="7619" y="27419"/>
                </a:lnTo>
                <a:lnTo>
                  <a:pt x="19100" y="38163"/>
                </a:lnTo>
                <a:lnTo>
                  <a:pt x="21716" y="36969"/>
                </a:lnTo>
                <a:lnTo>
                  <a:pt x="23914" y="35928"/>
                </a:lnTo>
                <a:lnTo>
                  <a:pt x="25311" y="34416"/>
                </a:lnTo>
                <a:lnTo>
                  <a:pt x="25869" y="32461"/>
                </a:lnTo>
                <a:lnTo>
                  <a:pt x="26492" y="30556"/>
                </a:lnTo>
                <a:lnTo>
                  <a:pt x="26403" y="27889"/>
                </a:lnTo>
                <a:lnTo>
                  <a:pt x="25641" y="24510"/>
                </a:lnTo>
                <a:lnTo>
                  <a:pt x="24561" y="20345"/>
                </a:lnTo>
                <a:lnTo>
                  <a:pt x="23444" y="15430"/>
                </a:lnTo>
                <a:lnTo>
                  <a:pt x="31102" y="1828"/>
                </a:lnTo>
                <a:lnTo>
                  <a:pt x="35039" y="12"/>
                </a:lnTo>
                <a:lnTo>
                  <a:pt x="38836" y="0"/>
                </a:lnTo>
                <a:lnTo>
                  <a:pt x="42494" y="1714"/>
                </a:lnTo>
                <a:lnTo>
                  <a:pt x="46113" y="3378"/>
                </a:lnTo>
                <a:lnTo>
                  <a:pt x="49060" y="6692"/>
                </a:lnTo>
                <a:lnTo>
                  <a:pt x="51282" y="11683"/>
                </a:lnTo>
                <a:lnTo>
                  <a:pt x="52285" y="13817"/>
                </a:lnTo>
                <a:lnTo>
                  <a:pt x="53124" y="16078"/>
                </a:lnTo>
                <a:lnTo>
                  <a:pt x="53771" y="18453"/>
                </a:lnTo>
                <a:lnTo>
                  <a:pt x="54394" y="20827"/>
                </a:lnTo>
                <a:lnTo>
                  <a:pt x="54838" y="23355"/>
                </a:lnTo>
                <a:lnTo>
                  <a:pt x="55079" y="2604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8292149" y="2553081"/>
            <a:ext cx="43815" cy="22860"/>
          </a:xfrm>
          <a:custGeom>
            <a:avLst/>
            <a:gdLst/>
            <a:ahLst/>
            <a:cxnLst/>
            <a:rect l="l" t="t" r="r" b="b"/>
            <a:pathLst>
              <a:path w="43815" h="22860">
                <a:moveTo>
                  <a:pt x="38112" y="22326"/>
                </a:moveTo>
                <a:lnTo>
                  <a:pt x="38112" y="21424"/>
                </a:lnTo>
                <a:lnTo>
                  <a:pt x="37985" y="20599"/>
                </a:lnTo>
                <a:lnTo>
                  <a:pt x="37757" y="19837"/>
                </a:lnTo>
                <a:lnTo>
                  <a:pt x="37579" y="19024"/>
                </a:lnTo>
                <a:lnTo>
                  <a:pt x="27431" y="10871"/>
                </a:lnTo>
                <a:lnTo>
                  <a:pt x="24129" y="11455"/>
                </a:lnTo>
                <a:lnTo>
                  <a:pt x="20421" y="13296"/>
                </a:lnTo>
                <a:lnTo>
                  <a:pt x="2616" y="21843"/>
                </a:lnTo>
                <a:lnTo>
                  <a:pt x="0" y="16268"/>
                </a:lnTo>
                <a:lnTo>
                  <a:pt x="33718" y="0"/>
                </a:lnTo>
                <a:lnTo>
                  <a:pt x="36334" y="5587"/>
                </a:lnTo>
                <a:lnTo>
                  <a:pt x="31102" y="8191"/>
                </a:lnTo>
                <a:lnTo>
                  <a:pt x="33718" y="8381"/>
                </a:lnTo>
                <a:lnTo>
                  <a:pt x="35979" y="9143"/>
                </a:lnTo>
                <a:lnTo>
                  <a:pt x="37871" y="10566"/>
                </a:lnTo>
                <a:lnTo>
                  <a:pt x="39776" y="11912"/>
                </a:lnTo>
                <a:lnTo>
                  <a:pt x="41351" y="13893"/>
                </a:lnTo>
                <a:lnTo>
                  <a:pt x="42621" y="16509"/>
                </a:lnTo>
                <a:lnTo>
                  <a:pt x="42862" y="16979"/>
                </a:lnTo>
                <a:lnTo>
                  <a:pt x="43002" y="17462"/>
                </a:lnTo>
                <a:lnTo>
                  <a:pt x="43091" y="17932"/>
                </a:lnTo>
                <a:lnTo>
                  <a:pt x="43243" y="18402"/>
                </a:lnTo>
                <a:lnTo>
                  <a:pt x="43459" y="18935"/>
                </a:lnTo>
                <a:lnTo>
                  <a:pt x="43687" y="19596"/>
                </a:lnTo>
                <a:lnTo>
                  <a:pt x="38112" y="22326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8285564" y="2539612"/>
            <a:ext cx="36830" cy="22225"/>
          </a:xfrm>
          <a:custGeom>
            <a:avLst/>
            <a:gdLst/>
            <a:ahLst/>
            <a:cxnLst/>
            <a:rect l="l" t="t" r="r" b="b"/>
            <a:pathLst>
              <a:path w="36829" h="22225">
                <a:moveTo>
                  <a:pt x="33718" y="0"/>
                </a:moveTo>
                <a:lnTo>
                  <a:pt x="36448" y="5575"/>
                </a:lnTo>
                <a:lnTo>
                  <a:pt x="2730" y="21844"/>
                </a:lnTo>
                <a:lnTo>
                  <a:pt x="0" y="16256"/>
                </a:lnTo>
                <a:lnTo>
                  <a:pt x="33718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8325339" y="2533326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7112" y="0"/>
                </a:moveTo>
                <a:lnTo>
                  <a:pt x="9842" y="5575"/>
                </a:lnTo>
                <a:lnTo>
                  <a:pt x="2730" y="9017"/>
                </a:lnTo>
                <a:lnTo>
                  <a:pt x="0" y="3441"/>
                </a:lnTo>
                <a:lnTo>
                  <a:pt x="7112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8285857" y="2511355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6238" y="0"/>
                </a:moveTo>
                <a:lnTo>
                  <a:pt x="0" y="2489"/>
                </a:lnTo>
                <a:lnTo>
                  <a:pt x="7962" y="18999"/>
                </a:lnTo>
                <a:lnTo>
                  <a:pt x="26238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8263301" y="2505068"/>
            <a:ext cx="56515" cy="45720"/>
          </a:xfrm>
          <a:custGeom>
            <a:avLst/>
            <a:gdLst/>
            <a:ahLst/>
            <a:cxnLst/>
            <a:rect l="l" t="t" r="r" b="b"/>
            <a:pathLst>
              <a:path w="56515" h="45719">
                <a:moveTo>
                  <a:pt x="53187" y="0"/>
                </a:moveTo>
                <a:lnTo>
                  <a:pt x="56387" y="6756"/>
                </a:lnTo>
                <a:lnTo>
                  <a:pt x="19824" y="45580"/>
                </a:lnTo>
                <a:lnTo>
                  <a:pt x="16751" y="39166"/>
                </a:lnTo>
                <a:lnTo>
                  <a:pt x="26352" y="29552"/>
                </a:lnTo>
                <a:lnTo>
                  <a:pt x="16624" y="9372"/>
                </a:lnTo>
                <a:lnTo>
                  <a:pt x="3086" y="10795"/>
                </a:lnTo>
                <a:lnTo>
                  <a:pt x="0" y="4508"/>
                </a:lnTo>
                <a:lnTo>
                  <a:pt x="53187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 txBox="1"/>
          <p:nvPr/>
        </p:nvSpPr>
        <p:spPr>
          <a:xfrm rot="3900000">
            <a:off x="8263512" y="2640355"/>
            <a:ext cx="199484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4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08" name="object 1808"/>
          <p:cNvSpPr txBox="1"/>
          <p:nvPr/>
        </p:nvSpPr>
        <p:spPr>
          <a:xfrm rot="3840000">
            <a:off x="8244372" y="2506691"/>
            <a:ext cx="11278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15" dirty="0">
                <a:latin typeface="Arial"/>
                <a:cs typeface="Arial"/>
              </a:rPr>
              <a:t>A</a:t>
            </a:r>
            <a:r>
              <a:rPr sz="500" dirty="0">
                <a:latin typeface="Arial"/>
                <a:cs typeface="Arial"/>
              </a:rPr>
              <a:t>i</a:t>
            </a:r>
            <a:r>
              <a:rPr sz="500" spc="50" dirty="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809" name="object 1809"/>
          <p:cNvSpPr txBox="1"/>
          <p:nvPr/>
        </p:nvSpPr>
        <p:spPr>
          <a:xfrm rot="17580000">
            <a:off x="3552668" y="4924413"/>
            <a:ext cx="143775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0" name="object 1810"/>
          <p:cNvSpPr txBox="1"/>
          <p:nvPr/>
        </p:nvSpPr>
        <p:spPr>
          <a:xfrm rot="17640000">
            <a:off x="3559692" y="4991356"/>
            <a:ext cx="74053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1" name="object 1811"/>
          <p:cNvSpPr txBox="1"/>
          <p:nvPr/>
        </p:nvSpPr>
        <p:spPr>
          <a:xfrm rot="17700000">
            <a:off x="3513865" y="5042725"/>
            <a:ext cx="11944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60" dirty="0">
                <a:latin typeface="Arial"/>
                <a:cs typeface="Arial"/>
              </a:rPr>
              <a:t>n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2" name="object 1812"/>
          <p:cNvSpPr txBox="1"/>
          <p:nvPr/>
        </p:nvSpPr>
        <p:spPr>
          <a:xfrm rot="17760000">
            <a:off x="3505822" y="5102186"/>
            <a:ext cx="80372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0" dirty="0"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3" name="object 1813"/>
          <p:cNvSpPr txBox="1"/>
          <p:nvPr/>
        </p:nvSpPr>
        <p:spPr>
          <a:xfrm rot="17940000">
            <a:off x="3479941" y="5142247"/>
            <a:ext cx="90502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" dirty="0">
                <a:latin typeface="Arial"/>
                <a:cs typeface="Arial"/>
              </a:rPr>
              <a:t>r</a:t>
            </a:r>
            <a:r>
              <a:rPr sz="500" spc="30" dirty="0">
                <a:latin typeface="Arial"/>
                <a:cs typeface="Arial"/>
              </a:rPr>
              <a:t>z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4" name="object 1814"/>
          <p:cNvSpPr txBox="1"/>
          <p:nvPr/>
        </p:nvSpPr>
        <p:spPr>
          <a:xfrm rot="18360000">
            <a:off x="3460351" y="5181856"/>
            <a:ext cx="8138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60" dirty="0"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5" name="object 1815"/>
          <p:cNvSpPr txBox="1"/>
          <p:nvPr/>
        </p:nvSpPr>
        <p:spPr>
          <a:xfrm rot="18720000">
            <a:off x="3431581" y="5216124"/>
            <a:ext cx="8422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10" dirty="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6" name="object 1816"/>
          <p:cNvSpPr txBox="1"/>
          <p:nvPr/>
        </p:nvSpPr>
        <p:spPr>
          <a:xfrm rot="19860000">
            <a:off x="8092859" y="4717607"/>
            <a:ext cx="414024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20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55" dirty="0">
                <a:latin typeface="Arial"/>
                <a:cs typeface="Arial"/>
              </a:rPr>
              <a:t>m</a:t>
            </a:r>
            <a:r>
              <a:rPr sz="500" spc="15" dirty="0">
                <a:latin typeface="Arial"/>
                <a:cs typeface="Arial"/>
              </a:rPr>
              <a:t>on</a:t>
            </a:r>
            <a:r>
              <a:rPr sz="500" spc="60" dirty="0">
                <a:latin typeface="Arial"/>
                <a:cs typeface="Arial"/>
              </a:rPr>
              <a:t>d</a:t>
            </a:r>
            <a:r>
              <a:rPr sz="500" spc="-6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Y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60" dirty="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7" name="object 1817"/>
          <p:cNvSpPr/>
          <p:nvPr/>
        </p:nvSpPr>
        <p:spPr>
          <a:xfrm>
            <a:off x="1441577" y="4195356"/>
            <a:ext cx="398252" cy="63393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 txBox="1"/>
          <p:nvPr/>
        </p:nvSpPr>
        <p:spPr>
          <a:xfrm rot="19260000">
            <a:off x="1425176" y="4274082"/>
            <a:ext cx="301279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-15" dirty="0">
                <a:latin typeface="Arial"/>
                <a:cs typeface="Arial"/>
              </a:rPr>
              <a:t>H</a:t>
            </a:r>
            <a:r>
              <a:rPr sz="500" dirty="0">
                <a:latin typeface="Arial"/>
                <a:cs typeface="Arial"/>
              </a:rPr>
              <a:t>il</a:t>
            </a:r>
            <a:r>
              <a:rPr sz="500" spc="35" dirty="0">
                <a:latin typeface="Arial"/>
                <a:cs typeface="Arial"/>
              </a:rPr>
              <a:t>l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9" name="object 1819"/>
          <p:cNvSpPr/>
          <p:nvPr/>
        </p:nvSpPr>
        <p:spPr>
          <a:xfrm>
            <a:off x="9085582" y="1851398"/>
            <a:ext cx="50165" cy="55880"/>
          </a:xfrm>
          <a:custGeom>
            <a:avLst/>
            <a:gdLst/>
            <a:ahLst/>
            <a:cxnLst/>
            <a:rect l="l" t="t" r="r" b="b"/>
            <a:pathLst>
              <a:path w="50165" h="55880">
                <a:moveTo>
                  <a:pt x="20954" y="0"/>
                </a:moveTo>
                <a:lnTo>
                  <a:pt x="25107" y="5092"/>
                </a:lnTo>
                <a:lnTo>
                  <a:pt x="22440" y="5753"/>
                </a:lnTo>
                <a:lnTo>
                  <a:pt x="20065" y="6591"/>
                </a:lnTo>
                <a:lnTo>
                  <a:pt x="7175" y="18275"/>
                </a:lnTo>
                <a:lnTo>
                  <a:pt x="6553" y="20599"/>
                </a:lnTo>
                <a:lnTo>
                  <a:pt x="7061" y="22758"/>
                </a:lnTo>
                <a:lnTo>
                  <a:pt x="8724" y="24803"/>
                </a:lnTo>
                <a:lnTo>
                  <a:pt x="10147" y="26466"/>
                </a:lnTo>
                <a:lnTo>
                  <a:pt x="11747" y="27305"/>
                </a:lnTo>
                <a:lnTo>
                  <a:pt x="13474" y="27305"/>
                </a:lnTo>
                <a:lnTo>
                  <a:pt x="15227" y="27305"/>
                </a:lnTo>
                <a:lnTo>
                  <a:pt x="17716" y="26416"/>
                </a:lnTo>
                <a:lnTo>
                  <a:pt x="20954" y="24574"/>
                </a:lnTo>
                <a:lnTo>
                  <a:pt x="24637" y="22555"/>
                </a:lnTo>
                <a:lnTo>
                  <a:pt x="29146" y="20116"/>
                </a:lnTo>
                <a:lnTo>
                  <a:pt x="33070" y="19050"/>
                </a:lnTo>
                <a:lnTo>
                  <a:pt x="36385" y="19342"/>
                </a:lnTo>
                <a:lnTo>
                  <a:pt x="49568" y="32016"/>
                </a:lnTo>
                <a:lnTo>
                  <a:pt x="48615" y="35966"/>
                </a:lnTo>
                <a:lnTo>
                  <a:pt x="47726" y="39941"/>
                </a:lnTo>
                <a:lnTo>
                  <a:pt x="26060" y="55562"/>
                </a:lnTo>
                <a:lnTo>
                  <a:pt x="21666" y="50342"/>
                </a:lnTo>
                <a:lnTo>
                  <a:pt x="24663" y="49796"/>
                </a:lnTo>
                <a:lnTo>
                  <a:pt x="27419" y="48996"/>
                </a:lnTo>
                <a:lnTo>
                  <a:pt x="29971" y="47955"/>
                </a:lnTo>
                <a:lnTo>
                  <a:pt x="32499" y="46863"/>
                </a:lnTo>
                <a:lnTo>
                  <a:pt x="34747" y="45466"/>
                </a:lnTo>
                <a:lnTo>
                  <a:pt x="36741" y="43802"/>
                </a:lnTo>
                <a:lnTo>
                  <a:pt x="39649" y="41376"/>
                </a:lnTo>
                <a:lnTo>
                  <a:pt x="41401" y="38912"/>
                </a:lnTo>
                <a:lnTo>
                  <a:pt x="41973" y="36436"/>
                </a:lnTo>
                <a:lnTo>
                  <a:pt x="42595" y="33921"/>
                </a:lnTo>
                <a:lnTo>
                  <a:pt x="41998" y="31546"/>
                </a:lnTo>
                <a:lnTo>
                  <a:pt x="40182" y="29324"/>
                </a:lnTo>
                <a:lnTo>
                  <a:pt x="38582" y="27419"/>
                </a:lnTo>
                <a:lnTo>
                  <a:pt x="36804" y="26466"/>
                </a:lnTo>
                <a:lnTo>
                  <a:pt x="34848" y="26466"/>
                </a:lnTo>
                <a:lnTo>
                  <a:pt x="32854" y="26416"/>
                </a:lnTo>
                <a:lnTo>
                  <a:pt x="30327" y="27152"/>
                </a:lnTo>
                <a:lnTo>
                  <a:pt x="27241" y="28727"/>
                </a:lnTo>
                <a:lnTo>
                  <a:pt x="23444" y="30861"/>
                </a:lnTo>
                <a:lnTo>
                  <a:pt x="19024" y="33235"/>
                </a:lnTo>
                <a:lnTo>
                  <a:pt x="15252" y="34366"/>
                </a:lnTo>
                <a:lnTo>
                  <a:pt x="12166" y="34188"/>
                </a:lnTo>
                <a:lnTo>
                  <a:pt x="9029" y="33947"/>
                </a:lnTo>
                <a:lnTo>
                  <a:pt x="6235" y="32410"/>
                </a:lnTo>
                <a:lnTo>
                  <a:pt x="3860" y="29552"/>
                </a:lnTo>
                <a:lnTo>
                  <a:pt x="1015" y="26174"/>
                </a:lnTo>
                <a:lnTo>
                  <a:pt x="0" y="22517"/>
                </a:lnTo>
                <a:lnTo>
                  <a:pt x="774" y="18643"/>
                </a:lnTo>
                <a:lnTo>
                  <a:pt x="1485" y="14681"/>
                </a:lnTo>
                <a:lnTo>
                  <a:pt x="14071" y="3314"/>
                </a:lnTo>
                <a:lnTo>
                  <a:pt x="16205" y="2070"/>
                </a:lnTo>
                <a:lnTo>
                  <a:pt x="18529" y="952"/>
                </a:lnTo>
                <a:lnTo>
                  <a:pt x="20954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9131024" y="1845367"/>
            <a:ext cx="13335" cy="29845"/>
          </a:xfrm>
          <a:custGeom>
            <a:avLst/>
            <a:gdLst/>
            <a:ahLst/>
            <a:cxnLst/>
            <a:rect l="l" t="t" r="r" b="b"/>
            <a:pathLst>
              <a:path w="13334" h="29844">
                <a:moveTo>
                  <a:pt x="12975" y="1783"/>
                </a:moveTo>
                <a:lnTo>
                  <a:pt x="11963" y="1003"/>
                </a:lnTo>
                <a:lnTo>
                  <a:pt x="9906" y="533"/>
                </a:lnTo>
                <a:lnTo>
                  <a:pt x="7835" y="0"/>
                </a:lnTo>
                <a:lnTo>
                  <a:pt x="5842" y="596"/>
                </a:lnTo>
                <a:lnTo>
                  <a:pt x="3848" y="2311"/>
                </a:lnTo>
                <a:lnTo>
                  <a:pt x="1422" y="4305"/>
                </a:lnTo>
                <a:lnTo>
                  <a:pt x="152" y="6705"/>
                </a:lnTo>
                <a:lnTo>
                  <a:pt x="50" y="9563"/>
                </a:lnTo>
                <a:lnTo>
                  <a:pt x="0" y="12357"/>
                </a:lnTo>
                <a:lnTo>
                  <a:pt x="1130" y="15113"/>
                </a:lnTo>
                <a:lnTo>
                  <a:pt x="3505" y="17868"/>
                </a:lnTo>
                <a:lnTo>
                  <a:pt x="12975" y="29259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9119327" y="1839347"/>
            <a:ext cx="24765" cy="44450"/>
          </a:xfrm>
          <a:custGeom>
            <a:avLst/>
            <a:gdLst/>
            <a:ahLst/>
            <a:cxnLst/>
            <a:rect l="l" t="t" r="r" b="b"/>
            <a:pathLst>
              <a:path w="24765" h="44450">
                <a:moveTo>
                  <a:pt x="24672" y="43614"/>
                </a:moveTo>
                <a:lnTo>
                  <a:pt x="23990" y="44196"/>
                </a:lnTo>
                <a:lnTo>
                  <a:pt x="0" y="15468"/>
                </a:lnTo>
                <a:lnTo>
                  <a:pt x="4749" y="11430"/>
                </a:lnTo>
                <a:lnTo>
                  <a:pt x="8432" y="15938"/>
                </a:lnTo>
                <a:lnTo>
                  <a:pt x="8140" y="13322"/>
                </a:lnTo>
                <a:lnTo>
                  <a:pt x="22326" y="0"/>
                </a:lnTo>
                <a:lnTo>
                  <a:pt x="24672" y="608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 txBox="1"/>
          <p:nvPr/>
        </p:nvSpPr>
        <p:spPr>
          <a:xfrm rot="19260000">
            <a:off x="9072148" y="1848748"/>
            <a:ext cx="8172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" dirty="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823" name="object 1823"/>
          <p:cNvSpPr txBox="1"/>
          <p:nvPr/>
        </p:nvSpPr>
        <p:spPr>
          <a:xfrm rot="19380000">
            <a:off x="5546674" y="5285253"/>
            <a:ext cx="7937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30" dirty="0"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1824" name="object 1824"/>
          <p:cNvSpPr txBox="1"/>
          <p:nvPr/>
        </p:nvSpPr>
        <p:spPr>
          <a:xfrm rot="19440000">
            <a:off x="5566231" y="5245822"/>
            <a:ext cx="14539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15" dirty="0">
                <a:latin typeface="Arial"/>
                <a:cs typeface="Arial"/>
              </a:rPr>
              <a:t>cc</a:t>
            </a:r>
            <a:r>
              <a:rPr sz="600" spc="30" dirty="0"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1825" name="object 1825"/>
          <p:cNvSpPr txBox="1"/>
          <p:nvPr/>
        </p:nvSpPr>
        <p:spPr>
          <a:xfrm rot="19500000">
            <a:off x="5661662" y="5196009"/>
            <a:ext cx="90538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spc="45" dirty="0">
                <a:latin typeface="Arial"/>
                <a:cs typeface="Arial"/>
              </a:rPr>
              <a:t>d</a:t>
            </a:r>
            <a:endParaRPr sz="600">
              <a:latin typeface="Arial"/>
              <a:cs typeface="Arial"/>
            </a:endParaRPr>
          </a:p>
        </p:txBody>
      </p:sp>
      <p:sp>
        <p:nvSpPr>
          <p:cNvPr id="1826" name="object 1826"/>
          <p:cNvSpPr txBox="1"/>
          <p:nvPr/>
        </p:nvSpPr>
        <p:spPr>
          <a:xfrm rot="19620000">
            <a:off x="5702632" y="5158982"/>
            <a:ext cx="119028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20" dirty="0">
                <a:latin typeface="Arial"/>
                <a:cs typeface="Arial"/>
              </a:rPr>
              <a:t>ill</a:t>
            </a:r>
            <a:r>
              <a:rPr sz="600" spc="50" dirty="0">
                <a:latin typeface="Arial"/>
                <a:cs typeface="Arial"/>
              </a:rPr>
              <a:t>y</a:t>
            </a:r>
            <a:endParaRPr sz="600">
              <a:latin typeface="Arial"/>
              <a:cs typeface="Arial"/>
            </a:endParaRPr>
          </a:p>
        </p:txBody>
      </p:sp>
      <p:sp>
        <p:nvSpPr>
          <p:cNvPr id="1827" name="object 1827"/>
          <p:cNvSpPr txBox="1"/>
          <p:nvPr/>
        </p:nvSpPr>
        <p:spPr>
          <a:xfrm rot="19440000">
            <a:off x="3479803" y="2070829"/>
            <a:ext cx="390873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20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u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spc="10" dirty="0">
                <a:latin typeface="Arial"/>
                <a:cs typeface="Arial"/>
              </a:rPr>
              <a:t>o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P</a:t>
            </a:r>
            <a:r>
              <a:rPr sz="500" spc="-5" dirty="0">
                <a:latin typeface="Arial"/>
                <a:cs typeface="Arial"/>
              </a:rPr>
              <a:t>l</a:t>
            </a:r>
            <a:r>
              <a:rPr sz="500" spc="10" dirty="0">
                <a:latin typeface="Arial"/>
                <a:cs typeface="Arial"/>
              </a:rPr>
              <a:t>a</a:t>
            </a:r>
            <a:r>
              <a:rPr sz="750" spc="-37" baseline="5555" dirty="0">
                <a:latin typeface="Arial"/>
                <a:cs typeface="Arial"/>
              </a:rPr>
              <a:t>c</a:t>
            </a:r>
            <a:r>
              <a:rPr sz="750" spc="75" baseline="5555" dirty="0">
                <a:latin typeface="Arial"/>
                <a:cs typeface="Arial"/>
              </a:rPr>
              <a:t>e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828" name="object 1828"/>
          <p:cNvSpPr txBox="1"/>
          <p:nvPr/>
        </p:nvSpPr>
        <p:spPr>
          <a:xfrm rot="20460000">
            <a:off x="3074230" y="1905894"/>
            <a:ext cx="375879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20" dirty="0">
                <a:latin typeface="Arial"/>
                <a:cs typeface="Arial"/>
              </a:rPr>
              <a:t>B</a:t>
            </a:r>
            <a:r>
              <a:rPr sz="500" spc="15" dirty="0">
                <a:latin typeface="Arial"/>
                <a:cs typeface="Arial"/>
              </a:rPr>
              <a:t>ou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do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6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P</a:t>
            </a:r>
            <a:r>
              <a:rPr sz="500" dirty="0">
                <a:latin typeface="Arial"/>
                <a:cs typeface="Arial"/>
              </a:rPr>
              <a:t>l</a:t>
            </a:r>
            <a:r>
              <a:rPr sz="500" spc="50" dirty="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829" name="object 1829"/>
          <p:cNvSpPr txBox="1"/>
          <p:nvPr/>
        </p:nvSpPr>
        <p:spPr>
          <a:xfrm rot="20700000">
            <a:off x="3410792" y="1841978"/>
            <a:ext cx="78452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45" dirty="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830" name="object 1830"/>
          <p:cNvSpPr txBox="1"/>
          <p:nvPr/>
        </p:nvSpPr>
        <p:spPr>
          <a:xfrm>
            <a:off x="3446720" y="1829549"/>
            <a:ext cx="6794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31" name="object 1831"/>
          <p:cNvSpPr/>
          <p:nvPr/>
        </p:nvSpPr>
        <p:spPr>
          <a:xfrm>
            <a:off x="8585086" y="1620418"/>
            <a:ext cx="384901" cy="7664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 txBox="1"/>
          <p:nvPr/>
        </p:nvSpPr>
        <p:spPr>
          <a:xfrm rot="3060000">
            <a:off x="8504782" y="2135340"/>
            <a:ext cx="511349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-67" baseline="5555" dirty="0">
                <a:latin typeface="Arial"/>
                <a:cs typeface="Arial"/>
              </a:rPr>
              <a:t>S</a:t>
            </a:r>
            <a:r>
              <a:rPr sz="750" spc="15" baseline="5555" dirty="0">
                <a:latin typeface="Arial"/>
                <a:cs typeface="Arial"/>
              </a:rPr>
              <a:t>he</a:t>
            </a:r>
            <a:r>
              <a:rPr sz="750" baseline="5555" dirty="0">
                <a:latin typeface="Arial"/>
                <a:cs typeface="Arial"/>
              </a:rPr>
              <a:t>r</a:t>
            </a:r>
            <a:r>
              <a:rPr sz="750" spc="67" baseline="5555" dirty="0">
                <a:latin typeface="Arial"/>
                <a:cs typeface="Arial"/>
              </a:rPr>
              <a:t>w</a:t>
            </a:r>
            <a:r>
              <a:rPr sz="750" spc="15" baseline="5555" dirty="0">
                <a:latin typeface="Arial"/>
                <a:cs typeface="Arial"/>
              </a:rPr>
              <a:t>oo</a:t>
            </a:r>
            <a:r>
              <a:rPr sz="500" spc="60" dirty="0">
                <a:latin typeface="Arial"/>
                <a:cs typeface="Arial"/>
              </a:rPr>
              <a:t>d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</a:t>
            </a:r>
            <a:r>
              <a:rPr sz="500" spc="5" dirty="0">
                <a:latin typeface="Arial"/>
                <a:cs typeface="Arial"/>
              </a:rPr>
              <a:t>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33" name="object 1833"/>
          <p:cNvSpPr/>
          <p:nvPr/>
        </p:nvSpPr>
        <p:spPr>
          <a:xfrm>
            <a:off x="5733906" y="2943494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40805" y="5219"/>
                </a:moveTo>
                <a:lnTo>
                  <a:pt x="31902" y="10807"/>
                </a:lnTo>
                <a:lnTo>
                  <a:pt x="38671" y="21602"/>
                </a:lnTo>
                <a:lnTo>
                  <a:pt x="34632" y="24104"/>
                </a:lnTo>
                <a:lnTo>
                  <a:pt x="27863" y="13296"/>
                </a:lnTo>
                <a:lnTo>
                  <a:pt x="10528" y="23977"/>
                </a:lnTo>
                <a:lnTo>
                  <a:pt x="7924" y="25641"/>
                </a:lnTo>
                <a:lnTo>
                  <a:pt x="6502" y="27063"/>
                </a:lnTo>
                <a:lnTo>
                  <a:pt x="6261" y="28257"/>
                </a:lnTo>
                <a:lnTo>
                  <a:pt x="6019" y="29438"/>
                </a:lnTo>
                <a:lnTo>
                  <a:pt x="6553" y="31102"/>
                </a:lnTo>
                <a:lnTo>
                  <a:pt x="7924" y="33235"/>
                </a:lnTo>
                <a:lnTo>
                  <a:pt x="11252" y="38582"/>
                </a:lnTo>
                <a:lnTo>
                  <a:pt x="6845" y="41313"/>
                </a:lnTo>
                <a:lnTo>
                  <a:pt x="3530" y="35966"/>
                </a:lnTo>
                <a:lnTo>
                  <a:pt x="977" y="31940"/>
                </a:lnTo>
                <a:lnTo>
                  <a:pt x="0" y="28638"/>
                </a:lnTo>
                <a:lnTo>
                  <a:pt x="558" y="26111"/>
                </a:lnTo>
                <a:lnTo>
                  <a:pt x="1092" y="23647"/>
                </a:lnTo>
                <a:lnTo>
                  <a:pt x="3352" y="21196"/>
                </a:lnTo>
                <a:lnTo>
                  <a:pt x="7327" y="18757"/>
                </a:lnTo>
                <a:lnTo>
                  <a:pt x="24663" y="8064"/>
                </a:lnTo>
                <a:lnTo>
                  <a:pt x="22288" y="4267"/>
                </a:lnTo>
                <a:lnTo>
                  <a:pt x="26327" y="1778"/>
                </a:lnTo>
                <a:lnTo>
                  <a:pt x="28689" y="5575"/>
                </a:lnTo>
                <a:lnTo>
                  <a:pt x="37604" y="0"/>
                </a:lnTo>
                <a:lnTo>
                  <a:pt x="40805" y="5219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714645" y="2920347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30327" y="32765"/>
                </a:moveTo>
                <a:lnTo>
                  <a:pt x="27711" y="34416"/>
                </a:lnTo>
                <a:lnTo>
                  <a:pt x="12763" y="10439"/>
                </a:lnTo>
                <a:lnTo>
                  <a:pt x="9347" y="12877"/>
                </a:lnTo>
                <a:lnTo>
                  <a:pt x="7302" y="15671"/>
                </a:lnTo>
                <a:lnTo>
                  <a:pt x="6578" y="18757"/>
                </a:lnTo>
                <a:lnTo>
                  <a:pt x="5930" y="21843"/>
                </a:lnTo>
                <a:lnTo>
                  <a:pt x="6705" y="25082"/>
                </a:lnTo>
                <a:lnTo>
                  <a:pt x="8839" y="28486"/>
                </a:lnTo>
                <a:lnTo>
                  <a:pt x="10083" y="30543"/>
                </a:lnTo>
                <a:lnTo>
                  <a:pt x="18808" y="38226"/>
                </a:lnTo>
                <a:lnTo>
                  <a:pt x="13944" y="41313"/>
                </a:lnTo>
                <a:lnTo>
                  <a:pt x="4216" y="30975"/>
                </a:lnTo>
                <a:lnTo>
                  <a:pt x="1041" y="25907"/>
                </a:lnTo>
                <a:lnTo>
                  <a:pt x="20624" y="0"/>
                </a:lnTo>
                <a:lnTo>
                  <a:pt x="25463" y="939"/>
                </a:lnTo>
                <a:lnTo>
                  <a:pt x="30264" y="1828"/>
                </a:lnTo>
                <a:lnTo>
                  <a:pt x="34162" y="4622"/>
                </a:lnTo>
                <a:lnTo>
                  <a:pt x="37096" y="9372"/>
                </a:lnTo>
                <a:lnTo>
                  <a:pt x="39763" y="13715"/>
                </a:lnTo>
                <a:lnTo>
                  <a:pt x="40474" y="17945"/>
                </a:lnTo>
                <a:lnTo>
                  <a:pt x="39230" y="22072"/>
                </a:lnTo>
                <a:lnTo>
                  <a:pt x="38049" y="26263"/>
                </a:lnTo>
                <a:lnTo>
                  <a:pt x="35077" y="29819"/>
                </a:lnTo>
                <a:lnTo>
                  <a:pt x="30327" y="3276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731549" y="2926341"/>
            <a:ext cx="17780" cy="20955"/>
          </a:xfrm>
          <a:custGeom>
            <a:avLst/>
            <a:gdLst/>
            <a:ahLst/>
            <a:cxnLst/>
            <a:rect l="l" t="t" r="r" b="b"/>
            <a:pathLst>
              <a:path w="17779" h="20955">
                <a:moveTo>
                  <a:pt x="11645" y="20599"/>
                </a:moveTo>
                <a:lnTo>
                  <a:pt x="14490" y="18757"/>
                </a:lnTo>
                <a:lnTo>
                  <a:pt x="16268" y="16560"/>
                </a:lnTo>
                <a:lnTo>
                  <a:pt x="16992" y="13944"/>
                </a:lnTo>
                <a:lnTo>
                  <a:pt x="17703" y="11328"/>
                </a:lnTo>
                <a:lnTo>
                  <a:pt x="17259" y="8750"/>
                </a:lnTo>
                <a:lnTo>
                  <a:pt x="15684" y="6223"/>
                </a:lnTo>
                <a:lnTo>
                  <a:pt x="13843" y="3327"/>
                </a:lnTo>
                <a:lnTo>
                  <a:pt x="11582" y="1473"/>
                </a:lnTo>
                <a:lnTo>
                  <a:pt x="8915" y="774"/>
                </a:lnTo>
                <a:lnTo>
                  <a:pt x="6210" y="0"/>
                </a:lnTo>
                <a:lnTo>
                  <a:pt x="3238" y="419"/>
                </a:lnTo>
                <a:lnTo>
                  <a:pt x="0" y="2082"/>
                </a:lnTo>
                <a:lnTo>
                  <a:pt x="11645" y="20599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694640" y="2888055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30327" y="32765"/>
                </a:moveTo>
                <a:lnTo>
                  <a:pt x="27724" y="34416"/>
                </a:lnTo>
                <a:lnTo>
                  <a:pt x="12763" y="10439"/>
                </a:lnTo>
                <a:lnTo>
                  <a:pt x="9347" y="12877"/>
                </a:lnTo>
                <a:lnTo>
                  <a:pt x="7302" y="15671"/>
                </a:lnTo>
                <a:lnTo>
                  <a:pt x="6578" y="18757"/>
                </a:lnTo>
                <a:lnTo>
                  <a:pt x="5930" y="21843"/>
                </a:lnTo>
                <a:lnTo>
                  <a:pt x="6705" y="25082"/>
                </a:lnTo>
                <a:lnTo>
                  <a:pt x="8839" y="28486"/>
                </a:lnTo>
                <a:lnTo>
                  <a:pt x="10083" y="30543"/>
                </a:lnTo>
                <a:lnTo>
                  <a:pt x="18821" y="38226"/>
                </a:lnTo>
                <a:lnTo>
                  <a:pt x="13944" y="41313"/>
                </a:lnTo>
                <a:lnTo>
                  <a:pt x="4216" y="30975"/>
                </a:lnTo>
                <a:lnTo>
                  <a:pt x="1041" y="25907"/>
                </a:lnTo>
                <a:lnTo>
                  <a:pt x="20624" y="0"/>
                </a:lnTo>
                <a:lnTo>
                  <a:pt x="25463" y="939"/>
                </a:lnTo>
                <a:lnTo>
                  <a:pt x="30276" y="1828"/>
                </a:lnTo>
                <a:lnTo>
                  <a:pt x="34162" y="4622"/>
                </a:lnTo>
                <a:lnTo>
                  <a:pt x="37096" y="9372"/>
                </a:lnTo>
                <a:lnTo>
                  <a:pt x="39776" y="13715"/>
                </a:lnTo>
                <a:lnTo>
                  <a:pt x="40474" y="17945"/>
                </a:lnTo>
                <a:lnTo>
                  <a:pt x="39230" y="22072"/>
                </a:lnTo>
                <a:lnTo>
                  <a:pt x="38049" y="26263"/>
                </a:lnTo>
                <a:lnTo>
                  <a:pt x="35077" y="29819"/>
                </a:lnTo>
                <a:lnTo>
                  <a:pt x="30327" y="3276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711557" y="2894049"/>
            <a:ext cx="17780" cy="20955"/>
          </a:xfrm>
          <a:custGeom>
            <a:avLst/>
            <a:gdLst/>
            <a:ahLst/>
            <a:cxnLst/>
            <a:rect l="l" t="t" r="r" b="b"/>
            <a:pathLst>
              <a:path w="17779" h="20955">
                <a:moveTo>
                  <a:pt x="11633" y="20599"/>
                </a:moveTo>
                <a:lnTo>
                  <a:pt x="14477" y="18757"/>
                </a:lnTo>
                <a:lnTo>
                  <a:pt x="16255" y="16560"/>
                </a:lnTo>
                <a:lnTo>
                  <a:pt x="16979" y="13944"/>
                </a:lnTo>
                <a:lnTo>
                  <a:pt x="17691" y="11328"/>
                </a:lnTo>
                <a:lnTo>
                  <a:pt x="17246" y="8750"/>
                </a:lnTo>
                <a:lnTo>
                  <a:pt x="15671" y="6223"/>
                </a:lnTo>
                <a:lnTo>
                  <a:pt x="13830" y="3327"/>
                </a:lnTo>
                <a:lnTo>
                  <a:pt x="11569" y="1473"/>
                </a:lnTo>
                <a:lnTo>
                  <a:pt x="8902" y="774"/>
                </a:lnTo>
                <a:lnTo>
                  <a:pt x="6197" y="0"/>
                </a:lnTo>
                <a:lnTo>
                  <a:pt x="3225" y="419"/>
                </a:lnTo>
                <a:lnTo>
                  <a:pt x="0" y="2082"/>
                </a:lnTo>
                <a:lnTo>
                  <a:pt x="11633" y="20599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678642" y="2864996"/>
            <a:ext cx="44450" cy="25400"/>
          </a:xfrm>
          <a:custGeom>
            <a:avLst/>
            <a:gdLst/>
            <a:ahLst/>
            <a:cxnLst/>
            <a:rect l="l" t="t" r="r" b="b"/>
            <a:pathLst>
              <a:path w="44450" h="25400">
                <a:moveTo>
                  <a:pt x="38582" y="21602"/>
                </a:moveTo>
                <a:lnTo>
                  <a:pt x="36918" y="16967"/>
                </a:lnTo>
                <a:lnTo>
                  <a:pt x="35077" y="13970"/>
                </a:lnTo>
                <a:lnTo>
                  <a:pt x="32702" y="12280"/>
                </a:lnTo>
                <a:lnTo>
                  <a:pt x="29794" y="11861"/>
                </a:lnTo>
                <a:lnTo>
                  <a:pt x="26860" y="11480"/>
                </a:lnTo>
                <a:lnTo>
                  <a:pt x="23622" y="12395"/>
                </a:lnTo>
                <a:lnTo>
                  <a:pt x="20053" y="14592"/>
                </a:lnTo>
                <a:lnTo>
                  <a:pt x="3314" y="24917"/>
                </a:lnTo>
                <a:lnTo>
                  <a:pt x="0" y="19697"/>
                </a:lnTo>
                <a:lnTo>
                  <a:pt x="31813" y="0"/>
                </a:lnTo>
                <a:lnTo>
                  <a:pt x="35140" y="5219"/>
                </a:lnTo>
                <a:lnTo>
                  <a:pt x="30149" y="8305"/>
                </a:lnTo>
                <a:lnTo>
                  <a:pt x="32829" y="8305"/>
                </a:lnTo>
                <a:lnTo>
                  <a:pt x="35166" y="8902"/>
                </a:lnTo>
                <a:lnTo>
                  <a:pt x="37147" y="10083"/>
                </a:lnTo>
                <a:lnTo>
                  <a:pt x="39204" y="11214"/>
                </a:lnTo>
                <a:lnTo>
                  <a:pt x="43205" y="16852"/>
                </a:lnTo>
                <a:lnTo>
                  <a:pt x="43446" y="17322"/>
                </a:lnTo>
                <a:lnTo>
                  <a:pt x="43688" y="17805"/>
                </a:lnTo>
                <a:lnTo>
                  <a:pt x="43929" y="18275"/>
                </a:lnTo>
                <a:lnTo>
                  <a:pt x="38582" y="2160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669885" y="284014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40805" y="5232"/>
                </a:moveTo>
                <a:lnTo>
                  <a:pt x="31902" y="10807"/>
                </a:lnTo>
                <a:lnTo>
                  <a:pt x="38671" y="21615"/>
                </a:lnTo>
                <a:lnTo>
                  <a:pt x="34632" y="24104"/>
                </a:lnTo>
                <a:lnTo>
                  <a:pt x="27863" y="13296"/>
                </a:lnTo>
                <a:lnTo>
                  <a:pt x="10528" y="23990"/>
                </a:lnTo>
                <a:lnTo>
                  <a:pt x="7924" y="25653"/>
                </a:lnTo>
                <a:lnTo>
                  <a:pt x="6502" y="27076"/>
                </a:lnTo>
                <a:lnTo>
                  <a:pt x="6261" y="28257"/>
                </a:lnTo>
                <a:lnTo>
                  <a:pt x="6019" y="29451"/>
                </a:lnTo>
                <a:lnTo>
                  <a:pt x="6565" y="31114"/>
                </a:lnTo>
                <a:lnTo>
                  <a:pt x="7924" y="33248"/>
                </a:lnTo>
                <a:lnTo>
                  <a:pt x="11252" y="38595"/>
                </a:lnTo>
                <a:lnTo>
                  <a:pt x="6858" y="41325"/>
                </a:lnTo>
                <a:lnTo>
                  <a:pt x="3530" y="35979"/>
                </a:lnTo>
                <a:lnTo>
                  <a:pt x="977" y="31953"/>
                </a:lnTo>
                <a:lnTo>
                  <a:pt x="0" y="28651"/>
                </a:lnTo>
                <a:lnTo>
                  <a:pt x="571" y="26123"/>
                </a:lnTo>
                <a:lnTo>
                  <a:pt x="1092" y="23660"/>
                </a:lnTo>
                <a:lnTo>
                  <a:pt x="3352" y="21196"/>
                </a:lnTo>
                <a:lnTo>
                  <a:pt x="7327" y="18757"/>
                </a:lnTo>
                <a:lnTo>
                  <a:pt x="24663" y="8077"/>
                </a:lnTo>
                <a:lnTo>
                  <a:pt x="22288" y="4279"/>
                </a:lnTo>
                <a:lnTo>
                  <a:pt x="26327" y="1790"/>
                </a:lnTo>
                <a:lnTo>
                  <a:pt x="28702" y="5587"/>
                </a:lnTo>
                <a:lnTo>
                  <a:pt x="37604" y="0"/>
                </a:lnTo>
                <a:lnTo>
                  <a:pt x="40805" y="523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647828" y="2809608"/>
            <a:ext cx="55880" cy="48260"/>
          </a:xfrm>
          <a:custGeom>
            <a:avLst/>
            <a:gdLst/>
            <a:ahLst/>
            <a:cxnLst/>
            <a:rect l="l" t="t" r="r" b="b"/>
            <a:pathLst>
              <a:path w="55879" h="48260">
                <a:moveTo>
                  <a:pt x="55803" y="23888"/>
                </a:moveTo>
                <a:lnTo>
                  <a:pt x="50215" y="27343"/>
                </a:lnTo>
                <a:lnTo>
                  <a:pt x="49898" y="24536"/>
                </a:lnTo>
                <a:lnTo>
                  <a:pt x="49390" y="22021"/>
                </a:lnTo>
                <a:lnTo>
                  <a:pt x="48679" y="19735"/>
                </a:lnTo>
                <a:lnTo>
                  <a:pt x="48018" y="17538"/>
                </a:lnTo>
                <a:lnTo>
                  <a:pt x="47167" y="15519"/>
                </a:lnTo>
                <a:lnTo>
                  <a:pt x="46062" y="13690"/>
                </a:lnTo>
                <a:lnTo>
                  <a:pt x="44081" y="10540"/>
                </a:lnTo>
                <a:lnTo>
                  <a:pt x="41935" y="8521"/>
                </a:lnTo>
                <a:lnTo>
                  <a:pt x="39662" y="7632"/>
                </a:lnTo>
                <a:lnTo>
                  <a:pt x="37426" y="6680"/>
                </a:lnTo>
                <a:lnTo>
                  <a:pt x="35204" y="6908"/>
                </a:lnTo>
                <a:lnTo>
                  <a:pt x="33007" y="8343"/>
                </a:lnTo>
                <a:lnTo>
                  <a:pt x="31115" y="9474"/>
                </a:lnTo>
                <a:lnTo>
                  <a:pt x="30035" y="10883"/>
                </a:lnTo>
                <a:lnTo>
                  <a:pt x="29806" y="12611"/>
                </a:lnTo>
                <a:lnTo>
                  <a:pt x="29616" y="14363"/>
                </a:lnTo>
                <a:lnTo>
                  <a:pt x="30187" y="16979"/>
                </a:lnTo>
                <a:lnTo>
                  <a:pt x="31470" y="20446"/>
                </a:lnTo>
                <a:lnTo>
                  <a:pt x="33007" y="24485"/>
                </a:lnTo>
                <a:lnTo>
                  <a:pt x="34823" y="29146"/>
                </a:lnTo>
                <a:lnTo>
                  <a:pt x="35318" y="33146"/>
                </a:lnTo>
                <a:lnTo>
                  <a:pt x="20116" y="47688"/>
                </a:lnTo>
                <a:lnTo>
                  <a:pt x="16268" y="46215"/>
                </a:lnTo>
                <a:lnTo>
                  <a:pt x="12471" y="44780"/>
                </a:lnTo>
                <a:lnTo>
                  <a:pt x="8902" y="41401"/>
                </a:lnTo>
                <a:lnTo>
                  <a:pt x="5575" y="36118"/>
                </a:lnTo>
                <a:lnTo>
                  <a:pt x="4305" y="34124"/>
                </a:lnTo>
                <a:lnTo>
                  <a:pt x="0" y="21043"/>
                </a:lnTo>
                <a:lnTo>
                  <a:pt x="5829" y="17360"/>
                </a:lnTo>
                <a:lnTo>
                  <a:pt x="5969" y="20446"/>
                </a:lnTo>
                <a:lnTo>
                  <a:pt x="6413" y="23329"/>
                </a:lnTo>
                <a:lnTo>
                  <a:pt x="7124" y="26034"/>
                </a:lnTo>
                <a:lnTo>
                  <a:pt x="7835" y="28701"/>
                </a:lnTo>
                <a:lnTo>
                  <a:pt x="8851" y="31140"/>
                </a:lnTo>
                <a:lnTo>
                  <a:pt x="10210" y="33273"/>
                </a:lnTo>
                <a:lnTo>
                  <a:pt x="12179" y="36512"/>
                </a:lnTo>
                <a:lnTo>
                  <a:pt x="14376" y="38607"/>
                </a:lnTo>
                <a:lnTo>
                  <a:pt x="16738" y="39560"/>
                </a:lnTo>
                <a:lnTo>
                  <a:pt x="19177" y="40576"/>
                </a:lnTo>
                <a:lnTo>
                  <a:pt x="21615" y="40335"/>
                </a:lnTo>
                <a:lnTo>
                  <a:pt x="23977" y="38849"/>
                </a:lnTo>
                <a:lnTo>
                  <a:pt x="26123" y="37579"/>
                </a:lnTo>
                <a:lnTo>
                  <a:pt x="27343" y="35940"/>
                </a:lnTo>
                <a:lnTo>
                  <a:pt x="27673" y="33985"/>
                </a:lnTo>
                <a:lnTo>
                  <a:pt x="27965" y="31991"/>
                </a:lnTo>
                <a:lnTo>
                  <a:pt x="27571" y="29349"/>
                </a:lnTo>
                <a:lnTo>
                  <a:pt x="26479" y="26034"/>
                </a:lnTo>
                <a:lnTo>
                  <a:pt x="24930" y="21983"/>
                </a:lnTo>
                <a:lnTo>
                  <a:pt x="23190" y="17335"/>
                </a:lnTo>
                <a:lnTo>
                  <a:pt x="22618" y="13436"/>
                </a:lnTo>
                <a:lnTo>
                  <a:pt x="23266" y="10363"/>
                </a:lnTo>
                <a:lnTo>
                  <a:pt x="23901" y="7277"/>
                </a:lnTo>
                <a:lnTo>
                  <a:pt x="25819" y="4749"/>
                </a:lnTo>
                <a:lnTo>
                  <a:pt x="29083" y="2755"/>
                </a:lnTo>
                <a:lnTo>
                  <a:pt x="32791" y="469"/>
                </a:lnTo>
                <a:lnTo>
                  <a:pt x="36563" y="0"/>
                </a:lnTo>
                <a:lnTo>
                  <a:pt x="40360" y="1333"/>
                </a:lnTo>
                <a:lnTo>
                  <a:pt x="44157" y="2616"/>
                </a:lnTo>
                <a:lnTo>
                  <a:pt x="53543" y="16649"/>
                </a:lnTo>
                <a:lnTo>
                  <a:pt x="54406" y="18846"/>
                </a:lnTo>
                <a:lnTo>
                  <a:pt x="55156" y="21285"/>
                </a:lnTo>
                <a:lnTo>
                  <a:pt x="55803" y="23888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618622" y="2760397"/>
            <a:ext cx="49530" cy="55880"/>
          </a:xfrm>
          <a:custGeom>
            <a:avLst/>
            <a:gdLst/>
            <a:ahLst/>
            <a:cxnLst/>
            <a:rect l="l" t="t" r="r" b="b"/>
            <a:pathLst>
              <a:path w="49529" h="55880">
                <a:moveTo>
                  <a:pt x="44170" y="0"/>
                </a:moveTo>
                <a:lnTo>
                  <a:pt x="47485" y="5232"/>
                </a:lnTo>
                <a:lnTo>
                  <a:pt x="21374" y="21488"/>
                </a:lnTo>
                <a:lnTo>
                  <a:pt x="44767" y="28613"/>
                </a:lnTo>
                <a:lnTo>
                  <a:pt x="48920" y="35267"/>
                </a:lnTo>
                <a:lnTo>
                  <a:pt x="23634" y="27660"/>
                </a:lnTo>
                <a:lnTo>
                  <a:pt x="17576" y="55676"/>
                </a:lnTo>
                <a:lnTo>
                  <a:pt x="13296" y="48793"/>
                </a:lnTo>
                <a:lnTo>
                  <a:pt x="18884" y="23037"/>
                </a:lnTo>
                <a:lnTo>
                  <a:pt x="3327" y="32651"/>
                </a:lnTo>
                <a:lnTo>
                  <a:pt x="0" y="27432"/>
                </a:lnTo>
                <a:lnTo>
                  <a:pt x="44170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606605" y="2748739"/>
            <a:ext cx="44450" cy="25400"/>
          </a:xfrm>
          <a:custGeom>
            <a:avLst/>
            <a:gdLst/>
            <a:ahLst/>
            <a:cxnLst/>
            <a:rect l="l" t="t" r="r" b="b"/>
            <a:pathLst>
              <a:path w="44450" h="25400">
                <a:moveTo>
                  <a:pt x="38582" y="21602"/>
                </a:moveTo>
                <a:lnTo>
                  <a:pt x="26860" y="11480"/>
                </a:lnTo>
                <a:lnTo>
                  <a:pt x="23634" y="12395"/>
                </a:lnTo>
                <a:lnTo>
                  <a:pt x="20066" y="14592"/>
                </a:lnTo>
                <a:lnTo>
                  <a:pt x="3327" y="24917"/>
                </a:lnTo>
                <a:lnTo>
                  <a:pt x="0" y="19697"/>
                </a:lnTo>
                <a:lnTo>
                  <a:pt x="31826" y="0"/>
                </a:lnTo>
                <a:lnTo>
                  <a:pt x="35140" y="5219"/>
                </a:lnTo>
                <a:lnTo>
                  <a:pt x="30162" y="8305"/>
                </a:lnTo>
                <a:lnTo>
                  <a:pt x="32829" y="8305"/>
                </a:lnTo>
                <a:lnTo>
                  <a:pt x="35166" y="8902"/>
                </a:lnTo>
                <a:lnTo>
                  <a:pt x="37160" y="10083"/>
                </a:lnTo>
                <a:lnTo>
                  <a:pt x="39204" y="11214"/>
                </a:lnTo>
                <a:lnTo>
                  <a:pt x="43218" y="16852"/>
                </a:lnTo>
                <a:lnTo>
                  <a:pt x="43446" y="17322"/>
                </a:lnTo>
                <a:lnTo>
                  <a:pt x="43688" y="17805"/>
                </a:lnTo>
                <a:lnTo>
                  <a:pt x="43929" y="18275"/>
                </a:lnTo>
                <a:lnTo>
                  <a:pt x="38582" y="2160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596046" y="2726353"/>
            <a:ext cx="28575" cy="25400"/>
          </a:xfrm>
          <a:custGeom>
            <a:avLst/>
            <a:gdLst/>
            <a:ahLst/>
            <a:cxnLst/>
            <a:rect l="l" t="t" r="r" b="b"/>
            <a:pathLst>
              <a:path w="28575" h="25400">
                <a:moveTo>
                  <a:pt x="26530" y="4927"/>
                </a:moveTo>
                <a:lnTo>
                  <a:pt x="24777" y="2171"/>
                </a:lnTo>
                <a:lnTo>
                  <a:pt x="22288" y="622"/>
                </a:lnTo>
                <a:lnTo>
                  <a:pt x="19049" y="304"/>
                </a:lnTo>
                <a:lnTo>
                  <a:pt x="15874" y="0"/>
                </a:lnTo>
                <a:lnTo>
                  <a:pt x="12344" y="1015"/>
                </a:lnTo>
                <a:lnTo>
                  <a:pt x="0" y="14338"/>
                </a:lnTo>
                <a:lnTo>
                  <a:pt x="330" y="17271"/>
                </a:lnTo>
                <a:lnTo>
                  <a:pt x="2070" y="20129"/>
                </a:lnTo>
                <a:lnTo>
                  <a:pt x="3797" y="22885"/>
                </a:lnTo>
                <a:lnTo>
                  <a:pt x="6261" y="24396"/>
                </a:lnTo>
                <a:lnTo>
                  <a:pt x="9436" y="24637"/>
                </a:lnTo>
                <a:lnTo>
                  <a:pt x="12585" y="24930"/>
                </a:lnTo>
                <a:lnTo>
                  <a:pt x="16027" y="23926"/>
                </a:lnTo>
                <a:lnTo>
                  <a:pt x="19761" y="21551"/>
                </a:lnTo>
                <a:lnTo>
                  <a:pt x="23558" y="19240"/>
                </a:lnTo>
                <a:lnTo>
                  <a:pt x="26047" y="16586"/>
                </a:lnTo>
                <a:lnTo>
                  <a:pt x="27241" y="13601"/>
                </a:lnTo>
                <a:lnTo>
                  <a:pt x="28486" y="10566"/>
                </a:lnTo>
                <a:lnTo>
                  <a:pt x="28244" y="7696"/>
                </a:lnTo>
                <a:lnTo>
                  <a:pt x="26530" y="492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589988" y="2719825"/>
            <a:ext cx="40640" cy="38100"/>
          </a:xfrm>
          <a:custGeom>
            <a:avLst/>
            <a:gdLst/>
            <a:ahLst/>
            <a:cxnLst/>
            <a:rect l="l" t="t" r="r" b="b"/>
            <a:pathLst>
              <a:path w="40639" h="38100">
                <a:moveTo>
                  <a:pt x="37096" y="8724"/>
                </a:moveTo>
                <a:lnTo>
                  <a:pt x="39865" y="13246"/>
                </a:lnTo>
                <a:lnTo>
                  <a:pt x="40576" y="17691"/>
                </a:lnTo>
                <a:lnTo>
                  <a:pt x="39230" y="22148"/>
                </a:lnTo>
                <a:lnTo>
                  <a:pt x="37871" y="26568"/>
                </a:lnTo>
                <a:lnTo>
                  <a:pt x="34543" y="30391"/>
                </a:lnTo>
                <a:lnTo>
                  <a:pt x="29260" y="33654"/>
                </a:lnTo>
                <a:lnTo>
                  <a:pt x="24104" y="36893"/>
                </a:lnTo>
                <a:lnTo>
                  <a:pt x="19227" y="38112"/>
                </a:lnTo>
                <a:lnTo>
                  <a:pt x="14655" y="37337"/>
                </a:lnTo>
                <a:lnTo>
                  <a:pt x="10058" y="36537"/>
                </a:lnTo>
                <a:lnTo>
                  <a:pt x="6388" y="33896"/>
                </a:lnTo>
                <a:lnTo>
                  <a:pt x="3619" y="29387"/>
                </a:lnTo>
                <a:lnTo>
                  <a:pt x="761" y="24879"/>
                </a:lnTo>
                <a:lnTo>
                  <a:pt x="21424" y="0"/>
                </a:lnTo>
                <a:lnTo>
                  <a:pt x="25946" y="774"/>
                </a:lnTo>
                <a:lnTo>
                  <a:pt x="30505" y="1574"/>
                </a:lnTo>
                <a:lnTo>
                  <a:pt x="34251" y="4216"/>
                </a:lnTo>
                <a:lnTo>
                  <a:pt x="37096" y="8724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568325" y="2676588"/>
            <a:ext cx="53975" cy="51435"/>
          </a:xfrm>
          <a:custGeom>
            <a:avLst/>
            <a:gdLst/>
            <a:ahLst/>
            <a:cxnLst/>
            <a:rect l="l" t="t" r="r" b="b"/>
            <a:pathLst>
              <a:path w="53975" h="51435">
                <a:moveTo>
                  <a:pt x="53416" y="28752"/>
                </a:moveTo>
                <a:lnTo>
                  <a:pt x="47358" y="32435"/>
                </a:lnTo>
                <a:lnTo>
                  <a:pt x="47904" y="29502"/>
                </a:lnTo>
                <a:lnTo>
                  <a:pt x="47955" y="26619"/>
                </a:lnTo>
                <a:lnTo>
                  <a:pt x="47485" y="23774"/>
                </a:lnTo>
                <a:lnTo>
                  <a:pt x="47066" y="20980"/>
                </a:lnTo>
                <a:lnTo>
                  <a:pt x="46113" y="18427"/>
                </a:lnTo>
                <a:lnTo>
                  <a:pt x="44627" y="16052"/>
                </a:lnTo>
                <a:lnTo>
                  <a:pt x="41605" y="11252"/>
                </a:lnTo>
                <a:lnTo>
                  <a:pt x="37807" y="8445"/>
                </a:lnTo>
                <a:lnTo>
                  <a:pt x="33235" y="7747"/>
                </a:lnTo>
                <a:lnTo>
                  <a:pt x="28638" y="6972"/>
                </a:lnTo>
                <a:lnTo>
                  <a:pt x="7594" y="23533"/>
                </a:lnTo>
                <a:lnTo>
                  <a:pt x="6223" y="27952"/>
                </a:lnTo>
                <a:lnTo>
                  <a:pt x="15671" y="43472"/>
                </a:lnTo>
                <a:lnTo>
                  <a:pt x="17868" y="45199"/>
                </a:lnTo>
                <a:lnTo>
                  <a:pt x="20472" y="46469"/>
                </a:lnTo>
                <a:lnTo>
                  <a:pt x="23507" y="47282"/>
                </a:lnTo>
                <a:lnTo>
                  <a:pt x="17449" y="50952"/>
                </a:lnTo>
                <a:lnTo>
                  <a:pt x="14897" y="49834"/>
                </a:lnTo>
                <a:lnTo>
                  <a:pt x="12611" y="48374"/>
                </a:lnTo>
                <a:lnTo>
                  <a:pt x="10566" y="46558"/>
                </a:lnTo>
                <a:lnTo>
                  <a:pt x="8483" y="44729"/>
                </a:lnTo>
                <a:lnTo>
                  <a:pt x="6667" y="42532"/>
                </a:lnTo>
                <a:lnTo>
                  <a:pt x="5105" y="39916"/>
                </a:lnTo>
                <a:lnTo>
                  <a:pt x="1130" y="33566"/>
                </a:lnTo>
                <a:lnTo>
                  <a:pt x="27571" y="0"/>
                </a:lnTo>
                <a:lnTo>
                  <a:pt x="33832" y="1333"/>
                </a:lnTo>
                <a:lnTo>
                  <a:pt x="40068" y="2603"/>
                </a:lnTo>
                <a:lnTo>
                  <a:pt x="53568" y="25958"/>
                </a:lnTo>
                <a:lnTo>
                  <a:pt x="53416" y="28752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 txBox="1"/>
          <p:nvPr/>
        </p:nvSpPr>
        <p:spPr>
          <a:xfrm rot="3480000">
            <a:off x="5491141" y="2794685"/>
            <a:ext cx="353427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-10" dirty="0">
                <a:latin typeface="Arial"/>
                <a:cs typeface="Arial"/>
              </a:rPr>
              <a:t>C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60" dirty="0">
                <a:latin typeface="Arial"/>
                <a:cs typeface="Arial"/>
              </a:rPr>
              <a:t>k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47" name="object 1847"/>
          <p:cNvSpPr txBox="1"/>
          <p:nvPr/>
        </p:nvSpPr>
        <p:spPr>
          <a:xfrm rot="19860000">
            <a:off x="3113541" y="2124714"/>
            <a:ext cx="74053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48" name="object 1848"/>
          <p:cNvSpPr txBox="1"/>
          <p:nvPr/>
        </p:nvSpPr>
        <p:spPr>
          <a:xfrm rot="20040000">
            <a:off x="3014070" y="2157761"/>
            <a:ext cx="144333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25" dirty="0">
                <a:latin typeface="Arial"/>
                <a:cs typeface="Arial"/>
              </a:rPr>
              <a:t>t</a:t>
            </a:r>
            <a:r>
              <a:rPr sz="500" spc="-5" dirty="0">
                <a:latin typeface="Arial"/>
                <a:cs typeface="Arial"/>
              </a:rPr>
              <a:t>r</a:t>
            </a:r>
            <a:r>
              <a:rPr sz="500" spc="5" dirty="0">
                <a:latin typeface="Arial"/>
                <a:cs typeface="Arial"/>
              </a:rPr>
              <a:t>e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49" name="object 1849"/>
          <p:cNvSpPr txBox="1"/>
          <p:nvPr/>
        </p:nvSpPr>
        <p:spPr>
          <a:xfrm rot="20340000">
            <a:off x="2973756" y="2192736"/>
            <a:ext cx="8172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" dirty="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850" name="object 1850"/>
          <p:cNvSpPr txBox="1"/>
          <p:nvPr/>
        </p:nvSpPr>
        <p:spPr>
          <a:xfrm rot="20520000">
            <a:off x="2892593" y="2216463"/>
            <a:ext cx="106832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15" dirty="0">
                <a:latin typeface="Arial"/>
                <a:cs typeface="Arial"/>
              </a:rPr>
              <a:t>o</a:t>
            </a:r>
            <a:r>
              <a:rPr sz="500" spc="60" dirty="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851" name="object 1851"/>
          <p:cNvSpPr txBox="1"/>
          <p:nvPr/>
        </p:nvSpPr>
        <p:spPr>
          <a:xfrm rot="20580000">
            <a:off x="2850811" y="2234030"/>
            <a:ext cx="8172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60" dirty="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1852" name="object 1852"/>
          <p:cNvSpPr txBox="1"/>
          <p:nvPr/>
        </p:nvSpPr>
        <p:spPr>
          <a:xfrm rot="20640000">
            <a:off x="2721516" y="2260116"/>
            <a:ext cx="165384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20" dirty="0">
                <a:latin typeface="Arial"/>
                <a:cs typeface="Arial"/>
              </a:rPr>
              <a:t>B</a:t>
            </a:r>
            <a:r>
              <a:rPr sz="500" spc="15" dirty="0">
                <a:latin typeface="Arial"/>
                <a:cs typeface="Arial"/>
              </a:rPr>
              <a:t>ou</a:t>
            </a:r>
            <a:r>
              <a:rPr sz="500" spc="50" dirty="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854" name="object 1854"/>
          <p:cNvSpPr/>
          <p:nvPr/>
        </p:nvSpPr>
        <p:spPr>
          <a:xfrm>
            <a:off x="7083349" y="1859945"/>
            <a:ext cx="371664" cy="2433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 txBox="1"/>
          <p:nvPr/>
        </p:nvSpPr>
        <p:spPr>
          <a:xfrm rot="19020000">
            <a:off x="7081796" y="2035688"/>
            <a:ext cx="83494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10" dirty="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856" name="object 1856"/>
          <p:cNvSpPr txBox="1"/>
          <p:nvPr/>
        </p:nvSpPr>
        <p:spPr>
          <a:xfrm rot="19260000">
            <a:off x="7115250" y="2007783"/>
            <a:ext cx="80704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57" name="object 1857"/>
          <p:cNvSpPr txBox="1"/>
          <p:nvPr/>
        </p:nvSpPr>
        <p:spPr>
          <a:xfrm rot="19860000">
            <a:off x="7143534" y="1919937"/>
            <a:ext cx="32358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10" dirty="0">
                <a:latin typeface="Arial"/>
                <a:cs typeface="Arial"/>
              </a:rPr>
              <a:t>gen</a:t>
            </a:r>
            <a:r>
              <a:rPr sz="500" spc="70" dirty="0">
                <a:latin typeface="Arial"/>
                <a:cs typeface="Arial"/>
              </a:rPr>
              <a:t>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P</a:t>
            </a:r>
            <a:r>
              <a:rPr sz="500" dirty="0">
                <a:latin typeface="Arial"/>
                <a:cs typeface="Arial"/>
              </a:rPr>
              <a:t>l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-20" dirty="0">
                <a:latin typeface="Arial"/>
                <a:cs typeface="Arial"/>
              </a:rPr>
              <a:t>c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58" name="object 1858"/>
          <p:cNvSpPr txBox="1"/>
          <p:nvPr/>
        </p:nvSpPr>
        <p:spPr>
          <a:xfrm rot="20640000">
            <a:off x="-4669" y="3314670"/>
            <a:ext cx="235626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70" dirty="0">
                <a:latin typeface="Arial"/>
                <a:cs typeface="Arial"/>
              </a:rPr>
              <a:t>t</a:t>
            </a:r>
            <a:r>
              <a:rPr sz="500" spc="-6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59" name="object 1859"/>
          <p:cNvSpPr txBox="1"/>
          <p:nvPr/>
        </p:nvSpPr>
        <p:spPr>
          <a:xfrm rot="5580000">
            <a:off x="4198794" y="2563673"/>
            <a:ext cx="136576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15" dirty="0">
                <a:latin typeface="Arial"/>
                <a:cs typeface="Arial"/>
              </a:rPr>
              <a:t>an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60" name="object 1860"/>
          <p:cNvSpPr txBox="1"/>
          <p:nvPr/>
        </p:nvSpPr>
        <p:spPr>
          <a:xfrm>
            <a:off x="4220367" y="2312836"/>
            <a:ext cx="97155" cy="238760"/>
          </a:xfrm>
          <a:prstGeom prst="rect">
            <a:avLst/>
          </a:prstGeom>
        </p:spPr>
        <p:txBody>
          <a:bodyPr vert="vert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500" spc="-55" dirty="0">
                <a:latin typeface="Arial"/>
                <a:cs typeface="Arial"/>
              </a:rPr>
              <a:t>ru</a:t>
            </a:r>
            <a:r>
              <a:rPr sz="500" spc="-45" dirty="0">
                <a:latin typeface="Arial"/>
                <a:cs typeface="Arial"/>
              </a:rPr>
              <a:t>t</a:t>
            </a:r>
            <a:r>
              <a:rPr sz="500" spc="-40" dirty="0">
                <a:latin typeface="Arial"/>
                <a:cs typeface="Arial"/>
              </a:rPr>
              <a:t>o</a:t>
            </a:r>
            <a:r>
              <a:rPr sz="500" dirty="0">
                <a:latin typeface="Arial"/>
                <a:cs typeface="Arial"/>
              </a:rPr>
              <a:t>n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1861" name="object 1861"/>
          <p:cNvSpPr txBox="1"/>
          <p:nvPr/>
        </p:nvSpPr>
        <p:spPr>
          <a:xfrm rot="4440000">
            <a:off x="4219812" y="2273020"/>
            <a:ext cx="83494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35" dirty="0">
                <a:latin typeface="Arial"/>
                <a:cs typeface="Arial"/>
              </a:rPr>
              <a:t>B</a:t>
            </a:r>
            <a:endParaRPr sz="500">
              <a:latin typeface="Arial"/>
              <a:cs typeface="Arial"/>
            </a:endParaRPr>
          </a:p>
        </p:txBody>
      </p:sp>
      <p:sp>
        <p:nvSpPr>
          <p:cNvPr id="1865" name="object 1865"/>
          <p:cNvSpPr txBox="1"/>
          <p:nvPr/>
        </p:nvSpPr>
        <p:spPr>
          <a:xfrm rot="20040000">
            <a:off x="7397341" y="4835418"/>
            <a:ext cx="199484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66" name="object 1866"/>
          <p:cNvSpPr txBox="1"/>
          <p:nvPr/>
        </p:nvSpPr>
        <p:spPr>
          <a:xfrm rot="19980000">
            <a:off x="7193323" y="4931381"/>
            <a:ext cx="229558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-145" dirty="0">
                <a:latin typeface="Arial"/>
                <a:cs typeface="Arial"/>
              </a:rPr>
              <a:t>J</a:t>
            </a:r>
            <a:r>
              <a:rPr sz="500" spc="10" dirty="0">
                <a:latin typeface="Arial"/>
                <a:cs typeface="Arial"/>
              </a:rPr>
              <a:t>e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50" dirty="0">
                <a:latin typeface="Arial"/>
                <a:cs typeface="Arial"/>
              </a:rPr>
              <a:t>m</a:t>
            </a:r>
            <a:r>
              <a:rPr sz="500" spc="40" dirty="0">
                <a:latin typeface="Arial"/>
                <a:cs typeface="Arial"/>
              </a:rPr>
              <a:t>y</a:t>
            </a:r>
            <a:r>
              <a:rPr sz="500" spc="60" dirty="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867" name="object 1867"/>
          <p:cNvSpPr txBox="1"/>
          <p:nvPr/>
        </p:nvSpPr>
        <p:spPr>
          <a:xfrm rot="3420000">
            <a:off x="5617084" y="5519767"/>
            <a:ext cx="481162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15" baseline="5555" dirty="0">
                <a:latin typeface="Arial"/>
                <a:cs typeface="Arial"/>
              </a:rPr>
              <a:t>A</a:t>
            </a:r>
            <a:r>
              <a:rPr sz="750" baseline="5555" dirty="0">
                <a:latin typeface="Arial"/>
                <a:cs typeface="Arial"/>
              </a:rPr>
              <a:t>r</a:t>
            </a:r>
            <a:r>
              <a:rPr sz="750" spc="-7" baseline="5555" dirty="0">
                <a:latin typeface="Arial"/>
                <a:cs typeface="Arial"/>
              </a:rPr>
              <a:t>li</a:t>
            </a:r>
            <a:r>
              <a:rPr sz="750" spc="15" baseline="5555" dirty="0">
                <a:latin typeface="Arial"/>
                <a:cs typeface="Arial"/>
              </a:rPr>
              <a:t>ng</a:t>
            </a:r>
            <a:r>
              <a:rPr sz="750" spc="44" baseline="5555" dirty="0">
                <a:latin typeface="Arial"/>
                <a:cs typeface="Arial"/>
              </a:rPr>
              <a:t>t</a:t>
            </a:r>
            <a:r>
              <a:rPr sz="750" spc="15" baseline="5555" dirty="0">
                <a:latin typeface="Arial"/>
                <a:cs typeface="Arial"/>
              </a:rPr>
              <a:t>o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68" name="object 1868"/>
          <p:cNvSpPr txBox="1"/>
          <p:nvPr/>
        </p:nvSpPr>
        <p:spPr>
          <a:xfrm rot="4560000">
            <a:off x="719271" y="4447140"/>
            <a:ext cx="442857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" dirty="0">
                <a:latin typeface="Arial"/>
                <a:cs typeface="Arial"/>
              </a:rPr>
              <a:t>W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45" dirty="0">
                <a:latin typeface="Arial"/>
                <a:cs typeface="Arial"/>
              </a:rPr>
              <a:t>v</a:t>
            </a:r>
            <a:r>
              <a:rPr sz="500" spc="15" dirty="0">
                <a:latin typeface="Arial"/>
                <a:cs typeface="Arial"/>
              </a:rPr>
              <a:t>e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60" dirty="0">
                <a:latin typeface="Arial"/>
                <a:cs typeface="Arial"/>
              </a:rPr>
              <a:t>n</a:t>
            </a:r>
            <a:r>
              <a:rPr sz="500" spc="-6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69" name="object 1869"/>
          <p:cNvSpPr txBox="1"/>
          <p:nvPr/>
        </p:nvSpPr>
        <p:spPr>
          <a:xfrm rot="4080000">
            <a:off x="959990" y="4675741"/>
            <a:ext cx="8104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70" name="object 1870"/>
          <p:cNvSpPr txBox="1"/>
          <p:nvPr/>
        </p:nvSpPr>
        <p:spPr>
          <a:xfrm rot="3780000">
            <a:off x="975823" y="4703834"/>
            <a:ext cx="74053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72" name="object 1872"/>
          <p:cNvSpPr txBox="1"/>
          <p:nvPr/>
        </p:nvSpPr>
        <p:spPr>
          <a:xfrm rot="19920000">
            <a:off x="7338427" y="5658280"/>
            <a:ext cx="390873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-15" dirty="0">
                <a:latin typeface="Arial"/>
                <a:cs typeface="Arial"/>
              </a:rPr>
              <a:t>R</a:t>
            </a:r>
            <a:r>
              <a:rPr sz="500" spc="35" dirty="0">
                <a:latin typeface="Arial"/>
                <a:cs typeface="Arial"/>
              </a:rPr>
              <a:t>y</a:t>
            </a:r>
            <a:r>
              <a:rPr sz="500" spc="10" dirty="0">
                <a:latin typeface="Arial"/>
                <a:cs typeface="Arial"/>
              </a:rPr>
              <a:t>de</a:t>
            </a:r>
            <a:r>
              <a:rPr sz="500" spc="50" dirty="0">
                <a:latin typeface="Arial"/>
                <a:cs typeface="Arial"/>
              </a:rPr>
              <a:t>r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750" baseline="5555" dirty="0">
                <a:latin typeface="Arial"/>
                <a:cs typeface="Arial"/>
              </a:rPr>
              <a:t>r</a:t>
            </a:r>
            <a:r>
              <a:rPr sz="750" spc="15" baseline="5555" dirty="0">
                <a:latin typeface="Arial"/>
                <a:cs typeface="Arial"/>
              </a:rPr>
              <a:t>ee</a:t>
            </a:r>
            <a:r>
              <a:rPr sz="750" spc="104" baseline="5555" dirty="0">
                <a:latin typeface="Arial"/>
                <a:cs typeface="Arial"/>
              </a:rPr>
              <a:t>t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873" name="object 1873"/>
          <p:cNvSpPr txBox="1"/>
          <p:nvPr/>
        </p:nvSpPr>
        <p:spPr>
          <a:xfrm rot="3420000">
            <a:off x="3335705" y="4354428"/>
            <a:ext cx="41214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-30" baseline="5555" dirty="0">
                <a:latin typeface="Arial"/>
                <a:cs typeface="Arial"/>
              </a:rPr>
              <a:t>F</a:t>
            </a:r>
            <a:r>
              <a:rPr sz="750" spc="-7" baseline="5555" dirty="0">
                <a:latin typeface="Arial"/>
                <a:cs typeface="Arial"/>
              </a:rPr>
              <a:t>i</a:t>
            </a:r>
            <a:r>
              <a:rPr sz="750" spc="44" baseline="5555" dirty="0">
                <a:latin typeface="Arial"/>
                <a:cs typeface="Arial"/>
              </a:rPr>
              <a:t>t</a:t>
            </a:r>
            <a:r>
              <a:rPr sz="500" spc="-20" dirty="0">
                <a:latin typeface="Arial"/>
                <a:cs typeface="Arial"/>
              </a:rPr>
              <a:t>z</a:t>
            </a:r>
            <a:r>
              <a:rPr sz="500" spc="50" dirty="0">
                <a:latin typeface="Arial"/>
                <a:cs typeface="Arial"/>
              </a:rPr>
              <a:t>m</a:t>
            </a:r>
            <a:r>
              <a:rPr sz="500" spc="10" dirty="0">
                <a:latin typeface="Arial"/>
                <a:cs typeface="Arial"/>
              </a:rPr>
              <a:t>au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-5" dirty="0">
                <a:latin typeface="Arial"/>
                <a:cs typeface="Arial"/>
              </a:rPr>
              <a:t>i</a:t>
            </a:r>
            <a:r>
              <a:rPr sz="500" spc="-20" dirty="0">
                <a:latin typeface="Arial"/>
                <a:cs typeface="Arial"/>
              </a:rPr>
              <a:t>c</a:t>
            </a:r>
            <a:r>
              <a:rPr sz="500" spc="50" dirty="0">
                <a:latin typeface="Arial"/>
                <a:cs typeface="Arial"/>
              </a:rPr>
              <a:t>e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P</a:t>
            </a:r>
            <a:endParaRPr sz="500">
              <a:latin typeface="Arial"/>
              <a:cs typeface="Arial"/>
            </a:endParaRPr>
          </a:p>
        </p:txBody>
      </p:sp>
      <p:sp>
        <p:nvSpPr>
          <p:cNvPr id="1874" name="object 1874"/>
          <p:cNvSpPr txBox="1"/>
          <p:nvPr/>
        </p:nvSpPr>
        <p:spPr>
          <a:xfrm rot="3360000">
            <a:off x="3620106" y="4547742"/>
            <a:ext cx="89678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dirty="0">
                <a:latin typeface="Arial"/>
                <a:cs typeface="Arial"/>
              </a:rPr>
              <a:t>l</a:t>
            </a:r>
            <a:r>
              <a:rPr sz="500" spc="50" dirty="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875" name="object 1875"/>
          <p:cNvSpPr txBox="1"/>
          <p:nvPr/>
        </p:nvSpPr>
        <p:spPr>
          <a:xfrm rot="4140000">
            <a:off x="3640263" y="4601048"/>
            <a:ext cx="100642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20" dirty="0">
                <a:latin typeface="Arial"/>
                <a:cs typeface="Arial"/>
              </a:rPr>
              <a:t>c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76" name="object 1876"/>
          <p:cNvSpPr txBox="1"/>
          <p:nvPr/>
        </p:nvSpPr>
        <p:spPr>
          <a:xfrm rot="19020000">
            <a:off x="8602029" y="1816924"/>
            <a:ext cx="213257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20" dirty="0">
                <a:latin typeface="Arial"/>
                <a:cs typeface="Arial"/>
              </a:rPr>
              <a:t>B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15" dirty="0">
                <a:latin typeface="Arial"/>
                <a:cs typeface="Arial"/>
              </a:rPr>
              <a:t>e</a:t>
            </a:r>
            <a:r>
              <a:rPr sz="500" spc="50" dirty="0">
                <a:latin typeface="Arial"/>
                <a:cs typeface="Arial"/>
              </a:rPr>
              <a:t>we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77" name="object 1877"/>
          <p:cNvSpPr txBox="1"/>
          <p:nvPr/>
        </p:nvSpPr>
        <p:spPr>
          <a:xfrm rot="19140000">
            <a:off x="8752317" y="1741436"/>
            <a:ext cx="7454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0" dirty="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878" name="object 1878"/>
          <p:cNvSpPr txBox="1"/>
          <p:nvPr/>
        </p:nvSpPr>
        <p:spPr>
          <a:xfrm rot="19260000">
            <a:off x="8779286" y="1665646"/>
            <a:ext cx="20008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spc="-50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dirty="0">
                <a:latin typeface="Arial"/>
                <a:cs typeface="Arial"/>
              </a:rPr>
              <a:t>r</a:t>
            </a:r>
            <a:r>
              <a:rPr sz="500" spc="5" dirty="0">
                <a:latin typeface="Arial"/>
                <a:cs typeface="Arial"/>
              </a:rPr>
              <a:t>e</a:t>
            </a:r>
            <a:r>
              <a:rPr sz="500" spc="10" dirty="0">
                <a:latin typeface="Arial"/>
                <a:cs typeface="Arial"/>
              </a:rPr>
              <a:t>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79" name="object 1879"/>
          <p:cNvSpPr txBox="1"/>
          <p:nvPr/>
        </p:nvSpPr>
        <p:spPr>
          <a:xfrm rot="4200000">
            <a:off x="4315044" y="2446997"/>
            <a:ext cx="177604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40" dirty="0">
                <a:latin typeface="Arial"/>
                <a:cs typeface="Arial"/>
              </a:rPr>
              <a:t>P</a:t>
            </a:r>
            <a:r>
              <a:rPr sz="500" dirty="0">
                <a:latin typeface="Arial"/>
                <a:cs typeface="Arial"/>
              </a:rPr>
              <a:t>l</a:t>
            </a:r>
            <a:r>
              <a:rPr sz="500" spc="15" dirty="0">
                <a:latin typeface="Arial"/>
                <a:cs typeface="Arial"/>
              </a:rPr>
              <a:t>a</a:t>
            </a:r>
            <a:r>
              <a:rPr sz="500" spc="-15" dirty="0">
                <a:latin typeface="Arial"/>
                <a:cs typeface="Arial"/>
              </a:rPr>
              <a:t>c</a:t>
            </a:r>
            <a:r>
              <a:rPr sz="500" spc="50" dirty="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80" name="object 1880"/>
          <p:cNvSpPr txBox="1"/>
          <p:nvPr/>
        </p:nvSpPr>
        <p:spPr>
          <a:xfrm rot="4920000">
            <a:off x="4300992" y="2302593"/>
            <a:ext cx="129504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dirty="0">
                <a:latin typeface="Arial"/>
                <a:cs typeface="Arial"/>
              </a:rPr>
              <a:t>l</a:t>
            </a:r>
            <a:r>
              <a:rPr sz="500" spc="15" dirty="0">
                <a:latin typeface="Arial"/>
                <a:cs typeface="Arial"/>
              </a:rPr>
              <a:t>o</a:t>
            </a:r>
            <a:r>
              <a:rPr sz="500" spc="75" dirty="0">
                <a:latin typeface="Arial"/>
                <a:cs typeface="Arial"/>
              </a:rPr>
              <a:t>w</a:t>
            </a:r>
            <a:endParaRPr sz="500">
              <a:latin typeface="Arial"/>
              <a:cs typeface="Arial"/>
            </a:endParaRPr>
          </a:p>
        </p:txBody>
      </p:sp>
      <p:sp>
        <p:nvSpPr>
          <p:cNvPr id="1881" name="object 1881"/>
          <p:cNvSpPr txBox="1"/>
          <p:nvPr/>
        </p:nvSpPr>
        <p:spPr>
          <a:xfrm rot="4140000">
            <a:off x="4318629" y="2241930"/>
            <a:ext cx="74541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50" dirty="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882" name="object 1882"/>
          <p:cNvSpPr txBox="1"/>
          <p:nvPr/>
        </p:nvSpPr>
        <p:spPr>
          <a:xfrm rot="3600000">
            <a:off x="4275829" y="2194551"/>
            <a:ext cx="111776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20" dirty="0">
                <a:latin typeface="Arial"/>
                <a:cs typeface="Arial"/>
              </a:rPr>
              <a:t>B</a:t>
            </a:r>
            <a:r>
              <a:rPr sz="500" spc="50" dirty="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883" name="object 1883"/>
          <p:cNvSpPr txBox="1"/>
          <p:nvPr/>
        </p:nvSpPr>
        <p:spPr>
          <a:xfrm rot="3060000">
            <a:off x="1429598" y="4578961"/>
            <a:ext cx="437212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10" dirty="0">
                <a:latin typeface="Arial"/>
                <a:cs typeface="Arial"/>
              </a:rPr>
              <a:t>C</a:t>
            </a:r>
            <a:r>
              <a:rPr sz="500" spc="15" dirty="0">
                <a:latin typeface="Arial"/>
                <a:cs typeface="Arial"/>
              </a:rPr>
              <a:t>he</a:t>
            </a:r>
            <a:r>
              <a:rPr sz="500" spc="-15" dirty="0">
                <a:latin typeface="Arial"/>
                <a:cs typeface="Arial"/>
              </a:rPr>
              <a:t>s</a:t>
            </a:r>
            <a:r>
              <a:rPr sz="500" spc="35" dirty="0">
                <a:latin typeface="Arial"/>
                <a:cs typeface="Arial"/>
              </a:rPr>
              <a:t>t</a:t>
            </a:r>
            <a:r>
              <a:rPr sz="500" spc="15" dirty="0">
                <a:latin typeface="Arial"/>
                <a:cs typeface="Arial"/>
              </a:rPr>
              <a:t>e</a:t>
            </a:r>
            <a:r>
              <a:rPr sz="500" spc="5" dirty="0">
                <a:latin typeface="Arial"/>
                <a:cs typeface="Arial"/>
              </a:rPr>
              <a:t>r</a:t>
            </a:r>
            <a:r>
              <a:rPr sz="500" spc="35" dirty="0">
                <a:latin typeface="Arial"/>
                <a:cs typeface="Arial"/>
              </a:rPr>
              <a:t>f</a:t>
            </a:r>
            <a:r>
              <a:rPr sz="500" dirty="0">
                <a:latin typeface="Arial"/>
                <a:cs typeface="Arial"/>
              </a:rPr>
              <a:t>i</a:t>
            </a:r>
            <a:r>
              <a:rPr sz="500" spc="15" dirty="0">
                <a:latin typeface="Arial"/>
                <a:cs typeface="Arial"/>
              </a:rPr>
              <a:t>e</a:t>
            </a:r>
            <a:r>
              <a:rPr sz="500" dirty="0">
                <a:latin typeface="Arial"/>
                <a:cs typeface="Arial"/>
              </a:rPr>
              <a:t>l</a:t>
            </a:r>
            <a:r>
              <a:rPr sz="500" spc="60" dirty="0">
                <a:latin typeface="Arial"/>
                <a:cs typeface="Arial"/>
              </a:rPr>
              <a:t>d</a:t>
            </a:r>
            <a:r>
              <a:rPr sz="500" spc="-65" dirty="0">
                <a:latin typeface="Arial"/>
                <a:cs typeface="Arial"/>
              </a:rPr>
              <a:t> </a:t>
            </a:r>
            <a:r>
              <a:rPr sz="500" spc="40" dirty="0"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1884" name="object 1884"/>
          <p:cNvSpPr txBox="1"/>
          <p:nvPr/>
        </p:nvSpPr>
        <p:spPr>
          <a:xfrm rot="2880000">
            <a:off x="1753977" y="4760823"/>
            <a:ext cx="84969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spc="-5" dirty="0">
                <a:latin typeface="Arial"/>
                <a:cs typeface="Arial"/>
              </a:rPr>
              <a:t>il</a:t>
            </a:r>
            <a:r>
              <a:rPr sz="500" spc="35" dirty="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1886" name="object 1886"/>
          <p:cNvSpPr/>
          <p:nvPr/>
        </p:nvSpPr>
        <p:spPr>
          <a:xfrm>
            <a:off x="0" y="4495189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0" y="1301"/>
                </a:moveTo>
                <a:lnTo>
                  <a:pt x="4157" y="0"/>
                </a:lnTo>
                <a:lnTo>
                  <a:pt x="5707" y="4864"/>
                </a:lnTo>
                <a:lnTo>
                  <a:pt x="0" y="6646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0" y="4461643"/>
            <a:ext cx="39370" cy="37465"/>
          </a:xfrm>
          <a:custGeom>
            <a:avLst/>
            <a:gdLst/>
            <a:ahLst/>
            <a:cxnLst/>
            <a:rect l="l" t="t" r="r" b="b"/>
            <a:pathLst>
              <a:path w="39370" h="37464">
                <a:moveTo>
                  <a:pt x="32739" y="6591"/>
                </a:moveTo>
                <a:lnTo>
                  <a:pt x="39279" y="28194"/>
                </a:lnTo>
                <a:lnTo>
                  <a:pt x="33450" y="29972"/>
                </a:lnTo>
                <a:lnTo>
                  <a:pt x="26922" y="8610"/>
                </a:lnTo>
                <a:lnTo>
                  <a:pt x="25881" y="5219"/>
                </a:lnTo>
                <a:lnTo>
                  <a:pt x="24458" y="2870"/>
                </a:lnTo>
                <a:lnTo>
                  <a:pt x="22642" y="1600"/>
                </a:lnTo>
                <a:lnTo>
                  <a:pt x="20814" y="266"/>
                </a:lnTo>
                <a:lnTo>
                  <a:pt x="18616" y="0"/>
                </a:lnTo>
                <a:lnTo>
                  <a:pt x="16000" y="774"/>
                </a:lnTo>
                <a:lnTo>
                  <a:pt x="12736" y="1727"/>
                </a:lnTo>
                <a:lnTo>
                  <a:pt x="10488" y="3556"/>
                </a:lnTo>
                <a:lnTo>
                  <a:pt x="9244" y="6235"/>
                </a:lnTo>
                <a:lnTo>
                  <a:pt x="8050" y="8851"/>
                </a:lnTo>
                <a:lnTo>
                  <a:pt x="7961" y="11899"/>
                </a:lnTo>
                <a:lnTo>
                  <a:pt x="8990" y="15379"/>
                </a:lnTo>
                <a:lnTo>
                  <a:pt x="15175" y="35560"/>
                </a:lnTo>
                <a:lnTo>
                  <a:pt x="9358" y="37338"/>
                </a:lnTo>
                <a:lnTo>
                  <a:pt x="0" y="6713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0" y="4447543"/>
            <a:ext cx="33020" cy="20955"/>
          </a:xfrm>
          <a:custGeom>
            <a:avLst/>
            <a:gdLst/>
            <a:ahLst/>
            <a:cxnLst/>
            <a:rect l="l" t="t" r="r" b="b"/>
            <a:pathLst>
              <a:path w="33020" h="20954">
                <a:moveTo>
                  <a:pt x="0" y="0"/>
                </a:moveTo>
                <a:lnTo>
                  <a:pt x="6031" y="19497"/>
                </a:lnTo>
                <a:lnTo>
                  <a:pt x="6805" y="16893"/>
                </a:lnTo>
                <a:lnTo>
                  <a:pt x="7987" y="14760"/>
                </a:lnTo>
                <a:lnTo>
                  <a:pt x="9599" y="13096"/>
                </a:lnTo>
                <a:lnTo>
                  <a:pt x="11174" y="11432"/>
                </a:lnTo>
                <a:lnTo>
                  <a:pt x="13181" y="10213"/>
                </a:lnTo>
                <a:lnTo>
                  <a:pt x="15645" y="9413"/>
                </a:lnTo>
                <a:lnTo>
                  <a:pt x="19734" y="8156"/>
                </a:lnTo>
                <a:lnTo>
                  <a:pt x="23239" y="8524"/>
                </a:lnTo>
                <a:lnTo>
                  <a:pt x="26097" y="10480"/>
                </a:lnTo>
                <a:lnTo>
                  <a:pt x="29005" y="12385"/>
                </a:lnTo>
                <a:lnTo>
                  <a:pt x="31228" y="15788"/>
                </a:lnTo>
                <a:lnTo>
                  <a:pt x="32739" y="20690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46639" y="4428457"/>
            <a:ext cx="43180" cy="53975"/>
          </a:xfrm>
          <a:custGeom>
            <a:avLst/>
            <a:gdLst/>
            <a:ahLst/>
            <a:cxnLst/>
            <a:rect l="l" t="t" r="r" b="b"/>
            <a:pathLst>
              <a:path w="43180" h="53975">
                <a:moveTo>
                  <a:pt x="28663" y="63"/>
                </a:moveTo>
                <a:lnTo>
                  <a:pt x="30568" y="6235"/>
                </a:lnTo>
                <a:lnTo>
                  <a:pt x="27711" y="5943"/>
                </a:lnTo>
                <a:lnTo>
                  <a:pt x="25133" y="5816"/>
                </a:lnTo>
                <a:lnTo>
                  <a:pt x="6946" y="15582"/>
                </a:lnTo>
                <a:lnTo>
                  <a:pt x="7645" y="18110"/>
                </a:lnTo>
                <a:lnTo>
                  <a:pt x="15189" y="23075"/>
                </a:lnTo>
                <a:lnTo>
                  <a:pt x="18935" y="22745"/>
                </a:lnTo>
                <a:lnTo>
                  <a:pt x="23202" y="22263"/>
                </a:lnTo>
                <a:lnTo>
                  <a:pt x="28244" y="21793"/>
                </a:lnTo>
                <a:lnTo>
                  <a:pt x="41605" y="32118"/>
                </a:lnTo>
                <a:lnTo>
                  <a:pt x="43027" y="36715"/>
                </a:lnTo>
                <a:lnTo>
                  <a:pt x="42494" y="40728"/>
                </a:lnTo>
                <a:lnTo>
                  <a:pt x="40055" y="44107"/>
                </a:lnTo>
                <a:lnTo>
                  <a:pt x="37680" y="47434"/>
                </a:lnTo>
                <a:lnTo>
                  <a:pt x="17500" y="53479"/>
                </a:lnTo>
                <a:lnTo>
                  <a:pt x="14592" y="53479"/>
                </a:lnTo>
                <a:lnTo>
                  <a:pt x="11442" y="53251"/>
                </a:lnTo>
                <a:lnTo>
                  <a:pt x="9550" y="46596"/>
                </a:lnTo>
                <a:lnTo>
                  <a:pt x="12547" y="47320"/>
                </a:lnTo>
                <a:lnTo>
                  <a:pt x="15430" y="47675"/>
                </a:lnTo>
                <a:lnTo>
                  <a:pt x="18211" y="47675"/>
                </a:lnTo>
                <a:lnTo>
                  <a:pt x="20980" y="47675"/>
                </a:lnTo>
                <a:lnTo>
                  <a:pt x="23583" y="47320"/>
                </a:lnTo>
                <a:lnTo>
                  <a:pt x="35699" y="37312"/>
                </a:lnTo>
                <a:lnTo>
                  <a:pt x="34836" y="34607"/>
                </a:lnTo>
                <a:lnTo>
                  <a:pt x="34124" y="32245"/>
                </a:lnTo>
                <a:lnTo>
                  <a:pt x="32854" y="30670"/>
                </a:lnTo>
                <a:lnTo>
                  <a:pt x="31038" y="29857"/>
                </a:lnTo>
                <a:lnTo>
                  <a:pt x="29197" y="29006"/>
                </a:lnTo>
                <a:lnTo>
                  <a:pt x="26593" y="28740"/>
                </a:lnTo>
                <a:lnTo>
                  <a:pt x="23202" y="29032"/>
                </a:lnTo>
                <a:lnTo>
                  <a:pt x="18935" y="29387"/>
                </a:lnTo>
                <a:lnTo>
                  <a:pt x="13855" y="29857"/>
                </a:lnTo>
                <a:lnTo>
                  <a:pt x="9931" y="29451"/>
                </a:lnTo>
                <a:lnTo>
                  <a:pt x="7175" y="28079"/>
                </a:lnTo>
                <a:lnTo>
                  <a:pt x="4330" y="26657"/>
                </a:lnTo>
                <a:lnTo>
                  <a:pt x="2362" y="24129"/>
                </a:lnTo>
                <a:lnTo>
                  <a:pt x="1244" y="20485"/>
                </a:lnTo>
                <a:lnTo>
                  <a:pt x="0" y="16395"/>
                </a:lnTo>
                <a:lnTo>
                  <a:pt x="469" y="12649"/>
                </a:lnTo>
                <a:lnTo>
                  <a:pt x="2666" y="9321"/>
                </a:lnTo>
                <a:lnTo>
                  <a:pt x="4889" y="5943"/>
                </a:lnTo>
                <a:lnTo>
                  <a:pt x="8597" y="3454"/>
                </a:lnTo>
                <a:lnTo>
                  <a:pt x="13830" y="1854"/>
                </a:lnTo>
                <a:lnTo>
                  <a:pt x="16116" y="1130"/>
                </a:lnTo>
                <a:lnTo>
                  <a:pt x="18478" y="660"/>
                </a:lnTo>
                <a:lnTo>
                  <a:pt x="20942" y="419"/>
                </a:lnTo>
                <a:lnTo>
                  <a:pt x="23380" y="126"/>
                </a:lnTo>
                <a:lnTo>
                  <a:pt x="25971" y="0"/>
                </a:lnTo>
                <a:lnTo>
                  <a:pt x="28663" y="63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81353" y="4424691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5" h="45720">
                <a:moveTo>
                  <a:pt x="7124" y="0"/>
                </a:moveTo>
                <a:lnTo>
                  <a:pt x="10210" y="10083"/>
                </a:lnTo>
                <a:lnTo>
                  <a:pt x="22440" y="6413"/>
                </a:lnTo>
                <a:lnTo>
                  <a:pt x="23863" y="10922"/>
                </a:lnTo>
                <a:lnTo>
                  <a:pt x="11633" y="14604"/>
                </a:lnTo>
                <a:lnTo>
                  <a:pt x="17576" y="34074"/>
                </a:lnTo>
                <a:lnTo>
                  <a:pt x="18440" y="37007"/>
                </a:lnTo>
                <a:lnTo>
                  <a:pt x="19392" y="38798"/>
                </a:lnTo>
                <a:lnTo>
                  <a:pt x="20421" y="39420"/>
                </a:lnTo>
                <a:lnTo>
                  <a:pt x="21526" y="39979"/>
                </a:lnTo>
                <a:lnTo>
                  <a:pt x="23304" y="39890"/>
                </a:lnTo>
                <a:lnTo>
                  <a:pt x="25768" y="39179"/>
                </a:lnTo>
                <a:lnTo>
                  <a:pt x="31813" y="37287"/>
                </a:lnTo>
                <a:lnTo>
                  <a:pt x="33362" y="42151"/>
                </a:lnTo>
                <a:lnTo>
                  <a:pt x="27317" y="44043"/>
                </a:lnTo>
                <a:lnTo>
                  <a:pt x="22796" y="45415"/>
                </a:lnTo>
                <a:lnTo>
                  <a:pt x="19392" y="45529"/>
                </a:lnTo>
                <a:lnTo>
                  <a:pt x="17106" y="44399"/>
                </a:lnTo>
                <a:lnTo>
                  <a:pt x="14871" y="43218"/>
                </a:lnTo>
                <a:lnTo>
                  <a:pt x="13093" y="40424"/>
                </a:lnTo>
                <a:lnTo>
                  <a:pt x="11760" y="35979"/>
                </a:lnTo>
                <a:lnTo>
                  <a:pt x="5829" y="16497"/>
                </a:lnTo>
                <a:lnTo>
                  <a:pt x="1422" y="17805"/>
                </a:lnTo>
                <a:lnTo>
                  <a:pt x="0" y="13296"/>
                </a:lnTo>
                <a:lnTo>
                  <a:pt x="4394" y="11988"/>
                </a:lnTo>
                <a:lnTo>
                  <a:pt x="1308" y="1905"/>
                </a:lnTo>
                <a:lnTo>
                  <a:pt x="7124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107628" y="4423351"/>
            <a:ext cx="22860" cy="42545"/>
          </a:xfrm>
          <a:custGeom>
            <a:avLst/>
            <a:gdLst/>
            <a:ahLst/>
            <a:cxnLst/>
            <a:rect l="l" t="t" r="r" b="b"/>
            <a:pathLst>
              <a:path w="22860" h="42545">
                <a:moveTo>
                  <a:pt x="22555" y="6057"/>
                </a:moveTo>
                <a:lnTo>
                  <a:pt x="21843" y="5816"/>
                </a:lnTo>
                <a:lnTo>
                  <a:pt x="21069" y="5765"/>
                </a:lnTo>
                <a:lnTo>
                  <a:pt x="20294" y="5816"/>
                </a:lnTo>
                <a:lnTo>
                  <a:pt x="9664" y="14579"/>
                </a:lnTo>
                <a:lnTo>
                  <a:pt x="9664" y="17932"/>
                </a:lnTo>
                <a:lnTo>
                  <a:pt x="10794" y="21971"/>
                </a:lnTo>
                <a:lnTo>
                  <a:pt x="16382" y="40855"/>
                </a:lnTo>
                <a:lnTo>
                  <a:pt x="10439" y="42506"/>
                </a:lnTo>
                <a:lnTo>
                  <a:pt x="0" y="6654"/>
                </a:lnTo>
                <a:lnTo>
                  <a:pt x="5930" y="4991"/>
                </a:lnTo>
                <a:lnTo>
                  <a:pt x="7467" y="10566"/>
                </a:lnTo>
                <a:lnTo>
                  <a:pt x="8089" y="7962"/>
                </a:lnTo>
                <a:lnTo>
                  <a:pt x="17691" y="482"/>
                </a:lnTo>
                <a:lnTo>
                  <a:pt x="18072" y="330"/>
                </a:lnTo>
                <a:lnTo>
                  <a:pt x="18541" y="241"/>
                </a:lnTo>
                <a:lnTo>
                  <a:pt x="19113" y="241"/>
                </a:lnTo>
                <a:lnTo>
                  <a:pt x="19646" y="190"/>
                </a:lnTo>
                <a:lnTo>
                  <a:pt x="20205" y="88"/>
                </a:lnTo>
                <a:lnTo>
                  <a:pt x="20764" y="0"/>
                </a:lnTo>
                <a:lnTo>
                  <a:pt x="22555" y="605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130863" y="4416980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39">
                <a:moveTo>
                  <a:pt x="34543" y="14389"/>
                </a:moveTo>
                <a:lnTo>
                  <a:pt x="35255" y="17233"/>
                </a:lnTo>
                <a:lnTo>
                  <a:pt x="8077" y="24955"/>
                </a:lnTo>
                <a:lnTo>
                  <a:pt x="9499" y="28930"/>
                </a:lnTo>
                <a:lnTo>
                  <a:pt x="11569" y="31661"/>
                </a:lnTo>
                <a:lnTo>
                  <a:pt x="14363" y="33147"/>
                </a:lnTo>
                <a:lnTo>
                  <a:pt x="17119" y="34658"/>
                </a:lnTo>
                <a:lnTo>
                  <a:pt x="30746" y="31127"/>
                </a:lnTo>
                <a:lnTo>
                  <a:pt x="32702" y="30035"/>
                </a:lnTo>
                <a:lnTo>
                  <a:pt x="34607" y="28575"/>
                </a:lnTo>
                <a:lnTo>
                  <a:pt x="36448" y="26733"/>
                </a:lnTo>
                <a:lnTo>
                  <a:pt x="38112" y="32435"/>
                </a:lnTo>
                <a:lnTo>
                  <a:pt x="36207" y="33947"/>
                </a:lnTo>
                <a:lnTo>
                  <a:pt x="34188" y="35255"/>
                </a:lnTo>
                <a:lnTo>
                  <a:pt x="32054" y="36360"/>
                </a:lnTo>
                <a:lnTo>
                  <a:pt x="29921" y="37477"/>
                </a:lnTo>
                <a:lnTo>
                  <a:pt x="27724" y="38341"/>
                </a:lnTo>
                <a:lnTo>
                  <a:pt x="25526" y="38963"/>
                </a:lnTo>
                <a:lnTo>
                  <a:pt x="19735" y="40563"/>
                </a:lnTo>
                <a:lnTo>
                  <a:pt x="14719" y="40157"/>
                </a:lnTo>
                <a:lnTo>
                  <a:pt x="10439" y="37769"/>
                </a:lnTo>
                <a:lnTo>
                  <a:pt x="6172" y="35344"/>
                </a:lnTo>
                <a:lnTo>
                  <a:pt x="3238" y="31305"/>
                </a:lnTo>
                <a:lnTo>
                  <a:pt x="1663" y="25666"/>
                </a:lnTo>
                <a:lnTo>
                  <a:pt x="0" y="19735"/>
                </a:lnTo>
                <a:lnTo>
                  <a:pt x="304" y="14605"/>
                </a:lnTo>
                <a:lnTo>
                  <a:pt x="2501" y="10236"/>
                </a:lnTo>
                <a:lnTo>
                  <a:pt x="4635" y="5905"/>
                </a:lnTo>
                <a:lnTo>
                  <a:pt x="8369" y="2933"/>
                </a:lnTo>
                <a:lnTo>
                  <a:pt x="13766" y="1333"/>
                </a:lnTo>
                <a:lnTo>
                  <a:pt x="18668" y="0"/>
                </a:lnTo>
                <a:lnTo>
                  <a:pt x="22936" y="495"/>
                </a:lnTo>
                <a:lnTo>
                  <a:pt x="26593" y="2882"/>
                </a:lnTo>
                <a:lnTo>
                  <a:pt x="30302" y="5181"/>
                </a:lnTo>
                <a:lnTo>
                  <a:pt x="32943" y="9017"/>
                </a:lnTo>
                <a:lnTo>
                  <a:pt x="34543" y="14389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137162" y="4422644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21717" y="8610"/>
                </a:moveTo>
                <a:lnTo>
                  <a:pt x="11861" y="0"/>
                </a:lnTo>
                <a:lnTo>
                  <a:pt x="9017" y="774"/>
                </a:lnTo>
                <a:lnTo>
                  <a:pt x="5689" y="1714"/>
                </a:lnTo>
                <a:lnTo>
                  <a:pt x="3251" y="3441"/>
                </a:lnTo>
                <a:lnTo>
                  <a:pt x="1778" y="5880"/>
                </a:lnTo>
                <a:lnTo>
                  <a:pt x="342" y="8255"/>
                </a:lnTo>
                <a:lnTo>
                  <a:pt x="0" y="11188"/>
                </a:lnTo>
                <a:lnTo>
                  <a:pt x="698" y="14655"/>
                </a:lnTo>
                <a:lnTo>
                  <a:pt x="21717" y="861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167402" y="4406611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39">
                <a:moveTo>
                  <a:pt x="34543" y="14401"/>
                </a:moveTo>
                <a:lnTo>
                  <a:pt x="35255" y="17246"/>
                </a:lnTo>
                <a:lnTo>
                  <a:pt x="8077" y="24968"/>
                </a:lnTo>
                <a:lnTo>
                  <a:pt x="9486" y="28943"/>
                </a:lnTo>
                <a:lnTo>
                  <a:pt x="11569" y="31673"/>
                </a:lnTo>
                <a:lnTo>
                  <a:pt x="14363" y="33159"/>
                </a:lnTo>
                <a:lnTo>
                  <a:pt x="17119" y="34670"/>
                </a:lnTo>
                <a:lnTo>
                  <a:pt x="30746" y="31140"/>
                </a:lnTo>
                <a:lnTo>
                  <a:pt x="32702" y="30035"/>
                </a:lnTo>
                <a:lnTo>
                  <a:pt x="34607" y="28587"/>
                </a:lnTo>
                <a:lnTo>
                  <a:pt x="36448" y="26746"/>
                </a:lnTo>
                <a:lnTo>
                  <a:pt x="38112" y="32448"/>
                </a:lnTo>
                <a:lnTo>
                  <a:pt x="36207" y="33959"/>
                </a:lnTo>
                <a:lnTo>
                  <a:pt x="34188" y="35267"/>
                </a:lnTo>
                <a:lnTo>
                  <a:pt x="32054" y="36372"/>
                </a:lnTo>
                <a:lnTo>
                  <a:pt x="29921" y="37490"/>
                </a:lnTo>
                <a:lnTo>
                  <a:pt x="27724" y="38353"/>
                </a:lnTo>
                <a:lnTo>
                  <a:pt x="25514" y="38976"/>
                </a:lnTo>
                <a:lnTo>
                  <a:pt x="19735" y="40576"/>
                </a:lnTo>
                <a:lnTo>
                  <a:pt x="14719" y="40170"/>
                </a:lnTo>
                <a:lnTo>
                  <a:pt x="10439" y="37782"/>
                </a:lnTo>
                <a:lnTo>
                  <a:pt x="6172" y="35356"/>
                </a:lnTo>
                <a:lnTo>
                  <a:pt x="3238" y="31318"/>
                </a:lnTo>
                <a:lnTo>
                  <a:pt x="1663" y="25679"/>
                </a:lnTo>
                <a:lnTo>
                  <a:pt x="0" y="19748"/>
                </a:lnTo>
                <a:lnTo>
                  <a:pt x="292" y="14604"/>
                </a:lnTo>
                <a:lnTo>
                  <a:pt x="2489" y="10248"/>
                </a:lnTo>
                <a:lnTo>
                  <a:pt x="4622" y="5918"/>
                </a:lnTo>
                <a:lnTo>
                  <a:pt x="8369" y="2946"/>
                </a:lnTo>
                <a:lnTo>
                  <a:pt x="13766" y="1346"/>
                </a:lnTo>
                <a:lnTo>
                  <a:pt x="18668" y="0"/>
                </a:lnTo>
                <a:lnTo>
                  <a:pt x="22936" y="507"/>
                </a:lnTo>
                <a:lnTo>
                  <a:pt x="26593" y="2882"/>
                </a:lnTo>
                <a:lnTo>
                  <a:pt x="30302" y="5194"/>
                </a:lnTo>
                <a:lnTo>
                  <a:pt x="32943" y="9029"/>
                </a:lnTo>
                <a:lnTo>
                  <a:pt x="34543" y="14401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173689" y="4412288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21729" y="8597"/>
                </a:moveTo>
                <a:lnTo>
                  <a:pt x="20777" y="5461"/>
                </a:lnTo>
                <a:lnTo>
                  <a:pt x="19113" y="3149"/>
                </a:lnTo>
                <a:lnTo>
                  <a:pt x="16738" y="1714"/>
                </a:lnTo>
                <a:lnTo>
                  <a:pt x="14427" y="304"/>
                </a:lnTo>
                <a:lnTo>
                  <a:pt x="1790" y="5880"/>
                </a:lnTo>
                <a:lnTo>
                  <a:pt x="355" y="8242"/>
                </a:lnTo>
                <a:lnTo>
                  <a:pt x="0" y="11188"/>
                </a:lnTo>
                <a:lnTo>
                  <a:pt x="711" y="14655"/>
                </a:lnTo>
                <a:lnTo>
                  <a:pt x="21729" y="859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198356" y="4390947"/>
            <a:ext cx="33020" cy="46355"/>
          </a:xfrm>
          <a:custGeom>
            <a:avLst/>
            <a:gdLst/>
            <a:ahLst/>
            <a:cxnLst/>
            <a:rect l="l" t="t" r="r" b="b"/>
            <a:pathLst>
              <a:path w="33020" h="46354">
                <a:moveTo>
                  <a:pt x="7480" y="0"/>
                </a:moveTo>
                <a:lnTo>
                  <a:pt x="10325" y="10210"/>
                </a:lnTo>
                <a:lnTo>
                  <a:pt x="22555" y="6769"/>
                </a:lnTo>
                <a:lnTo>
                  <a:pt x="23863" y="11277"/>
                </a:lnTo>
                <a:lnTo>
                  <a:pt x="11633" y="14719"/>
                </a:lnTo>
                <a:lnTo>
                  <a:pt x="17208" y="34302"/>
                </a:lnTo>
                <a:lnTo>
                  <a:pt x="17983" y="37249"/>
                </a:lnTo>
                <a:lnTo>
                  <a:pt x="18910" y="39027"/>
                </a:lnTo>
                <a:lnTo>
                  <a:pt x="19939" y="39649"/>
                </a:lnTo>
                <a:lnTo>
                  <a:pt x="21043" y="40309"/>
                </a:lnTo>
                <a:lnTo>
                  <a:pt x="22821" y="40309"/>
                </a:lnTo>
                <a:lnTo>
                  <a:pt x="25285" y="39649"/>
                </a:lnTo>
                <a:lnTo>
                  <a:pt x="31343" y="37871"/>
                </a:lnTo>
                <a:lnTo>
                  <a:pt x="32766" y="42735"/>
                </a:lnTo>
                <a:lnTo>
                  <a:pt x="26708" y="44513"/>
                </a:lnTo>
                <a:lnTo>
                  <a:pt x="22110" y="45796"/>
                </a:lnTo>
                <a:lnTo>
                  <a:pt x="18694" y="45821"/>
                </a:lnTo>
                <a:lnTo>
                  <a:pt x="16497" y="44640"/>
                </a:lnTo>
                <a:lnTo>
                  <a:pt x="14274" y="43459"/>
                </a:lnTo>
                <a:lnTo>
                  <a:pt x="12522" y="40601"/>
                </a:lnTo>
                <a:lnTo>
                  <a:pt x="11277" y="36093"/>
                </a:lnTo>
                <a:lnTo>
                  <a:pt x="5689" y="16497"/>
                </a:lnTo>
                <a:lnTo>
                  <a:pt x="1308" y="17691"/>
                </a:lnTo>
                <a:lnTo>
                  <a:pt x="0" y="13169"/>
                </a:lnTo>
                <a:lnTo>
                  <a:pt x="4394" y="11988"/>
                </a:lnTo>
                <a:lnTo>
                  <a:pt x="1536" y="1778"/>
                </a:lnTo>
                <a:lnTo>
                  <a:pt x="7480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 txBox="1"/>
          <p:nvPr/>
        </p:nvSpPr>
        <p:spPr>
          <a:xfrm rot="20640000">
            <a:off x="-13911" y="4426956"/>
            <a:ext cx="158481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60" dirty="0">
                <a:latin typeface="Arial"/>
                <a:cs typeface="Arial"/>
              </a:rPr>
              <a:t>h</a:t>
            </a:r>
            <a:r>
              <a:rPr sz="500" spc="-70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S</a:t>
            </a:r>
            <a:r>
              <a:rPr sz="500" spc="30" dirty="0">
                <a:latin typeface="Arial"/>
                <a:cs typeface="Arial"/>
              </a:rPr>
              <a:t>t</a:t>
            </a:r>
            <a:r>
              <a:rPr sz="500" spc="50" dirty="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898" name="object 1898"/>
          <p:cNvSpPr txBox="1"/>
          <p:nvPr/>
        </p:nvSpPr>
        <p:spPr>
          <a:xfrm rot="20700000">
            <a:off x="115570" y="4393846"/>
            <a:ext cx="124693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99" name="object 1899"/>
          <p:cNvSpPr/>
          <p:nvPr/>
        </p:nvSpPr>
        <p:spPr>
          <a:xfrm>
            <a:off x="0" y="4015533"/>
            <a:ext cx="18415" cy="24130"/>
          </a:xfrm>
          <a:custGeom>
            <a:avLst/>
            <a:gdLst/>
            <a:ahLst/>
            <a:cxnLst/>
            <a:rect l="l" t="t" r="r" b="b"/>
            <a:pathLst>
              <a:path w="18415" h="24129">
                <a:moveTo>
                  <a:pt x="18378" y="21780"/>
                </a:moveTo>
                <a:lnTo>
                  <a:pt x="12205" y="23685"/>
                </a:lnTo>
                <a:lnTo>
                  <a:pt x="12586" y="20891"/>
                </a:lnTo>
                <a:lnTo>
                  <a:pt x="12739" y="18338"/>
                </a:lnTo>
                <a:lnTo>
                  <a:pt x="12675" y="15963"/>
                </a:lnTo>
                <a:lnTo>
                  <a:pt x="12586" y="13652"/>
                </a:lnTo>
                <a:lnTo>
                  <a:pt x="12231" y="11480"/>
                </a:lnTo>
                <a:lnTo>
                  <a:pt x="11609" y="9436"/>
                </a:lnTo>
                <a:lnTo>
                  <a:pt x="10567" y="5867"/>
                </a:lnTo>
                <a:lnTo>
                  <a:pt x="9119" y="3314"/>
                </a:lnTo>
                <a:lnTo>
                  <a:pt x="7214" y="1841"/>
                </a:lnTo>
                <a:lnTo>
                  <a:pt x="5322" y="355"/>
                </a:lnTo>
                <a:lnTo>
                  <a:pt x="3087" y="0"/>
                </a:lnTo>
                <a:lnTo>
                  <a:pt x="572" y="762"/>
                </a:lnTo>
                <a:lnTo>
                  <a:pt x="0" y="929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0" y="4008637"/>
            <a:ext cx="19050" cy="29209"/>
          </a:xfrm>
          <a:custGeom>
            <a:avLst/>
            <a:gdLst/>
            <a:ahLst/>
            <a:cxnLst/>
            <a:rect l="l" t="t" r="r" b="b"/>
            <a:pathLst>
              <a:path w="19050" h="29210">
                <a:moveTo>
                  <a:pt x="0" y="715"/>
                </a:moveTo>
                <a:lnTo>
                  <a:pt x="2376" y="0"/>
                </a:lnTo>
                <a:lnTo>
                  <a:pt x="6148" y="508"/>
                </a:lnTo>
                <a:lnTo>
                  <a:pt x="9475" y="2794"/>
                </a:lnTo>
                <a:lnTo>
                  <a:pt x="12790" y="5029"/>
                </a:lnTo>
                <a:lnTo>
                  <a:pt x="15203" y="8737"/>
                </a:lnTo>
                <a:lnTo>
                  <a:pt x="16714" y="13957"/>
                </a:lnTo>
                <a:lnTo>
                  <a:pt x="17425" y="16243"/>
                </a:lnTo>
                <a:lnTo>
                  <a:pt x="17895" y="18618"/>
                </a:lnTo>
                <a:lnTo>
                  <a:pt x="18136" y="21082"/>
                </a:lnTo>
                <a:lnTo>
                  <a:pt x="18441" y="23507"/>
                </a:lnTo>
                <a:lnTo>
                  <a:pt x="18517" y="26060"/>
                </a:lnTo>
                <a:lnTo>
                  <a:pt x="18378" y="28676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0" y="4050845"/>
            <a:ext cx="22225" cy="16510"/>
          </a:xfrm>
          <a:custGeom>
            <a:avLst/>
            <a:gdLst/>
            <a:ahLst/>
            <a:cxnLst/>
            <a:rect l="l" t="t" r="r" b="b"/>
            <a:pathLst>
              <a:path w="22225" h="16510">
                <a:moveTo>
                  <a:pt x="22117" y="0"/>
                </a:moveTo>
                <a:lnTo>
                  <a:pt x="12020" y="2971"/>
                </a:lnTo>
                <a:lnTo>
                  <a:pt x="15589" y="15087"/>
                </a:lnTo>
                <a:lnTo>
                  <a:pt x="11080" y="16382"/>
                </a:lnTo>
                <a:lnTo>
                  <a:pt x="7512" y="4279"/>
                </a:lnTo>
                <a:lnTo>
                  <a:pt x="0" y="6524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0" y="4043479"/>
            <a:ext cx="22225" cy="7620"/>
          </a:xfrm>
          <a:custGeom>
            <a:avLst/>
            <a:gdLst/>
            <a:ahLst/>
            <a:cxnLst/>
            <a:rect l="l" t="t" r="r" b="b"/>
            <a:pathLst>
              <a:path w="22225" h="7620">
                <a:moveTo>
                  <a:pt x="0" y="7415"/>
                </a:moveTo>
                <a:lnTo>
                  <a:pt x="5734" y="5702"/>
                </a:lnTo>
                <a:lnTo>
                  <a:pt x="4425" y="1308"/>
                </a:lnTo>
                <a:lnTo>
                  <a:pt x="8947" y="0"/>
                </a:lnTo>
                <a:lnTo>
                  <a:pt x="10242" y="4406"/>
                </a:lnTo>
                <a:lnTo>
                  <a:pt x="20339" y="1435"/>
                </a:lnTo>
                <a:lnTo>
                  <a:pt x="22117" y="7366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0" y="4079273"/>
            <a:ext cx="17780" cy="13335"/>
          </a:xfrm>
          <a:custGeom>
            <a:avLst/>
            <a:gdLst/>
            <a:ahLst/>
            <a:cxnLst/>
            <a:rect l="l" t="t" r="r" b="b"/>
            <a:pathLst>
              <a:path w="17780" h="13335">
                <a:moveTo>
                  <a:pt x="17428" y="12890"/>
                </a:moveTo>
                <a:lnTo>
                  <a:pt x="17669" y="12179"/>
                </a:lnTo>
                <a:lnTo>
                  <a:pt x="17720" y="11366"/>
                </a:lnTo>
                <a:lnTo>
                  <a:pt x="17669" y="10515"/>
                </a:lnTo>
                <a:lnTo>
                  <a:pt x="17567" y="9715"/>
                </a:lnTo>
                <a:lnTo>
                  <a:pt x="17364" y="8851"/>
                </a:lnTo>
                <a:lnTo>
                  <a:pt x="17072" y="7899"/>
                </a:lnTo>
                <a:lnTo>
                  <a:pt x="16120" y="4572"/>
                </a:lnTo>
                <a:lnTo>
                  <a:pt x="14253" y="2324"/>
                </a:lnTo>
                <a:lnTo>
                  <a:pt x="11497" y="1130"/>
                </a:lnTo>
                <a:lnTo>
                  <a:pt x="8792" y="0"/>
                </a:lnTo>
                <a:lnTo>
                  <a:pt x="5439" y="63"/>
                </a:lnTo>
                <a:lnTo>
                  <a:pt x="1400" y="1244"/>
                </a:lnTo>
                <a:lnTo>
                  <a:pt x="0" y="1659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0" y="4069608"/>
            <a:ext cx="23495" cy="22860"/>
          </a:xfrm>
          <a:custGeom>
            <a:avLst/>
            <a:gdLst/>
            <a:ahLst/>
            <a:cxnLst/>
            <a:rect l="l" t="t" r="r" b="b"/>
            <a:pathLst>
              <a:path w="23495" h="22860">
                <a:moveTo>
                  <a:pt x="0" y="4926"/>
                </a:moveTo>
                <a:lnTo>
                  <a:pt x="16717" y="0"/>
                </a:lnTo>
                <a:lnTo>
                  <a:pt x="18380" y="5930"/>
                </a:lnTo>
                <a:lnTo>
                  <a:pt x="12792" y="7594"/>
                </a:lnTo>
                <a:lnTo>
                  <a:pt x="15408" y="8216"/>
                </a:lnTo>
                <a:lnTo>
                  <a:pt x="17542" y="9372"/>
                </a:lnTo>
                <a:lnTo>
                  <a:pt x="19206" y="11036"/>
                </a:lnTo>
                <a:lnTo>
                  <a:pt x="20869" y="12699"/>
                </a:lnTo>
                <a:lnTo>
                  <a:pt x="22089" y="14897"/>
                </a:lnTo>
                <a:lnTo>
                  <a:pt x="22889" y="17691"/>
                </a:lnTo>
                <a:lnTo>
                  <a:pt x="23041" y="18160"/>
                </a:lnTo>
                <a:lnTo>
                  <a:pt x="23155" y="18630"/>
                </a:lnTo>
                <a:lnTo>
                  <a:pt x="23244" y="19113"/>
                </a:lnTo>
                <a:lnTo>
                  <a:pt x="23295" y="19646"/>
                </a:lnTo>
                <a:lnTo>
                  <a:pt x="23397" y="20205"/>
                </a:lnTo>
                <a:lnTo>
                  <a:pt x="23486" y="20764"/>
                </a:lnTo>
                <a:lnTo>
                  <a:pt x="17428" y="22555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0" y="4101035"/>
            <a:ext cx="15875" cy="27305"/>
          </a:xfrm>
          <a:custGeom>
            <a:avLst/>
            <a:gdLst/>
            <a:ahLst/>
            <a:cxnLst/>
            <a:rect l="l" t="t" r="r" b="b"/>
            <a:pathLst>
              <a:path w="15875" h="27304">
                <a:moveTo>
                  <a:pt x="15673" y="26238"/>
                </a:moveTo>
                <a:lnTo>
                  <a:pt x="12828" y="27063"/>
                </a:lnTo>
                <a:lnTo>
                  <a:pt x="4865" y="0"/>
                </a:lnTo>
                <a:lnTo>
                  <a:pt x="890" y="1333"/>
                </a:lnTo>
                <a:lnTo>
                  <a:pt x="0" y="2024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0" y="4125596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0" y="0"/>
                </a:moveTo>
                <a:lnTo>
                  <a:pt x="115" y="191"/>
                </a:lnTo>
                <a:lnTo>
                  <a:pt x="1576" y="2070"/>
                </a:lnTo>
                <a:lnTo>
                  <a:pt x="3328" y="3810"/>
                </a:lnTo>
                <a:lnTo>
                  <a:pt x="0" y="4735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0" y="4092895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80" h="34925">
                <a:moveTo>
                  <a:pt x="0" y="2890"/>
                </a:moveTo>
                <a:lnTo>
                  <a:pt x="4166" y="1727"/>
                </a:lnTo>
                <a:lnTo>
                  <a:pt x="10097" y="0"/>
                </a:lnTo>
                <a:lnTo>
                  <a:pt x="15228" y="190"/>
                </a:lnTo>
                <a:lnTo>
                  <a:pt x="19597" y="2324"/>
                </a:lnTo>
                <a:lnTo>
                  <a:pt x="23928" y="4368"/>
                </a:lnTo>
                <a:lnTo>
                  <a:pt x="26899" y="8077"/>
                </a:lnTo>
                <a:lnTo>
                  <a:pt x="28500" y="13487"/>
                </a:lnTo>
                <a:lnTo>
                  <a:pt x="29922" y="18376"/>
                </a:lnTo>
                <a:lnTo>
                  <a:pt x="29477" y="22682"/>
                </a:lnTo>
                <a:lnTo>
                  <a:pt x="27191" y="26428"/>
                </a:lnTo>
                <a:lnTo>
                  <a:pt x="24880" y="30137"/>
                </a:lnTo>
                <a:lnTo>
                  <a:pt x="21045" y="32778"/>
                </a:lnTo>
                <a:lnTo>
                  <a:pt x="15673" y="34378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9500" y="4099016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40" h="22225">
                <a:moveTo>
                  <a:pt x="6299" y="21843"/>
                </a:moveTo>
                <a:lnTo>
                  <a:pt x="9436" y="20802"/>
                </a:lnTo>
                <a:lnTo>
                  <a:pt x="11760" y="19113"/>
                </a:lnTo>
                <a:lnTo>
                  <a:pt x="13182" y="16738"/>
                </a:lnTo>
                <a:lnTo>
                  <a:pt x="14604" y="14427"/>
                </a:lnTo>
                <a:lnTo>
                  <a:pt x="8902" y="1777"/>
                </a:lnTo>
                <a:lnTo>
                  <a:pt x="6527" y="355"/>
                </a:lnTo>
                <a:lnTo>
                  <a:pt x="3568" y="0"/>
                </a:lnTo>
                <a:lnTo>
                  <a:pt x="0" y="711"/>
                </a:lnTo>
                <a:lnTo>
                  <a:pt x="6299" y="21843"/>
                </a:lnTo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56" y="4129342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40" h="38735">
                <a:moveTo>
                  <a:pt x="26238" y="34378"/>
                </a:moveTo>
                <a:lnTo>
                  <a:pt x="23380" y="35204"/>
                </a:lnTo>
                <a:lnTo>
                  <a:pt x="15430" y="8140"/>
                </a:lnTo>
                <a:lnTo>
                  <a:pt x="11455" y="9474"/>
                </a:lnTo>
                <a:lnTo>
                  <a:pt x="8724" y="11582"/>
                </a:lnTo>
                <a:lnTo>
                  <a:pt x="7238" y="14439"/>
                </a:lnTo>
                <a:lnTo>
                  <a:pt x="5816" y="17284"/>
                </a:lnTo>
                <a:lnTo>
                  <a:pt x="5689" y="20637"/>
                </a:lnTo>
                <a:lnTo>
                  <a:pt x="6883" y="24523"/>
                </a:lnTo>
                <a:lnTo>
                  <a:pt x="7505" y="26809"/>
                </a:lnTo>
                <a:lnTo>
                  <a:pt x="13881" y="36512"/>
                </a:lnTo>
                <a:lnTo>
                  <a:pt x="8305" y="38176"/>
                </a:lnTo>
                <a:lnTo>
                  <a:pt x="1663" y="25590"/>
                </a:lnTo>
                <a:lnTo>
                  <a:pt x="0" y="19888"/>
                </a:lnTo>
                <a:lnTo>
                  <a:pt x="20650" y="0"/>
                </a:lnTo>
                <a:lnTo>
                  <a:pt x="25793" y="190"/>
                </a:lnTo>
                <a:lnTo>
                  <a:pt x="30149" y="2324"/>
                </a:lnTo>
                <a:lnTo>
                  <a:pt x="34480" y="4368"/>
                </a:lnTo>
                <a:lnTo>
                  <a:pt x="37452" y="8077"/>
                </a:lnTo>
                <a:lnTo>
                  <a:pt x="39052" y="13487"/>
                </a:lnTo>
                <a:lnTo>
                  <a:pt x="40474" y="18376"/>
                </a:lnTo>
                <a:lnTo>
                  <a:pt x="40030" y="22682"/>
                </a:lnTo>
                <a:lnTo>
                  <a:pt x="37744" y="26428"/>
                </a:lnTo>
                <a:lnTo>
                  <a:pt x="35433" y="30137"/>
                </a:lnTo>
                <a:lnTo>
                  <a:pt x="31610" y="32778"/>
                </a:lnTo>
                <a:lnTo>
                  <a:pt x="26238" y="34378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20222" y="4135464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40" h="22225">
                <a:moveTo>
                  <a:pt x="6172" y="21843"/>
                </a:moveTo>
                <a:lnTo>
                  <a:pt x="14897" y="11925"/>
                </a:lnTo>
                <a:lnTo>
                  <a:pt x="14122" y="9016"/>
                </a:lnTo>
                <a:lnTo>
                  <a:pt x="3556" y="0"/>
                </a:lnTo>
                <a:lnTo>
                  <a:pt x="0" y="711"/>
                </a:lnTo>
                <a:lnTo>
                  <a:pt x="6172" y="21843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10835" y="4160032"/>
            <a:ext cx="45720" cy="33020"/>
          </a:xfrm>
          <a:custGeom>
            <a:avLst/>
            <a:gdLst/>
            <a:ahLst/>
            <a:cxnLst/>
            <a:rect l="l" t="t" r="r" b="b"/>
            <a:pathLst>
              <a:path w="45719" h="33020">
                <a:moveTo>
                  <a:pt x="45707" y="7365"/>
                </a:moveTo>
                <a:lnTo>
                  <a:pt x="35496" y="10337"/>
                </a:lnTo>
                <a:lnTo>
                  <a:pt x="39065" y="22440"/>
                </a:lnTo>
                <a:lnTo>
                  <a:pt x="34556" y="23863"/>
                </a:lnTo>
                <a:lnTo>
                  <a:pt x="30988" y="11760"/>
                </a:lnTo>
                <a:lnTo>
                  <a:pt x="11518" y="17462"/>
                </a:lnTo>
                <a:lnTo>
                  <a:pt x="8496" y="18313"/>
                </a:lnTo>
                <a:lnTo>
                  <a:pt x="6680" y="19265"/>
                </a:lnTo>
                <a:lnTo>
                  <a:pt x="6057" y="20307"/>
                </a:lnTo>
                <a:lnTo>
                  <a:pt x="5486" y="21412"/>
                </a:lnTo>
                <a:lnTo>
                  <a:pt x="5588" y="23190"/>
                </a:lnTo>
                <a:lnTo>
                  <a:pt x="6299" y="25641"/>
                </a:lnTo>
                <a:lnTo>
                  <a:pt x="8077" y="31584"/>
                </a:lnTo>
                <a:lnTo>
                  <a:pt x="3200" y="33007"/>
                </a:lnTo>
                <a:lnTo>
                  <a:pt x="1422" y="27076"/>
                </a:lnTo>
                <a:lnTo>
                  <a:pt x="63" y="22466"/>
                </a:lnTo>
                <a:lnTo>
                  <a:pt x="0" y="19024"/>
                </a:lnTo>
                <a:lnTo>
                  <a:pt x="1193" y="16738"/>
                </a:lnTo>
                <a:lnTo>
                  <a:pt x="2374" y="14516"/>
                </a:lnTo>
                <a:lnTo>
                  <a:pt x="5219" y="12763"/>
                </a:lnTo>
                <a:lnTo>
                  <a:pt x="9740" y="11518"/>
                </a:lnTo>
                <a:lnTo>
                  <a:pt x="29210" y="5829"/>
                </a:lnTo>
                <a:lnTo>
                  <a:pt x="27901" y="1435"/>
                </a:lnTo>
                <a:lnTo>
                  <a:pt x="32410" y="0"/>
                </a:lnTo>
                <a:lnTo>
                  <a:pt x="33718" y="4394"/>
                </a:lnTo>
                <a:lnTo>
                  <a:pt x="43929" y="1435"/>
                </a:lnTo>
                <a:lnTo>
                  <a:pt x="45707" y="736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 txBox="1"/>
          <p:nvPr/>
        </p:nvSpPr>
        <p:spPr>
          <a:xfrm rot="4380000">
            <a:off x="-55510" y="4095159"/>
            <a:ext cx="14377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0"/>
              </a:lnSpc>
            </a:pPr>
            <a:r>
              <a:rPr sz="500" dirty="0">
                <a:latin typeface="Arial"/>
                <a:cs typeface="Arial"/>
              </a:rPr>
              <a:t>r</a:t>
            </a:r>
            <a:r>
              <a:rPr sz="500" spc="10" dirty="0">
                <a:latin typeface="Arial"/>
                <a:cs typeface="Arial"/>
              </a:rPr>
              <a:t>ee</a:t>
            </a:r>
            <a:r>
              <a:rPr sz="500" spc="70" dirty="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913" name="object 1913"/>
          <p:cNvSpPr txBox="1"/>
          <p:nvPr/>
        </p:nvSpPr>
        <p:spPr>
          <a:xfrm rot="19320000">
            <a:off x="5515529" y="5305605"/>
            <a:ext cx="8919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spc="-40" dirty="0">
                <a:latin typeface="Arial"/>
                <a:cs typeface="Arial"/>
              </a:rPr>
              <a:t>P</a:t>
            </a:r>
            <a:endParaRPr sz="600">
              <a:latin typeface="Arial"/>
              <a:cs typeface="Arial"/>
            </a:endParaRPr>
          </a:p>
        </p:txBody>
      </p:sp>
      <p:sp>
        <p:nvSpPr>
          <p:cNvPr id="1914" name="object 1914"/>
          <p:cNvSpPr txBox="1"/>
          <p:nvPr/>
        </p:nvSpPr>
        <p:spPr>
          <a:xfrm rot="19320000">
            <a:off x="5327715" y="5464231"/>
            <a:ext cx="328368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50" dirty="0">
                <a:latin typeface="Arial"/>
                <a:cs typeface="Arial"/>
              </a:rPr>
              <a:t>P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-15" dirty="0">
                <a:latin typeface="Arial"/>
                <a:cs typeface="Arial"/>
              </a:rPr>
              <a:t>cc</a:t>
            </a:r>
            <a:r>
              <a:rPr sz="600" spc="10" dirty="0">
                <a:latin typeface="Arial"/>
                <a:cs typeface="Arial"/>
              </a:rPr>
              <a:t>a</a:t>
            </a:r>
            <a:r>
              <a:rPr sz="600" spc="1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ill</a:t>
            </a:r>
            <a:r>
              <a:rPr sz="900" spc="75" baseline="4629" dirty="0">
                <a:latin typeface="Arial"/>
                <a:cs typeface="Arial"/>
              </a:rPr>
              <a:t>y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1918" name="object 1918"/>
          <p:cNvSpPr txBox="1"/>
          <p:nvPr/>
        </p:nvSpPr>
        <p:spPr>
          <a:xfrm rot="19920000">
            <a:off x="8029832" y="3913038"/>
            <a:ext cx="284094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20" dirty="0">
                <a:latin typeface="Arial"/>
                <a:cs typeface="Arial"/>
              </a:rPr>
              <a:t>i</a:t>
            </a:r>
            <a:r>
              <a:rPr sz="600" spc="-10" dirty="0">
                <a:latin typeface="Arial"/>
                <a:cs typeface="Arial"/>
              </a:rPr>
              <a:t>cc</a:t>
            </a:r>
            <a:r>
              <a:rPr sz="600" spc="15" dirty="0">
                <a:latin typeface="Arial"/>
                <a:cs typeface="Arial"/>
              </a:rPr>
              <a:t>a</a:t>
            </a:r>
            <a:r>
              <a:rPr sz="600" spc="20" dirty="0">
                <a:latin typeface="Arial"/>
                <a:cs typeface="Arial"/>
              </a:rPr>
              <a:t>d</a:t>
            </a:r>
            <a:r>
              <a:rPr sz="600" spc="-20" dirty="0">
                <a:latin typeface="Arial"/>
                <a:cs typeface="Arial"/>
              </a:rPr>
              <a:t>ill</a:t>
            </a:r>
            <a:r>
              <a:rPr sz="600" spc="50" dirty="0">
                <a:latin typeface="Arial"/>
                <a:cs typeface="Arial"/>
              </a:rPr>
              <a:t>y</a:t>
            </a:r>
            <a:endParaRPr sz="600">
              <a:latin typeface="Arial"/>
              <a:cs typeface="Arial"/>
            </a:endParaRPr>
          </a:p>
        </p:txBody>
      </p:sp>
      <p:sp>
        <p:nvSpPr>
          <p:cNvPr id="1919" name="object 1919"/>
          <p:cNvSpPr txBox="1"/>
          <p:nvPr/>
        </p:nvSpPr>
        <p:spPr>
          <a:xfrm rot="19980000">
            <a:off x="7986831" y="3988243"/>
            <a:ext cx="89523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40" dirty="0">
                <a:latin typeface="Arial"/>
                <a:cs typeface="Arial"/>
              </a:rPr>
              <a:t>P</a:t>
            </a:r>
            <a:endParaRPr sz="600">
              <a:latin typeface="Arial"/>
              <a:cs typeface="Arial"/>
            </a:endParaRPr>
          </a:p>
        </p:txBody>
      </p:sp>
      <p:sp>
        <p:nvSpPr>
          <p:cNvPr id="1923" name="object 1923"/>
          <p:cNvSpPr txBox="1"/>
          <p:nvPr/>
        </p:nvSpPr>
        <p:spPr>
          <a:xfrm rot="19860000">
            <a:off x="8367322" y="3632436"/>
            <a:ext cx="328368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45" dirty="0">
                <a:latin typeface="Arial"/>
                <a:cs typeface="Arial"/>
              </a:rPr>
              <a:t>P</a:t>
            </a:r>
            <a:r>
              <a:rPr sz="600" spc="-20" dirty="0">
                <a:latin typeface="Arial"/>
                <a:cs typeface="Arial"/>
              </a:rPr>
              <a:t>i</a:t>
            </a:r>
            <a:r>
              <a:rPr sz="600" spc="-10" dirty="0">
                <a:latin typeface="Arial"/>
                <a:cs typeface="Arial"/>
              </a:rPr>
              <a:t>cc</a:t>
            </a:r>
            <a:r>
              <a:rPr sz="600" spc="15" dirty="0">
                <a:latin typeface="Arial"/>
                <a:cs typeface="Arial"/>
              </a:rPr>
              <a:t>a</a:t>
            </a:r>
            <a:r>
              <a:rPr sz="600" spc="20" dirty="0">
                <a:latin typeface="Arial"/>
                <a:cs typeface="Arial"/>
              </a:rPr>
              <a:t>d</a:t>
            </a:r>
            <a:r>
              <a:rPr sz="600" spc="-20" dirty="0">
                <a:latin typeface="Arial"/>
                <a:cs typeface="Arial"/>
              </a:rPr>
              <a:t>ill</a:t>
            </a:r>
            <a:r>
              <a:rPr sz="600" spc="50" dirty="0">
                <a:latin typeface="Arial"/>
                <a:cs typeface="Arial"/>
              </a:rPr>
              <a:t>y</a:t>
            </a:r>
            <a:endParaRPr sz="600">
              <a:latin typeface="Arial"/>
              <a:cs typeface="Arial"/>
            </a:endParaRPr>
          </a:p>
        </p:txBody>
      </p:sp>
      <p:sp>
        <p:nvSpPr>
          <p:cNvPr id="1924" name="object 1924"/>
          <p:cNvSpPr/>
          <p:nvPr/>
        </p:nvSpPr>
        <p:spPr>
          <a:xfrm>
            <a:off x="7166927" y="2255574"/>
            <a:ext cx="287992" cy="46722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 txBox="1"/>
          <p:nvPr/>
        </p:nvSpPr>
        <p:spPr>
          <a:xfrm rot="3660000">
            <a:off x="7077582" y="2418263"/>
            <a:ext cx="42659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900" spc="7" baseline="4629" dirty="0">
                <a:latin typeface="Arial"/>
                <a:cs typeface="Arial"/>
              </a:rPr>
              <a:t>R</a:t>
            </a:r>
            <a:r>
              <a:rPr sz="600" spc="5" dirty="0">
                <a:latin typeface="Arial"/>
                <a:cs typeface="Arial"/>
              </a:rPr>
              <a:t>egent</a:t>
            </a:r>
            <a:r>
              <a:rPr sz="600" spc="-12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Stre</a:t>
            </a:r>
            <a:endParaRPr sz="600">
              <a:latin typeface="Arial"/>
              <a:cs typeface="Arial"/>
            </a:endParaRPr>
          </a:p>
        </p:txBody>
      </p:sp>
      <p:sp>
        <p:nvSpPr>
          <p:cNvPr id="1926" name="object 1926"/>
          <p:cNvSpPr txBox="1"/>
          <p:nvPr/>
        </p:nvSpPr>
        <p:spPr>
          <a:xfrm rot="3480000">
            <a:off x="7357441" y="2621830"/>
            <a:ext cx="90196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spc="30" dirty="0"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1927" name="object 1927"/>
          <p:cNvSpPr txBox="1"/>
          <p:nvPr/>
        </p:nvSpPr>
        <p:spPr>
          <a:xfrm rot="3300000">
            <a:off x="7381703" y="2653587"/>
            <a:ext cx="82069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spc="65" dirty="0"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1929" name="object 1929"/>
          <p:cNvSpPr txBox="1"/>
          <p:nvPr/>
        </p:nvSpPr>
        <p:spPr>
          <a:xfrm rot="3660000">
            <a:off x="8274696" y="4031533"/>
            <a:ext cx="399002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750" spc="-30" baseline="5555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750" spc="7" baseline="5555" dirty="0">
                <a:solidFill>
                  <a:srgbClr val="212121"/>
                </a:solidFill>
                <a:latin typeface="Arial"/>
                <a:cs typeface="Arial"/>
              </a:rPr>
              <a:t>hu</a:t>
            </a:r>
            <a:r>
              <a:rPr sz="750" spc="-7" baseline="5555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750" spc="-37" baseline="5555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500" spc="60" dirty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5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500" spc="-45" dirty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500" spc="-5" dirty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500" spc="1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500" spc="-25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500" spc="50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930" name="object 1930"/>
          <p:cNvSpPr txBox="1"/>
          <p:nvPr/>
        </p:nvSpPr>
        <p:spPr>
          <a:xfrm rot="3300000">
            <a:off x="2542486" y="2479725"/>
            <a:ext cx="368389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00" spc="-140" dirty="0">
                <a:solidFill>
                  <a:srgbClr val="212121"/>
                </a:solidFill>
                <a:latin typeface="Arial"/>
                <a:cs typeface="Arial"/>
              </a:rPr>
              <a:t>J</a:t>
            </a:r>
            <a:r>
              <a:rPr sz="500" spc="15" dirty="0">
                <a:solidFill>
                  <a:srgbClr val="212121"/>
                </a:solidFill>
                <a:latin typeface="Arial"/>
                <a:cs typeface="Arial"/>
              </a:rPr>
              <a:t>one</a:t>
            </a:r>
            <a:r>
              <a:rPr sz="500" spc="30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5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500" spc="-40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500" spc="35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500" spc="5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500" spc="15" dirty="0">
                <a:solidFill>
                  <a:srgbClr val="212121"/>
                </a:solidFill>
                <a:latin typeface="Arial"/>
                <a:cs typeface="Arial"/>
              </a:rPr>
              <a:t>ee</a:t>
            </a:r>
            <a:r>
              <a:rPr sz="500" spc="70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931" name="object 1931"/>
          <p:cNvSpPr/>
          <p:nvPr/>
        </p:nvSpPr>
        <p:spPr>
          <a:xfrm>
            <a:off x="-7600" y="1583264"/>
            <a:ext cx="291646" cy="1739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 txBox="1"/>
          <p:nvPr/>
        </p:nvSpPr>
        <p:spPr>
          <a:xfrm>
            <a:off x="-10373" y="1553014"/>
            <a:ext cx="29464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415">
              <a:lnSpc>
                <a:spcPct val="100000"/>
              </a:lnSpc>
            </a:pPr>
            <a:r>
              <a:rPr sz="700" i="1" spc="65" dirty="0">
                <a:solidFill>
                  <a:srgbClr val="0B8415"/>
                </a:solidFill>
                <a:latin typeface="Arial"/>
                <a:cs typeface="Arial"/>
              </a:rPr>
              <a:t>v</a:t>
            </a:r>
            <a:r>
              <a:rPr sz="700" i="1" spc="25" dirty="0">
                <a:solidFill>
                  <a:srgbClr val="0B8415"/>
                </a:solidFill>
                <a:latin typeface="Arial"/>
                <a:cs typeface="Arial"/>
              </a:rPr>
              <a:t>eno</a:t>
            </a:r>
            <a:r>
              <a:rPr sz="700" i="1" spc="55" dirty="0">
                <a:solidFill>
                  <a:srgbClr val="0B8415"/>
                </a:solidFill>
                <a:latin typeface="Arial"/>
                <a:cs typeface="Arial"/>
              </a:rPr>
              <a:t>r </a:t>
            </a:r>
            <a:r>
              <a:rPr sz="700" i="1" spc="50" dirty="0">
                <a:solidFill>
                  <a:srgbClr val="0B8415"/>
                </a:solidFill>
                <a:latin typeface="Arial"/>
                <a:cs typeface="Arial"/>
              </a:rPr>
              <a:t> </a:t>
            </a:r>
            <a:r>
              <a:rPr sz="700" i="1" spc="15" dirty="0">
                <a:solidFill>
                  <a:srgbClr val="0B8415"/>
                </a:solidFill>
                <a:latin typeface="Arial"/>
                <a:cs typeface="Arial"/>
              </a:rPr>
              <a:t>uare</a:t>
            </a:r>
            <a:endParaRPr sz="700">
              <a:latin typeface="Arial"/>
              <a:cs typeface="Arial"/>
            </a:endParaRPr>
          </a:p>
        </p:txBody>
      </p:sp>
      <p:sp>
        <p:nvSpPr>
          <p:cNvPr id="1933" name="object 1933"/>
          <p:cNvSpPr/>
          <p:nvPr/>
        </p:nvSpPr>
        <p:spPr>
          <a:xfrm>
            <a:off x="8893493" y="5468471"/>
            <a:ext cx="259396" cy="25501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 txBox="1"/>
          <p:nvPr/>
        </p:nvSpPr>
        <p:spPr>
          <a:xfrm>
            <a:off x="8887923" y="5456266"/>
            <a:ext cx="2584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5080" indent="-49530">
              <a:lnSpc>
                <a:spcPct val="100000"/>
              </a:lnSpc>
            </a:pPr>
            <a:r>
              <a:rPr sz="600" i="1" spc="5" dirty="0">
                <a:solidFill>
                  <a:srgbClr val="0B8415"/>
                </a:solidFill>
                <a:latin typeface="Arial"/>
                <a:cs typeface="Arial"/>
              </a:rPr>
              <a:t>St</a:t>
            </a:r>
            <a:r>
              <a:rPr sz="600" i="1" spc="-85" dirty="0">
                <a:solidFill>
                  <a:srgbClr val="0B8415"/>
                </a:solidFill>
                <a:latin typeface="Arial"/>
                <a:cs typeface="Arial"/>
              </a:rPr>
              <a:t> </a:t>
            </a:r>
            <a:r>
              <a:rPr sz="600" i="1" spc="-35" dirty="0">
                <a:solidFill>
                  <a:srgbClr val="0B8415"/>
                </a:solidFill>
                <a:latin typeface="Arial"/>
                <a:cs typeface="Arial"/>
              </a:rPr>
              <a:t>Jam  </a:t>
            </a:r>
            <a:r>
              <a:rPr sz="600" i="1" spc="-5" dirty="0">
                <a:solidFill>
                  <a:srgbClr val="0B8415"/>
                </a:solidFill>
                <a:latin typeface="Arial"/>
                <a:cs typeface="Arial"/>
              </a:rPr>
              <a:t>Squ</a:t>
            </a:r>
            <a:r>
              <a:rPr sz="600" i="1" spc="30" dirty="0">
                <a:solidFill>
                  <a:srgbClr val="0B8415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1935" name="object 1935"/>
          <p:cNvSpPr txBox="1"/>
          <p:nvPr/>
        </p:nvSpPr>
        <p:spPr>
          <a:xfrm>
            <a:off x="8914516" y="5638619"/>
            <a:ext cx="24701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i="1" spc="-35" dirty="0">
                <a:solidFill>
                  <a:srgbClr val="0B8415"/>
                </a:solidFill>
                <a:latin typeface="Arial"/>
                <a:cs typeface="Arial"/>
              </a:rPr>
              <a:t>G</a:t>
            </a:r>
            <a:r>
              <a:rPr sz="600" i="1" dirty="0">
                <a:solidFill>
                  <a:srgbClr val="0B8415"/>
                </a:solidFill>
                <a:latin typeface="Arial"/>
                <a:cs typeface="Arial"/>
              </a:rPr>
              <a:t>a</a:t>
            </a:r>
            <a:r>
              <a:rPr sz="600" i="1" spc="35" dirty="0">
                <a:solidFill>
                  <a:srgbClr val="0B8415"/>
                </a:solidFill>
                <a:latin typeface="Arial"/>
                <a:cs typeface="Arial"/>
              </a:rPr>
              <a:t>r</a:t>
            </a:r>
            <a:r>
              <a:rPr sz="600" i="1" spc="20" dirty="0">
                <a:solidFill>
                  <a:srgbClr val="0B8415"/>
                </a:solidFill>
                <a:latin typeface="Arial"/>
                <a:cs typeface="Arial"/>
              </a:rPr>
              <a:t>d</a:t>
            </a:r>
            <a:r>
              <a:rPr sz="600" i="1" spc="30" dirty="0">
                <a:solidFill>
                  <a:srgbClr val="0B8415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1937" name="object 1937"/>
          <p:cNvSpPr txBox="1"/>
          <p:nvPr/>
        </p:nvSpPr>
        <p:spPr>
          <a:xfrm>
            <a:off x="4223506" y="2667688"/>
            <a:ext cx="416559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 marR="5080" indent="-64769">
              <a:lnSpc>
                <a:spcPct val="100000"/>
              </a:lnSpc>
            </a:pPr>
            <a:r>
              <a:rPr sz="500" spc="20" dirty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50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500" spc="5" dirty="0">
                <a:solidFill>
                  <a:srgbClr val="0066FF"/>
                </a:solidFill>
                <a:latin typeface="Arial"/>
                <a:cs typeface="Arial"/>
              </a:rPr>
              <a:t>rlo</a:t>
            </a:r>
            <a:r>
              <a:rPr sz="500" spc="80" dirty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500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500" spc="-40" dirty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500" spc="10" dirty="0">
                <a:solidFill>
                  <a:srgbClr val="0066FF"/>
                </a:solidFill>
                <a:latin typeface="Arial"/>
                <a:cs typeface="Arial"/>
              </a:rPr>
              <a:t>la</a:t>
            </a:r>
            <a:r>
              <a:rPr sz="500" spc="-15" dirty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500" spc="35" dirty="0">
                <a:solidFill>
                  <a:srgbClr val="0066FF"/>
                </a:solidFill>
                <a:latin typeface="Arial"/>
                <a:cs typeface="Arial"/>
              </a:rPr>
              <a:t>e </a:t>
            </a:r>
            <a:r>
              <a:rPr sz="500" spc="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50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500" spc="50" dirty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500" spc="-6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500" spc="-40" dirty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50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500" spc="10" dirty="0">
                <a:solidFill>
                  <a:srgbClr val="0066FF"/>
                </a:solidFill>
                <a:latin typeface="Arial"/>
                <a:cs typeface="Arial"/>
              </a:rPr>
              <a:t>rk</a:t>
            </a:r>
            <a:endParaRPr sz="500">
              <a:latin typeface="Arial"/>
              <a:cs typeface="Arial"/>
            </a:endParaRPr>
          </a:p>
        </p:txBody>
      </p:sp>
      <p:sp>
        <p:nvSpPr>
          <p:cNvPr id="1938" name="object 1938"/>
          <p:cNvSpPr txBox="1"/>
          <p:nvPr/>
        </p:nvSpPr>
        <p:spPr>
          <a:xfrm>
            <a:off x="4310219" y="4896908"/>
            <a:ext cx="429259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marR="5080" indent="-76200">
              <a:lnSpc>
                <a:spcPct val="100000"/>
              </a:lnSpc>
            </a:pPr>
            <a:r>
              <a:rPr sz="600" spc="-20" dirty="0">
                <a:solidFill>
                  <a:srgbClr val="993399"/>
                </a:solidFill>
                <a:latin typeface="Arial"/>
                <a:cs typeface="Arial"/>
              </a:rPr>
              <a:t>S</a:t>
            </a:r>
            <a:r>
              <a:rPr sz="600" spc="-5" dirty="0">
                <a:solidFill>
                  <a:srgbClr val="993399"/>
                </a:solidFill>
                <a:latin typeface="Arial"/>
                <a:cs typeface="Arial"/>
              </a:rPr>
              <a:t>a</a:t>
            </a:r>
            <a:r>
              <a:rPr sz="600" spc="-20" dirty="0">
                <a:solidFill>
                  <a:srgbClr val="993399"/>
                </a:solidFill>
                <a:latin typeface="Arial"/>
                <a:cs typeface="Arial"/>
              </a:rPr>
              <a:t>i</a:t>
            </a:r>
            <a:r>
              <a:rPr sz="600" spc="20" dirty="0">
                <a:solidFill>
                  <a:srgbClr val="993399"/>
                </a:solidFill>
                <a:latin typeface="Arial"/>
                <a:cs typeface="Arial"/>
              </a:rPr>
              <a:t>n</a:t>
            </a:r>
            <a:r>
              <a:rPr sz="600" spc="-5" dirty="0">
                <a:solidFill>
                  <a:srgbClr val="993399"/>
                </a:solidFill>
                <a:latin typeface="Arial"/>
                <a:cs typeface="Arial"/>
              </a:rPr>
              <a:t>s</a:t>
            </a:r>
            <a:r>
              <a:rPr sz="600" spc="20" dirty="0">
                <a:solidFill>
                  <a:srgbClr val="993399"/>
                </a:solidFill>
                <a:latin typeface="Arial"/>
                <a:cs typeface="Arial"/>
              </a:rPr>
              <a:t>bu</a:t>
            </a:r>
            <a:r>
              <a:rPr sz="600" spc="35" dirty="0">
                <a:solidFill>
                  <a:srgbClr val="993399"/>
                </a:solidFill>
                <a:latin typeface="Arial"/>
                <a:cs typeface="Arial"/>
              </a:rPr>
              <a:t>r</a:t>
            </a:r>
            <a:r>
              <a:rPr sz="600" spc="-10" dirty="0">
                <a:solidFill>
                  <a:srgbClr val="993399"/>
                </a:solidFill>
                <a:latin typeface="Arial"/>
                <a:cs typeface="Arial"/>
              </a:rPr>
              <a:t>y</a:t>
            </a:r>
            <a:r>
              <a:rPr sz="600" dirty="0">
                <a:solidFill>
                  <a:srgbClr val="993399"/>
                </a:solidFill>
                <a:latin typeface="Arial"/>
                <a:cs typeface="Arial"/>
              </a:rPr>
              <a:t>'</a:t>
            </a:r>
            <a:r>
              <a:rPr sz="600" spc="5" dirty="0">
                <a:solidFill>
                  <a:srgbClr val="993399"/>
                </a:solidFill>
                <a:latin typeface="Arial"/>
                <a:cs typeface="Arial"/>
              </a:rPr>
              <a:t>s  </a:t>
            </a:r>
            <a:r>
              <a:rPr sz="600" spc="10" dirty="0">
                <a:solidFill>
                  <a:srgbClr val="993399"/>
                </a:solidFill>
                <a:latin typeface="Arial"/>
                <a:cs typeface="Arial"/>
              </a:rPr>
              <a:t>Central</a:t>
            </a:r>
            <a:endParaRPr sz="600">
              <a:latin typeface="Arial"/>
              <a:cs typeface="Arial"/>
            </a:endParaRPr>
          </a:p>
        </p:txBody>
      </p:sp>
      <p:sp>
        <p:nvSpPr>
          <p:cNvPr id="1940" name="object 1940"/>
          <p:cNvSpPr txBox="1"/>
          <p:nvPr/>
        </p:nvSpPr>
        <p:spPr>
          <a:xfrm>
            <a:off x="3938019" y="4434978"/>
            <a:ext cx="39243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6045">
              <a:lnSpc>
                <a:spcPct val="100000"/>
              </a:lnSpc>
            </a:pPr>
            <a:r>
              <a:rPr sz="650" spc="5" dirty="0">
                <a:solidFill>
                  <a:srgbClr val="444444"/>
                </a:solidFill>
                <a:latin typeface="Arial"/>
                <a:cs typeface="Arial"/>
              </a:rPr>
              <a:t>May  </a:t>
            </a:r>
            <a:r>
              <a:rPr sz="650" spc="-40" dirty="0">
                <a:solidFill>
                  <a:srgbClr val="444444"/>
                </a:solidFill>
                <a:latin typeface="Arial"/>
                <a:cs typeface="Arial"/>
              </a:rPr>
              <a:t>F</a:t>
            </a:r>
            <a:r>
              <a:rPr sz="650" spc="-5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650" spc="30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650" spc="50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650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sz="650" spc="-5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650" spc="55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650" spc="-10" dirty="0">
                <a:solidFill>
                  <a:srgbClr val="444444"/>
                </a:solidFill>
                <a:latin typeface="Arial"/>
                <a:cs typeface="Arial"/>
              </a:rPr>
              <a:t>el</a:t>
            </a:r>
            <a:endParaRPr sz="650">
              <a:latin typeface="Arial"/>
              <a:cs typeface="Arial"/>
            </a:endParaRPr>
          </a:p>
        </p:txBody>
      </p:sp>
      <p:sp>
        <p:nvSpPr>
          <p:cNvPr id="1941" name="object 1941"/>
          <p:cNvSpPr/>
          <p:nvPr/>
        </p:nvSpPr>
        <p:spPr>
          <a:xfrm>
            <a:off x="81328" y="2410234"/>
            <a:ext cx="55880" cy="60960"/>
          </a:xfrm>
          <a:custGeom>
            <a:avLst/>
            <a:gdLst/>
            <a:ahLst/>
            <a:cxnLst/>
            <a:rect l="l" t="t" r="r" b="b"/>
            <a:pathLst>
              <a:path w="55880" h="60960">
                <a:moveTo>
                  <a:pt x="0" y="0"/>
                </a:moveTo>
                <a:lnTo>
                  <a:pt x="12344" y="0"/>
                </a:lnTo>
                <a:lnTo>
                  <a:pt x="27901" y="41427"/>
                </a:lnTo>
                <a:lnTo>
                  <a:pt x="43459" y="0"/>
                </a:lnTo>
                <a:lnTo>
                  <a:pt x="55803" y="0"/>
                </a:lnTo>
                <a:lnTo>
                  <a:pt x="55803" y="60909"/>
                </a:lnTo>
                <a:lnTo>
                  <a:pt x="47726" y="60909"/>
                </a:lnTo>
                <a:lnTo>
                  <a:pt x="47726" y="7365"/>
                </a:lnTo>
                <a:lnTo>
                  <a:pt x="32054" y="49149"/>
                </a:lnTo>
                <a:lnTo>
                  <a:pt x="23749" y="49149"/>
                </a:lnTo>
                <a:lnTo>
                  <a:pt x="7950" y="7365"/>
                </a:lnTo>
                <a:lnTo>
                  <a:pt x="7950" y="60909"/>
                </a:lnTo>
                <a:lnTo>
                  <a:pt x="0" y="60909"/>
                </a:lnTo>
                <a:lnTo>
                  <a:pt x="0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153150" y="2417828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09"/>
                </a:lnTo>
              </a:path>
            </a:pathLst>
          </a:custGeom>
          <a:ln w="227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141752" y="2412374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96" y="0"/>
                </a:lnTo>
              </a:path>
            </a:pathLst>
          </a:custGeom>
          <a:ln w="24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64546" y="2400026"/>
            <a:ext cx="22860" cy="78740"/>
          </a:xfrm>
          <a:custGeom>
            <a:avLst/>
            <a:gdLst/>
            <a:ahLst/>
            <a:cxnLst/>
            <a:rect l="l" t="t" r="r" b="b"/>
            <a:pathLst>
              <a:path w="22860" h="78739">
                <a:moveTo>
                  <a:pt x="0" y="78714"/>
                </a:moveTo>
                <a:lnTo>
                  <a:pt x="22796" y="78714"/>
                </a:lnTo>
                <a:lnTo>
                  <a:pt x="22796" y="0"/>
                </a:lnTo>
                <a:lnTo>
                  <a:pt x="0" y="0"/>
                </a:lnTo>
                <a:lnTo>
                  <a:pt x="0" y="78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87340" y="2400026"/>
            <a:ext cx="22860" cy="78740"/>
          </a:xfrm>
          <a:custGeom>
            <a:avLst/>
            <a:gdLst/>
            <a:ahLst/>
            <a:cxnLst/>
            <a:rect l="l" t="t" r="r" b="b"/>
            <a:pathLst>
              <a:path w="22860" h="78739">
                <a:moveTo>
                  <a:pt x="0" y="78714"/>
                </a:moveTo>
                <a:lnTo>
                  <a:pt x="22796" y="78714"/>
                </a:lnTo>
                <a:lnTo>
                  <a:pt x="22796" y="0"/>
                </a:lnTo>
                <a:lnTo>
                  <a:pt x="0" y="0"/>
                </a:lnTo>
                <a:lnTo>
                  <a:pt x="0" y="78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214530" y="2424360"/>
            <a:ext cx="42545" cy="48260"/>
          </a:xfrm>
          <a:custGeom>
            <a:avLst/>
            <a:gdLst/>
            <a:ahLst/>
            <a:cxnLst/>
            <a:rect l="l" t="t" r="r" b="b"/>
            <a:pathLst>
              <a:path w="42545" h="48260">
                <a:moveTo>
                  <a:pt x="42379" y="22085"/>
                </a:moveTo>
                <a:lnTo>
                  <a:pt x="42379" y="25768"/>
                </a:lnTo>
                <a:lnTo>
                  <a:pt x="7835" y="25768"/>
                </a:lnTo>
                <a:lnTo>
                  <a:pt x="8140" y="30924"/>
                </a:lnTo>
                <a:lnTo>
                  <a:pt x="9677" y="34848"/>
                </a:lnTo>
                <a:lnTo>
                  <a:pt x="12471" y="37515"/>
                </a:lnTo>
                <a:lnTo>
                  <a:pt x="15227" y="40220"/>
                </a:lnTo>
                <a:lnTo>
                  <a:pt x="19113" y="41554"/>
                </a:lnTo>
                <a:lnTo>
                  <a:pt x="24104" y="41554"/>
                </a:lnTo>
                <a:lnTo>
                  <a:pt x="27012" y="41554"/>
                </a:lnTo>
                <a:lnTo>
                  <a:pt x="40601" y="37401"/>
                </a:lnTo>
                <a:lnTo>
                  <a:pt x="40601" y="44399"/>
                </a:lnTo>
                <a:lnTo>
                  <a:pt x="37909" y="45592"/>
                </a:lnTo>
                <a:lnTo>
                  <a:pt x="35140" y="46481"/>
                </a:lnTo>
                <a:lnTo>
                  <a:pt x="32283" y="47015"/>
                </a:lnTo>
                <a:lnTo>
                  <a:pt x="29438" y="47637"/>
                </a:lnTo>
                <a:lnTo>
                  <a:pt x="26593" y="47967"/>
                </a:lnTo>
                <a:lnTo>
                  <a:pt x="23736" y="47967"/>
                </a:lnTo>
                <a:lnTo>
                  <a:pt x="16382" y="47967"/>
                </a:lnTo>
                <a:lnTo>
                  <a:pt x="10566" y="45885"/>
                </a:lnTo>
                <a:lnTo>
                  <a:pt x="6286" y="41668"/>
                </a:lnTo>
                <a:lnTo>
                  <a:pt x="2082" y="37401"/>
                </a:lnTo>
                <a:lnTo>
                  <a:pt x="0" y="31648"/>
                </a:lnTo>
                <a:lnTo>
                  <a:pt x="0" y="24345"/>
                </a:lnTo>
                <a:lnTo>
                  <a:pt x="0" y="16916"/>
                </a:lnTo>
                <a:lnTo>
                  <a:pt x="2019" y="11010"/>
                </a:lnTo>
                <a:lnTo>
                  <a:pt x="6057" y="6654"/>
                </a:lnTo>
                <a:lnTo>
                  <a:pt x="10083" y="2235"/>
                </a:lnTo>
                <a:lnTo>
                  <a:pt x="15557" y="0"/>
                </a:lnTo>
                <a:lnTo>
                  <a:pt x="22440" y="0"/>
                </a:lnTo>
                <a:lnTo>
                  <a:pt x="28524" y="0"/>
                </a:lnTo>
                <a:lnTo>
                  <a:pt x="33362" y="1993"/>
                </a:lnTo>
                <a:lnTo>
                  <a:pt x="36918" y="5943"/>
                </a:lnTo>
                <a:lnTo>
                  <a:pt x="40538" y="9918"/>
                </a:lnTo>
                <a:lnTo>
                  <a:pt x="42379" y="15290"/>
                </a:lnTo>
                <a:lnTo>
                  <a:pt x="42379" y="2208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222608" y="2430659"/>
            <a:ext cx="27305" cy="13970"/>
          </a:xfrm>
          <a:custGeom>
            <a:avLst/>
            <a:gdLst/>
            <a:ahLst/>
            <a:cxnLst/>
            <a:rect l="l" t="t" r="r" b="b"/>
            <a:pathLst>
              <a:path w="27304" h="13969">
                <a:moveTo>
                  <a:pt x="26708" y="13525"/>
                </a:moveTo>
                <a:lnTo>
                  <a:pt x="26708" y="9436"/>
                </a:lnTo>
                <a:lnTo>
                  <a:pt x="25552" y="6134"/>
                </a:lnTo>
                <a:lnTo>
                  <a:pt x="23266" y="3670"/>
                </a:lnTo>
                <a:lnTo>
                  <a:pt x="21031" y="1244"/>
                </a:lnTo>
                <a:lnTo>
                  <a:pt x="18072" y="0"/>
                </a:lnTo>
                <a:lnTo>
                  <a:pt x="14363" y="0"/>
                </a:lnTo>
                <a:lnTo>
                  <a:pt x="10147" y="0"/>
                </a:lnTo>
                <a:lnTo>
                  <a:pt x="0" y="13525"/>
                </a:lnTo>
                <a:lnTo>
                  <a:pt x="26708" y="1352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263086" y="2424369"/>
            <a:ext cx="38735" cy="46990"/>
          </a:xfrm>
          <a:custGeom>
            <a:avLst/>
            <a:gdLst/>
            <a:ahLst/>
            <a:cxnLst/>
            <a:rect l="l" t="t" r="r" b="b"/>
            <a:pathLst>
              <a:path w="38735" h="46989">
                <a:moveTo>
                  <a:pt x="38227" y="19227"/>
                </a:moveTo>
                <a:lnTo>
                  <a:pt x="38227" y="46774"/>
                </a:lnTo>
                <a:lnTo>
                  <a:pt x="30746" y="46774"/>
                </a:lnTo>
                <a:lnTo>
                  <a:pt x="30746" y="19469"/>
                </a:lnTo>
                <a:lnTo>
                  <a:pt x="30746" y="15138"/>
                </a:lnTo>
                <a:lnTo>
                  <a:pt x="29908" y="11861"/>
                </a:lnTo>
                <a:lnTo>
                  <a:pt x="28257" y="9728"/>
                </a:lnTo>
                <a:lnTo>
                  <a:pt x="26593" y="7594"/>
                </a:lnTo>
                <a:lnTo>
                  <a:pt x="24041" y="6527"/>
                </a:lnTo>
                <a:lnTo>
                  <a:pt x="20662" y="6527"/>
                </a:lnTo>
                <a:lnTo>
                  <a:pt x="16624" y="6527"/>
                </a:lnTo>
                <a:lnTo>
                  <a:pt x="13411" y="7835"/>
                </a:lnTo>
                <a:lnTo>
                  <a:pt x="11036" y="10439"/>
                </a:lnTo>
                <a:lnTo>
                  <a:pt x="8724" y="12992"/>
                </a:lnTo>
                <a:lnTo>
                  <a:pt x="7594" y="16471"/>
                </a:lnTo>
                <a:lnTo>
                  <a:pt x="7594" y="20891"/>
                </a:lnTo>
                <a:lnTo>
                  <a:pt x="7594" y="46774"/>
                </a:lnTo>
                <a:lnTo>
                  <a:pt x="0" y="46774"/>
                </a:lnTo>
                <a:lnTo>
                  <a:pt x="0" y="1066"/>
                </a:lnTo>
                <a:lnTo>
                  <a:pt x="7594" y="1066"/>
                </a:lnTo>
                <a:lnTo>
                  <a:pt x="7594" y="8191"/>
                </a:lnTo>
                <a:lnTo>
                  <a:pt x="9321" y="5435"/>
                </a:lnTo>
                <a:lnTo>
                  <a:pt x="11430" y="3378"/>
                </a:lnTo>
                <a:lnTo>
                  <a:pt x="13893" y="2006"/>
                </a:lnTo>
                <a:lnTo>
                  <a:pt x="16319" y="685"/>
                </a:lnTo>
                <a:lnTo>
                  <a:pt x="19138" y="0"/>
                </a:lnTo>
                <a:lnTo>
                  <a:pt x="22313" y="0"/>
                </a:lnTo>
                <a:lnTo>
                  <a:pt x="27546" y="0"/>
                </a:lnTo>
                <a:lnTo>
                  <a:pt x="31483" y="1625"/>
                </a:lnTo>
                <a:lnTo>
                  <a:pt x="34188" y="4864"/>
                </a:lnTo>
                <a:lnTo>
                  <a:pt x="36855" y="8128"/>
                </a:lnTo>
                <a:lnTo>
                  <a:pt x="38227" y="12903"/>
                </a:lnTo>
                <a:lnTo>
                  <a:pt x="38227" y="1922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308674" y="2424369"/>
            <a:ext cx="38735" cy="46990"/>
          </a:xfrm>
          <a:custGeom>
            <a:avLst/>
            <a:gdLst/>
            <a:ahLst/>
            <a:cxnLst/>
            <a:rect l="l" t="t" r="r" b="b"/>
            <a:pathLst>
              <a:path w="38735" h="46989">
                <a:moveTo>
                  <a:pt x="38226" y="19227"/>
                </a:moveTo>
                <a:lnTo>
                  <a:pt x="38226" y="46774"/>
                </a:lnTo>
                <a:lnTo>
                  <a:pt x="30746" y="46774"/>
                </a:lnTo>
                <a:lnTo>
                  <a:pt x="30746" y="19469"/>
                </a:lnTo>
                <a:lnTo>
                  <a:pt x="30746" y="15138"/>
                </a:lnTo>
                <a:lnTo>
                  <a:pt x="29908" y="11861"/>
                </a:lnTo>
                <a:lnTo>
                  <a:pt x="28257" y="9728"/>
                </a:lnTo>
                <a:lnTo>
                  <a:pt x="26593" y="7594"/>
                </a:lnTo>
                <a:lnTo>
                  <a:pt x="24041" y="6527"/>
                </a:lnTo>
                <a:lnTo>
                  <a:pt x="20662" y="6527"/>
                </a:lnTo>
                <a:lnTo>
                  <a:pt x="16624" y="6527"/>
                </a:lnTo>
                <a:lnTo>
                  <a:pt x="13411" y="7835"/>
                </a:lnTo>
                <a:lnTo>
                  <a:pt x="11036" y="10439"/>
                </a:lnTo>
                <a:lnTo>
                  <a:pt x="8724" y="12992"/>
                </a:lnTo>
                <a:lnTo>
                  <a:pt x="7594" y="16471"/>
                </a:lnTo>
                <a:lnTo>
                  <a:pt x="7594" y="20891"/>
                </a:lnTo>
                <a:lnTo>
                  <a:pt x="7594" y="46774"/>
                </a:lnTo>
                <a:lnTo>
                  <a:pt x="0" y="46774"/>
                </a:lnTo>
                <a:lnTo>
                  <a:pt x="0" y="1066"/>
                </a:lnTo>
                <a:lnTo>
                  <a:pt x="7594" y="1066"/>
                </a:lnTo>
                <a:lnTo>
                  <a:pt x="7594" y="8191"/>
                </a:lnTo>
                <a:lnTo>
                  <a:pt x="9321" y="5435"/>
                </a:lnTo>
                <a:lnTo>
                  <a:pt x="11429" y="3378"/>
                </a:lnTo>
                <a:lnTo>
                  <a:pt x="13893" y="2006"/>
                </a:lnTo>
                <a:lnTo>
                  <a:pt x="16319" y="685"/>
                </a:lnTo>
                <a:lnTo>
                  <a:pt x="19138" y="0"/>
                </a:lnTo>
                <a:lnTo>
                  <a:pt x="22313" y="0"/>
                </a:lnTo>
                <a:lnTo>
                  <a:pt x="27546" y="0"/>
                </a:lnTo>
                <a:lnTo>
                  <a:pt x="31483" y="1625"/>
                </a:lnTo>
                <a:lnTo>
                  <a:pt x="34188" y="4864"/>
                </a:lnTo>
                <a:lnTo>
                  <a:pt x="36855" y="8128"/>
                </a:lnTo>
                <a:lnTo>
                  <a:pt x="38226" y="12903"/>
                </a:lnTo>
                <a:lnTo>
                  <a:pt x="38226" y="19227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358297" y="2417828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09"/>
                </a:lnTo>
              </a:path>
            </a:pathLst>
          </a:custGeom>
          <a:ln w="227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346899" y="2412374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96" y="0"/>
                </a:lnTo>
              </a:path>
            </a:pathLst>
          </a:custGeom>
          <a:ln w="24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376579" y="2425433"/>
            <a:ext cx="38735" cy="46990"/>
          </a:xfrm>
          <a:custGeom>
            <a:avLst/>
            <a:gdLst/>
            <a:ahLst/>
            <a:cxnLst/>
            <a:rect l="l" t="t" r="r" b="b"/>
            <a:pathLst>
              <a:path w="38734" h="46989">
                <a:moveTo>
                  <a:pt x="0" y="27660"/>
                </a:moveTo>
                <a:lnTo>
                  <a:pt x="0" y="0"/>
                </a:lnTo>
                <a:lnTo>
                  <a:pt x="7480" y="0"/>
                </a:lnTo>
                <a:lnTo>
                  <a:pt x="7480" y="27419"/>
                </a:lnTo>
                <a:lnTo>
                  <a:pt x="7480" y="31699"/>
                </a:lnTo>
                <a:lnTo>
                  <a:pt x="8318" y="34963"/>
                </a:lnTo>
                <a:lnTo>
                  <a:pt x="9982" y="37160"/>
                </a:lnTo>
                <a:lnTo>
                  <a:pt x="11696" y="39293"/>
                </a:lnTo>
                <a:lnTo>
                  <a:pt x="14249" y="40360"/>
                </a:lnTo>
                <a:lnTo>
                  <a:pt x="17576" y="40360"/>
                </a:lnTo>
                <a:lnTo>
                  <a:pt x="21666" y="40360"/>
                </a:lnTo>
                <a:lnTo>
                  <a:pt x="24879" y="39115"/>
                </a:lnTo>
                <a:lnTo>
                  <a:pt x="27190" y="36563"/>
                </a:lnTo>
                <a:lnTo>
                  <a:pt x="29565" y="33947"/>
                </a:lnTo>
                <a:lnTo>
                  <a:pt x="30746" y="30391"/>
                </a:lnTo>
                <a:lnTo>
                  <a:pt x="30746" y="25882"/>
                </a:lnTo>
                <a:lnTo>
                  <a:pt x="30746" y="0"/>
                </a:lnTo>
                <a:lnTo>
                  <a:pt x="38227" y="0"/>
                </a:lnTo>
                <a:lnTo>
                  <a:pt x="38227" y="45707"/>
                </a:lnTo>
                <a:lnTo>
                  <a:pt x="30746" y="45707"/>
                </a:lnTo>
                <a:lnTo>
                  <a:pt x="30746" y="38696"/>
                </a:lnTo>
                <a:lnTo>
                  <a:pt x="28905" y="41490"/>
                </a:lnTo>
                <a:lnTo>
                  <a:pt x="26771" y="43535"/>
                </a:lnTo>
                <a:lnTo>
                  <a:pt x="24333" y="44881"/>
                </a:lnTo>
                <a:lnTo>
                  <a:pt x="21971" y="46202"/>
                </a:lnTo>
                <a:lnTo>
                  <a:pt x="19177" y="46888"/>
                </a:lnTo>
                <a:lnTo>
                  <a:pt x="16027" y="46888"/>
                </a:lnTo>
                <a:lnTo>
                  <a:pt x="10807" y="46888"/>
                </a:lnTo>
                <a:lnTo>
                  <a:pt x="6794" y="45288"/>
                </a:lnTo>
                <a:lnTo>
                  <a:pt x="4038" y="42024"/>
                </a:lnTo>
                <a:lnTo>
                  <a:pt x="1333" y="38696"/>
                </a:lnTo>
                <a:lnTo>
                  <a:pt x="0" y="33921"/>
                </a:lnTo>
                <a:lnTo>
                  <a:pt x="0" y="2766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422649" y="2424365"/>
            <a:ext cx="67310" cy="46990"/>
          </a:xfrm>
          <a:custGeom>
            <a:avLst/>
            <a:gdLst/>
            <a:ahLst/>
            <a:cxnLst/>
            <a:rect l="l" t="t" r="r" b="b"/>
            <a:pathLst>
              <a:path w="67309" h="46989">
                <a:moveTo>
                  <a:pt x="35852" y="9855"/>
                </a:moveTo>
                <a:lnTo>
                  <a:pt x="48310" y="0"/>
                </a:lnTo>
                <a:lnTo>
                  <a:pt x="51879" y="0"/>
                </a:lnTo>
                <a:lnTo>
                  <a:pt x="56629" y="0"/>
                </a:lnTo>
                <a:lnTo>
                  <a:pt x="60248" y="1663"/>
                </a:lnTo>
                <a:lnTo>
                  <a:pt x="62788" y="4991"/>
                </a:lnTo>
                <a:lnTo>
                  <a:pt x="65405" y="8305"/>
                </a:lnTo>
                <a:lnTo>
                  <a:pt x="66713" y="13055"/>
                </a:lnTo>
                <a:lnTo>
                  <a:pt x="66713" y="19227"/>
                </a:lnTo>
                <a:lnTo>
                  <a:pt x="66713" y="46774"/>
                </a:lnTo>
                <a:lnTo>
                  <a:pt x="59118" y="46774"/>
                </a:lnTo>
                <a:lnTo>
                  <a:pt x="59118" y="19469"/>
                </a:lnTo>
                <a:lnTo>
                  <a:pt x="59118" y="15049"/>
                </a:lnTo>
                <a:lnTo>
                  <a:pt x="58318" y="11811"/>
                </a:lnTo>
                <a:lnTo>
                  <a:pt x="56743" y="9728"/>
                </a:lnTo>
                <a:lnTo>
                  <a:pt x="55232" y="7594"/>
                </a:lnTo>
                <a:lnTo>
                  <a:pt x="52882" y="6527"/>
                </a:lnTo>
                <a:lnTo>
                  <a:pt x="49745" y="6527"/>
                </a:lnTo>
                <a:lnTo>
                  <a:pt x="45847" y="6527"/>
                </a:lnTo>
                <a:lnTo>
                  <a:pt x="42760" y="7835"/>
                </a:lnTo>
                <a:lnTo>
                  <a:pt x="40474" y="10452"/>
                </a:lnTo>
                <a:lnTo>
                  <a:pt x="38252" y="13004"/>
                </a:lnTo>
                <a:lnTo>
                  <a:pt x="37147" y="16471"/>
                </a:lnTo>
                <a:lnTo>
                  <a:pt x="37147" y="20891"/>
                </a:lnTo>
                <a:lnTo>
                  <a:pt x="37147" y="46774"/>
                </a:lnTo>
                <a:lnTo>
                  <a:pt x="29552" y="46774"/>
                </a:lnTo>
                <a:lnTo>
                  <a:pt x="29552" y="19469"/>
                </a:lnTo>
                <a:lnTo>
                  <a:pt x="29552" y="15049"/>
                </a:lnTo>
                <a:lnTo>
                  <a:pt x="28752" y="11811"/>
                </a:lnTo>
                <a:lnTo>
                  <a:pt x="27178" y="9728"/>
                </a:lnTo>
                <a:lnTo>
                  <a:pt x="25666" y="7594"/>
                </a:lnTo>
                <a:lnTo>
                  <a:pt x="23291" y="6527"/>
                </a:lnTo>
                <a:lnTo>
                  <a:pt x="20053" y="6527"/>
                </a:lnTo>
                <a:lnTo>
                  <a:pt x="16256" y="6527"/>
                </a:lnTo>
                <a:lnTo>
                  <a:pt x="13208" y="7835"/>
                </a:lnTo>
                <a:lnTo>
                  <a:pt x="10909" y="10452"/>
                </a:lnTo>
                <a:lnTo>
                  <a:pt x="8686" y="13004"/>
                </a:lnTo>
                <a:lnTo>
                  <a:pt x="7594" y="16471"/>
                </a:lnTo>
                <a:lnTo>
                  <a:pt x="7594" y="20891"/>
                </a:lnTo>
                <a:lnTo>
                  <a:pt x="7594" y="46774"/>
                </a:lnTo>
                <a:lnTo>
                  <a:pt x="0" y="46774"/>
                </a:lnTo>
                <a:lnTo>
                  <a:pt x="0" y="1066"/>
                </a:lnTo>
                <a:lnTo>
                  <a:pt x="7594" y="1066"/>
                </a:lnTo>
                <a:lnTo>
                  <a:pt x="7594" y="8191"/>
                </a:lnTo>
                <a:lnTo>
                  <a:pt x="9258" y="5346"/>
                </a:lnTo>
                <a:lnTo>
                  <a:pt x="11277" y="3289"/>
                </a:lnTo>
                <a:lnTo>
                  <a:pt x="13652" y="2019"/>
                </a:lnTo>
                <a:lnTo>
                  <a:pt x="16078" y="685"/>
                </a:lnTo>
                <a:lnTo>
                  <a:pt x="18935" y="0"/>
                </a:lnTo>
                <a:lnTo>
                  <a:pt x="22199" y="0"/>
                </a:lnTo>
                <a:lnTo>
                  <a:pt x="25514" y="0"/>
                </a:lnTo>
                <a:lnTo>
                  <a:pt x="28308" y="825"/>
                </a:lnTo>
                <a:lnTo>
                  <a:pt x="30619" y="2489"/>
                </a:lnTo>
                <a:lnTo>
                  <a:pt x="33007" y="4152"/>
                </a:lnTo>
                <a:lnTo>
                  <a:pt x="34721" y="6616"/>
                </a:lnTo>
                <a:lnTo>
                  <a:pt x="35852" y="985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87700" y="2509008"/>
            <a:ext cx="46990" cy="60960"/>
          </a:xfrm>
          <a:custGeom>
            <a:avLst/>
            <a:gdLst/>
            <a:ahLst/>
            <a:cxnLst/>
            <a:rect l="l" t="t" r="r" b="b"/>
            <a:pathLst>
              <a:path w="46989" h="60960">
                <a:moveTo>
                  <a:pt x="0" y="0"/>
                </a:moveTo>
                <a:lnTo>
                  <a:pt x="8318" y="0"/>
                </a:lnTo>
                <a:lnTo>
                  <a:pt x="8318" y="24942"/>
                </a:lnTo>
                <a:lnTo>
                  <a:pt x="38227" y="24942"/>
                </a:lnTo>
                <a:lnTo>
                  <a:pt x="38227" y="0"/>
                </a:lnTo>
                <a:lnTo>
                  <a:pt x="46418" y="0"/>
                </a:lnTo>
                <a:lnTo>
                  <a:pt x="46418" y="60909"/>
                </a:lnTo>
                <a:lnTo>
                  <a:pt x="38227" y="60909"/>
                </a:lnTo>
                <a:lnTo>
                  <a:pt x="38227" y="31940"/>
                </a:lnTo>
                <a:lnTo>
                  <a:pt x="8318" y="31940"/>
                </a:lnTo>
                <a:lnTo>
                  <a:pt x="8318" y="60909"/>
                </a:lnTo>
                <a:lnTo>
                  <a:pt x="0" y="60909"/>
                </a:lnTo>
                <a:lnTo>
                  <a:pt x="0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252881" y="2529431"/>
            <a:ext cx="26034" cy="35560"/>
          </a:xfrm>
          <a:custGeom>
            <a:avLst/>
            <a:gdLst/>
            <a:ahLst/>
            <a:cxnLst/>
            <a:rect l="l" t="t" r="r" b="b"/>
            <a:pathLst>
              <a:path w="26035" h="35560">
                <a:moveTo>
                  <a:pt x="13055" y="0"/>
                </a:moveTo>
                <a:lnTo>
                  <a:pt x="9016" y="0"/>
                </a:lnTo>
                <a:lnTo>
                  <a:pt x="5816" y="1600"/>
                </a:lnTo>
                <a:lnTo>
                  <a:pt x="3441" y="4749"/>
                </a:lnTo>
                <a:lnTo>
                  <a:pt x="1130" y="7924"/>
                </a:lnTo>
                <a:lnTo>
                  <a:pt x="0" y="12230"/>
                </a:lnTo>
                <a:lnTo>
                  <a:pt x="0" y="17691"/>
                </a:lnTo>
                <a:lnTo>
                  <a:pt x="0" y="23152"/>
                </a:lnTo>
                <a:lnTo>
                  <a:pt x="1130" y="27482"/>
                </a:lnTo>
                <a:lnTo>
                  <a:pt x="3441" y="30632"/>
                </a:lnTo>
                <a:lnTo>
                  <a:pt x="5727" y="33718"/>
                </a:lnTo>
                <a:lnTo>
                  <a:pt x="8928" y="35267"/>
                </a:lnTo>
                <a:lnTo>
                  <a:pt x="13055" y="35267"/>
                </a:lnTo>
                <a:lnTo>
                  <a:pt x="17005" y="35267"/>
                </a:lnTo>
                <a:lnTo>
                  <a:pt x="20116" y="33718"/>
                </a:lnTo>
                <a:lnTo>
                  <a:pt x="22428" y="30632"/>
                </a:lnTo>
                <a:lnTo>
                  <a:pt x="24815" y="27482"/>
                </a:lnTo>
                <a:lnTo>
                  <a:pt x="25996" y="23152"/>
                </a:lnTo>
                <a:lnTo>
                  <a:pt x="25996" y="17691"/>
                </a:lnTo>
                <a:lnTo>
                  <a:pt x="25996" y="12230"/>
                </a:lnTo>
                <a:lnTo>
                  <a:pt x="24815" y="7924"/>
                </a:lnTo>
                <a:lnTo>
                  <a:pt x="22428" y="4749"/>
                </a:lnTo>
                <a:lnTo>
                  <a:pt x="20116" y="1600"/>
                </a:lnTo>
                <a:lnTo>
                  <a:pt x="17005" y="0"/>
                </a:lnTo>
                <a:lnTo>
                  <a:pt x="13055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244918" y="2523144"/>
            <a:ext cx="41910" cy="48260"/>
          </a:xfrm>
          <a:custGeom>
            <a:avLst/>
            <a:gdLst/>
            <a:ahLst/>
            <a:cxnLst/>
            <a:rect l="l" t="t" r="r" b="b"/>
            <a:pathLst>
              <a:path w="41910" h="48260">
                <a:moveTo>
                  <a:pt x="21018" y="0"/>
                </a:moveTo>
                <a:lnTo>
                  <a:pt x="27482" y="0"/>
                </a:lnTo>
                <a:lnTo>
                  <a:pt x="32588" y="2133"/>
                </a:lnTo>
                <a:lnTo>
                  <a:pt x="36334" y="6400"/>
                </a:lnTo>
                <a:lnTo>
                  <a:pt x="40043" y="10617"/>
                </a:lnTo>
                <a:lnTo>
                  <a:pt x="41910" y="16471"/>
                </a:lnTo>
                <a:lnTo>
                  <a:pt x="41910" y="23977"/>
                </a:lnTo>
                <a:lnTo>
                  <a:pt x="41910" y="31419"/>
                </a:lnTo>
                <a:lnTo>
                  <a:pt x="40043" y="37274"/>
                </a:lnTo>
                <a:lnTo>
                  <a:pt x="36334" y="41554"/>
                </a:lnTo>
                <a:lnTo>
                  <a:pt x="32588" y="45821"/>
                </a:lnTo>
                <a:lnTo>
                  <a:pt x="27482" y="47955"/>
                </a:lnTo>
                <a:lnTo>
                  <a:pt x="21018" y="47955"/>
                </a:lnTo>
                <a:lnTo>
                  <a:pt x="14427" y="47955"/>
                </a:lnTo>
                <a:lnTo>
                  <a:pt x="9296" y="45821"/>
                </a:lnTo>
                <a:lnTo>
                  <a:pt x="5588" y="41554"/>
                </a:lnTo>
                <a:lnTo>
                  <a:pt x="1841" y="37274"/>
                </a:lnTo>
                <a:lnTo>
                  <a:pt x="0" y="31419"/>
                </a:lnTo>
                <a:lnTo>
                  <a:pt x="0" y="23977"/>
                </a:lnTo>
                <a:lnTo>
                  <a:pt x="0" y="16471"/>
                </a:lnTo>
                <a:lnTo>
                  <a:pt x="1841" y="10617"/>
                </a:lnTo>
                <a:lnTo>
                  <a:pt x="5588" y="6400"/>
                </a:lnTo>
                <a:lnTo>
                  <a:pt x="9296" y="2133"/>
                </a:lnTo>
                <a:lnTo>
                  <a:pt x="14427" y="0"/>
                </a:lnTo>
                <a:lnTo>
                  <a:pt x="21018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288136" y="2511265"/>
            <a:ext cx="28575" cy="59055"/>
          </a:xfrm>
          <a:custGeom>
            <a:avLst/>
            <a:gdLst/>
            <a:ahLst/>
            <a:cxnLst/>
            <a:rect l="l" t="t" r="r" b="b"/>
            <a:pathLst>
              <a:path w="28575" h="59055">
                <a:moveTo>
                  <a:pt x="13055" y="0"/>
                </a:moveTo>
                <a:lnTo>
                  <a:pt x="13055" y="12941"/>
                </a:lnTo>
                <a:lnTo>
                  <a:pt x="28498" y="12941"/>
                </a:lnTo>
                <a:lnTo>
                  <a:pt x="28498" y="18757"/>
                </a:lnTo>
                <a:lnTo>
                  <a:pt x="13055" y="18757"/>
                </a:lnTo>
                <a:lnTo>
                  <a:pt x="13055" y="43573"/>
                </a:lnTo>
                <a:lnTo>
                  <a:pt x="13055" y="47307"/>
                </a:lnTo>
                <a:lnTo>
                  <a:pt x="13563" y="49707"/>
                </a:lnTo>
                <a:lnTo>
                  <a:pt x="14604" y="50812"/>
                </a:lnTo>
                <a:lnTo>
                  <a:pt x="15608" y="51854"/>
                </a:lnTo>
                <a:lnTo>
                  <a:pt x="17691" y="52362"/>
                </a:lnTo>
                <a:lnTo>
                  <a:pt x="20777" y="52362"/>
                </a:lnTo>
                <a:lnTo>
                  <a:pt x="28498" y="52362"/>
                </a:lnTo>
                <a:lnTo>
                  <a:pt x="28498" y="58648"/>
                </a:lnTo>
                <a:lnTo>
                  <a:pt x="20777" y="58648"/>
                </a:lnTo>
                <a:lnTo>
                  <a:pt x="14985" y="58648"/>
                </a:lnTo>
                <a:lnTo>
                  <a:pt x="10985" y="57581"/>
                </a:lnTo>
                <a:lnTo>
                  <a:pt x="8788" y="55448"/>
                </a:lnTo>
                <a:lnTo>
                  <a:pt x="6553" y="53251"/>
                </a:lnTo>
                <a:lnTo>
                  <a:pt x="5460" y="49276"/>
                </a:lnTo>
                <a:lnTo>
                  <a:pt x="5460" y="43573"/>
                </a:lnTo>
                <a:lnTo>
                  <a:pt x="5460" y="18757"/>
                </a:lnTo>
                <a:lnTo>
                  <a:pt x="0" y="18757"/>
                </a:lnTo>
                <a:lnTo>
                  <a:pt x="0" y="12941"/>
                </a:lnTo>
                <a:lnTo>
                  <a:pt x="5460" y="12941"/>
                </a:lnTo>
                <a:lnTo>
                  <a:pt x="5460" y="0"/>
                </a:lnTo>
                <a:lnTo>
                  <a:pt x="13055" y="0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320903" y="2523134"/>
            <a:ext cx="42545" cy="48260"/>
          </a:xfrm>
          <a:custGeom>
            <a:avLst/>
            <a:gdLst/>
            <a:ahLst/>
            <a:cxnLst/>
            <a:rect l="l" t="t" r="r" b="b"/>
            <a:pathLst>
              <a:path w="42545" h="48260">
                <a:moveTo>
                  <a:pt x="42379" y="22085"/>
                </a:moveTo>
                <a:lnTo>
                  <a:pt x="42379" y="25768"/>
                </a:lnTo>
                <a:lnTo>
                  <a:pt x="7835" y="25768"/>
                </a:lnTo>
                <a:lnTo>
                  <a:pt x="8140" y="30924"/>
                </a:lnTo>
                <a:lnTo>
                  <a:pt x="9677" y="34848"/>
                </a:lnTo>
                <a:lnTo>
                  <a:pt x="12471" y="37515"/>
                </a:lnTo>
                <a:lnTo>
                  <a:pt x="15227" y="40220"/>
                </a:lnTo>
                <a:lnTo>
                  <a:pt x="19113" y="41554"/>
                </a:lnTo>
                <a:lnTo>
                  <a:pt x="24104" y="41554"/>
                </a:lnTo>
                <a:lnTo>
                  <a:pt x="27012" y="41554"/>
                </a:lnTo>
                <a:lnTo>
                  <a:pt x="40601" y="37401"/>
                </a:lnTo>
                <a:lnTo>
                  <a:pt x="40601" y="44399"/>
                </a:lnTo>
                <a:lnTo>
                  <a:pt x="37909" y="45592"/>
                </a:lnTo>
                <a:lnTo>
                  <a:pt x="35140" y="46481"/>
                </a:lnTo>
                <a:lnTo>
                  <a:pt x="32283" y="47015"/>
                </a:lnTo>
                <a:lnTo>
                  <a:pt x="29438" y="47637"/>
                </a:lnTo>
                <a:lnTo>
                  <a:pt x="26593" y="47967"/>
                </a:lnTo>
                <a:lnTo>
                  <a:pt x="23736" y="47967"/>
                </a:lnTo>
                <a:lnTo>
                  <a:pt x="16382" y="47967"/>
                </a:lnTo>
                <a:lnTo>
                  <a:pt x="10566" y="45885"/>
                </a:lnTo>
                <a:lnTo>
                  <a:pt x="6286" y="41668"/>
                </a:lnTo>
                <a:lnTo>
                  <a:pt x="2082" y="37401"/>
                </a:lnTo>
                <a:lnTo>
                  <a:pt x="0" y="31648"/>
                </a:lnTo>
                <a:lnTo>
                  <a:pt x="0" y="24345"/>
                </a:lnTo>
                <a:lnTo>
                  <a:pt x="0" y="16916"/>
                </a:lnTo>
                <a:lnTo>
                  <a:pt x="2019" y="11010"/>
                </a:lnTo>
                <a:lnTo>
                  <a:pt x="6057" y="6654"/>
                </a:lnTo>
                <a:lnTo>
                  <a:pt x="10083" y="2235"/>
                </a:lnTo>
                <a:lnTo>
                  <a:pt x="15557" y="0"/>
                </a:lnTo>
                <a:lnTo>
                  <a:pt x="22440" y="0"/>
                </a:lnTo>
                <a:lnTo>
                  <a:pt x="28524" y="0"/>
                </a:lnTo>
                <a:lnTo>
                  <a:pt x="33362" y="1993"/>
                </a:lnTo>
                <a:lnTo>
                  <a:pt x="36918" y="5943"/>
                </a:lnTo>
                <a:lnTo>
                  <a:pt x="40538" y="9918"/>
                </a:lnTo>
                <a:lnTo>
                  <a:pt x="42379" y="15290"/>
                </a:lnTo>
                <a:lnTo>
                  <a:pt x="42379" y="2208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328980" y="2529433"/>
            <a:ext cx="27305" cy="13970"/>
          </a:xfrm>
          <a:custGeom>
            <a:avLst/>
            <a:gdLst/>
            <a:ahLst/>
            <a:cxnLst/>
            <a:rect l="l" t="t" r="r" b="b"/>
            <a:pathLst>
              <a:path w="27304" h="13969">
                <a:moveTo>
                  <a:pt x="26708" y="13525"/>
                </a:moveTo>
                <a:lnTo>
                  <a:pt x="26708" y="9436"/>
                </a:lnTo>
                <a:lnTo>
                  <a:pt x="25552" y="6134"/>
                </a:lnTo>
                <a:lnTo>
                  <a:pt x="23266" y="3670"/>
                </a:lnTo>
                <a:lnTo>
                  <a:pt x="21031" y="1244"/>
                </a:lnTo>
                <a:lnTo>
                  <a:pt x="18072" y="0"/>
                </a:lnTo>
                <a:lnTo>
                  <a:pt x="14363" y="0"/>
                </a:lnTo>
                <a:lnTo>
                  <a:pt x="10147" y="0"/>
                </a:lnTo>
                <a:lnTo>
                  <a:pt x="0" y="13525"/>
                </a:lnTo>
                <a:lnTo>
                  <a:pt x="26708" y="13525"/>
                </a:lnTo>
                <a:close/>
              </a:path>
            </a:pathLst>
          </a:custGeom>
          <a:ln w="15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373493" y="2498801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14"/>
                </a:lnTo>
              </a:path>
            </a:pathLst>
          </a:custGeom>
          <a:ln w="227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 txBox="1"/>
          <p:nvPr/>
        </p:nvSpPr>
        <p:spPr>
          <a:xfrm>
            <a:off x="60421" y="2388598"/>
            <a:ext cx="448309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 marR="5080" indent="-106680">
              <a:lnSpc>
                <a:spcPct val="100000"/>
              </a:lnSpc>
            </a:pPr>
            <a:r>
              <a:rPr sz="650" spc="-10" dirty="0">
                <a:solidFill>
                  <a:srgbClr val="444444"/>
                </a:solidFill>
                <a:latin typeface="Arial"/>
                <a:cs typeface="Arial"/>
              </a:rPr>
              <a:t>M</a:t>
            </a:r>
            <a:r>
              <a:rPr sz="650" spc="20" dirty="0">
                <a:solidFill>
                  <a:srgbClr val="444444"/>
                </a:solidFill>
                <a:latin typeface="Arial"/>
                <a:cs typeface="Arial"/>
              </a:rPr>
              <a:t>ille</a:t>
            </a:r>
            <a:r>
              <a:rPr sz="650" spc="-5" dirty="0">
                <a:solidFill>
                  <a:srgbClr val="444444"/>
                </a:solidFill>
                <a:latin typeface="Arial"/>
                <a:cs typeface="Arial"/>
              </a:rPr>
              <a:t>nn</a:t>
            </a:r>
            <a:r>
              <a:rPr sz="650" spc="20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650" spc="5" dirty="0">
                <a:solidFill>
                  <a:srgbClr val="444444"/>
                </a:solidFill>
                <a:latin typeface="Arial"/>
                <a:cs typeface="Arial"/>
              </a:rPr>
              <a:t>u</a:t>
            </a:r>
            <a:r>
              <a:rPr sz="650" spc="65" dirty="0">
                <a:solidFill>
                  <a:srgbClr val="444444"/>
                </a:solidFill>
                <a:latin typeface="Arial"/>
                <a:cs typeface="Arial"/>
              </a:rPr>
              <a:t>m </a:t>
            </a:r>
            <a:r>
              <a:rPr sz="650" spc="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444444"/>
                </a:solidFill>
                <a:latin typeface="Arial"/>
                <a:cs typeface="Arial"/>
              </a:rPr>
              <a:t>Hotel</a:t>
            </a:r>
            <a:endParaRPr sz="650">
              <a:latin typeface="Arial"/>
              <a:cs typeface="Arial"/>
            </a:endParaRPr>
          </a:p>
        </p:txBody>
      </p:sp>
      <p:sp>
        <p:nvSpPr>
          <p:cNvPr id="1962" name="object 1962"/>
          <p:cNvSpPr txBox="1"/>
          <p:nvPr/>
        </p:nvSpPr>
        <p:spPr>
          <a:xfrm>
            <a:off x="5393644" y="5673850"/>
            <a:ext cx="335280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solidFill>
                  <a:srgbClr val="444444"/>
                </a:solidFill>
                <a:latin typeface="Arial"/>
                <a:cs typeface="Arial"/>
              </a:rPr>
              <a:t>The</a:t>
            </a:r>
            <a:r>
              <a:rPr sz="650" spc="-1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444444"/>
                </a:solidFill>
                <a:latin typeface="Arial"/>
                <a:cs typeface="Arial"/>
              </a:rPr>
              <a:t>Ritz</a:t>
            </a:r>
            <a:endParaRPr sz="650">
              <a:latin typeface="Arial"/>
              <a:cs typeface="Arial"/>
            </a:endParaRPr>
          </a:p>
        </p:txBody>
      </p:sp>
      <p:sp>
        <p:nvSpPr>
          <p:cNvPr id="1963" name="object 1963"/>
          <p:cNvSpPr/>
          <p:nvPr/>
        </p:nvSpPr>
        <p:spPr>
          <a:xfrm>
            <a:off x="8664041" y="2672635"/>
            <a:ext cx="212388" cy="30498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 txBox="1"/>
          <p:nvPr/>
        </p:nvSpPr>
        <p:spPr>
          <a:xfrm>
            <a:off x="8650697" y="2771388"/>
            <a:ext cx="23304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225">
              <a:lnSpc>
                <a:spcPct val="100000"/>
              </a:lnSpc>
            </a:pPr>
            <a:r>
              <a:rPr sz="650" spc="-20" dirty="0">
                <a:solidFill>
                  <a:srgbClr val="444444"/>
                </a:solidFill>
                <a:latin typeface="Arial"/>
                <a:cs typeface="Arial"/>
              </a:rPr>
              <a:t>Café  </a:t>
            </a:r>
            <a:r>
              <a:rPr sz="650" spc="-55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650" spc="-5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650" spc="25" dirty="0">
                <a:solidFill>
                  <a:srgbClr val="444444"/>
                </a:solidFill>
                <a:latin typeface="Arial"/>
                <a:cs typeface="Arial"/>
              </a:rPr>
              <a:t>y</a:t>
            </a:r>
            <a:r>
              <a:rPr sz="650" spc="-10" dirty="0">
                <a:solidFill>
                  <a:srgbClr val="444444"/>
                </a:solidFill>
                <a:latin typeface="Arial"/>
                <a:cs typeface="Arial"/>
              </a:rPr>
              <a:t>al</a:t>
            </a:r>
            <a:endParaRPr sz="650">
              <a:latin typeface="Arial"/>
              <a:cs typeface="Arial"/>
            </a:endParaRPr>
          </a:p>
        </p:txBody>
      </p:sp>
      <p:sp>
        <p:nvSpPr>
          <p:cNvPr id="1965" name="object 1965"/>
          <p:cNvSpPr/>
          <p:nvPr/>
        </p:nvSpPr>
        <p:spPr>
          <a:xfrm>
            <a:off x="2391867" y="2340495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19" h="38100">
                <a:moveTo>
                  <a:pt x="0" y="37985"/>
                </a:moveTo>
                <a:lnTo>
                  <a:pt x="45593" y="37985"/>
                </a:lnTo>
                <a:lnTo>
                  <a:pt x="45593" y="0"/>
                </a:lnTo>
                <a:lnTo>
                  <a:pt x="0" y="0"/>
                </a:lnTo>
                <a:lnTo>
                  <a:pt x="0" y="37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391867" y="2348090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19" h="7619">
                <a:moveTo>
                  <a:pt x="0" y="7594"/>
                </a:moveTo>
                <a:lnTo>
                  <a:pt x="45593" y="7594"/>
                </a:lnTo>
                <a:lnTo>
                  <a:pt x="45593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2391867" y="2363279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19" h="7619">
                <a:moveTo>
                  <a:pt x="0" y="7594"/>
                </a:moveTo>
                <a:lnTo>
                  <a:pt x="45593" y="7594"/>
                </a:lnTo>
                <a:lnTo>
                  <a:pt x="45593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399468" y="234049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30391" y="0"/>
                </a:moveTo>
                <a:lnTo>
                  <a:pt x="22796" y="0"/>
                </a:lnTo>
                <a:lnTo>
                  <a:pt x="0" y="37985"/>
                </a:lnTo>
                <a:lnTo>
                  <a:pt x="7594" y="37985"/>
                </a:lnTo>
                <a:lnTo>
                  <a:pt x="303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8854490" y="5211051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37985"/>
                </a:moveTo>
                <a:lnTo>
                  <a:pt x="45593" y="37985"/>
                </a:lnTo>
                <a:lnTo>
                  <a:pt x="45593" y="0"/>
                </a:lnTo>
                <a:lnTo>
                  <a:pt x="0" y="0"/>
                </a:lnTo>
                <a:lnTo>
                  <a:pt x="0" y="37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8854490" y="5218658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20">
                <a:moveTo>
                  <a:pt x="0" y="7594"/>
                </a:moveTo>
                <a:lnTo>
                  <a:pt x="45593" y="7594"/>
                </a:lnTo>
                <a:lnTo>
                  <a:pt x="45593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8854490" y="5233847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20">
                <a:moveTo>
                  <a:pt x="0" y="7594"/>
                </a:moveTo>
                <a:lnTo>
                  <a:pt x="45593" y="7594"/>
                </a:lnTo>
                <a:lnTo>
                  <a:pt x="45593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8862091" y="5211056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30391" y="0"/>
                </a:moveTo>
                <a:lnTo>
                  <a:pt x="22796" y="0"/>
                </a:lnTo>
                <a:lnTo>
                  <a:pt x="0" y="37985"/>
                </a:lnTo>
                <a:lnTo>
                  <a:pt x="7594" y="37985"/>
                </a:lnTo>
                <a:lnTo>
                  <a:pt x="303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8720963" y="5739181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37985"/>
                </a:moveTo>
                <a:lnTo>
                  <a:pt x="45593" y="37985"/>
                </a:lnTo>
                <a:lnTo>
                  <a:pt x="45593" y="0"/>
                </a:lnTo>
                <a:lnTo>
                  <a:pt x="0" y="0"/>
                </a:lnTo>
                <a:lnTo>
                  <a:pt x="0" y="37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8720963" y="5746775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20">
                <a:moveTo>
                  <a:pt x="0" y="7594"/>
                </a:moveTo>
                <a:lnTo>
                  <a:pt x="45593" y="7594"/>
                </a:lnTo>
                <a:lnTo>
                  <a:pt x="45593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8720963" y="5761977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20">
                <a:moveTo>
                  <a:pt x="0" y="7594"/>
                </a:moveTo>
                <a:lnTo>
                  <a:pt x="45593" y="7594"/>
                </a:lnTo>
                <a:lnTo>
                  <a:pt x="45593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8728564" y="5739179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30391" y="0"/>
                </a:moveTo>
                <a:lnTo>
                  <a:pt x="22796" y="0"/>
                </a:lnTo>
                <a:lnTo>
                  <a:pt x="0" y="37985"/>
                </a:lnTo>
                <a:lnTo>
                  <a:pt x="7594" y="37985"/>
                </a:lnTo>
                <a:lnTo>
                  <a:pt x="303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6705079" y="1597037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37985"/>
                </a:moveTo>
                <a:lnTo>
                  <a:pt x="45593" y="37985"/>
                </a:lnTo>
                <a:lnTo>
                  <a:pt x="45593" y="0"/>
                </a:lnTo>
                <a:lnTo>
                  <a:pt x="0" y="0"/>
                </a:lnTo>
                <a:lnTo>
                  <a:pt x="0" y="37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6705079" y="1604632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19">
                <a:moveTo>
                  <a:pt x="0" y="7594"/>
                </a:moveTo>
                <a:lnTo>
                  <a:pt x="45593" y="7594"/>
                </a:lnTo>
                <a:lnTo>
                  <a:pt x="45593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6705079" y="1619834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19">
                <a:moveTo>
                  <a:pt x="0" y="7594"/>
                </a:moveTo>
                <a:lnTo>
                  <a:pt x="45593" y="7594"/>
                </a:lnTo>
                <a:lnTo>
                  <a:pt x="45593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6712677" y="1597039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30391" y="0"/>
                </a:moveTo>
                <a:lnTo>
                  <a:pt x="22796" y="0"/>
                </a:lnTo>
                <a:lnTo>
                  <a:pt x="0" y="37985"/>
                </a:lnTo>
                <a:lnTo>
                  <a:pt x="7594" y="37985"/>
                </a:lnTo>
                <a:lnTo>
                  <a:pt x="303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3560394" y="3862260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0" y="37985"/>
                </a:moveTo>
                <a:lnTo>
                  <a:pt x="45592" y="37985"/>
                </a:lnTo>
                <a:lnTo>
                  <a:pt x="45592" y="0"/>
                </a:lnTo>
                <a:lnTo>
                  <a:pt x="0" y="0"/>
                </a:lnTo>
                <a:lnTo>
                  <a:pt x="0" y="37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3560394" y="3869855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20">
                <a:moveTo>
                  <a:pt x="0" y="7594"/>
                </a:moveTo>
                <a:lnTo>
                  <a:pt x="45592" y="7594"/>
                </a:lnTo>
                <a:lnTo>
                  <a:pt x="45592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3560394" y="3885057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20" h="7620">
                <a:moveTo>
                  <a:pt x="0" y="7594"/>
                </a:moveTo>
                <a:lnTo>
                  <a:pt x="45592" y="7594"/>
                </a:lnTo>
                <a:lnTo>
                  <a:pt x="45592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3567991" y="3862261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30391" y="0"/>
                </a:moveTo>
                <a:lnTo>
                  <a:pt x="22796" y="0"/>
                </a:lnTo>
                <a:lnTo>
                  <a:pt x="0" y="37985"/>
                </a:lnTo>
                <a:lnTo>
                  <a:pt x="7594" y="37985"/>
                </a:lnTo>
                <a:lnTo>
                  <a:pt x="303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2932582" y="3489210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19" h="38100">
                <a:moveTo>
                  <a:pt x="0" y="37985"/>
                </a:moveTo>
                <a:lnTo>
                  <a:pt x="45593" y="37985"/>
                </a:lnTo>
                <a:lnTo>
                  <a:pt x="45593" y="0"/>
                </a:lnTo>
                <a:lnTo>
                  <a:pt x="0" y="0"/>
                </a:lnTo>
                <a:lnTo>
                  <a:pt x="0" y="37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2932582" y="3496817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19" h="7620">
                <a:moveTo>
                  <a:pt x="0" y="7594"/>
                </a:moveTo>
                <a:lnTo>
                  <a:pt x="45593" y="7594"/>
                </a:lnTo>
                <a:lnTo>
                  <a:pt x="45593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2932582" y="3512007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19" h="7620">
                <a:moveTo>
                  <a:pt x="0" y="7594"/>
                </a:moveTo>
                <a:lnTo>
                  <a:pt x="45593" y="7594"/>
                </a:lnTo>
                <a:lnTo>
                  <a:pt x="45593" y="0"/>
                </a:lnTo>
                <a:lnTo>
                  <a:pt x="0" y="0"/>
                </a:lnTo>
                <a:lnTo>
                  <a:pt x="0" y="759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2940174" y="3489214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30391" y="0"/>
                </a:moveTo>
                <a:lnTo>
                  <a:pt x="22796" y="0"/>
                </a:lnTo>
                <a:lnTo>
                  <a:pt x="0" y="37985"/>
                </a:lnTo>
                <a:lnTo>
                  <a:pt x="7594" y="37985"/>
                </a:lnTo>
                <a:lnTo>
                  <a:pt x="30391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886672" y="2992061"/>
            <a:ext cx="325755" cy="523875"/>
          </a:xfrm>
          <a:custGeom>
            <a:avLst/>
            <a:gdLst/>
            <a:ahLst/>
            <a:cxnLst/>
            <a:rect l="l" t="t" r="r" b="b"/>
            <a:pathLst>
              <a:path w="325754" h="523875">
                <a:moveTo>
                  <a:pt x="164018" y="0"/>
                </a:moveTo>
                <a:lnTo>
                  <a:pt x="119883" y="6430"/>
                </a:lnTo>
                <a:lnTo>
                  <a:pt x="76264" y="26700"/>
                </a:lnTo>
                <a:lnTo>
                  <a:pt x="36109" y="60724"/>
                </a:lnTo>
                <a:lnTo>
                  <a:pt x="10944" y="101715"/>
                </a:lnTo>
                <a:lnTo>
                  <a:pt x="0" y="148808"/>
                </a:lnTo>
                <a:lnTo>
                  <a:pt x="2554" y="201058"/>
                </a:lnTo>
                <a:lnTo>
                  <a:pt x="13874" y="252103"/>
                </a:lnTo>
                <a:lnTo>
                  <a:pt x="30055" y="300866"/>
                </a:lnTo>
                <a:lnTo>
                  <a:pt x="50505" y="347720"/>
                </a:lnTo>
                <a:lnTo>
                  <a:pt x="74630" y="393038"/>
                </a:lnTo>
                <a:lnTo>
                  <a:pt x="101838" y="437193"/>
                </a:lnTo>
                <a:lnTo>
                  <a:pt x="131605" y="480652"/>
                </a:lnTo>
                <a:lnTo>
                  <a:pt x="163132" y="523511"/>
                </a:lnTo>
                <a:lnTo>
                  <a:pt x="194381" y="480560"/>
                </a:lnTo>
                <a:lnTo>
                  <a:pt x="223682" y="437504"/>
                </a:lnTo>
                <a:lnTo>
                  <a:pt x="250651" y="393670"/>
                </a:lnTo>
                <a:lnTo>
                  <a:pt x="274650" y="348752"/>
                </a:lnTo>
                <a:lnTo>
                  <a:pt x="295108" y="302355"/>
                </a:lnTo>
                <a:lnTo>
                  <a:pt x="311449" y="254082"/>
                </a:lnTo>
                <a:lnTo>
                  <a:pt x="323102" y="203534"/>
                </a:lnTo>
                <a:lnTo>
                  <a:pt x="325498" y="150857"/>
                </a:lnTo>
                <a:lnTo>
                  <a:pt x="314050" y="102481"/>
                </a:lnTo>
                <a:lnTo>
                  <a:pt x="289297" y="60705"/>
                </a:lnTo>
                <a:lnTo>
                  <a:pt x="251867" y="27906"/>
                </a:lnTo>
                <a:lnTo>
                  <a:pt x="208177" y="7220"/>
                </a:lnTo>
                <a:lnTo>
                  <a:pt x="164018" y="0"/>
                </a:lnTo>
                <a:close/>
              </a:path>
            </a:pathLst>
          </a:custGeom>
          <a:solidFill>
            <a:srgbClr val="208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886672" y="2992053"/>
            <a:ext cx="163195" cy="523875"/>
          </a:xfrm>
          <a:custGeom>
            <a:avLst/>
            <a:gdLst/>
            <a:ahLst/>
            <a:cxnLst/>
            <a:rect l="l" t="t" r="r" b="b"/>
            <a:pathLst>
              <a:path w="163195" h="523875">
                <a:moveTo>
                  <a:pt x="162802" y="0"/>
                </a:moveTo>
                <a:lnTo>
                  <a:pt x="119276" y="6619"/>
                </a:lnTo>
                <a:lnTo>
                  <a:pt x="76264" y="26708"/>
                </a:lnTo>
                <a:lnTo>
                  <a:pt x="36120" y="60713"/>
                </a:lnTo>
                <a:lnTo>
                  <a:pt x="10944" y="101723"/>
                </a:lnTo>
                <a:lnTo>
                  <a:pt x="0" y="148816"/>
                </a:lnTo>
                <a:lnTo>
                  <a:pt x="2554" y="201066"/>
                </a:lnTo>
                <a:lnTo>
                  <a:pt x="13874" y="252111"/>
                </a:lnTo>
                <a:lnTo>
                  <a:pt x="30055" y="300874"/>
                </a:lnTo>
                <a:lnTo>
                  <a:pt x="50505" y="347728"/>
                </a:lnTo>
                <a:lnTo>
                  <a:pt x="74630" y="393046"/>
                </a:lnTo>
                <a:lnTo>
                  <a:pt x="101838" y="437201"/>
                </a:lnTo>
                <a:lnTo>
                  <a:pt x="131537" y="480568"/>
                </a:lnTo>
                <a:lnTo>
                  <a:pt x="163132" y="523519"/>
                </a:lnTo>
                <a:lnTo>
                  <a:pt x="162802" y="0"/>
                </a:lnTo>
                <a:close/>
              </a:path>
            </a:pathLst>
          </a:custGeom>
          <a:solidFill>
            <a:srgbClr val="28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6934480" y="3037791"/>
            <a:ext cx="234950" cy="234950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117398" y="0"/>
                </a:moveTo>
                <a:lnTo>
                  <a:pt x="71703" y="9226"/>
                </a:lnTo>
                <a:lnTo>
                  <a:pt x="34386" y="34386"/>
                </a:lnTo>
                <a:lnTo>
                  <a:pt x="9226" y="71703"/>
                </a:lnTo>
                <a:lnTo>
                  <a:pt x="0" y="117398"/>
                </a:lnTo>
                <a:lnTo>
                  <a:pt x="9226" y="163093"/>
                </a:lnTo>
                <a:lnTo>
                  <a:pt x="34386" y="200410"/>
                </a:lnTo>
                <a:lnTo>
                  <a:pt x="71703" y="225571"/>
                </a:lnTo>
                <a:lnTo>
                  <a:pt x="117398" y="234797"/>
                </a:lnTo>
                <a:lnTo>
                  <a:pt x="163093" y="225571"/>
                </a:lnTo>
                <a:lnTo>
                  <a:pt x="200410" y="200410"/>
                </a:lnTo>
                <a:lnTo>
                  <a:pt x="225571" y="163093"/>
                </a:lnTo>
                <a:lnTo>
                  <a:pt x="234797" y="117398"/>
                </a:lnTo>
                <a:lnTo>
                  <a:pt x="225571" y="71703"/>
                </a:lnTo>
                <a:lnTo>
                  <a:pt x="200410" y="34386"/>
                </a:lnTo>
                <a:lnTo>
                  <a:pt x="163093" y="9226"/>
                </a:lnTo>
                <a:lnTo>
                  <a:pt x="117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6886492" y="2990200"/>
            <a:ext cx="326390" cy="524510"/>
          </a:xfrm>
          <a:custGeom>
            <a:avLst/>
            <a:gdLst/>
            <a:ahLst/>
            <a:cxnLst/>
            <a:rect l="l" t="t" r="r" b="b"/>
            <a:pathLst>
              <a:path w="326390" h="524510">
                <a:moveTo>
                  <a:pt x="163312" y="523986"/>
                </a:moveTo>
                <a:lnTo>
                  <a:pt x="131684" y="480996"/>
                </a:lnTo>
                <a:lnTo>
                  <a:pt x="101954" y="437591"/>
                </a:lnTo>
                <a:lnTo>
                  <a:pt x="74716" y="393396"/>
                </a:lnTo>
                <a:lnTo>
                  <a:pt x="50564" y="348037"/>
                </a:lnTo>
                <a:lnTo>
                  <a:pt x="30090" y="301141"/>
                </a:lnTo>
                <a:lnTo>
                  <a:pt x="13890" y="252334"/>
                </a:lnTo>
                <a:lnTo>
                  <a:pt x="2556" y="201241"/>
                </a:lnTo>
                <a:lnTo>
                  <a:pt x="0" y="148945"/>
                </a:lnTo>
                <a:lnTo>
                  <a:pt x="10957" y="101811"/>
                </a:lnTo>
                <a:lnTo>
                  <a:pt x="36164" y="60760"/>
                </a:lnTo>
                <a:lnTo>
                  <a:pt x="76355" y="26717"/>
                </a:lnTo>
                <a:lnTo>
                  <a:pt x="120022" y="6434"/>
                </a:lnTo>
                <a:lnTo>
                  <a:pt x="164205" y="0"/>
                </a:lnTo>
                <a:lnTo>
                  <a:pt x="208411" y="7229"/>
                </a:lnTo>
                <a:lnTo>
                  <a:pt x="252149" y="27936"/>
                </a:lnTo>
                <a:lnTo>
                  <a:pt x="289634" y="60780"/>
                </a:lnTo>
                <a:lnTo>
                  <a:pt x="314387" y="102573"/>
                </a:lnTo>
                <a:lnTo>
                  <a:pt x="325846" y="150993"/>
                </a:lnTo>
                <a:lnTo>
                  <a:pt x="323447" y="203717"/>
                </a:lnTo>
                <a:lnTo>
                  <a:pt x="311786" y="254312"/>
                </a:lnTo>
                <a:lnTo>
                  <a:pt x="295430" y="302630"/>
                </a:lnTo>
                <a:lnTo>
                  <a:pt x="274953" y="349070"/>
                </a:lnTo>
                <a:lnTo>
                  <a:pt x="250929" y="394028"/>
                </a:lnTo>
                <a:lnTo>
                  <a:pt x="223932" y="437902"/>
                </a:lnTo>
                <a:lnTo>
                  <a:pt x="194535" y="481089"/>
                </a:lnTo>
                <a:lnTo>
                  <a:pt x="163312" y="523986"/>
                </a:lnTo>
                <a:close/>
              </a:path>
            </a:pathLst>
          </a:custGeom>
          <a:ln w="9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5388091" y="4579067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65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5388091" y="4214291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65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 txBox="1"/>
          <p:nvPr/>
        </p:nvSpPr>
        <p:spPr>
          <a:xfrm>
            <a:off x="7162801" y="1064016"/>
            <a:ext cx="133103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GATHERING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03" name="object 2003"/>
          <p:cNvSpPr/>
          <p:nvPr/>
        </p:nvSpPr>
        <p:spPr>
          <a:xfrm>
            <a:off x="5349443" y="2835610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83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5349443" y="316365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083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05" name="Group 2004"/>
          <p:cNvGrpSpPr/>
          <p:nvPr/>
        </p:nvGrpSpPr>
        <p:grpSpPr>
          <a:xfrm>
            <a:off x="4908512" y="1566007"/>
            <a:ext cx="4236085" cy="2665591"/>
            <a:chOff x="4908512" y="1566007"/>
            <a:chExt cx="4236085" cy="2665591"/>
          </a:xfrm>
        </p:grpSpPr>
        <p:sp>
          <p:nvSpPr>
            <p:cNvPr id="1993" name="object 1993"/>
            <p:cNvSpPr/>
            <p:nvPr/>
          </p:nvSpPr>
          <p:spPr>
            <a:xfrm>
              <a:off x="4908512" y="1566007"/>
              <a:ext cx="4236085" cy="2049780"/>
            </a:xfrm>
            <a:custGeom>
              <a:avLst/>
              <a:gdLst/>
              <a:ahLst/>
              <a:cxnLst/>
              <a:rect l="l" t="t" r="r" b="b"/>
              <a:pathLst>
                <a:path w="4236084" h="2049779">
                  <a:moveTo>
                    <a:pt x="4235488" y="0"/>
                  </a:moveTo>
                  <a:lnTo>
                    <a:pt x="697903" y="0"/>
                  </a:lnTo>
                  <a:lnTo>
                    <a:pt x="1244" y="341185"/>
                  </a:lnTo>
                  <a:lnTo>
                    <a:pt x="0" y="2049233"/>
                  </a:lnTo>
                  <a:lnTo>
                    <a:pt x="4235488" y="2049233"/>
                  </a:lnTo>
                  <a:lnTo>
                    <a:pt x="4235488" y="0"/>
                  </a:lnTo>
                  <a:close/>
                </a:path>
              </a:pathLst>
            </a:custGeom>
            <a:solidFill>
              <a:srgbClr val="CE2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 txBox="1"/>
            <p:nvPr/>
          </p:nvSpPr>
          <p:spPr>
            <a:xfrm>
              <a:off x="5530089" y="2663690"/>
              <a:ext cx="2514600" cy="675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27499"/>
                </a:lnSpc>
              </a:pPr>
              <a:r>
                <a:rPr sz="1700" spc="-90" dirty="0">
                  <a:solidFill>
                    <a:srgbClr val="FFFFFF"/>
                  </a:solidFill>
                  <a:latin typeface="Arial"/>
                  <a:cs typeface="Arial"/>
                </a:rPr>
                <a:t>Examples </a:t>
              </a:r>
              <a:r>
                <a:rPr sz="1700" spc="5" dirty="0">
                  <a:solidFill>
                    <a:srgbClr val="FFFFFF"/>
                  </a:solidFill>
                  <a:latin typeface="Arial"/>
                  <a:cs typeface="Arial"/>
                </a:rPr>
                <a:t>of </a:t>
              </a:r>
              <a:r>
                <a:rPr sz="1700" spc="-60" dirty="0">
                  <a:solidFill>
                    <a:srgbClr val="FFFFFF"/>
                  </a:solidFill>
                  <a:latin typeface="Arial"/>
                  <a:cs typeface="Arial"/>
                </a:rPr>
                <a:t>social </a:t>
              </a:r>
              <a:r>
                <a:rPr sz="1700" spc="-45" dirty="0">
                  <a:solidFill>
                    <a:srgbClr val="FFFFFF"/>
                  </a:solidFill>
                  <a:latin typeface="Arial"/>
                  <a:cs typeface="Arial"/>
                </a:rPr>
                <a:t>need  </a:t>
              </a:r>
              <a:r>
                <a:rPr sz="1700" spc="-90" dirty="0">
                  <a:solidFill>
                    <a:srgbClr val="FFFFFF"/>
                  </a:solidFill>
                  <a:latin typeface="Arial"/>
                  <a:cs typeface="Arial"/>
                </a:rPr>
                <a:t>Examples </a:t>
              </a:r>
              <a:r>
                <a:rPr sz="1700" spc="5" dirty="0">
                  <a:solidFill>
                    <a:srgbClr val="FFFFFF"/>
                  </a:solidFill>
                  <a:latin typeface="Arial"/>
                  <a:cs typeface="Arial"/>
                </a:rPr>
                <a:t>of </a:t>
              </a:r>
              <a:r>
                <a:rPr sz="1700" spc="-60" dirty="0">
                  <a:solidFill>
                    <a:srgbClr val="FFFFFF"/>
                  </a:solidFill>
                  <a:latin typeface="Arial"/>
                  <a:cs typeface="Arial"/>
                </a:rPr>
                <a:t>social</a:t>
              </a:r>
              <a:r>
                <a:rPr sz="1700" spc="-34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700" spc="-35" dirty="0">
                  <a:solidFill>
                    <a:srgbClr val="FFFFFF"/>
                  </a:solidFill>
                  <a:latin typeface="Arial"/>
                  <a:cs typeface="Arial"/>
                </a:rPr>
                <a:t>outreach</a:t>
              </a:r>
              <a:endParaRPr sz="1700" dirty="0">
                <a:latin typeface="Arial"/>
                <a:cs typeface="Arial"/>
              </a:endParaRPr>
            </a:p>
          </p:txBody>
        </p:sp>
        <p:sp>
          <p:nvSpPr>
            <p:cNvPr id="1998" name="object 1998"/>
            <p:cNvSpPr txBox="1"/>
            <p:nvPr/>
          </p:nvSpPr>
          <p:spPr>
            <a:xfrm>
              <a:off x="5209693" y="2271338"/>
              <a:ext cx="3670300" cy="4655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0"/>
                </a:spcBef>
              </a:pPr>
              <a:r>
                <a:rPr sz="1700" spc="-140" dirty="0" smtClean="0">
                  <a:solidFill>
                    <a:srgbClr val="FFFFFF"/>
                  </a:solidFill>
                  <a:latin typeface="Arial"/>
                  <a:cs typeface="Arial"/>
                </a:rPr>
                <a:t>Use  </a:t>
              </a:r>
              <a:r>
                <a:rPr sz="1700" spc="-20" dirty="0">
                  <a:solidFill>
                    <a:srgbClr val="FFFFFF"/>
                  </a:solidFill>
                  <a:latin typeface="Arial"/>
                  <a:cs typeface="Arial"/>
                </a:rPr>
                <a:t>post </a:t>
              </a:r>
              <a:r>
                <a:rPr sz="1700" spc="55" dirty="0">
                  <a:solidFill>
                    <a:srgbClr val="FFFFFF"/>
                  </a:solidFill>
                  <a:latin typeface="Arial"/>
                  <a:cs typeface="Arial"/>
                </a:rPr>
                <a:t>it </a:t>
              </a:r>
              <a:r>
                <a:rPr sz="1700" spc="-45" dirty="0">
                  <a:solidFill>
                    <a:srgbClr val="FFFFFF"/>
                  </a:solidFill>
                  <a:latin typeface="Arial"/>
                  <a:cs typeface="Arial"/>
                </a:rPr>
                <a:t>notes </a:t>
              </a:r>
              <a:r>
                <a:rPr sz="1700" spc="30" dirty="0">
                  <a:solidFill>
                    <a:srgbClr val="FFFFFF"/>
                  </a:solidFill>
                  <a:latin typeface="Arial"/>
                  <a:cs typeface="Arial"/>
                </a:rPr>
                <a:t>to </a:t>
              </a:r>
              <a:r>
                <a:rPr sz="1700" spc="-50" dirty="0">
                  <a:solidFill>
                    <a:srgbClr val="FFFFFF"/>
                  </a:solidFill>
                  <a:latin typeface="Arial"/>
                  <a:cs typeface="Arial"/>
                </a:rPr>
                <a:t>mark </a:t>
              </a:r>
              <a:r>
                <a:rPr sz="1700" spc="-10" dirty="0">
                  <a:solidFill>
                    <a:srgbClr val="FFFFFF"/>
                  </a:solidFill>
                  <a:latin typeface="Arial"/>
                  <a:cs typeface="Arial"/>
                </a:rPr>
                <a:t>on </a:t>
              </a:r>
              <a:r>
                <a:rPr sz="1700" spc="-5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1700" spc="1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700" spc="-60" dirty="0">
                  <a:solidFill>
                    <a:srgbClr val="FFFFFF"/>
                  </a:solidFill>
                  <a:latin typeface="Arial"/>
                  <a:cs typeface="Arial"/>
                </a:rPr>
                <a:t>map:</a:t>
              </a:r>
              <a:endParaRPr sz="1700" dirty="0">
                <a:latin typeface="Arial"/>
                <a:cs typeface="Arial"/>
              </a:endParaRPr>
            </a:p>
            <a:p>
              <a:pPr marR="5080" algn="r">
                <a:lnSpc>
                  <a:spcPct val="100000"/>
                </a:lnSpc>
                <a:spcBef>
                  <a:spcPts val="810"/>
                </a:spcBef>
              </a:pPr>
              <a:endParaRPr sz="650" dirty="0">
                <a:latin typeface="Arial"/>
                <a:cs typeface="Arial"/>
              </a:endParaRPr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8284025" y="3087328"/>
              <a:ext cx="713105" cy="1144270"/>
            </a:xfrm>
            <a:custGeom>
              <a:avLst/>
              <a:gdLst/>
              <a:ahLst/>
              <a:cxnLst/>
              <a:rect l="l" t="t" r="r" b="b"/>
              <a:pathLst>
                <a:path w="713104" h="1144270">
                  <a:moveTo>
                    <a:pt x="359262" y="0"/>
                  </a:moveTo>
                  <a:lnTo>
                    <a:pt x="310960" y="3270"/>
                  </a:lnTo>
                  <a:lnTo>
                    <a:pt x="262806" y="14050"/>
                  </a:lnTo>
                  <a:lnTo>
                    <a:pt x="214934" y="32391"/>
                  </a:lnTo>
                  <a:lnTo>
                    <a:pt x="167479" y="58343"/>
                  </a:lnTo>
                  <a:lnTo>
                    <a:pt x="124346" y="89357"/>
                  </a:lnTo>
                  <a:lnTo>
                    <a:pt x="87801" y="123675"/>
                  </a:lnTo>
                  <a:lnTo>
                    <a:pt x="57850" y="160939"/>
                  </a:lnTo>
                  <a:lnTo>
                    <a:pt x="34206" y="201153"/>
                  </a:lnTo>
                  <a:lnTo>
                    <a:pt x="16777" y="244081"/>
                  </a:lnTo>
                  <a:lnTo>
                    <a:pt x="5421" y="289546"/>
                  </a:lnTo>
                  <a:lnTo>
                    <a:pt x="0" y="337371"/>
                  </a:lnTo>
                  <a:lnTo>
                    <a:pt x="370" y="387379"/>
                  </a:lnTo>
                  <a:lnTo>
                    <a:pt x="6392" y="439394"/>
                  </a:lnTo>
                  <a:lnTo>
                    <a:pt x="15825" y="488866"/>
                  </a:lnTo>
                  <a:lnTo>
                    <a:pt x="27431" y="537294"/>
                  </a:lnTo>
                  <a:lnTo>
                    <a:pt x="41101" y="584748"/>
                  </a:lnTo>
                  <a:lnTo>
                    <a:pt x="56728" y="631295"/>
                  </a:lnTo>
                  <a:lnTo>
                    <a:pt x="74201" y="677005"/>
                  </a:lnTo>
                  <a:lnTo>
                    <a:pt x="93413" y="721945"/>
                  </a:lnTo>
                  <a:lnTo>
                    <a:pt x="114256" y="766185"/>
                  </a:lnTo>
                  <a:lnTo>
                    <a:pt x="136621" y="809791"/>
                  </a:lnTo>
                  <a:lnTo>
                    <a:pt x="160400" y="852834"/>
                  </a:lnTo>
                  <a:lnTo>
                    <a:pt x="185483" y="895380"/>
                  </a:lnTo>
                  <a:lnTo>
                    <a:pt x="211764" y="937500"/>
                  </a:lnTo>
                  <a:lnTo>
                    <a:pt x="239132" y="979260"/>
                  </a:lnTo>
                  <a:lnTo>
                    <a:pt x="267480" y="1020729"/>
                  </a:lnTo>
                  <a:lnTo>
                    <a:pt x="296820" y="1062142"/>
                  </a:lnTo>
                  <a:lnTo>
                    <a:pt x="326722" y="1103125"/>
                  </a:lnTo>
                  <a:lnTo>
                    <a:pt x="357319" y="1144079"/>
                  </a:lnTo>
                  <a:lnTo>
                    <a:pt x="387587" y="1103071"/>
                  </a:lnTo>
                  <a:lnTo>
                    <a:pt x="417266" y="1061977"/>
                  </a:lnTo>
                  <a:lnTo>
                    <a:pt x="446018" y="1021059"/>
                  </a:lnTo>
                  <a:lnTo>
                    <a:pt x="474048" y="979803"/>
                  </a:lnTo>
                  <a:lnTo>
                    <a:pt x="501136" y="938301"/>
                  </a:lnTo>
                  <a:lnTo>
                    <a:pt x="527176" y="896481"/>
                  </a:lnTo>
                  <a:lnTo>
                    <a:pt x="552064" y="854270"/>
                  </a:lnTo>
                  <a:lnTo>
                    <a:pt x="575695" y="811595"/>
                  </a:lnTo>
                  <a:lnTo>
                    <a:pt x="597964" y="768383"/>
                  </a:lnTo>
                  <a:lnTo>
                    <a:pt x="618766" y="724563"/>
                  </a:lnTo>
                  <a:lnTo>
                    <a:pt x="637995" y="680062"/>
                  </a:lnTo>
                  <a:lnTo>
                    <a:pt x="655549" y="634806"/>
                  </a:lnTo>
                  <a:lnTo>
                    <a:pt x="671321" y="588724"/>
                  </a:lnTo>
                  <a:lnTo>
                    <a:pt x="685206" y="541743"/>
                  </a:lnTo>
                  <a:lnTo>
                    <a:pt x="697101" y="493789"/>
                  </a:lnTo>
                  <a:lnTo>
                    <a:pt x="706899" y="444792"/>
                  </a:lnTo>
                  <a:lnTo>
                    <a:pt x="713044" y="392795"/>
                  </a:lnTo>
                  <a:lnTo>
                    <a:pt x="713077" y="342097"/>
                  </a:lnTo>
                  <a:lnTo>
                    <a:pt x="707105" y="293143"/>
                  </a:lnTo>
                  <a:lnTo>
                    <a:pt x="695238" y="246378"/>
                  </a:lnTo>
                  <a:lnTo>
                    <a:pt x="677582" y="202248"/>
                  </a:lnTo>
                  <a:lnTo>
                    <a:pt x="654246" y="161199"/>
                  </a:lnTo>
                  <a:lnTo>
                    <a:pt x="625275" y="123614"/>
                  </a:lnTo>
                  <a:lnTo>
                    <a:pt x="590964" y="90122"/>
                  </a:lnTo>
                  <a:lnTo>
                    <a:pt x="551235" y="60985"/>
                  </a:lnTo>
                  <a:lnTo>
                    <a:pt x="503697" y="34731"/>
                  </a:lnTo>
                  <a:lnTo>
                    <a:pt x="455765" y="15781"/>
                  </a:lnTo>
                  <a:lnTo>
                    <a:pt x="407575" y="4187"/>
                  </a:lnTo>
                  <a:lnTo>
                    <a:pt x="359262" y="0"/>
                  </a:lnTo>
                  <a:close/>
                </a:path>
              </a:pathLst>
            </a:custGeom>
            <a:solidFill>
              <a:srgbClr val="86A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8284019" y="3087315"/>
              <a:ext cx="357505" cy="1144270"/>
            </a:xfrm>
            <a:custGeom>
              <a:avLst/>
              <a:gdLst/>
              <a:ahLst/>
              <a:cxnLst/>
              <a:rect l="l" t="t" r="r" b="b"/>
              <a:pathLst>
                <a:path w="357504" h="1144270">
                  <a:moveTo>
                    <a:pt x="356601" y="0"/>
                  </a:moveTo>
                  <a:lnTo>
                    <a:pt x="308969" y="3580"/>
                  </a:lnTo>
                  <a:lnTo>
                    <a:pt x="261486" y="14466"/>
                  </a:lnTo>
                  <a:lnTo>
                    <a:pt x="214281" y="32709"/>
                  </a:lnTo>
                  <a:lnTo>
                    <a:pt x="167485" y="58356"/>
                  </a:lnTo>
                  <a:lnTo>
                    <a:pt x="124352" y="89370"/>
                  </a:lnTo>
                  <a:lnTo>
                    <a:pt x="87855" y="123627"/>
                  </a:lnTo>
                  <a:lnTo>
                    <a:pt x="57855" y="160951"/>
                  </a:lnTo>
                  <a:lnTo>
                    <a:pt x="34211" y="201166"/>
                  </a:lnTo>
                  <a:lnTo>
                    <a:pt x="16780" y="244094"/>
                  </a:lnTo>
                  <a:lnTo>
                    <a:pt x="5424" y="289559"/>
                  </a:lnTo>
                  <a:lnTo>
                    <a:pt x="0" y="337384"/>
                  </a:lnTo>
                  <a:lnTo>
                    <a:pt x="367" y="387392"/>
                  </a:lnTo>
                  <a:lnTo>
                    <a:pt x="6386" y="439407"/>
                  </a:lnTo>
                  <a:lnTo>
                    <a:pt x="15821" y="488878"/>
                  </a:lnTo>
                  <a:lnTo>
                    <a:pt x="27429" y="537307"/>
                  </a:lnTo>
                  <a:lnTo>
                    <a:pt x="41101" y="584760"/>
                  </a:lnTo>
                  <a:lnTo>
                    <a:pt x="56728" y="631308"/>
                  </a:lnTo>
                  <a:lnTo>
                    <a:pt x="74203" y="677018"/>
                  </a:lnTo>
                  <a:lnTo>
                    <a:pt x="93416" y="721958"/>
                  </a:lnTo>
                  <a:lnTo>
                    <a:pt x="114260" y="766197"/>
                  </a:lnTo>
                  <a:lnTo>
                    <a:pt x="136626" y="809804"/>
                  </a:lnTo>
                  <a:lnTo>
                    <a:pt x="160405" y="852846"/>
                  </a:lnTo>
                  <a:lnTo>
                    <a:pt x="185489" y="895393"/>
                  </a:lnTo>
                  <a:lnTo>
                    <a:pt x="211769" y="937512"/>
                  </a:lnTo>
                  <a:lnTo>
                    <a:pt x="239138" y="979272"/>
                  </a:lnTo>
                  <a:lnTo>
                    <a:pt x="267486" y="1020742"/>
                  </a:lnTo>
                  <a:lnTo>
                    <a:pt x="296706" y="1061990"/>
                  </a:lnTo>
                  <a:lnTo>
                    <a:pt x="326688" y="1103083"/>
                  </a:lnTo>
                  <a:lnTo>
                    <a:pt x="357325" y="1144092"/>
                  </a:lnTo>
                  <a:lnTo>
                    <a:pt x="356601" y="0"/>
                  </a:lnTo>
                  <a:close/>
                </a:path>
              </a:pathLst>
            </a:custGeom>
            <a:solidFill>
              <a:srgbClr val="9CB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8389310" y="3187262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4">
                  <a:moveTo>
                    <a:pt x="256565" y="0"/>
                  </a:moveTo>
                  <a:lnTo>
                    <a:pt x="210448" y="4133"/>
                  </a:lnTo>
                  <a:lnTo>
                    <a:pt x="167042" y="16051"/>
                  </a:lnTo>
                  <a:lnTo>
                    <a:pt x="127073" y="35029"/>
                  </a:lnTo>
                  <a:lnTo>
                    <a:pt x="91264" y="60342"/>
                  </a:lnTo>
                  <a:lnTo>
                    <a:pt x="60342" y="91264"/>
                  </a:lnTo>
                  <a:lnTo>
                    <a:pt x="35029" y="127073"/>
                  </a:lnTo>
                  <a:lnTo>
                    <a:pt x="16051" y="167042"/>
                  </a:lnTo>
                  <a:lnTo>
                    <a:pt x="4133" y="210448"/>
                  </a:lnTo>
                  <a:lnTo>
                    <a:pt x="0" y="256565"/>
                  </a:lnTo>
                  <a:lnTo>
                    <a:pt x="4133" y="302682"/>
                  </a:lnTo>
                  <a:lnTo>
                    <a:pt x="16051" y="346088"/>
                  </a:lnTo>
                  <a:lnTo>
                    <a:pt x="35029" y="386057"/>
                  </a:lnTo>
                  <a:lnTo>
                    <a:pt x="60342" y="421865"/>
                  </a:lnTo>
                  <a:lnTo>
                    <a:pt x="91264" y="452788"/>
                  </a:lnTo>
                  <a:lnTo>
                    <a:pt x="127073" y="478101"/>
                  </a:lnTo>
                  <a:lnTo>
                    <a:pt x="167042" y="497079"/>
                  </a:lnTo>
                  <a:lnTo>
                    <a:pt x="210448" y="508997"/>
                  </a:lnTo>
                  <a:lnTo>
                    <a:pt x="256565" y="513130"/>
                  </a:lnTo>
                  <a:lnTo>
                    <a:pt x="302682" y="508997"/>
                  </a:lnTo>
                  <a:lnTo>
                    <a:pt x="346088" y="497079"/>
                  </a:lnTo>
                  <a:lnTo>
                    <a:pt x="386057" y="478101"/>
                  </a:lnTo>
                  <a:lnTo>
                    <a:pt x="421865" y="452788"/>
                  </a:lnTo>
                  <a:lnTo>
                    <a:pt x="452788" y="421865"/>
                  </a:lnTo>
                  <a:lnTo>
                    <a:pt x="478101" y="386057"/>
                  </a:lnTo>
                  <a:lnTo>
                    <a:pt x="497079" y="346088"/>
                  </a:lnTo>
                  <a:lnTo>
                    <a:pt x="508997" y="302682"/>
                  </a:lnTo>
                  <a:lnTo>
                    <a:pt x="513130" y="256565"/>
                  </a:lnTo>
                  <a:lnTo>
                    <a:pt x="508997" y="210448"/>
                  </a:lnTo>
                  <a:lnTo>
                    <a:pt x="497079" y="167042"/>
                  </a:lnTo>
                  <a:lnTo>
                    <a:pt x="478101" y="127073"/>
                  </a:lnTo>
                  <a:lnTo>
                    <a:pt x="452788" y="91264"/>
                  </a:lnTo>
                  <a:lnTo>
                    <a:pt x="421865" y="60342"/>
                  </a:lnTo>
                  <a:lnTo>
                    <a:pt x="386057" y="35029"/>
                  </a:lnTo>
                  <a:lnTo>
                    <a:pt x="346088" y="16051"/>
                  </a:lnTo>
                  <a:lnTo>
                    <a:pt x="302682" y="4133"/>
                  </a:lnTo>
                  <a:lnTo>
                    <a:pt x="256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8283831" y="3083449"/>
              <a:ext cx="713740" cy="1144905"/>
            </a:xfrm>
            <a:custGeom>
              <a:avLst/>
              <a:gdLst/>
              <a:ahLst/>
              <a:cxnLst/>
              <a:rect l="l" t="t" r="r" b="b"/>
              <a:pathLst>
                <a:path w="713740" h="1144904">
                  <a:moveTo>
                    <a:pt x="357512" y="1144601"/>
                  </a:moveTo>
                  <a:lnTo>
                    <a:pt x="326859" y="1103574"/>
                  </a:lnTo>
                  <a:lnTo>
                    <a:pt x="296860" y="1062461"/>
                  </a:lnTo>
                  <a:lnTo>
                    <a:pt x="267625" y="1021195"/>
                  </a:lnTo>
                  <a:lnTo>
                    <a:pt x="239262" y="979706"/>
                  </a:lnTo>
                  <a:lnTo>
                    <a:pt x="211878" y="937926"/>
                  </a:lnTo>
                  <a:lnTo>
                    <a:pt x="185584" y="895788"/>
                  </a:lnTo>
                  <a:lnTo>
                    <a:pt x="160487" y="853222"/>
                  </a:lnTo>
                  <a:lnTo>
                    <a:pt x="136695" y="810159"/>
                  </a:lnTo>
                  <a:lnTo>
                    <a:pt x="114318" y="766533"/>
                  </a:lnTo>
                  <a:lnTo>
                    <a:pt x="93464" y="722274"/>
                  </a:lnTo>
                  <a:lnTo>
                    <a:pt x="74241" y="677314"/>
                  </a:lnTo>
                  <a:lnTo>
                    <a:pt x="56758" y="631584"/>
                  </a:lnTo>
                  <a:lnTo>
                    <a:pt x="41124" y="585016"/>
                  </a:lnTo>
                  <a:lnTo>
                    <a:pt x="27446" y="537541"/>
                  </a:lnTo>
                  <a:lnTo>
                    <a:pt x="15833" y="489092"/>
                  </a:lnTo>
                  <a:lnTo>
                    <a:pt x="6395" y="439599"/>
                  </a:lnTo>
                  <a:lnTo>
                    <a:pt x="370" y="387563"/>
                  </a:lnTo>
                  <a:lnTo>
                    <a:pt x="0" y="337532"/>
                  </a:lnTo>
                  <a:lnTo>
                    <a:pt x="5425" y="289685"/>
                  </a:lnTo>
                  <a:lnTo>
                    <a:pt x="16786" y="244198"/>
                  </a:lnTo>
                  <a:lnTo>
                    <a:pt x="34225" y="201249"/>
                  </a:lnTo>
                  <a:lnTo>
                    <a:pt x="57882" y="161015"/>
                  </a:lnTo>
                  <a:lnTo>
                    <a:pt x="87898" y="123672"/>
                  </a:lnTo>
                  <a:lnTo>
                    <a:pt x="124414" y="89398"/>
                  </a:lnTo>
                  <a:lnTo>
                    <a:pt x="167571" y="58370"/>
                  </a:lnTo>
                  <a:lnTo>
                    <a:pt x="215050" y="32406"/>
                  </a:lnTo>
                  <a:lnTo>
                    <a:pt x="262947" y="14056"/>
                  </a:lnTo>
                  <a:lnTo>
                    <a:pt x="311128" y="3271"/>
                  </a:lnTo>
                  <a:lnTo>
                    <a:pt x="359457" y="0"/>
                  </a:lnTo>
                  <a:lnTo>
                    <a:pt x="407797" y="4190"/>
                  </a:lnTo>
                  <a:lnTo>
                    <a:pt x="456016" y="15792"/>
                  </a:lnTo>
                  <a:lnTo>
                    <a:pt x="503976" y="34754"/>
                  </a:lnTo>
                  <a:lnTo>
                    <a:pt x="551542" y="61025"/>
                  </a:lnTo>
                  <a:lnTo>
                    <a:pt x="591291" y="90172"/>
                  </a:lnTo>
                  <a:lnTo>
                    <a:pt x="625681" y="123738"/>
                  </a:lnTo>
                  <a:lnTo>
                    <a:pt x="654604" y="161279"/>
                  </a:lnTo>
                  <a:lnTo>
                    <a:pt x="677951" y="202348"/>
                  </a:lnTo>
                  <a:lnTo>
                    <a:pt x="695616" y="246499"/>
                  </a:lnTo>
                  <a:lnTo>
                    <a:pt x="707489" y="293286"/>
                  </a:lnTo>
                  <a:lnTo>
                    <a:pt x="713463" y="342264"/>
                  </a:lnTo>
                  <a:lnTo>
                    <a:pt x="713430" y="392987"/>
                  </a:lnTo>
                  <a:lnTo>
                    <a:pt x="707283" y="445009"/>
                  </a:lnTo>
                  <a:lnTo>
                    <a:pt x="697479" y="494028"/>
                  </a:lnTo>
                  <a:lnTo>
                    <a:pt x="685578" y="542003"/>
                  </a:lnTo>
                  <a:lnTo>
                    <a:pt x="671685" y="589005"/>
                  </a:lnTo>
                  <a:lnTo>
                    <a:pt x="655904" y="635107"/>
                  </a:lnTo>
                  <a:lnTo>
                    <a:pt x="638342" y="680383"/>
                  </a:lnTo>
                  <a:lnTo>
                    <a:pt x="619101" y="724904"/>
                  </a:lnTo>
                  <a:lnTo>
                    <a:pt x="598288" y="768744"/>
                  </a:lnTo>
                  <a:lnTo>
                    <a:pt x="576007" y="811974"/>
                  </a:lnTo>
                  <a:lnTo>
                    <a:pt x="552364" y="854668"/>
                  </a:lnTo>
                  <a:lnTo>
                    <a:pt x="527462" y="896898"/>
                  </a:lnTo>
                  <a:lnTo>
                    <a:pt x="501408" y="938736"/>
                  </a:lnTo>
                  <a:lnTo>
                    <a:pt x="474305" y="980256"/>
                  </a:lnTo>
                  <a:lnTo>
                    <a:pt x="446259" y="1021530"/>
                  </a:lnTo>
                  <a:lnTo>
                    <a:pt x="417375" y="1062631"/>
                  </a:lnTo>
                  <a:lnTo>
                    <a:pt x="387758" y="1103630"/>
                  </a:lnTo>
                  <a:lnTo>
                    <a:pt x="357512" y="1144601"/>
                  </a:lnTo>
                  <a:close/>
                </a:path>
              </a:pathLst>
            </a:custGeom>
            <a:ln w="2166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6" name="Rectangle 1625"/>
          <p:cNvSpPr/>
          <p:nvPr/>
        </p:nvSpPr>
        <p:spPr>
          <a:xfrm>
            <a:off x="4724400" y="1670050"/>
            <a:ext cx="2700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02080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AS YOU GATHER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634" name="Picture 1633" descr="caritas logos-01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49630" y="953655"/>
            <a:ext cx="95885" cy="503555"/>
          </a:xfrm>
          <a:custGeom>
            <a:avLst/>
            <a:gdLst/>
            <a:ahLst/>
            <a:cxnLst/>
            <a:rect l="l" t="t" r="r" b="b"/>
            <a:pathLst>
              <a:path w="95884" h="503555">
                <a:moveTo>
                  <a:pt x="0" y="503300"/>
                </a:moveTo>
                <a:lnTo>
                  <a:pt x="95846" y="503300"/>
                </a:lnTo>
                <a:lnTo>
                  <a:pt x="95846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49639" y="953655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99634" y="953655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0" y="953655"/>
            <a:ext cx="2660015" cy="1268095"/>
          </a:xfrm>
          <a:prstGeom prst="rect">
            <a:avLst/>
          </a:prstGeom>
        </p:spPr>
        <p:txBody>
          <a:bodyPr vert="horz" wrap="square" lIns="0" tIns="457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"/>
              </a:spcBef>
            </a:pPr>
            <a:endParaRPr sz="2050">
              <a:latin typeface="Times New Roman"/>
              <a:cs typeface="Times New Roman"/>
            </a:endParaRPr>
          </a:p>
          <a:p>
            <a:pPr marL="728980">
              <a:lnSpc>
                <a:spcPct val="100000"/>
              </a:lnSpc>
            </a:pPr>
            <a:r>
              <a:rPr sz="2500" spc="-305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25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52008" y="1262110"/>
            <a:ext cx="81519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797125" y="1543431"/>
            <a:ext cx="405765" cy="415290"/>
          </a:xfrm>
          <a:custGeom>
            <a:avLst/>
            <a:gdLst/>
            <a:ahLst/>
            <a:cxnLst/>
            <a:rect l="l" t="t" r="r" b="b"/>
            <a:pathLst>
              <a:path w="405764" h="415289">
                <a:moveTo>
                  <a:pt x="99225" y="0"/>
                </a:moveTo>
                <a:lnTo>
                  <a:pt x="0" y="287312"/>
                </a:lnTo>
                <a:lnTo>
                  <a:pt x="99225" y="415010"/>
                </a:lnTo>
                <a:lnTo>
                  <a:pt x="405511" y="207505"/>
                </a:lnTo>
                <a:lnTo>
                  <a:pt x="99225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2597006" y="1270187"/>
            <a:ext cx="448959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0">
              <a:lnSpc>
                <a:spcPct val="100000"/>
              </a:lnSpc>
            </a:pPr>
            <a:r>
              <a:rPr spc="-185" dirty="0"/>
              <a:t>JUDGE</a:t>
            </a:r>
          </a:p>
        </p:txBody>
      </p:sp>
      <p:sp>
        <p:nvSpPr>
          <p:cNvPr id="58" name="object 58"/>
          <p:cNvSpPr/>
          <p:nvPr/>
        </p:nvSpPr>
        <p:spPr>
          <a:xfrm>
            <a:off x="7023233" y="1123712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23233" y="103917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23233" y="95365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23233" y="1372081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23233" y="1287540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23233" y="120923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24668" y="162044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24668" y="153590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24668" y="1457599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24668" y="1872485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24668" y="1787942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24668" y="1705966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45477" y="953655"/>
            <a:ext cx="1898650" cy="1004569"/>
          </a:xfrm>
          <a:custGeom>
            <a:avLst/>
            <a:gdLst/>
            <a:ahLst/>
            <a:cxnLst/>
            <a:rect l="l" t="t" r="r" b="b"/>
            <a:pathLst>
              <a:path w="1898650" h="1004569">
                <a:moveTo>
                  <a:pt x="0" y="1004341"/>
                </a:moveTo>
                <a:lnTo>
                  <a:pt x="1898523" y="1004341"/>
                </a:lnTo>
                <a:lnTo>
                  <a:pt x="1898523" y="0"/>
                </a:lnTo>
                <a:lnTo>
                  <a:pt x="0" y="0"/>
                </a:lnTo>
                <a:lnTo>
                  <a:pt x="0" y="1004341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953655"/>
            <a:ext cx="2660015" cy="1268095"/>
          </a:xfrm>
          <a:custGeom>
            <a:avLst/>
            <a:gdLst/>
            <a:ahLst/>
            <a:cxnLst/>
            <a:rect l="l" t="t" r="r" b="b"/>
            <a:pathLst>
              <a:path w="2660015" h="1268095">
                <a:moveTo>
                  <a:pt x="0" y="1268069"/>
                </a:moveTo>
                <a:lnTo>
                  <a:pt x="2659557" y="1268069"/>
                </a:lnTo>
                <a:lnTo>
                  <a:pt x="2659557" y="0"/>
                </a:lnTo>
                <a:lnTo>
                  <a:pt x="0" y="0"/>
                </a:lnTo>
                <a:lnTo>
                  <a:pt x="0" y="1268069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23258" y="1697970"/>
            <a:ext cx="511809" cy="523875"/>
          </a:xfrm>
          <a:custGeom>
            <a:avLst/>
            <a:gdLst/>
            <a:ahLst/>
            <a:cxnLst/>
            <a:rect l="l" t="t" r="r" b="b"/>
            <a:pathLst>
              <a:path w="511810" h="523875">
                <a:moveTo>
                  <a:pt x="125221" y="0"/>
                </a:moveTo>
                <a:lnTo>
                  <a:pt x="0" y="362597"/>
                </a:lnTo>
                <a:lnTo>
                  <a:pt x="125221" y="523748"/>
                </a:lnTo>
                <a:lnTo>
                  <a:pt x="511759" y="261874"/>
                </a:lnTo>
                <a:lnTo>
                  <a:pt x="125221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35928" y="1279316"/>
            <a:ext cx="1473871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spc="-3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900" b="1" spc="-1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900" b="1" spc="-2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0" y="3474006"/>
            <a:ext cx="4203065" cy="2339340"/>
          </a:xfrm>
          <a:custGeom>
            <a:avLst/>
            <a:gdLst/>
            <a:ahLst/>
            <a:cxnLst/>
            <a:rect l="l" t="t" r="r" b="b"/>
            <a:pathLst>
              <a:path w="4203065" h="2339340">
                <a:moveTo>
                  <a:pt x="3540937" y="0"/>
                </a:moveTo>
                <a:lnTo>
                  <a:pt x="0" y="0"/>
                </a:lnTo>
                <a:lnTo>
                  <a:pt x="0" y="2338882"/>
                </a:lnTo>
                <a:lnTo>
                  <a:pt x="4202455" y="2338882"/>
                </a:lnTo>
                <a:lnTo>
                  <a:pt x="4201274" y="439369"/>
                </a:lnTo>
                <a:lnTo>
                  <a:pt x="3540937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435499" y="3758514"/>
            <a:ext cx="3474085" cy="164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PLAN TOGETHER</a:t>
            </a:r>
            <a:endParaRPr sz="2400" dirty="0">
              <a:latin typeface="Arial"/>
              <a:cs typeface="Arial"/>
            </a:endParaRPr>
          </a:p>
          <a:p>
            <a:pPr marL="12700" marR="114300">
              <a:lnSpc>
                <a:spcPts val="1900"/>
              </a:lnSpc>
              <a:spcBef>
                <a:spcPts val="1200"/>
              </a:spcBef>
            </a:pP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about 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6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community?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100"/>
              </a:spcBef>
            </a:pPr>
            <a:r>
              <a:rPr sz="1600" spc="-14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‘Friends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Contacts’</a:t>
            </a:r>
            <a:r>
              <a:rPr sz="16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‘How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2 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Map’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sheets. 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Ask: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16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45" dirty="0">
                <a:solidFill>
                  <a:srgbClr val="FFFFFF"/>
                </a:solidFill>
                <a:latin typeface="Arial"/>
                <a:cs typeface="Arial"/>
              </a:rPr>
              <a:t>issues?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7898220" y="5216897"/>
            <a:ext cx="688340" cy="1623695"/>
          </a:xfrm>
          <a:custGeom>
            <a:avLst/>
            <a:gdLst/>
            <a:ahLst/>
            <a:cxnLst/>
            <a:rect l="l" t="t" r="r" b="b"/>
            <a:pathLst>
              <a:path w="688340" h="1623695">
                <a:moveTo>
                  <a:pt x="687613" y="65285"/>
                </a:moveTo>
                <a:lnTo>
                  <a:pt x="685335" y="119732"/>
                </a:lnTo>
                <a:lnTo>
                  <a:pt x="680718" y="182437"/>
                </a:lnTo>
                <a:lnTo>
                  <a:pt x="672880" y="256023"/>
                </a:lnTo>
                <a:lnTo>
                  <a:pt x="667503" y="296547"/>
                </a:lnTo>
                <a:lnTo>
                  <a:pt x="661021" y="339374"/>
                </a:lnTo>
                <a:lnTo>
                  <a:pt x="653333" y="384363"/>
                </a:lnTo>
                <a:lnTo>
                  <a:pt x="644340" y="431376"/>
                </a:lnTo>
                <a:lnTo>
                  <a:pt x="633941" y="480273"/>
                </a:lnTo>
                <a:lnTo>
                  <a:pt x="622037" y="530915"/>
                </a:lnTo>
                <a:lnTo>
                  <a:pt x="608527" y="583163"/>
                </a:lnTo>
                <a:lnTo>
                  <a:pt x="593310" y="636876"/>
                </a:lnTo>
                <a:lnTo>
                  <a:pt x="576289" y="691917"/>
                </a:lnTo>
                <a:lnTo>
                  <a:pt x="557361" y="748145"/>
                </a:lnTo>
                <a:lnTo>
                  <a:pt x="536426" y="805421"/>
                </a:lnTo>
                <a:lnTo>
                  <a:pt x="513386" y="863607"/>
                </a:lnTo>
                <a:lnTo>
                  <a:pt x="488140" y="922562"/>
                </a:lnTo>
                <a:lnTo>
                  <a:pt x="460587" y="982147"/>
                </a:lnTo>
                <a:lnTo>
                  <a:pt x="430628" y="1042224"/>
                </a:lnTo>
                <a:lnTo>
                  <a:pt x="398162" y="1102652"/>
                </a:lnTo>
                <a:lnTo>
                  <a:pt x="363090" y="1163293"/>
                </a:lnTo>
                <a:lnTo>
                  <a:pt x="325311" y="1224007"/>
                </a:lnTo>
                <a:lnTo>
                  <a:pt x="284725" y="1284654"/>
                </a:lnTo>
                <a:lnTo>
                  <a:pt x="241233" y="1345096"/>
                </a:lnTo>
                <a:lnTo>
                  <a:pt x="194733" y="1405193"/>
                </a:lnTo>
                <a:lnTo>
                  <a:pt x="145127" y="1464807"/>
                </a:lnTo>
                <a:lnTo>
                  <a:pt x="92313" y="1523796"/>
                </a:lnTo>
                <a:lnTo>
                  <a:pt x="0" y="1623107"/>
                </a:lnTo>
                <a:lnTo>
                  <a:pt x="687613" y="1623107"/>
                </a:lnTo>
                <a:lnTo>
                  <a:pt x="687613" y="65285"/>
                </a:lnTo>
                <a:close/>
              </a:path>
              <a:path w="688340" h="1623695">
                <a:moveTo>
                  <a:pt x="687613" y="0"/>
                </a:moveTo>
                <a:lnTo>
                  <a:pt x="687613" y="65285"/>
                </a:lnTo>
                <a:lnTo>
                  <a:pt x="687974" y="48511"/>
                </a:lnTo>
                <a:lnTo>
                  <a:pt x="688043" y="17882"/>
                </a:lnTo>
                <a:lnTo>
                  <a:pt x="687871" y="8040"/>
                </a:lnTo>
                <a:lnTo>
                  <a:pt x="687694" y="2033"/>
                </a:lnTo>
                <a:lnTo>
                  <a:pt x="687613" y="0"/>
                </a:lnTo>
                <a:close/>
              </a:path>
            </a:pathLst>
          </a:custGeom>
          <a:solidFill>
            <a:srgbClr val="BA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672355" y="2136483"/>
            <a:ext cx="3902176" cy="56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70768" y="2701112"/>
            <a:ext cx="3908425" cy="341630"/>
          </a:xfrm>
          <a:custGeom>
            <a:avLst/>
            <a:gdLst/>
            <a:ahLst/>
            <a:cxnLst/>
            <a:rect l="l" t="t" r="r" b="b"/>
            <a:pathLst>
              <a:path w="3908425" h="341630">
                <a:moveTo>
                  <a:pt x="3907815" y="341287"/>
                </a:moveTo>
                <a:lnTo>
                  <a:pt x="0" y="341287"/>
                </a:lnTo>
                <a:lnTo>
                  <a:pt x="0" y="0"/>
                </a:lnTo>
                <a:lnTo>
                  <a:pt x="3907815" y="0"/>
                </a:lnTo>
                <a:lnTo>
                  <a:pt x="3907815" y="341287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54175" y="2524577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3992" y="0"/>
                </a:lnTo>
              </a:path>
            </a:pathLst>
          </a:custGeom>
          <a:ln w="2667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71257" y="2396942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34162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58210" y="2394628"/>
            <a:ext cx="144780" cy="146685"/>
          </a:xfrm>
          <a:custGeom>
            <a:avLst/>
            <a:gdLst/>
            <a:ahLst/>
            <a:cxnLst/>
            <a:rect l="l" t="t" r="r" b="b"/>
            <a:pathLst>
              <a:path w="144779" h="146685">
                <a:moveTo>
                  <a:pt x="73901" y="0"/>
                </a:moveTo>
                <a:lnTo>
                  <a:pt x="43703" y="5408"/>
                </a:lnTo>
                <a:lnTo>
                  <a:pt x="20372" y="20596"/>
                </a:lnTo>
                <a:lnTo>
                  <a:pt x="5330" y="44009"/>
                </a:lnTo>
                <a:lnTo>
                  <a:pt x="0" y="74091"/>
                </a:lnTo>
                <a:lnTo>
                  <a:pt x="5002" y="103223"/>
                </a:lnTo>
                <a:lnTo>
                  <a:pt x="19256" y="125980"/>
                </a:lnTo>
                <a:lnTo>
                  <a:pt x="41630" y="140789"/>
                </a:lnTo>
                <a:lnTo>
                  <a:pt x="70992" y="146075"/>
                </a:lnTo>
                <a:lnTo>
                  <a:pt x="99554" y="141301"/>
                </a:lnTo>
                <a:lnTo>
                  <a:pt x="122989" y="127242"/>
                </a:lnTo>
                <a:lnTo>
                  <a:pt x="127518" y="120688"/>
                </a:lnTo>
                <a:lnTo>
                  <a:pt x="72339" y="120688"/>
                </a:lnTo>
                <a:lnTo>
                  <a:pt x="56761" y="116994"/>
                </a:lnTo>
                <a:lnTo>
                  <a:pt x="45348" y="106886"/>
                </a:lnTo>
                <a:lnTo>
                  <a:pt x="38331" y="91820"/>
                </a:lnTo>
                <a:lnTo>
                  <a:pt x="36048" y="74091"/>
                </a:lnTo>
                <a:lnTo>
                  <a:pt x="35994" y="72834"/>
                </a:lnTo>
                <a:lnTo>
                  <a:pt x="38302" y="54707"/>
                </a:lnTo>
                <a:lnTo>
                  <a:pt x="45291" y="39487"/>
                </a:lnTo>
                <a:lnTo>
                  <a:pt x="56761" y="29187"/>
                </a:lnTo>
                <a:lnTo>
                  <a:pt x="72567" y="25400"/>
                </a:lnTo>
                <a:lnTo>
                  <a:pt x="129022" y="25400"/>
                </a:lnTo>
                <a:lnTo>
                  <a:pt x="126368" y="20910"/>
                </a:lnTo>
                <a:lnTo>
                  <a:pt x="104173" y="5565"/>
                </a:lnTo>
                <a:lnTo>
                  <a:pt x="73901" y="0"/>
                </a:lnTo>
                <a:close/>
              </a:path>
              <a:path w="144779" h="146685">
                <a:moveTo>
                  <a:pt x="129022" y="25400"/>
                </a:moveTo>
                <a:lnTo>
                  <a:pt x="72567" y="25400"/>
                </a:lnTo>
                <a:lnTo>
                  <a:pt x="88766" y="29512"/>
                </a:lnTo>
                <a:lnTo>
                  <a:pt x="100023" y="40354"/>
                </a:lnTo>
                <a:lnTo>
                  <a:pt x="106591" y="55682"/>
                </a:lnTo>
                <a:lnTo>
                  <a:pt x="108673" y="72834"/>
                </a:lnTo>
                <a:lnTo>
                  <a:pt x="108619" y="74091"/>
                </a:lnTo>
                <a:lnTo>
                  <a:pt x="106430" y="91466"/>
                </a:lnTo>
                <a:lnTo>
                  <a:pt x="99575" y="106572"/>
                </a:lnTo>
                <a:lnTo>
                  <a:pt x="88198" y="116876"/>
                </a:lnTo>
                <a:lnTo>
                  <a:pt x="72339" y="120688"/>
                </a:lnTo>
                <a:lnTo>
                  <a:pt x="127518" y="120688"/>
                </a:lnTo>
                <a:lnTo>
                  <a:pt x="138847" y="104289"/>
                </a:lnTo>
                <a:lnTo>
                  <a:pt x="144678" y="72834"/>
                </a:lnTo>
                <a:lnTo>
                  <a:pt x="140023" y="44009"/>
                </a:lnTo>
                <a:lnTo>
                  <a:pt x="129022" y="2540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16273" y="2396945"/>
            <a:ext cx="139065" cy="141605"/>
          </a:xfrm>
          <a:custGeom>
            <a:avLst/>
            <a:gdLst/>
            <a:ahLst/>
            <a:cxnLst/>
            <a:rect l="l" t="t" r="r" b="b"/>
            <a:pathLst>
              <a:path w="139064" h="141605">
                <a:moveTo>
                  <a:pt x="37274" y="0"/>
                </a:moveTo>
                <a:lnTo>
                  <a:pt x="0" y="0"/>
                </a:lnTo>
                <a:lnTo>
                  <a:pt x="48221" y="141452"/>
                </a:lnTo>
                <a:lnTo>
                  <a:pt x="87972" y="141452"/>
                </a:lnTo>
                <a:lnTo>
                  <a:pt x="99101" y="110388"/>
                </a:lnTo>
                <a:lnTo>
                  <a:pt x="68986" y="110388"/>
                </a:lnTo>
                <a:lnTo>
                  <a:pt x="66110" y="97408"/>
                </a:lnTo>
                <a:lnTo>
                  <a:pt x="62877" y="84782"/>
                </a:lnTo>
                <a:lnTo>
                  <a:pt x="59349" y="72312"/>
                </a:lnTo>
                <a:lnTo>
                  <a:pt x="55587" y="59804"/>
                </a:lnTo>
                <a:lnTo>
                  <a:pt x="37274" y="0"/>
                </a:lnTo>
                <a:close/>
              </a:path>
              <a:path w="139064" h="141605">
                <a:moveTo>
                  <a:pt x="138645" y="0"/>
                </a:moveTo>
                <a:lnTo>
                  <a:pt x="102476" y="0"/>
                </a:lnTo>
                <a:lnTo>
                  <a:pt x="83273" y="60439"/>
                </a:lnTo>
                <a:lnTo>
                  <a:pt x="79516" y="72669"/>
                </a:lnTo>
                <a:lnTo>
                  <a:pt x="75966" y="85099"/>
                </a:lnTo>
                <a:lnTo>
                  <a:pt x="72667" y="97686"/>
                </a:lnTo>
                <a:lnTo>
                  <a:pt x="69659" y="110388"/>
                </a:lnTo>
                <a:lnTo>
                  <a:pt x="99101" y="110388"/>
                </a:lnTo>
                <a:lnTo>
                  <a:pt x="138645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76334" y="252494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26669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76334" y="2495095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162" y="0"/>
                </a:lnTo>
              </a:path>
            </a:pathLst>
          </a:custGeom>
          <a:ln w="3302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76334" y="2465885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535" y="0"/>
                </a:lnTo>
              </a:path>
            </a:pathLst>
          </a:custGeom>
          <a:ln w="254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76334" y="2437945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4162" y="0"/>
                </a:lnTo>
              </a:path>
            </a:pathLst>
          </a:custGeom>
          <a:ln w="30479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76334" y="241000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87" y="0"/>
                </a:lnTo>
              </a:path>
            </a:pathLst>
          </a:custGeom>
          <a:ln w="254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563190" y="2396947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5">
                <a:moveTo>
                  <a:pt x="0" y="0"/>
                </a:moveTo>
                <a:lnTo>
                  <a:pt x="0" y="141452"/>
                </a:lnTo>
              </a:path>
            </a:pathLst>
          </a:custGeom>
          <a:ln w="19646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613198" y="2396945"/>
            <a:ext cx="113664" cy="141605"/>
          </a:xfrm>
          <a:custGeom>
            <a:avLst/>
            <a:gdLst/>
            <a:ahLst/>
            <a:cxnLst/>
            <a:rect l="l" t="t" r="r" b="b"/>
            <a:pathLst>
              <a:path w="113664" h="141605">
                <a:moveTo>
                  <a:pt x="21653" y="0"/>
                </a:moveTo>
                <a:lnTo>
                  <a:pt x="0" y="0"/>
                </a:lnTo>
                <a:lnTo>
                  <a:pt x="0" y="141452"/>
                </a:lnTo>
                <a:lnTo>
                  <a:pt x="18529" y="141452"/>
                </a:lnTo>
                <a:lnTo>
                  <a:pt x="18442" y="64487"/>
                </a:lnTo>
                <a:lnTo>
                  <a:pt x="18167" y="49710"/>
                </a:lnTo>
                <a:lnTo>
                  <a:pt x="17682" y="35996"/>
                </a:lnTo>
                <a:lnTo>
                  <a:pt x="16967" y="22656"/>
                </a:lnTo>
                <a:lnTo>
                  <a:pt x="17640" y="22453"/>
                </a:lnTo>
                <a:lnTo>
                  <a:pt x="36761" y="22453"/>
                </a:lnTo>
                <a:lnTo>
                  <a:pt x="21653" y="0"/>
                </a:lnTo>
                <a:close/>
              </a:path>
              <a:path w="113664" h="141605">
                <a:moveTo>
                  <a:pt x="36761" y="22453"/>
                </a:moveTo>
                <a:lnTo>
                  <a:pt x="17640" y="22453"/>
                </a:lnTo>
                <a:lnTo>
                  <a:pt x="23764" y="34080"/>
                </a:lnTo>
                <a:lnTo>
                  <a:pt x="30619" y="45905"/>
                </a:lnTo>
                <a:lnTo>
                  <a:pt x="38017" y="57809"/>
                </a:lnTo>
                <a:lnTo>
                  <a:pt x="45770" y="69672"/>
                </a:lnTo>
                <a:lnTo>
                  <a:pt x="93560" y="141452"/>
                </a:lnTo>
                <a:lnTo>
                  <a:pt x="113195" y="141452"/>
                </a:lnTo>
                <a:lnTo>
                  <a:pt x="113195" y="117525"/>
                </a:lnTo>
                <a:lnTo>
                  <a:pt x="96685" y="117525"/>
                </a:lnTo>
                <a:lnTo>
                  <a:pt x="90985" y="106565"/>
                </a:lnTo>
                <a:lnTo>
                  <a:pt x="84596" y="95308"/>
                </a:lnTo>
                <a:lnTo>
                  <a:pt x="77495" y="83616"/>
                </a:lnTo>
                <a:lnTo>
                  <a:pt x="69659" y="71348"/>
                </a:lnTo>
                <a:lnTo>
                  <a:pt x="36761" y="22453"/>
                </a:lnTo>
                <a:close/>
              </a:path>
              <a:path w="113664" h="141605">
                <a:moveTo>
                  <a:pt x="113195" y="0"/>
                </a:moveTo>
                <a:lnTo>
                  <a:pt x="94894" y="0"/>
                </a:lnTo>
                <a:lnTo>
                  <a:pt x="94991" y="74995"/>
                </a:lnTo>
                <a:lnTo>
                  <a:pt x="95340" y="89455"/>
                </a:lnTo>
                <a:lnTo>
                  <a:pt x="96024" y="103367"/>
                </a:lnTo>
                <a:lnTo>
                  <a:pt x="97129" y="117322"/>
                </a:lnTo>
                <a:lnTo>
                  <a:pt x="96685" y="117525"/>
                </a:lnTo>
                <a:lnTo>
                  <a:pt x="113195" y="117525"/>
                </a:lnTo>
                <a:lnTo>
                  <a:pt x="113195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90402" y="2394621"/>
            <a:ext cx="137795" cy="141605"/>
          </a:xfrm>
          <a:custGeom>
            <a:avLst/>
            <a:gdLst/>
            <a:ahLst/>
            <a:cxnLst/>
            <a:rect l="l" t="t" r="r" b="b"/>
            <a:pathLst>
              <a:path w="137795" h="141605">
                <a:moveTo>
                  <a:pt x="90639" y="0"/>
                </a:moveTo>
                <a:lnTo>
                  <a:pt x="45986" y="0"/>
                </a:lnTo>
                <a:lnTo>
                  <a:pt x="0" y="141465"/>
                </a:lnTo>
                <a:lnTo>
                  <a:pt x="35267" y="141465"/>
                </a:lnTo>
                <a:lnTo>
                  <a:pt x="45986" y="105155"/>
                </a:lnTo>
                <a:lnTo>
                  <a:pt x="125323" y="105155"/>
                </a:lnTo>
                <a:lnTo>
                  <a:pt x="117431" y="81229"/>
                </a:lnTo>
                <a:lnTo>
                  <a:pt x="50901" y="81229"/>
                </a:lnTo>
                <a:lnTo>
                  <a:pt x="59829" y="51219"/>
                </a:lnTo>
                <a:lnTo>
                  <a:pt x="61652" y="44593"/>
                </a:lnTo>
                <a:lnTo>
                  <a:pt x="63389" y="37574"/>
                </a:lnTo>
                <a:lnTo>
                  <a:pt x="65071" y="30586"/>
                </a:lnTo>
                <a:lnTo>
                  <a:pt x="66751" y="23939"/>
                </a:lnTo>
                <a:lnTo>
                  <a:pt x="98535" y="23939"/>
                </a:lnTo>
                <a:lnTo>
                  <a:pt x="90639" y="0"/>
                </a:lnTo>
                <a:close/>
              </a:path>
              <a:path w="137795" h="141605">
                <a:moveTo>
                  <a:pt x="125323" y="105155"/>
                </a:moveTo>
                <a:lnTo>
                  <a:pt x="89077" y="105155"/>
                </a:lnTo>
                <a:lnTo>
                  <a:pt x="100685" y="141465"/>
                </a:lnTo>
                <a:lnTo>
                  <a:pt x="137299" y="141465"/>
                </a:lnTo>
                <a:lnTo>
                  <a:pt x="125323" y="105155"/>
                </a:lnTo>
                <a:close/>
              </a:path>
              <a:path w="137795" h="141605">
                <a:moveTo>
                  <a:pt x="98535" y="23939"/>
                </a:moveTo>
                <a:lnTo>
                  <a:pt x="67195" y="23939"/>
                </a:lnTo>
                <a:lnTo>
                  <a:pt x="70847" y="37650"/>
                </a:lnTo>
                <a:lnTo>
                  <a:pt x="72813" y="44679"/>
                </a:lnTo>
                <a:lnTo>
                  <a:pt x="74790" y="51219"/>
                </a:lnTo>
                <a:lnTo>
                  <a:pt x="84162" y="81229"/>
                </a:lnTo>
                <a:lnTo>
                  <a:pt x="117431" y="81229"/>
                </a:lnTo>
                <a:lnTo>
                  <a:pt x="98535" y="23939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941760" y="2392526"/>
            <a:ext cx="119380" cy="146050"/>
          </a:xfrm>
          <a:custGeom>
            <a:avLst/>
            <a:gdLst/>
            <a:ahLst/>
            <a:cxnLst/>
            <a:rect l="l" t="t" r="r" b="b"/>
            <a:pathLst>
              <a:path w="119379" h="146050">
                <a:moveTo>
                  <a:pt x="82156" y="0"/>
                </a:moveTo>
                <a:lnTo>
                  <a:pt x="50106" y="4919"/>
                </a:lnTo>
                <a:lnTo>
                  <a:pt x="23999" y="19362"/>
                </a:lnTo>
                <a:lnTo>
                  <a:pt x="6432" y="42857"/>
                </a:lnTo>
                <a:lnTo>
                  <a:pt x="0" y="74930"/>
                </a:lnTo>
                <a:lnTo>
                  <a:pt x="4998" y="103015"/>
                </a:lnTo>
                <a:lnTo>
                  <a:pt x="19896" y="125512"/>
                </a:lnTo>
                <a:lnTo>
                  <a:pt x="44550" y="140454"/>
                </a:lnTo>
                <a:lnTo>
                  <a:pt x="78816" y="145872"/>
                </a:lnTo>
                <a:lnTo>
                  <a:pt x="91692" y="145302"/>
                </a:lnTo>
                <a:lnTo>
                  <a:pt x="102646" y="143827"/>
                </a:lnTo>
                <a:lnTo>
                  <a:pt x="111339" y="141800"/>
                </a:lnTo>
                <a:lnTo>
                  <a:pt x="117436" y="139573"/>
                </a:lnTo>
                <a:lnTo>
                  <a:pt x="113243" y="119214"/>
                </a:lnTo>
                <a:lnTo>
                  <a:pt x="83947" y="119214"/>
                </a:lnTo>
                <a:lnTo>
                  <a:pt x="63601" y="115984"/>
                </a:lnTo>
                <a:lnTo>
                  <a:pt x="48448" y="106751"/>
                </a:lnTo>
                <a:lnTo>
                  <a:pt x="38989" y="92206"/>
                </a:lnTo>
                <a:lnTo>
                  <a:pt x="35725" y="73037"/>
                </a:lnTo>
                <a:lnTo>
                  <a:pt x="39425" y="52443"/>
                </a:lnTo>
                <a:lnTo>
                  <a:pt x="49591" y="37831"/>
                </a:lnTo>
                <a:lnTo>
                  <a:pt x="64823" y="29123"/>
                </a:lnTo>
                <a:lnTo>
                  <a:pt x="83718" y="26238"/>
                </a:lnTo>
                <a:lnTo>
                  <a:pt x="113726" y="26238"/>
                </a:lnTo>
                <a:lnTo>
                  <a:pt x="119227" y="6096"/>
                </a:lnTo>
                <a:lnTo>
                  <a:pt x="113370" y="3900"/>
                </a:lnTo>
                <a:lnTo>
                  <a:pt x="105044" y="1943"/>
                </a:lnTo>
                <a:lnTo>
                  <a:pt x="94542" y="538"/>
                </a:lnTo>
                <a:lnTo>
                  <a:pt x="82156" y="0"/>
                </a:lnTo>
                <a:close/>
              </a:path>
              <a:path w="119379" h="146050">
                <a:moveTo>
                  <a:pt x="112293" y="114604"/>
                </a:moveTo>
                <a:lnTo>
                  <a:pt x="106485" y="116385"/>
                </a:lnTo>
                <a:lnTo>
                  <a:pt x="99463" y="117852"/>
                </a:lnTo>
                <a:lnTo>
                  <a:pt x="91769" y="118848"/>
                </a:lnTo>
                <a:lnTo>
                  <a:pt x="83947" y="119214"/>
                </a:lnTo>
                <a:lnTo>
                  <a:pt x="113243" y="119214"/>
                </a:lnTo>
                <a:lnTo>
                  <a:pt x="112293" y="114604"/>
                </a:lnTo>
                <a:close/>
              </a:path>
              <a:path w="119379" h="146050">
                <a:moveTo>
                  <a:pt x="113726" y="26238"/>
                </a:moveTo>
                <a:lnTo>
                  <a:pt x="83718" y="26238"/>
                </a:lnTo>
                <a:lnTo>
                  <a:pt x="92301" y="26673"/>
                </a:lnTo>
                <a:lnTo>
                  <a:pt x="99939" y="27836"/>
                </a:lnTo>
                <a:lnTo>
                  <a:pt x="106610" y="29511"/>
                </a:lnTo>
                <a:lnTo>
                  <a:pt x="112293" y="31483"/>
                </a:lnTo>
                <a:lnTo>
                  <a:pt x="113726" y="26238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37214" y="2421492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592"/>
                </a:lnTo>
              </a:path>
            </a:pathLst>
          </a:custGeom>
          <a:ln w="34162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079721" y="240806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658" y="0"/>
                </a:lnTo>
              </a:path>
            </a:pathLst>
          </a:custGeom>
          <a:ln w="2686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36995" y="2394623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5">
                <a:moveTo>
                  <a:pt x="0" y="0"/>
                </a:moveTo>
                <a:lnTo>
                  <a:pt x="0" y="141465"/>
                </a:lnTo>
              </a:path>
            </a:pathLst>
          </a:custGeom>
          <a:ln w="34162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83085" y="2392314"/>
            <a:ext cx="144780" cy="146685"/>
          </a:xfrm>
          <a:custGeom>
            <a:avLst/>
            <a:gdLst/>
            <a:ahLst/>
            <a:cxnLst/>
            <a:rect l="l" t="t" r="r" b="b"/>
            <a:pathLst>
              <a:path w="144779" h="146685">
                <a:moveTo>
                  <a:pt x="73914" y="0"/>
                </a:moveTo>
                <a:lnTo>
                  <a:pt x="43714" y="5408"/>
                </a:lnTo>
                <a:lnTo>
                  <a:pt x="20378" y="20596"/>
                </a:lnTo>
                <a:lnTo>
                  <a:pt x="5332" y="44009"/>
                </a:lnTo>
                <a:lnTo>
                  <a:pt x="0" y="74091"/>
                </a:lnTo>
                <a:lnTo>
                  <a:pt x="5004" y="103225"/>
                </a:lnTo>
                <a:lnTo>
                  <a:pt x="19262" y="125987"/>
                </a:lnTo>
                <a:lnTo>
                  <a:pt x="41640" y="140800"/>
                </a:lnTo>
                <a:lnTo>
                  <a:pt x="71005" y="146088"/>
                </a:lnTo>
                <a:lnTo>
                  <a:pt x="99567" y="141312"/>
                </a:lnTo>
                <a:lnTo>
                  <a:pt x="123002" y="127249"/>
                </a:lnTo>
                <a:lnTo>
                  <a:pt x="127534" y="120688"/>
                </a:lnTo>
                <a:lnTo>
                  <a:pt x="72339" y="120688"/>
                </a:lnTo>
                <a:lnTo>
                  <a:pt x="56768" y="116994"/>
                </a:lnTo>
                <a:lnTo>
                  <a:pt x="45359" y="106886"/>
                </a:lnTo>
                <a:lnTo>
                  <a:pt x="38343" y="91820"/>
                </a:lnTo>
                <a:lnTo>
                  <a:pt x="36061" y="74091"/>
                </a:lnTo>
                <a:lnTo>
                  <a:pt x="36007" y="72834"/>
                </a:lnTo>
                <a:lnTo>
                  <a:pt x="38315" y="54707"/>
                </a:lnTo>
                <a:lnTo>
                  <a:pt x="45302" y="39487"/>
                </a:lnTo>
                <a:lnTo>
                  <a:pt x="56768" y="29187"/>
                </a:lnTo>
                <a:lnTo>
                  <a:pt x="72567" y="25400"/>
                </a:lnTo>
                <a:lnTo>
                  <a:pt x="129035" y="25400"/>
                </a:lnTo>
                <a:lnTo>
                  <a:pt x="126380" y="20910"/>
                </a:lnTo>
                <a:lnTo>
                  <a:pt x="104186" y="5565"/>
                </a:lnTo>
                <a:lnTo>
                  <a:pt x="73914" y="0"/>
                </a:lnTo>
                <a:close/>
              </a:path>
              <a:path w="144779" h="146685">
                <a:moveTo>
                  <a:pt x="129035" y="25400"/>
                </a:moveTo>
                <a:lnTo>
                  <a:pt x="72567" y="25400"/>
                </a:lnTo>
                <a:lnTo>
                  <a:pt x="88768" y="29512"/>
                </a:lnTo>
                <a:lnTo>
                  <a:pt x="100029" y="40354"/>
                </a:lnTo>
                <a:lnTo>
                  <a:pt x="106602" y="55682"/>
                </a:lnTo>
                <a:lnTo>
                  <a:pt x="108686" y="72834"/>
                </a:lnTo>
                <a:lnTo>
                  <a:pt x="108631" y="74091"/>
                </a:lnTo>
                <a:lnTo>
                  <a:pt x="106441" y="91466"/>
                </a:lnTo>
                <a:lnTo>
                  <a:pt x="99582" y="106572"/>
                </a:lnTo>
                <a:lnTo>
                  <a:pt x="88200" y="116876"/>
                </a:lnTo>
                <a:lnTo>
                  <a:pt x="72339" y="120688"/>
                </a:lnTo>
                <a:lnTo>
                  <a:pt x="127534" y="120688"/>
                </a:lnTo>
                <a:lnTo>
                  <a:pt x="138860" y="104291"/>
                </a:lnTo>
                <a:lnTo>
                  <a:pt x="144691" y="72834"/>
                </a:lnTo>
                <a:lnTo>
                  <a:pt x="140036" y="44009"/>
                </a:lnTo>
                <a:lnTo>
                  <a:pt x="129035" y="2540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456553" y="2394624"/>
            <a:ext cx="125095" cy="141605"/>
          </a:xfrm>
          <a:custGeom>
            <a:avLst/>
            <a:gdLst/>
            <a:ahLst/>
            <a:cxnLst/>
            <a:rect l="l" t="t" r="r" b="b"/>
            <a:pathLst>
              <a:path w="125095" h="141605">
                <a:moveTo>
                  <a:pt x="39751" y="0"/>
                </a:moveTo>
                <a:lnTo>
                  <a:pt x="0" y="0"/>
                </a:lnTo>
                <a:lnTo>
                  <a:pt x="0" y="141465"/>
                </a:lnTo>
                <a:lnTo>
                  <a:pt x="31254" y="141465"/>
                </a:lnTo>
                <a:lnTo>
                  <a:pt x="31173" y="82101"/>
                </a:lnTo>
                <a:lnTo>
                  <a:pt x="30926" y="66349"/>
                </a:lnTo>
                <a:lnTo>
                  <a:pt x="30521" y="51841"/>
                </a:lnTo>
                <a:lnTo>
                  <a:pt x="29921" y="37147"/>
                </a:lnTo>
                <a:lnTo>
                  <a:pt x="30594" y="36944"/>
                </a:lnTo>
                <a:lnTo>
                  <a:pt x="62024" y="36944"/>
                </a:lnTo>
                <a:lnTo>
                  <a:pt x="39751" y="0"/>
                </a:lnTo>
                <a:close/>
              </a:path>
              <a:path w="125095" h="141605">
                <a:moveTo>
                  <a:pt x="62024" y="36944"/>
                </a:moveTo>
                <a:lnTo>
                  <a:pt x="30594" y="36944"/>
                </a:lnTo>
                <a:lnTo>
                  <a:pt x="36526" y="49615"/>
                </a:lnTo>
                <a:lnTo>
                  <a:pt x="43065" y="62466"/>
                </a:lnTo>
                <a:lnTo>
                  <a:pt x="49900" y="75043"/>
                </a:lnTo>
                <a:lnTo>
                  <a:pt x="56718" y="86893"/>
                </a:lnTo>
                <a:lnTo>
                  <a:pt x="88861" y="141465"/>
                </a:lnTo>
                <a:lnTo>
                  <a:pt x="124587" y="141465"/>
                </a:lnTo>
                <a:lnTo>
                  <a:pt x="124587" y="100330"/>
                </a:lnTo>
                <a:lnTo>
                  <a:pt x="95567" y="100330"/>
                </a:lnTo>
                <a:lnTo>
                  <a:pt x="90156" y="88119"/>
                </a:lnTo>
                <a:lnTo>
                  <a:pt x="84120" y="75690"/>
                </a:lnTo>
                <a:lnTo>
                  <a:pt x="77667" y="63459"/>
                </a:lnTo>
                <a:lnTo>
                  <a:pt x="71005" y="51841"/>
                </a:lnTo>
                <a:lnTo>
                  <a:pt x="62024" y="36944"/>
                </a:lnTo>
                <a:close/>
              </a:path>
              <a:path w="125095" h="141605">
                <a:moveTo>
                  <a:pt x="124587" y="0"/>
                </a:moveTo>
                <a:lnTo>
                  <a:pt x="93332" y="0"/>
                </a:lnTo>
                <a:lnTo>
                  <a:pt x="93408" y="49615"/>
                </a:lnTo>
                <a:lnTo>
                  <a:pt x="93472" y="56790"/>
                </a:lnTo>
                <a:lnTo>
                  <a:pt x="93948" y="71756"/>
                </a:lnTo>
                <a:lnTo>
                  <a:pt x="94843" y="86210"/>
                </a:lnTo>
                <a:lnTo>
                  <a:pt x="96240" y="100330"/>
                </a:lnTo>
                <a:lnTo>
                  <a:pt x="124587" y="100330"/>
                </a:lnTo>
                <a:lnTo>
                  <a:pt x="124587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824946" y="2795176"/>
            <a:ext cx="472600" cy="155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636895" y="5234118"/>
            <a:ext cx="1662430" cy="0"/>
          </a:xfrm>
          <a:custGeom>
            <a:avLst/>
            <a:gdLst/>
            <a:ahLst/>
            <a:cxnLst/>
            <a:rect l="l" t="t" r="r" b="b"/>
            <a:pathLst>
              <a:path w="1662429">
                <a:moveTo>
                  <a:pt x="1662341" y="0"/>
                </a:moveTo>
                <a:lnTo>
                  <a:pt x="0" y="0"/>
                </a:lnTo>
              </a:path>
            </a:pathLst>
          </a:custGeom>
          <a:ln w="31915">
            <a:solidFill>
              <a:srgbClr val="FCB3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938265" y="5234118"/>
            <a:ext cx="1662430" cy="0"/>
          </a:xfrm>
          <a:custGeom>
            <a:avLst/>
            <a:gdLst/>
            <a:ahLst/>
            <a:cxnLst/>
            <a:rect l="l" t="t" r="r" b="b"/>
            <a:pathLst>
              <a:path w="1662429">
                <a:moveTo>
                  <a:pt x="1662442" y="0"/>
                </a:moveTo>
                <a:lnTo>
                  <a:pt x="0" y="0"/>
                </a:lnTo>
              </a:path>
            </a:pathLst>
          </a:custGeom>
          <a:ln w="31915">
            <a:solidFill>
              <a:srgbClr val="723D9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620259" y="3176196"/>
            <a:ext cx="0" cy="2049145"/>
          </a:xfrm>
          <a:custGeom>
            <a:avLst/>
            <a:gdLst/>
            <a:ahLst/>
            <a:cxnLst/>
            <a:rect l="l" t="t" r="r" b="b"/>
            <a:pathLst>
              <a:path h="2049145">
                <a:moveTo>
                  <a:pt x="0" y="0"/>
                </a:moveTo>
                <a:lnTo>
                  <a:pt x="0" y="2048624"/>
                </a:lnTo>
              </a:path>
            </a:pathLst>
          </a:custGeom>
          <a:ln w="31915">
            <a:solidFill>
              <a:srgbClr val="28939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20260" y="5224816"/>
            <a:ext cx="0" cy="582295"/>
          </a:xfrm>
          <a:custGeom>
            <a:avLst/>
            <a:gdLst/>
            <a:ahLst/>
            <a:cxnLst/>
            <a:rect l="l" t="t" r="r" b="b"/>
            <a:pathLst>
              <a:path h="582295">
                <a:moveTo>
                  <a:pt x="0" y="0"/>
                </a:moveTo>
                <a:lnTo>
                  <a:pt x="0" y="582220"/>
                </a:lnTo>
              </a:path>
            </a:pathLst>
          </a:custGeom>
          <a:ln w="31915">
            <a:solidFill>
              <a:srgbClr val="B2CD6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264150" y="4872865"/>
            <a:ext cx="710565" cy="710565"/>
          </a:xfrm>
          <a:custGeom>
            <a:avLst/>
            <a:gdLst/>
            <a:ahLst/>
            <a:cxnLst/>
            <a:rect l="l" t="t" r="r" b="b"/>
            <a:pathLst>
              <a:path w="710565" h="710564">
                <a:moveTo>
                  <a:pt x="355066" y="0"/>
                </a:moveTo>
                <a:lnTo>
                  <a:pt x="306885" y="3241"/>
                </a:lnTo>
                <a:lnTo>
                  <a:pt x="260674" y="12683"/>
                </a:lnTo>
                <a:lnTo>
                  <a:pt x="216857" y="27902"/>
                </a:lnTo>
                <a:lnTo>
                  <a:pt x="175856" y="48475"/>
                </a:lnTo>
                <a:lnTo>
                  <a:pt x="138094" y="73980"/>
                </a:lnTo>
                <a:lnTo>
                  <a:pt x="103995" y="103993"/>
                </a:lnTo>
                <a:lnTo>
                  <a:pt x="73981" y="138092"/>
                </a:lnTo>
                <a:lnTo>
                  <a:pt x="48476" y="175852"/>
                </a:lnTo>
                <a:lnTo>
                  <a:pt x="27902" y="216852"/>
                </a:lnTo>
                <a:lnTo>
                  <a:pt x="12683" y="260667"/>
                </a:lnTo>
                <a:lnTo>
                  <a:pt x="3241" y="306875"/>
                </a:lnTo>
                <a:lnTo>
                  <a:pt x="0" y="355053"/>
                </a:lnTo>
                <a:lnTo>
                  <a:pt x="3241" y="403234"/>
                </a:lnTo>
                <a:lnTo>
                  <a:pt x="12683" y="449445"/>
                </a:lnTo>
                <a:lnTo>
                  <a:pt x="27902" y="493263"/>
                </a:lnTo>
                <a:lnTo>
                  <a:pt x="48476" y="534264"/>
                </a:lnTo>
                <a:lnTo>
                  <a:pt x="73981" y="572025"/>
                </a:lnTo>
                <a:lnTo>
                  <a:pt x="103995" y="606124"/>
                </a:lnTo>
                <a:lnTo>
                  <a:pt x="138094" y="636138"/>
                </a:lnTo>
                <a:lnTo>
                  <a:pt x="175856" y="661644"/>
                </a:lnTo>
                <a:lnTo>
                  <a:pt x="216857" y="682218"/>
                </a:lnTo>
                <a:lnTo>
                  <a:pt x="260674" y="697437"/>
                </a:lnTo>
                <a:lnTo>
                  <a:pt x="306885" y="706879"/>
                </a:lnTo>
                <a:lnTo>
                  <a:pt x="355066" y="710120"/>
                </a:lnTo>
                <a:lnTo>
                  <a:pt x="403247" y="706879"/>
                </a:lnTo>
                <a:lnTo>
                  <a:pt x="449458" y="697437"/>
                </a:lnTo>
                <a:lnTo>
                  <a:pt x="493275" y="682218"/>
                </a:lnTo>
                <a:lnTo>
                  <a:pt x="534276" y="661644"/>
                </a:lnTo>
                <a:lnTo>
                  <a:pt x="572038" y="636138"/>
                </a:lnTo>
                <a:lnTo>
                  <a:pt x="606137" y="606124"/>
                </a:lnTo>
                <a:lnTo>
                  <a:pt x="636151" y="572025"/>
                </a:lnTo>
                <a:lnTo>
                  <a:pt x="661656" y="534264"/>
                </a:lnTo>
                <a:lnTo>
                  <a:pt x="682230" y="493263"/>
                </a:lnTo>
                <a:lnTo>
                  <a:pt x="697450" y="449445"/>
                </a:lnTo>
                <a:lnTo>
                  <a:pt x="706891" y="403234"/>
                </a:lnTo>
                <a:lnTo>
                  <a:pt x="710133" y="355053"/>
                </a:lnTo>
                <a:lnTo>
                  <a:pt x="706891" y="306875"/>
                </a:lnTo>
                <a:lnTo>
                  <a:pt x="697450" y="260667"/>
                </a:lnTo>
                <a:lnTo>
                  <a:pt x="682230" y="216852"/>
                </a:lnTo>
                <a:lnTo>
                  <a:pt x="661656" y="175852"/>
                </a:lnTo>
                <a:lnTo>
                  <a:pt x="636151" y="138092"/>
                </a:lnTo>
                <a:lnTo>
                  <a:pt x="606137" y="103993"/>
                </a:lnTo>
                <a:lnTo>
                  <a:pt x="572038" y="73980"/>
                </a:lnTo>
                <a:lnTo>
                  <a:pt x="534276" y="48475"/>
                </a:lnTo>
                <a:lnTo>
                  <a:pt x="493275" y="27902"/>
                </a:lnTo>
                <a:lnTo>
                  <a:pt x="449458" y="12683"/>
                </a:lnTo>
                <a:lnTo>
                  <a:pt x="403247" y="3241"/>
                </a:lnTo>
                <a:lnTo>
                  <a:pt x="355066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4150" y="4872865"/>
            <a:ext cx="710565" cy="710565"/>
          </a:xfrm>
          <a:custGeom>
            <a:avLst/>
            <a:gdLst/>
            <a:ahLst/>
            <a:cxnLst/>
            <a:rect l="l" t="t" r="r" b="b"/>
            <a:pathLst>
              <a:path w="710565" h="710564">
                <a:moveTo>
                  <a:pt x="355066" y="710120"/>
                </a:moveTo>
                <a:lnTo>
                  <a:pt x="403247" y="706879"/>
                </a:lnTo>
                <a:lnTo>
                  <a:pt x="449458" y="697437"/>
                </a:lnTo>
                <a:lnTo>
                  <a:pt x="493275" y="682218"/>
                </a:lnTo>
                <a:lnTo>
                  <a:pt x="534276" y="661644"/>
                </a:lnTo>
                <a:lnTo>
                  <a:pt x="572038" y="636138"/>
                </a:lnTo>
                <a:lnTo>
                  <a:pt x="606137" y="606124"/>
                </a:lnTo>
                <a:lnTo>
                  <a:pt x="636151" y="572025"/>
                </a:lnTo>
                <a:lnTo>
                  <a:pt x="661656" y="534264"/>
                </a:lnTo>
                <a:lnTo>
                  <a:pt x="682230" y="493263"/>
                </a:lnTo>
                <a:lnTo>
                  <a:pt x="697450" y="449445"/>
                </a:lnTo>
                <a:lnTo>
                  <a:pt x="706891" y="403234"/>
                </a:lnTo>
                <a:lnTo>
                  <a:pt x="710133" y="355053"/>
                </a:lnTo>
                <a:lnTo>
                  <a:pt x="706891" y="306875"/>
                </a:lnTo>
                <a:lnTo>
                  <a:pt x="697450" y="260667"/>
                </a:lnTo>
                <a:lnTo>
                  <a:pt x="682230" y="216852"/>
                </a:lnTo>
                <a:lnTo>
                  <a:pt x="661656" y="175852"/>
                </a:lnTo>
                <a:lnTo>
                  <a:pt x="636151" y="138092"/>
                </a:lnTo>
                <a:lnTo>
                  <a:pt x="606137" y="103993"/>
                </a:lnTo>
                <a:lnTo>
                  <a:pt x="572038" y="73980"/>
                </a:lnTo>
                <a:lnTo>
                  <a:pt x="534276" y="48475"/>
                </a:lnTo>
                <a:lnTo>
                  <a:pt x="493275" y="27902"/>
                </a:lnTo>
                <a:lnTo>
                  <a:pt x="449458" y="12683"/>
                </a:lnTo>
                <a:lnTo>
                  <a:pt x="403247" y="3241"/>
                </a:lnTo>
                <a:lnTo>
                  <a:pt x="355066" y="0"/>
                </a:lnTo>
                <a:lnTo>
                  <a:pt x="306885" y="3241"/>
                </a:lnTo>
                <a:lnTo>
                  <a:pt x="260674" y="12683"/>
                </a:lnTo>
                <a:lnTo>
                  <a:pt x="216857" y="27902"/>
                </a:lnTo>
                <a:lnTo>
                  <a:pt x="175856" y="48475"/>
                </a:lnTo>
                <a:lnTo>
                  <a:pt x="138094" y="73980"/>
                </a:lnTo>
                <a:lnTo>
                  <a:pt x="103995" y="103993"/>
                </a:lnTo>
                <a:lnTo>
                  <a:pt x="73981" y="138092"/>
                </a:lnTo>
                <a:lnTo>
                  <a:pt x="48476" y="175852"/>
                </a:lnTo>
                <a:lnTo>
                  <a:pt x="27902" y="216852"/>
                </a:lnTo>
                <a:lnTo>
                  <a:pt x="12683" y="260667"/>
                </a:lnTo>
                <a:lnTo>
                  <a:pt x="3241" y="306875"/>
                </a:lnTo>
                <a:lnTo>
                  <a:pt x="0" y="355053"/>
                </a:lnTo>
                <a:lnTo>
                  <a:pt x="3241" y="403234"/>
                </a:lnTo>
                <a:lnTo>
                  <a:pt x="12683" y="449445"/>
                </a:lnTo>
                <a:lnTo>
                  <a:pt x="27902" y="493263"/>
                </a:lnTo>
                <a:lnTo>
                  <a:pt x="48476" y="534264"/>
                </a:lnTo>
                <a:lnTo>
                  <a:pt x="73981" y="572025"/>
                </a:lnTo>
                <a:lnTo>
                  <a:pt x="103995" y="606124"/>
                </a:lnTo>
                <a:lnTo>
                  <a:pt x="138094" y="636138"/>
                </a:lnTo>
                <a:lnTo>
                  <a:pt x="175856" y="661644"/>
                </a:lnTo>
                <a:lnTo>
                  <a:pt x="216857" y="682218"/>
                </a:lnTo>
                <a:lnTo>
                  <a:pt x="260674" y="697437"/>
                </a:lnTo>
                <a:lnTo>
                  <a:pt x="306885" y="706879"/>
                </a:lnTo>
                <a:lnTo>
                  <a:pt x="355066" y="710120"/>
                </a:lnTo>
                <a:close/>
              </a:path>
            </a:pathLst>
          </a:custGeom>
          <a:ln w="319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4936158" y="3142360"/>
            <a:ext cx="78994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80" dirty="0">
                <a:solidFill>
                  <a:srgbClr val="289395"/>
                </a:solidFill>
                <a:latin typeface="Arial"/>
                <a:cs typeface="Arial"/>
              </a:rPr>
              <a:t>HOME </a:t>
            </a:r>
            <a:r>
              <a:rPr sz="900" spc="-55" dirty="0">
                <a:solidFill>
                  <a:srgbClr val="289395"/>
                </a:solidFill>
                <a:latin typeface="Arial"/>
                <a:cs typeface="Arial"/>
              </a:rPr>
              <a:t>&amp;</a:t>
            </a:r>
            <a:r>
              <a:rPr sz="900" spc="-90" dirty="0">
                <a:solidFill>
                  <a:srgbClr val="289395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89395"/>
                </a:solidFill>
                <a:latin typeface="Arial"/>
                <a:cs typeface="Arial"/>
              </a:rPr>
              <a:t>FAMILY</a:t>
            </a:r>
            <a:endParaRPr sz="9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944088" y="2776954"/>
            <a:ext cx="3360420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35" dirty="0">
                <a:solidFill>
                  <a:srgbClr val="FFFFFF"/>
                </a:solidFill>
                <a:latin typeface="Arial"/>
                <a:cs typeface="Arial"/>
              </a:rPr>
              <a:t>FRIENDS </a:t>
            </a:r>
            <a:r>
              <a:rPr sz="1150" spc="-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45" dirty="0">
                <a:solidFill>
                  <a:srgbClr val="FFFFFF"/>
                </a:solidFill>
                <a:latin typeface="Arial"/>
                <a:cs typeface="Arial"/>
              </a:rPr>
              <a:t>CONTACTS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2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900" spc="-105" dirty="0">
                <a:solidFill>
                  <a:srgbClr val="FCB328"/>
                </a:solidFill>
                <a:latin typeface="Arial"/>
                <a:cs typeface="Arial"/>
              </a:rPr>
              <a:t>FRIENDS </a:t>
            </a:r>
            <a:r>
              <a:rPr sz="900" spc="-55" dirty="0">
                <a:solidFill>
                  <a:srgbClr val="FCB328"/>
                </a:solidFill>
                <a:latin typeface="Arial"/>
                <a:cs typeface="Arial"/>
              </a:rPr>
              <a:t>&amp;</a:t>
            </a:r>
            <a:r>
              <a:rPr sz="900" spc="-95" dirty="0">
                <a:solidFill>
                  <a:srgbClr val="FCB328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FCB328"/>
                </a:solidFill>
                <a:latin typeface="Arial"/>
                <a:cs typeface="Arial"/>
              </a:rPr>
              <a:t>LEISURE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978516" y="5430794"/>
            <a:ext cx="76390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5" dirty="0">
                <a:solidFill>
                  <a:srgbClr val="723D98"/>
                </a:solidFill>
                <a:latin typeface="Arial"/>
                <a:cs typeface="Arial"/>
              </a:rPr>
              <a:t>STUDY </a:t>
            </a:r>
            <a:r>
              <a:rPr sz="900" spc="-55" dirty="0">
                <a:solidFill>
                  <a:srgbClr val="723D98"/>
                </a:solidFill>
                <a:latin typeface="Arial"/>
                <a:cs typeface="Arial"/>
              </a:rPr>
              <a:t>&amp;</a:t>
            </a:r>
            <a:r>
              <a:rPr sz="900" spc="-125" dirty="0">
                <a:solidFill>
                  <a:srgbClr val="723D98"/>
                </a:solidFill>
                <a:latin typeface="Arial"/>
                <a:cs typeface="Arial"/>
              </a:rPr>
              <a:t> </a:t>
            </a:r>
            <a:r>
              <a:rPr sz="900" spc="-110" dirty="0">
                <a:solidFill>
                  <a:srgbClr val="723D98"/>
                </a:solidFill>
                <a:latin typeface="Arial"/>
                <a:cs typeface="Arial"/>
              </a:rPr>
              <a:t>WORK</a:t>
            </a:r>
            <a:endParaRPr sz="90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6494786" y="4976878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123621" y="247256"/>
                </a:moveTo>
                <a:lnTo>
                  <a:pt x="171741" y="237541"/>
                </a:lnTo>
                <a:lnTo>
                  <a:pt x="211035" y="211048"/>
                </a:lnTo>
                <a:lnTo>
                  <a:pt x="237528" y="171754"/>
                </a:lnTo>
                <a:lnTo>
                  <a:pt x="247243" y="123634"/>
                </a:lnTo>
                <a:lnTo>
                  <a:pt x="237528" y="75513"/>
                </a:lnTo>
                <a:lnTo>
                  <a:pt x="211035" y="36214"/>
                </a:lnTo>
                <a:lnTo>
                  <a:pt x="171741" y="9716"/>
                </a:lnTo>
                <a:lnTo>
                  <a:pt x="123621" y="0"/>
                </a:lnTo>
                <a:lnTo>
                  <a:pt x="75502" y="9716"/>
                </a:lnTo>
                <a:lnTo>
                  <a:pt x="36207" y="36214"/>
                </a:lnTo>
                <a:lnTo>
                  <a:pt x="9714" y="75513"/>
                </a:lnTo>
                <a:lnTo>
                  <a:pt x="0" y="123634"/>
                </a:lnTo>
                <a:lnTo>
                  <a:pt x="9714" y="171754"/>
                </a:lnTo>
                <a:lnTo>
                  <a:pt x="36207" y="211048"/>
                </a:lnTo>
                <a:lnTo>
                  <a:pt x="75502" y="237541"/>
                </a:lnTo>
                <a:lnTo>
                  <a:pt x="123621" y="247256"/>
                </a:lnTo>
                <a:close/>
              </a:path>
            </a:pathLst>
          </a:custGeom>
          <a:ln w="319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404536" y="5196431"/>
            <a:ext cx="430530" cy="279400"/>
          </a:xfrm>
          <a:custGeom>
            <a:avLst/>
            <a:gdLst/>
            <a:ahLst/>
            <a:cxnLst/>
            <a:rect l="l" t="t" r="r" b="b"/>
            <a:pathLst>
              <a:path w="430529" h="279400">
                <a:moveTo>
                  <a:pt x="122897" y="2946"/>
                </a:moveTo>
                <a:lnTo>
                  <a:pt x="82591" y="23231"/>
                </a:lnTo>
                <a:lnTo>
                  <a:pt x="48928" y="50730"/>
                </a:lnTo>
                <a:lnTo>
                  <a:pt x="23128" y="84787"/>
                </a:lnTo>
                <a:lnTo>
                  <a:pt x="6412" y="124746"/>
                </a:lnTo>
                <a:lnTo>
                  <a:pt x="0" y="169951"/>
                </a:lnTo>
                <a:lnTo>
                  <a:pt x="30669" y="223445"/>
                </a:lnTo>
                <a:lnTo>
                  <a:pt x="57062" y="255870"/>
                </a:lnTo>
                <a:lnTo>
                  <a:pt x="89387" y="272465"/>
                </a:lnTo>
                <a:lnTo>
                  <a:pt x="137850" y="278473"/>
                </a:lnTo>
                <a:lnTo>
                  <a:pt x="212661" y="279133"/>
                </a:lnTo>
                <a:lnTo>
                  <a:pt x="293802" y="267607"/>
                </a:lnTo>
                <a:lnTo>
                  <a:pt x="355123" y="240509"/>
                </a:lnTo>
                <a:lnTo>
                  <a:pt x="397651" y="208255"/>
                </a:lnTo>
                <a:lnTo>
                  <a:pt x="422415" y="181263"/>
                </a:lnTo>
                <a:lnTo>
                  <a:pt x="430441" y="169951"/>
                </a:lnTo>
                <a:lnTo>
                  <a:pt x="424032" y="125366"/>
                </a:lnTo>
                <a:lnTo>
                  <a:pt x="405839" y="84755"/>
                </a:lnTo>
                <a:lnTo>
                  <a:pt x="377415" y="49442"/>
                </a:lnTo>
                <a:lnTo>
                  <a:pt x="340309" y="20749"/>
                </a:lnTo>
                <a:lnTo>
                  <a:pt x="296075" y="0"/>
                </a:lnTo>
              </a:path>
            </a:pathLst>
          </a:custGeom>
          <a:ln w="319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546237" y="5322627"/>
            <a:ext cx="40640" cy="52069"/>
          </a:xfrm>
          <a:custGeom>
            <a:avLst/>
            <a:gdLst/>
            <a:ahLst/>
            <a:cxnLst/>
            <a:rect l="l" t="t" r="r" b="b"/>
            <a:pathLst>
              <a:path w="40640" h="52070">
                <a:moveTo>
                  <a:pt x="23050" y="51625"/>
                </a:moveTo>
                <a:lnTo>
                  <a:pt x="23050" y="29641"/>
                </a:lnTo>
                <a:lnTo>
                  <a:pt x="40360" y="0"/>
                </a:lnTo>
                <a:lnTo>
                  <a:pt x="32778" y="0"/>
                </a:lnTo>
                <a:lnTo>
                  <a:pt x="25349" y="14249"/>
                </a:lnTo>
                <a:lnTo>
                  <a:pt x="23355" y="18160"/>
                </a:lnTo>
                <a:lnTo>
                  <a:pt x="21590" y="21526"/>
                </a:lnTo>
                <a:lnTo>
                  <a:pt x="20142" y="24891"/>
                </a:lnTo>
                <a:lnTo>
                  <a:pt x="19989" y="24891"/>
                </a:lnTo>
                <a:lnTo>
                  <a:pt x="18376" y="21297"/>
                </a:lnTo>
                <a:lnTo>
                  <a:pt x="16840" y="18160"/>
                </a:lnTo>
                <a:lnTo>
                  <a:pt x="14859" y="14249"/>
                </a:lnTo>
                <a:lnTo>
                  <a:pt x="7581" y="0"/>
                </a:lnTo>
                <a:lnTo>
                  <a:pt x="0" y="0"/>
                </a:lnTo>
                <a:lnTo>
                  <a:pt x="16306" y="29717"/>
                </a:lnTo>
                <a:lnTo>
                  <a:pt x="16306" y="51625"/>
                </a:lnTo>
                <a:lnTo>
                  <a:pt x="23050" y="51625"/>
                </a:lnTo>
                <a:close/>
              </a:path>
            </a:pathLst>
          </a:custGeom>
          <a:ln w="63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592793" y="5321790"/>
            <a:ext cx="47625" cy="53340"/>
          </a:xfrm>
          <a:custGeom>
            <a:avLst/>
            <a:gdLst/>
            <a:ahLst/>
            <a:cxnLst/>
            <a:rect l="l" t="t" r="r" b="b"/>
            <a:pathLst>
              <a:path w="47625" h="53339">
                <a:moveTo>
                  <a:pt x="23977" y="0"/>
                </a:moveTo>
                <a:lnTo>
                  <a:pt x="14412" y="1930"/>
                </a:lnTo>
                <a:lnTo>
                  <a:pt x="6816" y="7408"/>
                </a:lnTo>
                <a:lnTo>
                  <a:pt x="1806" y="15960"/>
                </a:lnTo>
                <a:lnTo>
                  <a:pt x="0" y="27114"/>
                </a:lnTo>
                <a:lnTo>
                  <a:pt x="1709" y="37796"/>
                </a:lnTo>
                <a:lnTo>
                  <a:pt x="6492" y="46066"/>
                </a:lnTo>
                <a:lnTo>
                  <a:pt x="13833" y="51406"/>
                </a:lnTo>
                <a:lnTo>
                  <a:pt x="23215" y="53301"/>
                </a:lnTo>
                <a:lnTo>
                  <a:pt x="32516" y="51551"/>
                </a:lnTo>
                <a:lnTo>
                  <a:pt x="40136" y="46369"/>
                </a:lnTo>
                <a:lnTo>
                  <a:pt x="45288" y="37855"/>
                </a:lnTo>
                <a:lnTo>
                  <a:pt x="47180" y="26111"/>
                </a:lnTo>
                <a:lnTo>
                  <a:pt x="45537" y="15569"/>
                </a:lnTo>
                <a:lnTo>
                  <a:pt x="40865" y="7312"/>
                </a:lnTo>
                <a:lnTo>
                  <a:pt x="33550" y="1926"/>
                </a:lnTo>
                <a:lnTo>
                  <a:pt x="23977" y="0"/>
                </a:lnTo>
                <a:close/>
              </a:path>
            </a:pathLst>
          </a:custGeom>
          <a:ln w="63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599918" y="5327225"/>
            <a:ext cx="33020" cy="42545"/>
          </a:xfrm>
          <a:custGeom>
            <a:avLst/>
            <a:gdLst/>
            <a:ahLst/>
            <a:cxnLst/>
            <a:rect l="l" t="t" r="r" b="b"/>
            <a:pathLst>
              <a:path w="33020" h="42545">
                <a:moveTo>
                  <a:pt x="16548" y="0"/>
                </a:moveTo>
                <a:lnTo>
                  <a:pt x="23802" y="1835"/>
                </a:lnTo>
                <a:lnTo>
                  <a:pt x="28940" y="6643"/>
                </a:lnTo>
                <a:lnTo>
                  <a:pt x="31996" y="13378"/>
                </a:lnTo>
                <a:lnTo>
                  <a:pt x="33007" y="20993"/>
                </a:lnTo>
                <a:lnTo>
                  <a:pt x="31909" y="29282"/>
                </a:lnTo>
                <a:lnTo>
                  <a:pt x="28701" y="36102"/>
                </a:lnTo>
                <a:lnTo>
                  <a:pt x="23513" y="40727"/>
                </a:lnTo>
                <a:lnTo>
                  <a:pt x="16471" y="42430"/>
                </a:lnTo>
                <a:lnTo>
                  <a:pt x="9472" y="40714"/>
                </a:lnTo>
                <a:lnTo>
                  <a:pt x="4302" y="36112"/>
                </a:lnTo>
                <a:lnTo>
                  <a:pt x="1098" y="29443"/>
                </a:lnTo>
                <a:lnTo>
                  <a:pt x="0" y="21526"/>
                </a:lnTo>
                <a:lnTo>
                  <a:pt x="1033" y="13378"/>
                </a:lnTo>
                <a:lnTo>
                  <a:pt x="4135" y="6510"/>
                </a:lnTo>
                <a:lnTo>
                  <a:pt x="9306" y="1768"/>
                </a:lnTo>
                <a:lnTo>
                  <a:pt x="16548" y="0"/>
                </a:lnTo>
                <a:close/>
              </a:path>
            </a:pathLst>
          </a:custGeom>
          <a:ln w="63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654682" y="5322632"/>
            <a:ext cx="38100" cy="52705"/>
          </a:xfrm>
          <a:custGeom>
            <a:avLst/>
            <a:gdLst/>
            <a:ahLst/>
            <a:cxnLst/>
            <a:rect l="l" t="t" r="r" b="b"/>
            <a:pathLst>
              <a:path w="38100" h="52704">
                <a:moveTo>
                  <a:pt x="0" y="0"/>
                </a:moveTo>
                <a:lnTo>
                  <a:pt x="0" y="30403"/>
                </a:lnTo>
                <a:lnTo>
                  <a:pt x="1409" y="40601"/>
                </a:lnTo>
                <a:lnTo>
                  <a:pt x="5302" y="47434"/>
                </a:lnTo>
                <a:lnTo>
                  <a:pt x="11176" y="51267"/>
                </a:lnTo>
                <a:lnTo>
                  <a:pt x="18529" y="52463"/>
                </a:lnTo>
                <a:lnTo>
                  <a:pt x="26301" y="51198"/>
                </a:lnTo>
                <a:lnTo>
                  <a:pt x="32491" y="47224"/>
                </a:lnTo>
                <a:lnTo>
                  <a:pt x="36583" y="40280"/>
                </a:lnTo>
                <a:lnTo>
                  <a:pt x="38061" y="30098"/>
                </a:lnTo>
                <a:lnTo>
                  <a:pt x="38061" y="0"/>
                </a:lnTo>
                <a:lnTo>
                  <a:pt x="31318" y="0"/>
                </a:lnTo>
                <a:lnTo>
                  <a:pt x="31318" y="30556"/>
                </a:lnTo>
                <a:lnTo>
                  <a:pt x="31318" y="41973"/>
                </a:lnTo>
                <a:lnTo>
                  <a:pt x="26428" y="47028"/>
                </a:lnTo>
                <a:lnTo>
                  <a:pt x="18757" y="47028"/>
                </a:lnTo>
                <a:lnTo>
                  <a:pt x="11874" y="47028"/>
                </a:lnTo>
                <a:lnTo>
                  <a:pt x="6743" y="42125"/>
                </a:lnTo>
                <a:lnTo>
                  <a:pt x="6743" y="30556"/>
                </a:lnTo>
                <a:lnTo>
                  <a:pt x="6743" y="0"/>
                </a:lnTo>
                <a:lnTo>
                  <a:pt x="0" y="0"/>
                </a:lnTo>
                <a:close/>
              </a:path>
            </a:pathLst>
          </a:custGeom>
          <a:ln w="63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6532540" y="5298052"/>
            <a:ext cx="177482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3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600">
              <a:latin typeface="Arial"/>
              <a:cs typeface="Arial"/>
            </a:endParaRPr>
          </a:p>
          <a:p>
            <a:pPr marL="557530">
              <a:lnSpc>
                <a:spcPct val="100000"/>
              </a:lnSpc>
              <a:spcBef>
                <a:spcPts val="325"/>
              </a:spcBef>
            </a:pPr>
            <a:r>
              <a:rPr sz="900" spc="-90" dirty="0">
                <a:solidFill>
                  <a:srgbClr val="9CB757"/>
                </a:solidFill>
                <a:latin typeface="Arial"/>
                <a:cs typeface="Arial"/>
              </a:rPr>
              <a:t>LOCAL</a:t>
            </a:r>
            <a:r>
              <a:rPr sz="900" spc="-160" dirty="0">
                <a:solidFill>
                  <a:srgbClr val="9CB757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9CB757"/>
                </a:solidFill>
                <a:latin typeface="Arial"/>
                <a:cs typeface="Arial"/>
              </a:rPr>
              <a:t>NEIGHBOURHEAD</a:t>
            </a:r>
            <a:endParaRPr sz="9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6235814" y="5229645"/>
            <a:ext cx="385445" cy="385445"/>
          </a:xfrm>
          <a:custGeom>
            <a:avLst/>
            <a:gdLst/>
            <a:ahLst/>
            <a:cxnLst/>
            <a:rect l="l" t="t" r="r" b="b"/>
            <a:pathLst>
              <a:path w="385445" h="385445">
                <a:moveTo>
                  <a:pt x="0" y="0"/>
                </a:moveTo>
                <a:lnTo>
                  <a:pt x="2999" y="48297"/>
                </a:lnTo>
                <a:lnTo>
                  <a:pt x="11758" y="94805"/>
                </a:lnTo>
                <a:lnTo>
                  <a:pt x="25916" y="139160"/>
                </a:lnTo>
                <a:lnTo>
                  <a:pt x="45110" y="181004"/>
                </a:lnTo>
                <a:lnTo>
                  <a:pt x="68982" y="219975"/>
                </a:lnTo>
                <a:lnTo>
                  <a:pt x="97170" y="255712"/>
                </a:lnTo>
                <a:lnTo>
                  <a:pt x="129312" y="287855"/>
                </a:lnTo>
                <a:lnTo>
                  <a:pt x="165050" y="316043"/>
                </a:lnTo>
                <a:lnTo>
                  <a:pt x="204021" y="339915"/>
                </a:lnTo>
                <a:lnTo>
                  <a:pt x="245864" y="359109"/>
                </a:lnTo>
                <a:lnTo>
                  <a:pt x="290220" y="373267"/>
                </a:lnTo>
                <a:lnTo>
                  <a:pt x="336728" y="382026"/>
                </a:lnTo>
                <a:lnTo>
                  <a:pt x="385025" y="385025"/>
                </a:lnTo>
              </a:path>
            </a:pathLst>
          </a:custGeom>
          <a:ln w="31915">
            <a:solidFill>
              <a:srgbClr val="723D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35813" y="4844620"/>
            <a:ext cx="385445" cy="385445"/>
          </a:xfrm>
          <a:custGeom>
            <a:avLst/>
            <a:gdLst/>
            <a:ahLst/>
            <a:cxnLst/>
            <a:rect l="l" t="t" r="r" b="b"/>
            <a:pathLst>
              <a:path w="385445" h="385445">
                <a:moveTo>
                  <a:pt x="385025" y="0"/>
                </a:moveTo>
                <a:lnTo>
                  <a:pt x="336728" y="2999"/>
                </a:lnTo>
                <a:lnTo>
                  <a:pt x="290220" y="11758"/>
                </a:lnTo>
                <a:lnTo>
                  <a:pt x="245864" y="25916"/>
                </a:lnTo>
                <a:lnTo>
                  <a:pt x="204021" y="45110"/>
                </a:lnTo>
                <a:lnTo>
                  <a:pt x="165050" y="68982"/>
                </a:lnTo>
                <a:lnTo>
                  <a:pt x="129312" y="97170"/>
                </a:lnTo>
                <a:lnTo>
                  <a:pt x="97170" y="129312"/>
                </a:lnTo>
                <a:lnTo>
                  <a:pt x="68982" y="165050"/>
                </a:lnTo>
                <a:lnTo>
                  <a:pt x="45110" y="204021"/>
                </a:lnTo>
                <a:lnTo>
                  <a:pt x="25916" y="245864"/>
                </a:lnTo>
                <a:lnTo>
                  <a:pt x="11758" y="290220"/>
                </a:lnTo>
                <a:lnTo>
                  <a:pt x="2999" y="336728"/>
                </a:lnTo>
                <a:lnTo>
                  <a:pt x="0" y="385025"/>
                </a:lnTo>
              </a:path>
            </a:pathLst>
          </a:custGeom>
          <a:ln w="31915">
            <a:solidFill>
              <a:srgbClr val="289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620837" y="4844619"/>
            <a:ext cx="385445" cy="385445"/>
          </a:xfrm>
          <a:custGeom>
            <a:avLst/>
            <a:gdLst/>
            <a:ahLst/>
            <a:cxnLst/>
            <a:rect l="l" t="t" r="r" b="b"/>
            <a:pathLst>
              <a:path w="385445" h="385445">
                <a:moveTo>
                  <a:pt x="385025" y="385025"/>
                </a:moveTo>
                <a:lnTo>
                  <a:pt x="382026" y="336728"/>
                </a:lnTo>
                <a:lnTo>
                  <a:pt x="373267" y="290220"/>
                </a:lnTo>
                <a:lnTo>
                  <a:pt x="359109" y="245864"/>
                </a:lnTo>
                <a:lnTo>
                  <a:pt x="339915" y="204021"/>
                </a:lnTo>
                <a:lnTo>
                  <a:pt x="316043" y="165050"/>
                </a:lnTo>
                <a:lnTo>
                  <a:pt x="287855" y="129312"/>
                </a:lnTo>
                <a:lnTo>
                  <a:pt x="255712" y="97170"/>
                </a:lnTo>
                <a:lnTo>
                  <a:pt x="219975" y="68982"/>
                </a:lnTo>
                <a:lnTo>
                  <a:pt x="181004" y="45110"/>
                </a:lnTo>
                <a:lnTo>
                  <a:pt x="139160" y="25916"/>
                </a:lnTo>
                <a:lnTo>
                  <a:pt x="94805" y="11758"/>
                </a:lnTo>
                <a:lnTo>
                  <a:pt x="48297" y="2999"/>
                </a:lnTo>
                <a:lnTo>
                  <a:pt x="0" y="0"/>
                </a:lnTo>
              </a:path>
            </a:pathLst>
          </a:custGeom>
          <a:ln w="31915">
            <a:solidFill>
              <a:srgbClr val="FCB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20839" y="5229644"/>
            <a:ext cx="385445" cy="385445"/>
          </a:xfrm>
          <a:custGeom>
            <a:avLst/>
            <a:gdLst/>
            <a:ahLst/>
            <a:cxnLst/>
            <a:rect l="l" t="t" r="r" b="b"/>
            <a:pathLst>
              <a:path w="385445" h="385445">
                <a:moveTo>
                  <a:pt x="0" y="385025"/>
                </a:moveTo>
                <a:lnTo>
                  <a:pt x="48297" y="382026"/>
                </a:lnTo>
                <a:lnTo>
                  <a:pt x="94805" y="373267"/>
                </a:lnTo>
                <a:lnTo>
                  <a:pt x="139160" y="359109"/>
                </a:lnTo>
                <a:lnTo>
                  <a:pt x="181004" y="339915"/>
                </a:lnTo>
                <a:lnTo>
                  <a:pt x="219975" y="316043"/>
                </a:lnTo>
                <a:lnTo>
                  <a:pt x="255712" y="287855"/>
                </a:lnTo>
                <a:lnTo>
                  <a:pt x="287855" y="255712"/>
                </a:lnTo>
                <a:lnTo>
                  <a:pt x="316043" y="219975"/>
                </a:lnTo>
                <a:lnTo>
                  <a:pt x="339915" y="181004"/>
                </a:lnTo>
                <a:lnTo>
                  <a:pt x="359109" y="139160"/>
                </a:lnTo>
                <a:lnTo>
                  <a:pt x="373267" y="94805"/>
                </a:lnTo>
                <a:lnTo>
                  <a:pt x="382026" y="48297"/>
                </a:lnTo>
                <a:lnTo>
                  <a:pt x="385025" y="0"/>
                </a:lnTo>
              </a:path>
            </a:pathLst>
          </a:custGeom>
          <a:ln w="31915">
            <a:solidFill>
              <a:srgbClr val="B2CD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70768" y="2146769"/>
            <a:ext cx="3908425" cy="4693285"/>
          </a:xfrm>
          <a:custGeom>
            <a:avLst/>
            <a:gdLst/>
            <a:ahLst/>
            <a:cxnLst/>
            <a:rect l="l" t="t" r="r" b="b"/>
            <a:pathLst>
              <a:path w="3908425" h="4693284">
                <a:moveTo>
                  <a:pt x="3907815" y="4693234"/>
                </a:moveTo>
                <a:lnTo>
                  <a:pt x="3907815" y="0"/>
                </a:lnTo>
                <a:lnTo>
                  <a:pt x="0" y="0"/>
                </a:lnTo>
                <a:lnTo>
                  <a:pt x="0" y="4693234"/>
                </a:lnTo>
              </a:path>
            </a:pathLst>
          </a:custGeom>
          <a:ln w="14516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0" y="5807037"/>
            <a:ext cx="9144000" cy="1033144"/>
          </a:xfrm>
          <a:custGeom>
            <a:avLst/>
            <a:gdLst/>
            <a:ahLst/>
            <a:cxnLst/>
            <a:rect l="l" t="t" r="r" b="b"/>
            <a:pathLst>
              <a:path w="9144000" h="1033145">
                <a:moveTo>
                  <a:pt x="0" y="1032967"/>
                </a:moveTo>
                <a:lnTo>
                  <a:pt x="9144000" y="1032967"/>
                </a:lnTo>
                <a:lnTo>
                  <a:pt x="9144000" y="0"/>
                </a:lnTo>
                <a:lnTo>
                  <a:pt x="0" y="0"/>
                </a:lnTo>
                <a:lnTo>
                  <a:pt x="0" y="1032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3" name="Picture 212" descr="caritas logo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300" y="1940705"/>
            <a:ext cx="180657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60" dirty="0">
                <a:latin typeface="Arial"/>
                <a:cs typeface="Arial"/>
              </a:rPr>
              <a:t>Heavenly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Father,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8300" y="2499505"/>
            <a:ext cx="3308985" cy="2072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help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eyes, 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judge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loving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heart, 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Son,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Jesus</a:t>
            </a:r>
            <a:r>
              <a:rPr sz="20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Christ,</a:t>
            </a:r>
            <a:endParaRPr sz="2000">
              <a:latin typeface="Arial"/>
              <a:cs typeface="Arial"/>
            </a:endParaRPr>
          </a:p>
          <a:p>
            <a:pPr marL="12700" marR="705485">
              <a:lnSpc>
                <a:spcPct val="100000"/>
              </a:lnSpc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Spirit, 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love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action.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Amen.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953655"/>
            <a:ext cx="9144000" cy="503555"/>
          </a:xfrm>
          <a:custGeom>
            <a:avLst/>
            <a:gdLst/>
            <a:ahLst/>
            <a:cxnLst/>
            <a:rect l="l" t="t" r="r" b="b"/>
            <a:pathLst>
              <a:path w="9144000" h="503555">
                <a:moveTo>
                  <a:pt x="0" y="503300"/>
                </a:moveTo>
                <a:lnTo>
                  <a:pt x="9144000" y="503300"/>
                </a:lnTo>
                <a:lnTo>
                  <a:pt x="9144000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6599595" y="1064504"/>
            <a:ext cx="21634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CLOSING PRAYER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909744" y="1837628"/>
            <a:ext cx="3229240" cy="5002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0" y="5841834"/>
            <a:ext cx="9144000" cy="998219"/>
          </a:xfrm>
          <a:custGeom>
            <a:avLst/>
            <a:gdLst/>
            <a:ahLst/>
            <a:cxnLst/>
            <a:rect l="l" t="t" r="r" b="b"/>
            <a:pathLst>
              <a:path w="9144000" h="998220">
                <a:moveTo>
                  <a:pt x="0" y="998169"/>
                </a:moveTo>
                <a:lnTo>
                  <a:pt x="9144000" y="998169"/>
                </a:lnTo>
                <a:lnTo>
                  <a:pt x="9144000" y="0"/>
                </a:lnTo>
                <a:lnTo>
                  <a:pt x="0" y="0"/>
                </a:lnTo>
                <a:lnTo>
                  <a:pt x="0" y="998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9" name="Picture 148" descr="caritas logo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0269" y="6186577"/>
            <a:ext cx="232410" cy="231775"/>
          </a:xfrm>
          <a:custGeom>
            <a:avLst/>
            <a:gdLst/>
            <a:ahLst/>
            <a:cxnLst/>
            <a:rect l="l" t="t" r="r" b="b"/>
            <a:pathLst>
              <a:path w="232409" h="231775">
                <a:moveTo>
                  <a:pt x="84278" y="0"/>
                </a:moveTo>
                <a:lnTo>
                  <a:pt x="32548" y="11357"/>
                </a:lnTo>
                <a:lnTo>
                  <a:pt x="4486" y="46776"/>
                </a:lnTo>
                <a:lnTo>
                  <a:pt x="0" y="162419"/>
                </a:lnTo>
                <a:lnTo>
                  <a:pt x="111" y="231250"/>
                </a:lnTo>
                <a:lnTo>
                  <a:pt x="78876" y="231258"/>
                </a:lnTo>
                <a:lnTo>
                  <a:pt x="166811" y="231123"/>
                </a:lnTo>
                <a:lnTo>
                  <a:pt x="173288" y="229917"/>
                </a:lnTo>
                <a:lnTo>
                  <a:pt x="203375" y="216706"/>
                </a:lnTo>
                <a:lnTo>
                  <a:pt x="217105" y="200567"/>
                </a:lnTo>
                <a:lnTo>
                  <a:pt x="33118" y="200567"/>
                </a:lnTo>
                <a:lnTo>
                  <a:pt x="30819" y="200402"/>
                </a:lnTo>
                <a:lnTo>
                  <a:pt x="30693" y="82086"/>
                </a:lnTo>
                <a:lnTo>
                  <a:pt x="30695" y="70060"/>
                </a:lnTo>
                <a:lnTo>
                  <a:pt x="31620" y="64499"/>
                </a:lnTo>
                <a:lnTo>
                  <a:pt x="62696" y="31047"/>
                </a:lnTo>
                <a:lnTo>
                  <a:pt x="75019" y="29702"/>
                </a:lnTo>
                <a:lnTo>
                  <a:pt x="131122" y="29702"/>
                </a:lnTo>
                <a:lnTo>
                  <a:pt x="111033" y="10341"/>
                </a:lnTo>
                <a:lnTo>
                  <a:pt x="84278" y="0"/>
                </a:lnTo>
                <a:close/>
              </a:path>
              <a:path w="232409" h="231775">
                <a:moveTo>
                  <a:pt x="217893" y="116995"/>
                </a:moveTo>
                <a:lnTo>
                  <a:pt x="160634" y="116995"/>
                </a:lnTo>
                <a:lnTo>
                  <a:pt x="171878" y="118969"/>
                </a:lnTo>
                <a:lnTo>
                  <a:pt x="182381" y="123551"/>
                </a:lnTo>
                <a:lnTo>
                  <a:pt x="190700" y="130306"/>
                </a:lnTo>
                <a:lnTo>
                  <a:pt x="196771" y="139149"/>
                </a:lnTo>
                <a:lnTo>
                  <a:pt x="200530" y="149995"/>
                </a:lnTo>
                <a:lnTo>
                  <a:pt x="200696" y="167389"/>
                </a:lnTo>
                <a:lnTo>
                  <a:pt x="194178" y="182646"/>
                </a:lnTo>
                <a:lnTo>
                  <a:pt x="182161" y="194128"/>
                </a:lnTo>
                <a:lnTo>
                  <a:pt x="165833" y="200199"/>
                </a:lnTo>
                <a:lnTo>
                  <a:pt x="163623" y="200554"/>
                </a:lnTo>
                <a:lnTo>
                  <a:pt x="33118" y="200567"/>
                </a:lnTo>
                <a:lnTo>
                  <a:pt x="217115" y="200554"/>
                </a:lnTo>
                <a:lnTo>
                  <a:pt x="223744" y="192763"/>
                </a:lnTo>
                <a:lnTo>
                  <a:pt x="232136" y="162419"/>
                </a:lnTo>
                <a:lnTo>
                  <a:pt x="226298" y="130006"/>
                </a:lnTo>
                <a:lnTo>
                  <a:pt x="217893" y="116995"/>
                </a:lnTo>
                <a:close/>
              </a:path>
              <a:path w="232409" h="231775">
                <a:moveTo>
                  <a:pt x="131122" y="29702"/>
                </a:moveTo>
                <a:lnTo>
                  <a:pt x="75019" y="29702"/>
                </a:lnTo>
                <a:lnTo>
                  <a:pt x="86857" y="32155"/>
                </a:lnTo>
                <a:lnTo>
                  <a:pt x="97492" y="38052"/>
                </a:lnTo>
                <a:lnTo>
                  <a:pt x="106207" y="47037"/>
                </a:lnTo>
                <a:lnTo>
                  <a:pt x="111989" y="58118"/>
                </a:lnTo>
                <a:lnTo>
                  <a:pt x="114090" y="69198"/>
                </a:lnTo>
                <a:lnTo>
                  <a:pt x="114149" y="71020"/>
                </a:lnTo>
                <a:lnTo>
                  <a:pt x="112949" y="82086"/>
                </a:lnTo>
                <a:lnTo>
                  <a:pt x="108023" y="93417"/>
                </a:lnTo>
                <a:lnTo>
                  <a:pt x="106448" y="95932"/>
                </a:lnTo>
                <a:lnTo>
                  <a:pt x="104302" y="98103"/>
                </a:lnTo>
                <a:lnTo>
                  <a:pt x="100898" y="101951"/>
                </a:lnTo>
                <a:lnTo>
                  <a:pt x="92925" y="118969"/>
                </a:lnTo>
                <a:lnTo>
                  <a:pt x="94432" y="125963"/>
                </a:lnTo>
                <a:lnTo>
                  <a:pt x="98625" y="132317"/>
                </a:lnTo>
                <a:lnTo>
                  <a:pt x="104801" y="136616"/>
                </a:lnTo>
                <a:lnTo>
                  <a:pt x="111953" y="138283"/>
                </a:lnTo>
                <a:lnTo>
                  <a:pt x="119277" y="137278"/>
                </a:lnTo>
                <a:lnTo>
                  <a:pt x="125968" y="133562"/>
                </a:lnTo>
                <a:lnTo>
                  <a:pt x="127695" y="132114"/>
                </a:lnTo>
                <a:lnTo>
                  <a:pt x="129344" y="130306"/>
                </a:lnTo>
                <a:lnTo>
                  <a:pt x="130857" y="128863"/>
                </a:lnTo>
                <a:lnTo>
                  <a:pt x="140065" y="121943"/>
                </a:lnTo>
                <a:lnTo>
                  <a:pt x="150011" y="117987"/>
                </a:lnTo>
                <a:lnTo>
                  <a:pt x="160634" y="116995"/>
                </a:lnTo>
                <a:lnTo>
                  <a:pt x="217893" y="116995"/>
                </a:lnTo>
                <a:lnTo>
                  <a:pt x="213629" y="110393"/>
                </a:lnTo>
                <a:lnTo>
                  <a:pt x="195029" y="95606"/>
                </a:lnTo>
                <a:lnTo>
                  <a:pt x="173380" y="87905"/>
                </a:lnTo>
                <a:lnTo>
                  <a:pt x="143253" y="87905"/>
                </a:lnTo>
                <a:lnTo>
                  <a:pt x="143430" y="86838"/>
                </a:lnTo>
                <a:lnTo>
                  <a:pt x="144603" y="78311"/>
                </a:lnTo>
                <a:lnTo>
                  <a:pt x="144884" y="71020"/>
                </a:lnTo>
                <a:lnTo>
                  <a:pt x="144413" y="63739"/>
                </a:lnTo>
                <a:lnTo>
                  <a:pt x="143164" y="56473"/>
                </a:lnTo>
                <a:lnTo>
                  <a:pt x="131482" y="30049"/>
                </a:lnTo>
                <a:lnTo>
                  <a:pt x="131122" y="29702"/>
                </a:lnTo>
                <a:close/>
              </a:path>
              <a:path w="232409" h="231775">
                <a:moveTo>
                  <a:pt x="172036" y="87427"/>
                </a:moveTo>
                <a:lnTo>
                  <a:pt x="146186" y="87638"/>
                </a:lnTo>
                <a:lnTo>
                  <a:pt x="145285" y="87804"/>
                </a:lnTo>
                <a:lnTo>
                  <a:pt x="143253" y="87905"/>
                </a:lnTo>
                <a:lnTo>
                  <a:pt x="173380" y="87905"/>
                </a:lnTo>
                <a:lnTo>
                  <a:pt x="172036" y="87427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0367" y="6445841"/>
            <a:ext cx="140970" cy="140335"/>
          </a:xfrm>
          <a:custGeom>
            <a:avLst/>
            <a:gdLst/>
            <a:ahLst/>
            <a:cxnLst/>
            <a:rect l="l" t="t" r="r" b="b"/>
            <a:pathLst>
              <a:path w="140970" h="140334">
                <a:moveTo>
                  <a:pt x="138023" y="0"/>
                </a:moveTo>
                <a:lnTo>
                  <a:pt x="43522" y="114"/>
                </a:lnTo>
                <a:lnTo>
                  <a:pt x="9642" y="18289"/>
                </a:lnTo>
                <a:lnTo>
                  <a:pt x="0" y="48577"/>
                </a:lnTo>
                <a:lnTo>
                  <a:pt x="3449" y="64031"/>
                </a:lnTo>
                <a:lnTo>
                  <a:pt x="39624" y="92456"/>
                </a:lnTo>
                <a:lnTo>
                  <a:pt x="44843" y="93027"/>
                </a:lnTo>
                <a:lnTo>
                  <a:pt x="47612" y="93332"/>
                </a:lnTo>
                <a:lnTo>
                  <a:pt x="48082" y="97155"/>
                </a:lnTo>
                <a:lnTo>
                  <a:pt x="48285" y="100660"/>
                </a:lnTo>
                <a:lnTo>
                  <a:pt x="48958" y="104076"/>
                </a:lnTo>
                <a:lnTo>
                  <a:pt x="56032" y="120794"/>
                </a:lnTo>
                <a:lnTo>
                  <a:pt x="68713" y="133203"/>
                </a:lnTo>
                <a:lnTo>
                  <a:pt x="85080" y="140041"/>
                </a:lnTo>
                <a:lnTo>
                  <a:pt x="103216" y="140041"/>
                </a:lnTo>
                <a:lnTo>
                  <a:pt x="118107" y="134380"/>
                </a:lnTo>
                <a:lnTo>
                  <a:pt x="129755" y="124682"/>
                </a:lnTo>
                <a:lnTo>
                  <a:pt x="137499" y="111678"/>
                </a:lnTo>
                <a:lnTo>
                  <a:pt x="137588" y="111239"/>
                </a:lnTo>
                <a:lnTo>
                  <a:pt x="90195" y="111239"/>
                </a:lnTo>
                <a:lnTo>
                  <a:pt x="83058" y="107569"/>
                </a:lnTo>
                <a:lnTo>
                  <a:pt x="76911" y="96431"/>
                </a:lnTo>
                <a:lnTo>
                  <a:pt x="77584" y="89611"/>
                </a:lnTo>
                <a:lnTo>
                  <a:pt x="82537" y="83515"/>
                </a:lnTo>
                <a:lnTo>
                  <a:pt x="83566" y="82575"/>
                </a:lnTo>
                <a:lnTo>
                  <a:pt x="84531" y="81584"/>
                </a:lnTo>
                <a:lnTo>
                  <a:pt x="88215" y="76011"/>
                </a:lnTo>
                <a:lnTo>
                  <a:pt x="89676" y="69642"/>
                </a:lnTo>
                <a:lnTo>
                  <a:pt x="88981" y="64096"/>
                </a:lnTo>
                <a:lnTo>
                  <a:pt x="45224" y="64096"/>
                </a:lnTo>
                <a:lnTo>
                  <a:pt x="32804" y="57442"/>
                </a:lnTo>
                <a:lnTo>
                  <a:pt x="29057" y="49682"/>
                </a:lnTo>
                <a:lnTo>
                  <a:pt x="32156" y="35699"/>
                </a:lnTo>
                <a:lnTo>
                  <a:pt x="38392" y="30746"/>
                </a:lnTo>
                <a:lnTo>
                  <a:pt x="46202" y="30302"/>
                </a:lnTo>
                <a:lnTo>
                  <a:pt x="140774" y="30238"/>
                </a:lnTo>
                <a:lnTo>
                  <a:pt x="140741" y="2743"/>
                </a:lnTo>
                <a:lnTo>
                  <a:pt x="138023" y="0"/>
                </a:lnTo>
                <a:close/>
              </a:path>
              <a:path w="140970" h="140334">
                <a:moveTo>
                  <a:pt x="140774" y="30238"/>
                </a:moveTo>
                <a:lnTo>
                  <a:pt x="110718" y="30238"/>
                </a:lnTo>
                <a:lnTo>
                  <a:pt x="110747" y="93332"/>
                </a:lnTo>
                <a:lnTo>
                  <a:pt x="110566" y="95897"/>
                </a:lnTo>
                <a:lnTo>
                  <a:pt x="108369" y="105283"/>
                </a:lnTo>
                <a:lnTo>
                  <a:pt x="103136" y="109753"/>
                </a:lnTo>
                <a:lnTo>
                  <a:pt x="90195" y="111239"/>
                </a:lnTo>
                <a:lnTo>
                  <a:pt x="137588" y="111239"/>
                </a:lnTo>
                <a:lnTo>
                  <a:pt x="140610" y="96431"/>
                </a:lnTo>
                <a:lnTo>
                  <a:pt x="140682" y="95897"/>
                </a:lnTo>
                <a:lnTo>
                  <a:pt x="140769" y="92456"/>
                </a:lnTo>
                <a:lnTo>
                  <a:pt x="140774" y="30238"/>
                </a:lnTo>
                <a:close/>
              </a:path>
              <a:path w="140970" h="140334">
                <a:moveTo>
                  <a:pt x="74602" y="51296"/>
                </a:moveTo>
                <a:lnTo>
                  <a:pt x="68189" y="51612"/>
                </a:lnTo>
                <a:lnTo>
                  <a:pt x="62014" y="54343"/>
                </a:lnTo>
                <a:lnTo>
                  <a:pt x="59944" y="55727"/>
                </a:lnTo>
                <a:lnTo>
                  <a:pt x="58098" y="57518"/>
                </a:lnTo>
                <a:lnTo>
                  <a:pt x="51308" y="63411"/>
                </a:lnTo>
                <a:lnTo>
                  <a:pt x="45224" y="64096"/>
                </a:lnTo>
                <a:lnTo>
                  <a:pt x="88981" y="64096"/>
                </a:lnTo>
                <a:lnTo>
                  <a:pt x="88872" y="63227"/>
                </a:lnTo>
                <a:lnTo>
                  <a:pt x="85763" y="57518"/>
                </a:lnTo>
                <a:lnTo>
                  <a:pt x="80659" y="53298"/>
                </a:lnTo>
                <a:lnTo>
                  <a:pt x="74602" y="51296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49975" y="6445835"/>
            <a:ext cx="141605" cy="140970"/>
          </a:xfrm>
          <a:custGeom>
            <a:avLst/>
            <a:gdLst/>
            <a:ahLst/>
            <a:cxnLst/>
            <a:rect l="l" t="t" r="r" b="b"/>
            <a:pathLst>
              <a:path w="141604" h="140970">
                <a:moveTo>
                  <a:pt x="92417" y="0"/>
                </a:moveTo>
                <a:lnTo>
                  <a:pt x="7315" y="88"/>
                </a:lnTo>
                <a:lnTo>
                  <a:pt x="2781" y="508"/>
                </a:lnTo>
                <a:lnTo>
                  <a:pt x="38" y="3517"/>
                </a:lnTo>
                <a:lnTo>
                  <a:pt x="0" y="9956"/>
                </a:lnTo>
                <a:lnTo>
                  <a:pt x="139" y="11849"/>
                </a:lnTo>
                <a:lnTo>
                  <a:pt x="203" y="95923"/>
                </a:lnTo>
                <a:lnTo>
                  <a:pt x="30025" y="137905"/>
                </a:lnTo>
                <a:lnTo>
                  <a:pt x="45427" y="140957"/>
                </a:lnTo>
                <a:lnTo>
                  <a:pt x="60980" y="138634"/>
                </a:lnTo>
                <a:lnTo>
                  <a:pt x="74617" y="131405"/>
                </a:lnTo>
                <a:lnTo>
                  <a:pt x="85213" y="120106"/>
                </a:lnTo>
                <a:lnTo>
                  <a:pt x="88990" y="111569"/>
                </a:lnTo>
                <a:lnTo>
                  <a:pt x="52158" y="111569"/>
                </a:lnTo>
                <a:lnTo>
                  <a:pt x="36499" y="109702"/>
                </a:lnTo>
                <a:lnTo>
                  <a:pt x="30441" y="102717"/>
                </a:lnTo>
                <a:lnTo>
                  <a:pt x="30416" y="32639"/>
                </a:lnTo>
                <a:lnTo>
                  <a:pt x="30556" y="31673"/>
                </a:lnTo>
                <a:lnTo>
                  <a:pt x="30657" y="30251"/>
                </a:lnTo>
                <a:lnTo>
                  <a:pt x="80924" y="30226"/>
                </a:lnTo>
                <a:lnTo>
                  <a:pt x="85559" y="29883"/>
                </a:lnTo>
                <a:lnTo>
                  <a:pt x="137644" y="29883"/>
                </a:lnTo>
                <a:lnTo>
                  <a:pt x="110212" y="2728"/>
                </a:lnTo>
                <a:lnTo>
                  <a:pt x="101566" y="647"/>
                </a:lnTo>
                <a:lnTo>
                  <a:pt x="92417" y="0"/>
                </a:lnTo>
                <a:close/>
              </a:path>
              <a:path w="141604" h="140970">
                <a:moveTo>
                  <a:pt x="70446" y="49784"/>
                </a:moveTo>
                <a:lnTo>
                  <a:pt x="56426" y="54305"/>
                </a:lnTo>
                <a:lnTo>
                  <a:pt x="52514" y="59410"/>
                </a:lnTo>
                <a:lnTo>
                  <a:pt x="51371" y="66598"/>
                </a:lnTo>
                <a:lnTo>
                  <a:pt x="50660" y="71297"/>
                </a:lnTo>
                <a:lnTo>
                  <a:pt x="51943" y="75565"/>
                </a:lnTo>
                <a:lnTo>
                  <a:pt x="56057" y="81292"/>
                </a:lnTo>
                <a:lnTo>
                  <a:pt x="57696" y="83058"/>
                </a:lnTo>
                <a:lnTo>
                  <a:pt x="62738" y="88722"/>
                </a:lnTo>
                <a:lnTo>
                  <a:pt x="63573" y="92862"/>
                </a:lnTo>
                <a:lnTo>
                  <a:pt x="63613" y="93294"/>
                </a:lnTo>
                <a:lnTo>
                  <a:pt x="60325" y="106032"/>
                </a:lnTo>
                <a:lnTo>
                  <a:pt x="52158" y="111569"/>
                </a:lnTo>
                <a:lnTo>
                  <a:pt x="88990" y="111569"/>
                </a:lnTo>
                <a:lnTo>
                  <a:pt x="91643" y="105575"/>
                </a:lnTo>
                <a:lnTo>
                  <a:pt x="92621" y="101714"/>
                </a:lnTo>
                <a:lnTo>
                  <a:pt x="92925" y="97688"/>
                </a:lnTo>
                <a:lnTo>
                  <a:pt x="93599" y="93294"/>
                </a:lnTo>
                <a:lnTo>
                  <a:pt x="96062" y="93014"/>
                </a:lnTo>
                <a:lnTo>
                  <a:pt x="98564" y="92862"/>
                </a:lnTo>
                <a:lnTo>
                  <a:pt x="101015" y="92430"/>
                </a:lnTo>
                <a:lnTo>
                  <a:pt x="114127" y="88533"/>
                </a:lnTo>
                <a:lnTo>
                  <a:pt x="124934" y="81891"/>
                </a:lnTo>
                <a:lnTo>
                  <a:pt x="133253" y="72422"/>
                </a:lnTo>
                <a:lnTo>
                  <a:pt x="137074" y="64046"/>
                </a:lnTo>
                <a:lnTo>
                  <a:pt x="97167" y="64046"/>
                </a:lnTo>
                <a:lnTo>
                  <a:pt x="91427" y="63715"/>
                </a:lnTo>
                <a:lnTo>
                  <a:pt x="84518" y="59283"/>
                </a:lnTo>
                <a:lnTo>
                  <a:pt x="83273" y="58000"/>
                </a:lnTo>
                <a:lnTo>
                  <a:pt x="81939" y="56705"/>
                </a:lnTo>
                <a:lnTo>
                  <a:pt x="76733" y="51536"/>
                </a:lnTo>
                <a:lnTo>
                  <a:pt x="70446" y="49784"/>
                </a:lnTo>
                <a:close/>
              </a:path>
              <a:path w="141604" h="140970">
                <a:moveTo>
                  <a:pt x="137644" y="29883"/>
                </a:moveTo>
                <a:lnTo>
                  <a:pt x="85559" y="29883"/>
                </a:lnTo>
                <a:lnTo>
                  <a:pt x="93408" y="30149"/>
                </a:lnTo>
                <a:lnTo>
                  <a:pt x="96748" y="30480"/>
                </a:lnTo>
                <a:lnTo>
                  <a:pt x="105892" y="33172"/>
                </a:lnTo>
                <a:lnTo>
                  <a:pt x="109651" y="37465"/>
                </a:lnTo>
                <a:lnTo>
                  <a:pt x="111277" y="50825"/>
                </a:lnTo>
                <a:lnTo>
                  <a:pt x="108673" y="56705"/>
                </a:lnTo>
                <a:lnTo>
                  <a:pt x="97167" y="64046"/>
                </a:lnTo>
                <a:lnTo>
                  <a:pt x="137074" y="64046"/>
                </a:lnTo>
                <a:lnTo>
                  <a:pt x="138899" y="60045"/>
                </a:lnTo>
                <a:lnTo>
                  <a:pt x="141162" y="46606"/>
                </a:lnTo>
                <a:lnTo>
                  <a:pt x="139563" y="34085"/>
                </a:lnTo>
                <a:lnTo>
                  <a:pt x="137644" y="2988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0282" y="6276940"/>
            <a:ext cx="140970" cy="140970"/>
          </a:xfrm>
          <a:custGeom>
            <a:avLst/>
            <a:gdLst/>
            <a:ahLst/>
            <a:cxnLst/>
            <a:rect l="l" t="t" r="r" b="b"/>
            <a:pathLst>
              <a:path w="140970" h="140970">
                <a:moveTo>
                  <a:pt x="95081" y="0"/>
                </a:moveTo>
                <a:lnTo>
                  <a:pt x="54749" y="22517"/>
                </a:lnTo>
                <a:lnTo>
                  <a:pt x="48129" y="44145"/>
                </a:lnTo>
                <a:lnTo>
                  <a:pt x="47697" y="47802"/>
                </a:lnTo>
                <a:lnTo>
                  <a:pt x="43773" y="48082"/>
                </a:lnTo>
                <a:lnTo>
                  <a:pt x="20987" y="55685"/>
                </a:lnTo>
                <a:lnTo>
                  <a:pt x="5466" y="72567"/>
                </a:lnTo>
                <a:lnTo>
                  <a:pt x="0" y="94955"/>
                </a:lnTo>
                <a:lnTo>
                  <a:pt x="7375" y="119075"/>
                </a:lnTo>
                <a:lnTo>
                  <a:pt x="47126" y="140779"/>
                </a:lnTo>
                <a:lnTo>
                  <a:pt x="118811" y="140835"/>
                </a:lnTo>
                <a:lnTo>
                  <a:pt x="138350" y="140703"/>
                </a:lnTo>
                <a:lnTo>
                  <a:pt x="140928" y="137883"/>
                </a:lnTo>
                <a:lnTo>
                  <a:pt x="140891" y="110832"/>
                </a:lnTo>
                <a:lnTo>
                  <a:pt x="49081" y="110832"/>
                </a:lnTo>
                <a:lnTo>
                  <a:pt x="45779" y="110591"/>
                </a:lnTo>
                <a:lnTo>
                  <a:pt x="36394" y="108699"/>
                </a:lnTo>
                <a:lnTo>
                  <a:pt x="31594" y="103581"/>
                </a:lnTo>
                <a:lnTo>
                  <a:pt x="29650" y="90652"/>
                </a:lnTo>
                <a:lnTo>
                  <a:pt x="32927" y="83502"/>
                </a:lnTo>
                <a:lnTo>
                  <a:pt x="44217" y="76949"/>
                </a:lnTo>
                <a:lnTo>
                  <a:pt x="88792" y="76949"/>
                </a:lnTo>
                <a:lnTo>
                  <a:pt x="89604" y="74407"/>
                </a:lnTo>
                <a:lnTo>
                  <a:pt x="89260" y="67846"/>
                </a:lnTo>
                <a:lnTo>
                  <a:pt x="86483" y="61658"/>
                </a:lnTo>
                <a:lnTo>
                  <a:pt x="85048" y="59613"/>
                </a:lnTo>
                <a:lnTo>
                  <a:pt x="83295" y="57784"/>
                </a:lnTo>
                <a:lnTo>
                  <a:pt x="78406" y="52222"/>
                </a:lnTo>
                <a:lnTo>
                  <a:pt x="77546" y="48082"/>
                </a:lnTo>
                <a:lnTo>
                  <a:pt x="77550" y="47802"/>
                </a:lnTo>
                <a:lnTo>
                  <a:pt x="80514" y="35356"/>
                </a:lnTo>
                <a:lnTo>
                  <a:pt x="88477" y="29463"/>
                </a:lnTo>
                <a:lnTo>
                  <a:pt x="136817" y="29463"/>
                </a:lnTo>
                <a:lnTo>
                  <a:pt x="134404" y="22915"/>
                </a:lnTo>
                <a:lnTo>
                  <a:pt x="124300" y="10863"/>
                </a:lnTo>
                <a:lnTo>
                  <a:pt x="110820" y="2914"/>
                </a:lnTo>
                <a:lnTo>
                  <a:pt x="95081" y="0"/>
                </a:lnTo>
                <a:close/>
              </a:path>
              <a:path w="140970" h="140970">
                <a:moveTo>
                  <a:pt x="136817" y="29463"/>
                </a:moveTo>
                <a:lnTo>
                  <a:pt x="88477" y="29463"/>
                </a:lnTo>
                <a:lnTo>
                  <a:pt x="104326" y="30911"/>
                </a:lnTo>
                <a:lnTo>
                  <a:pt x="110586" y="37706"/>
                </a:lnTo>
                <a:lnTo>
                  <a:pt x="110704" y="103581"/>
                </a:lnTo>
                <a:lnTo>
                  <a:pt x="110651" y="109486"/>
                </a:lnTo>
                <a:lnTo>
                  <a:pt x="110511" y="110705"/>
                </a:lnTo>
                <a:lnTo>
                  <a:pt x="49081" y="110832"/>
                </a:lnTo>
                <a:lnTo>
                  <a:pt x="140891" y="110832"/>
                </a:lnTo>
                <a:lnTo>
                  <a:pt x="140770" y="44145"/>
                </a:lnTo>
                <a:lnTo>
                  <a:pt x="140585" y="41313"/>
                </a:lnTo>
                <a:lnTo>
                  <a:pt x="140013" y="38138"/>
                </a:lnTo>
                <a:lnTo>
                  <a:pt x="136817" y="29463"/>
                </a:lnTo>
                <a:close/>
              </a:path>
              <a:path w="140970" h="140970">
                <a:moveTo>
                  <a:pt x="88792" y="76949"/>
                </a:moveTo>
                <a:lnTo>
                  <a:pt x="44217" y="76949"/>
                </a:lnTo>
                <a:lnTo>
                  <a:pt x="51063" y="77431"/>
                </a:lnTo>
                <a:lnTo>
                  <a:pt x="57324" y="82308"/>
                </a:lnTo>
                <a:lnTo>
                  <a:pt x="58392" y="83502"/>
                </a:lnTo>
                <a:lnTo>
                  <a:pt x="59419" y="84505"/>
                </a:lnTo>
                <a:lnTo>
                  <a:pt x="65011" y="88260"/>
                </a:lnTo>
                <a:lnTo>
                  <a:pt x="71310" y="89746"/>
                </a:lnTo>
                <a:lnTo>
                  <a:pt x="77661" y="88929"/>
                </a:lnTo>
                <a:lnTo>
                  <a:pt x="83410" y="85775"/>
                </a:lnTo>
                <a:lnTo>
                  <a:pt x="87619" y="80623"/>
                </a:lnTo>
                <a:lnTo>
                  <a:pt x="88792" y="76949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1199" y="6239101"/>
            <a:ext cx="744825" cy="29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7642" y="6185661"/>
            <a:ext cx="653172" cy="401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0985" y="219420"/>
            <a:ext cx="1553014" cy="1175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0" y="92965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2"/>
            <a:ext cx="4572000" cy="6840220"/>
          </a:xfrm>
          <a:custGeom>
            <a:avLst/>
            <a:gdLst/>
            <a:ahLst/>
            <a:cxnLst/>
            <a:rect l="l" t="t" r="r" b="b"/>
            <a:pathLst>
              <a:path w="4572000" h="6840220">
                <a:moveTo>
                  <a:pt x="0" y="6839991"/>
                </a:moveTo>
                <a:lnTo>
                  <a:pt x="4572000" y="6839991"/>
                </a:lnTo>
                <a:lnTo>
                  <a:pt x="4572000" y="0"/>
                </a:lnTo>
                <a:lnTo>
                  <a:pt x="0" y="0"/>
                </a:lnTo>
                <a:lnTo>
                  <a:pt x="0" y="6839991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0" y="12"/>
            <a:ext cx="4572000" cy="6840220"/>
          </a:xfrm>
          <a:custGeom>
            <a:avLst/>
            <a:gdLst/>
            <a:ahLst/>
            <a:cxnLst/>
            <a:rect l="l" t="t" r="r" b="b"/>
            <a:pathLst>
              <a:path w="4572000" h="6840220">
                <a:moveTo>
                  <a:pt x="0" y="6839991"/>
                </a:moveTo>
                <a:lnTo>
                  <a:pt x="4572000" y="6839991"/>
                </a:lnTo>
                <a:lnTo>
                  <a:pt x="4572000" y="0"/>
                </a:lnTo>
                <a:lnTo>
                  <a:pt x="0" y="0"/>
                </a:lnTo>
                <a:lnTo>
                  <a:pt x="0" y="6839991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43673" y="3777877"/>
            <a:ext cx="41275" cy="519430"/>
          </a:xfrm>
          <a:custGeom>
            <a:avLst/>
            <a:gdLst/>
            <a:ahLst/>
            <a:cxnLst/>
            <a:rect l="l" t="t" r="r" b="b"/>
            <a:pathLst>
              <a:path w="41275" h="519429">
                <a:moveTo>
                  <a:pt x="20485" y="0"/>
                </a:moveTo>
                <a:lnTo>
                  <a:pt x="8385" y="50109"/>
                </a:lnTo>
                <a:lnTo>
                  <a:pt x="3951" y="106334"/>
                </a:lnTo>
                <a:lnTo>
                  <a:pt x="1044" y="177640"/>
                </a:lnTo>
                <a:lnTo>
                  <a:pt x="0" y="259753"/>
                </a:lnTo>
                <a:lnTo>
                  <a:pt x="1044" y="341828"/>
                </a:lnTo>
                <a:lnTo>
                  <a:pt x="3951" y="413111"/>
                </a:lnTo>
                <a:lnTo>
                  <a:pt x="8385" y="469325"/>
                </a:lnTo>
                <a:lnTo>
                  <a:pt x="14009" y="506190"/>
                </a:lnTo>
                <a:lnTo>
                  <a:pt x="20485" y="519430"/>
                </a:lnTo>
                <a:lnTo>
                  <a:pt x="26957" y="506190"/>
                </a:lnTo>
                <a:lnTo>
                  <a:pt x="32583" y="469325"/>
                </a:lnTo>
                <a:lnTo>
                  <a:pt x="37022" y="413111"/>
                </a:lnTo>
                <a:lnTo>
                  <a:pt x="39936" y="341828"/>
                </a:lnTo>
                <a:lnTo>
                  <a:pt x="40982" y="259753"/>
                </a:lnTo>
                <a:lnTo>
                  <a:pt x="39936" y="177640"/>
                </a:lnTo>
                <a:lnTo>
                  <a:pt x="37022" y="106334"/>
                </a:lnTo>
                <a:lnTo>
                  <a:pt x="32583" y="50109"/>
                </a:lnTo>
                <a:lnTo>
                  <a:pt x="26957" y="13239"/>
                </a:lnTo>
                <a:lnTo>
                  <a:pt x="2048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54059" y="3772112"/>
            <a:ext cx="41275" cy="519430"/>
          </a:xfrm>
          <a:custGeom>
            <a:avLst/>
            <a:gdLst/>
            <a:ahLst/>
            <a:cxnLst/>
            <a:rect l="l" t="t" r="r" b="b"/>
            <a:pathLst>
              <a:path w="41275" h="519429">
                <a:moveTo>
                  <a:pt x="20472" y="0"/>
                </a:moveTo>
                <a:lnTo>
                  <a:pt x="8377" y="50094"/>
                </a:lnTo>
                <a:lnTo>
                  <a:pt x="3947" y="106304"/>
                </a:lnTo>
                <a:lnTo>
                  <a:pt x="1042" y="177593"/>
                </a:lnTo>
                <a:lnTo>
                  <a:pt x="0" y="259689"/>
                </a:lnTo>
                <a:lnTo>
                  <a:pt x="1042" y="341773"/>
                </a:lnTo>
                <a:lnTo>
                  <a:pt x="3947" y="413054"/>
                </a:lnTo>
                <a:lnTo>
                  <a:pt x="8377" y="469260"/>
                </a:lnTo>
                <a:lnTo>
                  <a:pt x="13998" y="506118"/>
                </a:lnTo>
                <a:lnTo>
                  <a:pt x="20472" y="519353"/>
                </a:lnTo>
                <a:lnTo>
                  <a:pt x="26974" y="506118"/>
                </a:lnTo>
                <a:lnTo>
                  <a:pt x="32615" y="469260"/>
                </a:lnTo>
                <a:lnTo>
                  <a:pt x="37061" y="413054"/>
                </a:lnTo>
                <a:lnTo>
                  <a:pt x="39975" y="341773"/>
                </a:lnTo>
                <a:lnTo>
                  <a:pt x="41021" y="259689"/>
                </a:lnTo>
                <a:lnTo>
                  <a:pt x="39975" y="177593"/>
                </a:lnTo>
                <a:lnTo>
                  <a:pt x="37061" y="106304"/>
                </a:lnTo>
                <a:lnTo>
                  <a:pt x="32615" y="50094"/>
                </a:lnTo>
                <a:lnTo>
                  <a:pt x="26974" y="13235"/>
                </a:lnTo>
                <a:lnTo>
                  <a:pt x="20472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79466" y="1473988"/>
            <a:ext cx="955040" cy="961390"/>
          </a:xfrm>
          <a:custGeom>
            <a:avLst/>
            <a:gdLst/>
            <a:ahLst/>
            <a:cxnLst/>
            <a:rect l="l" t="t" r="r" b="b"/>
            <a:pathLst>
              <a:path w="955039" h="961389">
                <a:moveTo>
                  <a:pt x="477291" y="0"/>
                </a:moveTo>
                <a:lnTo>
                  <a:pt x="428495" y="2480"/>
                </a:lnTo>
                <a:lnTo>
                  <a:pt x="381107" y="9760"/>
                </a:lnTo>
                <a:lnTo>
                  <a:pt x="335368" y="21598"/>
                </a:lnTo>
                <a:lnTo>
                  <a:pt x="291518" y="37753"/>
                </a:lnTo>
                <a:lnTo>
                  <a:pt x="249797" y="57983"/>
                </a:lnTo>
                <a:lnTo>
                  <a:pt x="210444" y="82047"/>
                </a:lnTo>
                <a:lnTo>
                  <a:pt x="173700" y="109703"/>
                </a:lnTo>
                <a:lnTo>
                  <a:pt x="139804" y="140711"/>
                </a:lnTo>
                <a:lnTo>
                  <a:pt x="108998" y="174828"/>
                </a:lnTo>
                <a:lnTo>
                  <a:pt x="81520" y="211812"/>
                </a:lnTo>
                <a:lnTo>
                  <a:pt x="57611" y="251424"/>
                </a:lnTo>
                <a:lnTo>
                  <a:pt x="37511" y="293420"/>
                </a:lnTo>
                <a:lnTo>
                  <a:pt x="21460" y="337560"/>
                </a:lnTo>
                <a:lnTo>
                  <a:pt x="9697" y="383602"/>
                </a:lnTo>
                <a:lnTo>
                  <a:pt x="2464" y="431305"/>
                </a:lnTo>
                <a:lnTo>
                  <a:pt x="0" y="480428"/>
                </a:lnTo>
                <a:lnTo>
                  <a:pt x="2464" y="529555"/>
                </a:lnTo>
                <a:lnTo>
                  <a:pt x="9697" y="577262"/>
                </a:lnTo>
                <a:lnTo>
                  <a:pt x="21460" y="623308"/>
                </a:lnTo>
                <a:lnTo>
                  <a:pt x="37511" y="667452"/>
                </a:lnTo>
                <a:lnTo>
                  <a:pt x="57611" y="709452"/>
                </a:lnTo>
                <a:lnTo>
                  <a:pt x="81520" y="749067"/>
                </a:lnTo>
                <a:lnTo>
                  <a:pt x="108998" y="786054"/>
                </a:lnTo>
                <a:lnTo>
                  <a:pt x="139804" y="820173"/>
                </a:lnTo>
                <a:lnTo>
                  <a:pt x="173700" y="851183"/>
                </a:lnTo>
                <a:lnTo>
                  <a:pt x="210444" y="878841"/>
                </a:lnTo>
                <a:lnTo>
                  <a:pt x="249797" y="902907"/>
                </a:lnTo>
                <a:lnTo>
                  <a:pt x="291518" y="923138"/>
                </a:lnTo>
                <a:lnTo>
                  <a:pt x="335368" y="939294"/>
                </a:lnTo>
                <a:lnTo>
                  <a:pt x="381107" y="951133"/>
                </a:lnTo>
                <a:lnTo>
                  <a:pt x="428495" y="958414"/>
                </a:lnTo>
                <a:lnTo>
                  <a:pt x="477291" y="960894"/>
                </a:lnTo>
                <a:lnTo>
                  <a:pt x="526089" y="958414"/>
                </a:lnTo>
                <a:lnTo>
                  <a:pt x="573479" y="951133"/>
                </a:lnTo>
                <a:lnTo>
                  <a:pt x="619219" y="939294"/>
                </a:lnTo>
                <a:lnTo>
                  <a:pt x="663071" y="923138"/>
                </a:lnTo>
                <a:lnTo>
                  <a:pt x="704794" y="902907"/>
                </a:lnTo>
                <a:lnTo>
                  <a:pt x="744148" y="878841"/>
                </a:lnTo>
                <a:lnTo>
                  <a:pt x="780893" y="851183"/>
                </a:lnTo>
                <a:lnTo>
                  <a:pt x="814789" y="820173"/>
                </a:lnTo>
                <a:lnTo>
                  <a:pt x="845596" y="786054"/>
                </a:lnTo>
                <a:lnTo>
                  <a:pt x="873074" y="749067"/>
                </a:lnTo>
                <a:lnTo>
                  <a:pt x="896983" y="709452"/>
                </a:lnTo>
                <a:lnTo>
                  <a:pt x="917083" y="667452"/>
                </a:lnTo>
                <a:lnTo>
                  <a:pt x="933135" y="623308"/>
                </a:lnTo>
                <a:lnTo>
                  <a:pt x="944897" y="577262"/>
                </a:lnTo>
                <a:lnTo>
                  <a:pt x="952131" y="529555"/>
                </a:lnTo>
                <a:lnTo>
                  <a:pt x="954595" y="480428"/>
                </a:lnTo>
                <a:lnTo>
                  <a:pt x="952131" y="431305"/>
                </a:lnTo>
                <a:lnTo>
                  <a:pt x="944897" y="383602"/>
                </a:lnTo>
                <a:lnTo>
                  <a:pt x="933135" y="337560"/>
                </a:lnTo>
                <a:lnTo>
                  <a:pt x="917083" y="293420"/>
                </a:lnTo>
                <a:lnTo>
                  <a:pt x="896983" y="251424"/>
                </a:lnTo>
                <a:lnTo>
                  <a:pt x="873074" y="211812"/>
                </a:lnTo>
                <a:lnTo>
                  <a:pt x="845596" y="174828"/>
                </a:lnTo>
                <a:lnTo>
                  <a:pt x="814789" y="140711"/>
                </a:lnTo>
                <a:lnTo>
                  <a:pt x="780893" y="109703"/>
                </a:lnTo>
                <a:lnTo>
                  <a:pt x="744148" y="82047"/>
                </a:lnTo>
                <a:lnTo>
                  <a:pt x="704794" y="57983"/>
                </a:lnTo>
                <a:lnTo>
                  <a:pt x="663071" y="37753"/>
                </a:lnTo>
                <a:lnTo>
                  <a:pt x="619219" y="21598"/>
                </a:lnTo>
                <a:lnTo>
                  <a:pt x="573479" y="9760"/>
                </a:lnTo>
                <a:lnTo>
                  <a:pt x="526089" y="2480"/>
                </a:lnTo>
                <a:lnTo>
                  <a:pt x="477291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19171" y="4228139"/>
            <a:ext cx="36830" cy="63500"/>
          </a:xfrm>
          <a:custGeom>
            <a:avLst/>
            <a:gdLst/>
            <a:ahLst/>
            <a:cxnLst/>
            <a:rect l="l" t="t" r="r" b="b"/>
            <a:pathLst>
              <a:path w="36829" h="63500">
                <a:moveTo>
                  <a:pt x="0" y="0"/>
                </a:moveTo>
                <a:lnTo>
                  <a:pt x="31838" y="63322"/>
                </a:lnTo>
                <a:lnTo>
                  <a:pt x="34242" y="58165"/>
                </a:lnTo>
                <a:lnTo>
                  <a:pt x="32181" y="58165"/>
                </a:lnTo>
                <a:lnTo>
                  <a:pt x="24930" y="36652"/>
                </a:lnTo>
                <a:lnTo>
                  <a:pt x="0" y="0"/>
                </a:lnTo>
                <a:close/>
              </a:path>
              <a:path w="36829" h="63500">
                <a:moveTo>
                  <a:pt x="34493" y="50723"/>
                </a:moveTo>
                <a:lnTo>
                  <a:pt x="32181" y="58165"/>
                </a:lnTo>
                <a:lnTo>
                  <a:pt x="34242" y="58165"/>
                </a:lnTo>
                <a:lnTo>
                  <a:pt x="36398" y="53543"/>
                </a:lnTo>
                <a:lnTo>
                  <a:pt x="34493" y="50723"/>
                </a:lnTo>
                <a:close/>
              </a:path>
            </a:pathLst>
          </a:custGeom>
          <a:solidFill>
            <a:srgbClr val="F16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4100" y="4264793"/>
            <a:ext cx="10160" cy="21590"/>
          </a:xfrm>
          <a:custGeom>
            <a:avLst/>
            <a:gdLst/>
            <a:ahLst/>
            <a:cxnLst/>
            <a:rect l="l" t="t" r="r" b="b"/>
            <a:pathLst>
              <a:path w="10160" h="21589">
                <a:moveTo>
                  <a:pt x="0" y="0"/>
                </a:moveTo>
                <a:lnTo>
                  <a:pt x="7251" y="21513"/>
                </a:lnTo>
                <a:lnTo>
                  <a:pt x="9563" y="14071"/>
                </a:lnTo>
                <a:lnTo>
                  <a:pt x="0" y="0"/>
                </a:lnTo>
                <a:close/>
              </a:path>
            </a:pathLst>
          </a:custGeom>
          <a:solidFill>
            <a:srgbClr val="F48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528" y="1580397"/>
            <a:ext cx="1490980" cy="2694940"/>
          </a:xfrm>
          <a:custGeom>
            <a:avLst/>
            <a:gdLst/>
            <a:ahLst/>
            <a:cxnLst/>
            <a:rect l="l" t="t" r="r" b="b"/>
            <a:pathLst>
              <a:path w="1490979" h="2694940">
                <a:moveTo>
                  <a:pt x="1242406" y="0"/>
                </a:moveTo>
                <a:lnTo>
                  <a:pt x="4991" y="2654261"/>
                </a:lnTo>
                <a:lnTo>
                  <a:pt x="3829" y="2665910"/>
                </a:lnTo>
                <a:lnTo>
                  <a:pt x="2609" y="2676510"/>
                </a:lnTo>
                <a:lnTo>
                  <a:pt x="1333" y="2686003"/>
                </a:lnTo>
                <a:lnTo>
                  <a:pt x="0" y="2694330"/>
                </a:lnTo>
                <a:lnTo>
                  <a:pt x="1490794" y="271939"/>
                </a:lnTo>
                <a:lnTo>
                  <a:pt x="1461607" y="233785"/>
                </a:lnTo>
                <a:lnTo>
                  <a:pt x="1430389" y="195165"/>
                </a:lnTo>
                <a:lnTo>
                  <a:pt x="1397883" y="157105"/>
                </a:lnTo>
                <a:lnTo>
                  <a:pt x="1363684" y="119209"/>
                </a:lnTo>
                <a:lnTo>
                  <a:pt x="1317637" y="71178"/>
                </a:lnTo>
                <a:lnTo>
                  <a:pt x="1282320" y="36702"/>
                </a:lnTo>
                <a:lnTo>
                  <a:pt x="1246261" y="3407"/>
                </a:lnTo>
                <a:lnTo>
                  <a:pt x="1242406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21783" y="1116012"/>
            <a:ext cx="3128286" cy="3205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83539" y="5180439"/>
            <a:ext cx="247015" cy="74930"/>
          </a:xfrm>
          <a:custGeom>
            <a:avLst/>
            <a:gdLst/>
            <a:ahLst/>
            <a:cxnLst/>
            <a:rect l="l" t="t" r="r" b="b"/>
            <a:pathLst>
              <a:path w="247014" h="74929">
                <a:moveTo>
                  <a:pt x="0" y="74929"/>
                </a:moveTo>
                <a:lnTo>
                  <a:pt x="246672" y="74929"/>
                </a:lnTo>
                <a:lnTo>
                  <a:pt x="246672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83539" y="4860399"/>
            <a:ext cx="90170" cy="320040"/>
          </a:xfrm>
          <a:custGeom>
            <a:avLst/>
            <a:gdLst/>
            <a:ahLst/>
            <a:cxnLst/>
            <a:rect l="l" t="t" r="r" b="b"/>
            <a:pathLst>
              <a:path w="90170" h="320039">
                <a:moveTo>
                  <a:pt x="0" y="320040"/>
                </a:moveTo>
                <a:lnTo>
                  <a:pt x="89649" y="320040"/>
                </a:lnTo>
                <a:lnTo>
                  <a:pt x="89649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56489" y="4853979"/>
            <a:ext cx="379730" cy="408305"/>
          </a:xfrm>
          <a:custGeom>
            <a:avLst/>
            <a:gdLst/>
            <a:ahLst/>
            <a:cxnLst/>
            <a:rect l="l" t="t" r="r" b="b"/>
            <a:pathLst>
              <a:path w="379729" h="408304">
                <a:moveTo>
                  <a:pt x="193941" y="0"/>
                </a:moveTo>
                <a:lnTo>
                  <a:pt x="146673" y="5029"/>
                </a:lnTo>
                <a:lnTo>
                  <a:pt x="104762" y="19579"/>
                </a:lnTo>
                <a:lnTo>
                  <a:pt x="68908" y="42840"/>
                </a:lnTo>
                <a:lnTo>
                  <a:pt x="39807" y="74003"/>
                </a:lnTo>
                <a:lnTo>
                  <a:pt x="18157" y="112260"/>
                </a:lnTo>
                <a:lnTo>
                  <a:pt x="4655" y="156802"/>
                </a:lnTo>
                <a:lnTo>
                  <a:pt x="0" y="206819"/>
                </a:lnTo>
                <a:lnTo>
                  <a:pt x="4356" y="255212"/>
                </a:lnTo>
                <a:lnTo>
                  <a:pt x="17055" y="298412"/>
                </a:lnTo>
                <a:lnTo>
                  <a:pt x="37544" y="335597"/>
                </a:lnTo>
                <a:lnTo>
                  <a:pt x="65268" y="365948"/>
                </a:lnTo>
                <a:lnTo>
                  <a:pt x="99675" y="388643"/>
                </a:lnTo>
                <a:lnTo>
                  <a:pt x="140211" y="402862"/>
                </a:lnTo>
                <a:lnTo>
                  <a:pt x="186321" y="407784"/>
                </a:lnTo>
                <a:lnTo>
                  <a:pt x="230422" y="403406"/>
                </a:lnTo>
                <a:lnTo>
                  <a:pt x="271030" y="390410"/>
                </a:lnTo>
                <a:lnTo>
                  <a:pt x="306944" y="368999"/>
                </a:lnTo>
                <a:lnTo>
                  <a:pt x="336966" y="339379"/>
                </a:lnTo>
                <a:lnTo>
                  <a:pt x="338490" y="336880"/>
                </a:lnTo>
                <a:lnTo>
                  <a:pt x="189826" y="336880"/>
                </a:lnTo>
                <a:lnTo>
                  <a:pt x="148958" y="326574"/>
                </a:lnTo>
                <a:lnTo>
                  <a:pt x="119016" y="298364"/>
                </a:lnTo>
                <a:lnTo>
                  <a:pt x="100606" y="256309"/>
                </a:lnTo>
                <a:lnTo>
                  <a:pt x="94335" y="204470"/>
                </a:lnTo>
                <a:lnTo>
                  <a:pt x="100532" y="152703"/>
                </a:lnTo>
                <a:lnTo>
                  <a:pt x="118868" y="110213"/>
                </a:lnTo>
                <a:lnTo>
                  <a:pt x="148963" y="81454"/>
                </a:lnTo>
                <a:lnTo>
                  <a:pt x="190436" y="70878"/>
                </a:lnTo>
                <a:lnTo>
                  <a:pt x="340788" y="70878"/>
                </a:lnTo>
                <a:lnTo>
                  <a:pt x="317228" y="43676"/>
                </a:lnTo>
                <a:lnTo>
                  <a:pt x="283037" y="20115"/>
                </a:lnTo>
                <a:lnTo>
                  <a:pt x="241867" y="5204"/>
                </a:lnTo>
                <a:lnTo>
                  <a:pt x="193941" y="0"/>
                </a:lnTo>
                <a:close/>
              </a:path>
              <a:path w="379729" h="408304">
                <a:moveTo>
                  <a:pt x="340788" y="70878"/>
                </a:moveTo>
                <a:lnTo>
                  <a:pt x="190436" y="70878"/>
                </a:lnTo>
                <a:lnTo>
                  <a:pt x="232938" y="82358"/>
                </a:lnTo>
                <a:lnTo>
                  <a:pt x="262488" y="112623"/>
                </a:lnTo>
                <a:lnTo>
                  <a:pt x="279738" y="155414"/>
                </a:lnTo>
                <a:lnTo>
                  <a:pt x="285343" y="204470"/>
                </a:lnTo>
                <a:lnTo>
                  <a:pt x="279320" y="255318"/>
                </a:lnTo>
                <a:lnTo>
                  <a:pt x="261321" y="297483"/>
                </a:lnTo>
                <a:lnTo>
                  <a:pt x="231454" y="326244"/>
                </a:lnTo>
                <a:lnTo>
                  <a:pt x="189826" y="336880"/>
                </a:lnTo>
                <a:lnTo>
                  <a:pt x="338490" y="336880"/>
                </a:lnTo>
                <a:lnTo>
                  <a:pt x="359896" y="301755"/>
                </a:lnTo>
                <a:lnTo>
                  <a:pt x="374533" y="256332"/>
                </a:lnTo>
                <a:lnTo>
                  <a:pt x="379679" y="203314"/>
                </a:lnTo>
                <a:lnTo>
                  <a:pt x="375663" y="155706"/>
                </a:lnTo>
                <a:lnTo>
                  <a:pt x="363766" y="112527"/>
                </a:lnTo>
                <a:lnTo>
                  <a:pt x="344212" y="74832"/>
                </a:lnTo>
                <a:lnTo>
                  <a:pt x="340788" y="70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71228" y="4860394"/>
            <a:ext cx="363855" cy="394970"/>
          </a:xfrm>
          <a:custGeom>
            <a:avLst/>
            <a:gdLst/>
            <a:ahLst/>
            <a:cxnLst/>
            <a:rect l="l" t="t" r="r" b="b"/>
            <a:pathLst>
              <a:path w="363854" h="394970">
                <a:moveTo>
                  <a:pt x="97840" y="0"/>
                </a:moveTo>
                <a:lnTo>
                  <a:pt x="0" y="0"/>
                </a:lnTo>
                <a:lnTo>
                  <a:pt x="126542" y="394931"/>
                </a:lnTo>
                <a:lnTo>
                  <a:pt x="230847" y="394931"/>
                </a:lnTo>
                <a:lnTo>
                  <a:pt x="260053" y="308203"/>
                </a:lnTo>
                <a:lnTo>
                  <a:pt x="181051" y="308203"/>
                </a:lnTo>
                <a:lnTo>
                  <a:pt x="173491" y="271977"/>
                </a:lnTo>
                <a:lnTo>
                  <a:pt x="164999" y="236732"/>
                </a:lnTo>
                <a:lnTo>
                  <a:pt x="155739" y="201924"/>
                </a:lnTo>
                <a:lnTo>
                  <a:pt x="145872" y="167004"/>
                </a:lnTo>
                <a:lnTo>
                  <a:pt x="97840" y="0"/>
                </a:lnTo>
                <a:close/>
              </a:path>
              <a:path w="363854" h="394970">
                <a:moveTo>
                  <a:pt x="363842" y="0"/>
                </a:moveTo>
                <a:lnTo>
                  <a:pt x="268935" y="0"/>
                </a:lnTo>
                <a:lnTo>
                  <a:pt x="218541" y="168744"/>
                </a:lnTo>
                <a:lnTo>
                  <a:pt x="208665" y="202904"/>
                </a:lnTo>
                <a:lnTo>
                  <a:pt x="199342" y="237607"/>
                </a:lnTo>
                <a:lnTo>
                  <a:pt x="190680" y="272743"/>
                </a:lnTo>
                <a:lnTo>
                  <a:pt x="182791" y="308203"/>
                </a:lnTo>
                <a:lnTo>
                  <a:pt x="260053" y="308203"/>
                </a:lnTo>
                <a:lnTo>
                  <a:pt x="363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91179" y="5182304"/>
            <a:ext cx="252095" cy="73660"/>
          </a:xfrm>
          <a:custGeom>
            <a:avLst/>
            <a:gdLst/>
            <a:ahLst/>
            <a:cxnLst/>
            <a:rect l="l" t="t" r="r" b="b"/>
            <a:pathLst>
              <a:path w="252095" h="73660">
                <a:moveTo>
                  <a:pt x="0" y="73660"/>
                </a:moveTo>
                <a:lnTo>
                  <a:pt x="251955" y="73660"/>
                </a:lnTo>
                <a:lnTo>
                  <a:pt x="251955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91179" y="5088325"/>
            <a:ext cx="90170" cy="93980"/>
          </a:xfrm>
          <a:custGeom>
            <a:avLst/>
            <a:gdLst/>
            <a:ahLst/>
            <a:cxnLst/>
            <a:rect l="l" t="t" r="r" b="b"/>
            <a:pathLst>
              <a:path w="90170" h="93979">
                <a:moveTo>
                  <a:pt x="0" y="93980"/>
                </a:moveTo>
                <a:lnTo>
                  <a:pt x="89662" y="93980"/>
                </a:lnTo>
                <a:lnTo>
                  <a:pt x="89662" y="0"/>
                </a:lnTo>
                <a:lnTo>
                  <a:pt x="0" y="0"/>
                </a:lnTo>
                <a:lnTo>
                  <a:pt x="0" y="9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91179" y="5015934"/>
            <a:ext cx="235585" cy="72390"/>
          </a:xfrm>
          <a:custGeom>
            <a:avLst/>
            <a:gdLst/>
            <a:ahLst/>
            <a:cxnLst/>
            <a:rect l="l" t="t" r="r" b="b"/>
            <a:pathLst>
              <a:path w="235585" h="72389">
                <a:moveTo>
                  <a:pt x="0" y="72389"/>
                </a:moveTo>
                <a:lnTo>
                  <a:pt x="234975" y="72389"/>
                </a:lnTo>
                <a:lnTo>
                  <a:pt x="234975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91179" y="4933384"/>
            <a:ext cx="90170" cy="82550"/>
          </a:xfrm>
          <a:custGeom>
            <a:avLst/>
            <a:gdLst/>
            <a:ahLst/>
            <a:cxnLst/>
            <a:rect l="l" t="t" r="r" b="b"/>
            <a:pathLst>
              <a:path w="90170" h="82550">
                <a:moveTo>
                  <a:pt x="0" y="82549"/>
                </a:moveTo>
                <a:lnTo>
                  <a:pt x="89662" y="82549"/>
                </a:lnTo>
                <a:lnTo>
                  <a:pt x="89662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91179" y="4860994"/>
            <a:ext cx="243840" cy="72390"/>
          </a:xfrm>
          <a:custGeom>
            <a:avLst/>
            <a:gdLst/>
            <a:ahLst/>
            <a:cxnLst/>
            <a:rect l="l" t="t" r="r" b="b"/>
            <a:pathLst>
              <a:path w="243839" h="72389">
                <a:moveTo>
                  <a:pt x="0" y="72389"/>
                </a:moveTo>
                <a:lnTo>
                  <a:pt x="243738" y="72389"/>
                </a:lnTo>
                <a:lnTo>
                  <a:pt x="243738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81491" y="4860391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31"/>
                </a:lnTo>
              </a:path>
            </a:pathLst>
          </a:custGeom>
          <a:ln w="51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12686" y="4860394"/>
            <a:ext cx="297180" cy="394970"/>
          </a:xfrm>
          <a:custGeom>
            <a:avLst/>
            <a:gdLst/>
            <a:ahLst/>
            <a:cxnLst/>
            <a:rect l="l" t="t" r="r" b="b"/>
            <a:pathLst>
              <a:path w="297179" h="394970">
                <a:moveTo>
                  <a:pt x="56832" y="0"/>
                </a:moveTo>
                <a:lnTo>
                  <a:pt x="0" y="0"/>
                </a:lnTo>
                <a:lnTo>
                  <a:pt x="0" y="394931"/>
                </a:lnTo>
                <a:lnTo>
                  <a:pt x="48641" y="394931"/>
                </a:lnTo>
                <a:lnTo>
                  <a:pt x="48556" y="209391"/>
                </a:lnTo>
                <a:lnTo>
                  <a:pt x="48408" y="180056"/>
                </a:lnTo>
                <a:lnTo>
                  <a:pt x="47678" y="138812"/>
                </a:lnTo>
                <a:lnTo>
                  <a:pt x="46401" y="100533"/>
                </a:lnTo>
                <a:lnTo>
                  <a:pt x="44526" y="63296"/>
                </a:lnTo>
                <a:lnTo>
                  <a:pt x="46291" y="62725"/>
                </a:lnTo>
                <a:lnTo>
                  <a:pt x="96498" y="62725"/>
                </a:lnTo>
                <a:lnTo>
                  <a:pt x="56832" y="0"/>
                </a:lnTo>
                <a:close/>
              </a:path>
              <a:path w="297179" h="394970">
                <a:moveTo>
                  <a:pt x="96498" y="62725"/>
                </a:moveTo>
                <a:lnTo>
                  <a:pt x="46291" y="62725"/>
                </a:lnTo>
                <a:lnTo>
                  <a:pt x="62356" y="95178"/>
                </a:lnTo>
                <a:lnTo>
                  <a:pt x="80348" y="128190"/>
                </a:lnTo>
                <a:lnTo>
                  <a:pt x="99771" y="161426"/>
                </a:lnTo>
                <a:lnTo>
                  <a:pt x="120129" y="194551"/>
                </a:lnTo>
                <a:lnTo>
                  <a:pt x="245516" y="394931"/>
                </a:lnTo>
                <a:lnTo>
                  <a:pt x="297065" y="394931"/>
                </a:lnTo>
                <a:lnTo>
                  <a:pt x="297065" y="328142"/>
                </a:lnTo>
                <a:lnTo>
                  <a:pt x="253707" y="328142"/>
                </a:lnTo>
                <a:lnTo>
                  <a:pt x="238753" y="297540"/>
                </a:lnTo>
                <a:lnTo>
                  <a:pt x="221991" y="266112"/>
                </a:lnTo>
                <a:lnTo>
                  <a:pt x="203364" y="233470"/>
                </a:lnTo>
                <a:lnTo>
                  <a:pt x="182816" y="199224"/>
                </a:lnTo>
                <a:lnTo>
                  <a:pt x="96498" y="62725"/>
                </a:lnTo>
                <a:close/>
              </a:path>
              <a:path w="297179" h="394970">
                <a:moveTo>
                  <a:pt x="297065" y="0"/>
                </a:moveTo>
                <a:lnTo>
                  <a:pt x="249021" y="0"/>
                </a:lnTo>
                <a:lnTo>
                  <a:pt x="249105" y="180056"/>
                </a:lnTo>
                <a:lnTo>
                  <a:pt x="249277" y="209391"/>
                </a:lnTo>
                <a:lnTo>
                  <a:pt x="250193" y="249770"/>
                </a:lnTo>
                <a:lnTo>
                  <a:pt x="251989" y="288607"/>
                </a:lnTo>
                <a:lnTo>
                  <a:pt x="254889" y="327545"/>
                </a:lnTo>
                <a:lnTo>
                  <a:pt x="253707" y="328142"/>
                </a:lnTo>
                <a:lnTo>
                  <a:pt x="297065" y="328142"/>
                </a:lnTo>
                <a:lnTo>
                  <a:pt x="297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0787" y="5389227"/>
            <a:ext cx="360680" cy="394970"/>
          </a:xfrm>
          <a:custGeom>
            <a:avLst/>
            <a:gdLst/>
            <a:ahLst/>
            <a:cxnLst/>
            <a:rect l="l" t="t" r="r" b="b"/>
            <a:pathLst>
              <a:path w="360679" h="394970">
                <a:moveTo>
                  <a:pt x="237883" y="0"/>
                </a:moveTo>
                <a:lnTo>
                  <a:pt x="120700" y="0"/>
                </a:lnTo>
                <a:lnTo>
                  <a:pt x="0" y="394919"/>
                </a:lnTo>
                <a:lnTo>
                  <a:pt x="92583" y="394919"/>
                </a:lnTo>
                <a:lnTo>
                  <a:pt x="120700" y="293547"/>
                </a:lnTo>
                <a:lnTo>
                  <a:pt x="328895" y="293547"/>
                </a:lnTo>
                <a:lnTo>
                  <a:pt x="308180" y="226733"/>
                </a:lnTo>
                <a:lnTo>
                  <a:pt x="133591" y="226733"/>
                </a:lnTo>
                <a:lnTo>
                  <a:pt x="157010" y="142963"/>
                </a:lnTo>
                <a:lnTo>
                  <a:pt x="161812" y="124478"/>
                </a:lnTo>
                <a:lnTo>
                  <a:pt x="166372" y="104886"/>
                </a:lnTo>
                <a:lnTo>
                  <a:pt x="170798" y="85288"/>
                </a:lnTo>
                <a:lnTo>
                  <a:pt x="175183" y="66789"/>
                </a:lnTo>
                <a:lnTo>
                  <a:pt x="258591" y="66789"/>
                </a:lnTo>
                <a:lnTo>
                  <a:pt x="237883" y="0"/>
                </a:lnTo>
                <a:close/>
              </a:path>
              <a:path w="360679" h="394970">
                <a:moveTo>
                  <a:pt x="328895" y="293547"/>
                </a:moveTo>
                <a:lnTo>
                  <a:pt x="233781" y="293547"/>
                </a:lnTo>
                <a:lnTo>
                  <a:pt x="264261" y="394919"/>
                </a:lnTo>
                <a:lnTo>
                  <a:pt x="360324" y="394919"/>
                </a:lnTo>
                <a:lnTo>
                  <a:pt x="328895" y="293547"/>
                </a:lnTo>
                <a:close/>
              </a:path>
              <a:path w="360679" h="394970">
                <a:moveTo>
                  <a:pt x="258591" y="66789"/>
                </a:moveTo>
                <a:lnTo>
                  <a:pt x="176364" y="66789"/>
                </a:lnTo>
                <a:lnTo>
                  <a:pt x="180983" y="85367"/>
                </a:lnTo>
                <a:lnTo>
                  <a:pt x="191096" y="124714"/>
                </a:lnTo>
                <a:lnTo>
                  <a:pt x="220891" y="226733"/>
                </a:lnTo>
                <a:lnTo>
                  <a:pt x="308180" y="226733"/>
                </a:lnTo>
                <a:lnTo>
                  <a:pt x="258591" y="66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37943" y="5383362"/>
            <a:ext cx="313055" cy="407670"/>
          </a:xfrm>
          <a:custGeom>
            <a:avLst/>
            <a:gdLst/>
            <a:ahLst/>
            <a:cxnLst/>
            <a:rect l="l" t="t" r="r" b="b"/>
            <a:pathLst>
              <a:path w="313054" h="407670">
                <a:moveTo>
                  <a:pt x="215620" y="0"/>
                </a:moveTo>
                <a:lnTo>
                  <a:pt x="166035" y="4515"/>
                </a:lnTo>
                <a:lnTo>
                  <a:pt x="120594" y="17897"/>
                </a:lnTo>
                <a:lnTo>
                  <a:pt x="80567" y="39899"/>
                </a:lnTo>
                <a:lnTo>
                  <a:pt x="47224" y="70275"/>
                </a:lnTo>
                <a:lnTo>
                  <a:pt x="21835" y="108778"/>
                </a:lnTo>
                <a:lnTo>
                  <a:pt x="5670" y="155162"/>
                </a:lnTo>
                <a:lnTo>
                  <a:pt x="0" y="209181"/>
                </a:lnTo>
                <a:lnTo>
                  <a:pt x="4291" y="255573"/>
                </a:lnTo>
                <a:lnTo>
                  <a:pt x="17120" y="297638"/>
                </a:lnTo>
                <a:lnTo>
                  <a:pt x="38414" y="334352"/>
                </a:lnTo>
                <a:lnTo>
                  <a:pt x="68103" y="364692"/>
                </a:lnTo>
                <a:lnTo>
                  <a:pt x="106117" y="387631"/>
                </a:lnTo>
                <a:lnTo>
                  <a:pt x="152383" y="402146"/>
                </a:lnTo>
                <a:lnTo>
                  <a:pt x="206832" y="407212"/>
                </a:lnTo>
                <a:lnTo>
                  <a:pt x="240623" y="405622"/>
                </a:lnTo>
                <a:lnTo>
                  <a:pt x="269363" y="401507"/>
                </a:lnTo>
                <a:lnTo>
                  <a:pt x="292175" y="395854"/>
                </a:lnTo>
                <a:lnTo>
                  <a:pt x="308178" y="389648"/>
                </a:lnTo>
                <a:lnTo>
                  <a:pt x="297194" y="332816"/>
                </a:lnTo>
                <a:lnTo>
                  <a:pt x="220294" y="332816"/>
                </a:lnTo>
                <a:lnTo>
                  <a:pt x="166906" y="323797"/>
                </a:lnTo>
                <a:lnTo>
                  <a:pt x="127142" y="298022"/>
                </a:lnTo>
                <a:lnTo>
                  <a:pt x="102318" y="257415"/>
                </a:lnTo>
                <a:lnTo>
                  <a:pt x="93751" y="203898"/>
                </a:lnTo>
                <a:lnTo>
                  <a:pt x="103461" y="146409"/>
                </a:lnTo>
                <a:lnTo>
                  <a:pt x="130141" y="105619"/>
                </a:lnTo>
                <a:lnTo>
                  <a:pt x="170116" y="81308"/>
                </a:lnTo>
                <a:lnTo>
                  <a:pt x="219710" y="73253"/>
                </a:lnTo>
                <a:lnTo>
                  <a:pt x="298459" y="73253"/>
                </a:lnTo>
                <a:lnTo>
                  <a:pt x="312877" y="17005"/>
                </a:lnTo>
                <a:lnTo>
                  <a:pt x="297516" y="10881"/>
                </a:lnTo>
                <a:lnTo>
                  <a:pt x="275669" y="5421"/>
                </a:lnTo>
                <a:lnTo>
                  <a:pt x="248111" y="1501"/>
                </a:lnTo>
                <a:lnTo>
                  <a:pt x="215620" y="0"/>
                </a:lnTo>
                <a:close/>
              </a:path>
              <a:path w="313054" h="407670">
                <a:moveTo>
                  <a:pt x="294703" y="319925"/>
                </a:moveTo>
                <a:lnTo>
                  <a:pt x="279453" y="324902"/>
                </a:lnTo>
                <a:lnTo>
                  <a:pt x="261018" y="329004"/>
                </a:lnTo>
                <a:lnTo>
                  <a:pt x="240823" y="331789"/>
                </a:lnTo>
                <a:lnTo>
                  <a:pt x="220294" y="332816"/>
                </a:lnTo>
                <a:lnTo>
                  <a:pt x="297194" y="332816"/>
                </a:lnTo>
                <a:lnTo>
                  <a:pt x="294703" y="319925"/>
                </a:lnTo>
                <a:close/>
              </a:path>
              <a:path w="313054" h="407670">
                <a:moveTo>
                  <a:pt x="298459" y="73253"/>
                </a:moveTo>
                <a:lnTo>
                  <a:pt x="219710" y="73253"/>
                </a:lnTo>
                <a:lnTo>
                  <a:pt x="242220" y="74470"/>
                </a:lnTo>
                <a:lnTo>
                  <a:pt x="262259" y="77719"/>
                </a:lnTo>
                <a:lnTo>
                  <a:pt x="279772" y="82399"/>
                </a:lnTo>
                <a:lnTo>
                  <a:pt x="294703" y="87909"/>
                </a:lnTo>
                <a:lnTo>
                  <a:pt x="298459" y="73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05981" y="5464223"/>
            <a:ext cx="90170" cy="320040"/>
          </a:xfrm>
          <a:custGeom>
            <a:avLst/>
            <a:gdLst/>
            <a:ahLst/>
            <a:cxnLst/>
            <a:rect l="l" t="t" r="r" b="b"/>
            <a:pathLst>
              <a:path w="90170" h="320039">
                <a:moveTo>
                  <a:pt x="89636" y="0"/>
                </a:moveTo>
                <a:lnTo>
                  <a:pt x="0" y="0"/>
                </a:lnTo>
                <a:lnTo>
                  <a:pt x="0" y="319925"/>
                </a:lnTo>
                <a:lnTo>
                  <a:pt x="89636" y="319925"/>
                </a:lnTo>
                <a:lnTo>
                  <a:pt x="89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99923" y="5389229"/>
            <a:ext cx="303530" cy="75565"/>
          </a:xfrm>
          <a:custGeom>
            <a:avLst/>
            <a:gdLst/>
            <a:ahLst/>
            <a:cxnLst/>
            <a:rect l="l" t="t" r="r" b="b"/>
            <a:pathLst>
              <a:path w="303529" h="75564">
                <a:moveTo>
                  <a:pt x="303504" y="0"/>
                </a:moveTo>
                <a:lnTo>
                  <a:pt x="0" y="0"/>
                </a:lnTo>
                <a:lnTo>
                  <a:pt x="0" y="74993"/>
                </a:lnTo>
                <a:lnTo>
                  <a:pt x="303504" y="74993"/>
                </a:lnTo>
                <a:lnTo>
                  <a:pt x="303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67758" y="5389219"/>
            <a:ext cx="90170" cy="394970"/>
          </a:xfrm>
          <a:custGeom>
            <a:avLst/>
            <a:gdLst/>
            <a:ahLst/>
            <a:cxnLst/>
            <a:rect l="l" t="t" r="r" b="b"/>
            <a:pathLst>
              <a:path w="90170" h="394970">
                <a:moveTo>
                  <a:pt x="89649" y="394931"/>
                </a:moveTo>
                <a:lnTo>
                  <a:pt x="0" y="394931"/>
                </a:lnTo>
                <a:lnTo>
                  <a:pt x="0" y="0"/>
                </a:lnTo>
                <a:lnTo>
                  <a:pt x="89649" y="0"/>
                </a:lnTo>
                <a:lnTo>
                  <a:pt x="89649" y="394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33547" y="5382781"/>
            <a:ext cx="379730" cy="408305"/>
          </a:xfrm>
          <a:custGeom>
            <a:avLst/>
            <a:gdLst/>
            <a:ahLst/>
            <a:cxnLst/>
            <a:rect l="l" t="t" r="r" b="b"/>
            <a:pathLst>
              <a:path w="379729" h="408304">
                <a:moveTo>
                  <a:pt x="193941" y="0"/>
                </a:moveTo>
                <a:lnTo>
                  <a:pt x="146661" y="5031"/>
                </a:lnTo>
                <a:lnTo>
                  <a:pt x="104746" y="19584"/>
                </a:lnTo>
                <a:lnTo>
                  <a:pt x="68892" y="42849"/>
                </a:lnTo>
                <a:lnTo>
                  <a:pt x="39795" y="74016"/>
                </a:lnTo>
                <a:lnTo>
                  <a:pt x="18150" y="112276"/>
                </a:lnTo>
                <a:lnTo>
                  <a:pt x="4653" y="156818"/>
                </a:lnTo>
                <a:lnTo>
                  <a:pt x="0" y="206832"/>
                </a:lnTo>
                <a:lnTo>
                  <a:pt x="4355" y="255229"/>
                </a:lnTo>
                <a:lnTo>
                  <a:pt x="17052" y="298430"/>
                </a:lnTo>
                <a:lnTo>
                  <a:pt x="37539" y="335615"/>
                </a:lnTo>
                <a:lnTo>
                  <a:pt x="65260" y="365965"/>
                </a:lnTo>
                <a:lnTo>
                  <a:pt x="99665" y="388658"/>
                </a:lnTo>
                <a:lnTo>
                  <a:pt x="140199" y="402875"/>
                </a:lnTo>
                <a:lnTo>
                  <a:pt x="186308" y="407796"/>
                </a:lnTo>
                <a:lnTo>
                  <a:pt x="230414" y="403418"/>
                </a:lnTo>
                <a:lnTo>
                  <a:pt x="271023" y="390420"/>
                </a:lnTo>
                <a:lnTo>
                  <a:pt x="306937" y="369007"/>
                </a:lnTo>
                <a:lnTo>
                  <a:pt x="336957" y="339384"/>
                </a:lnTo>
                <a:lnTo>
                  <a:pt x="338468" y="336905"/>
                </a:lnTo>
                <a:lnTo>
                  <a:pt x="189826" y="336905"/>
                </a:lnTo>
                <a:lnTo>
                  <a:pt x="148953" y="326596"/>
                </a:lnTo>
                <a:lnTo>
                  <a:pt x="119011" y="298378"/>
                </a:lnTo>
                <a:lnTo>
                  <a:pt x="100611" y="256333"/>
                </a:lnTo>
                <a:lnTo>
                  <a:pt x="94335" y="204482"/>
                </a:lnTo>
                <a:lnTo>
                  <a:pt x="100530" y="152712"/>
                </a:lnTo>
                <a:lnTo>
                  <a:pt x="118860" y="110228"/>
                </a:lnTo>
                <a:lnTo>
                  <a:pt x="148947" y="81476"/>
                </a:lnTo>
                <a:lnTo>
                  <a:pt x="190411" y="70904"/>
                </a:lnTo>
                <a:lnTo>
                  <a:pt x="340798" y="70904"/>
                </a:lnTo>
                <a:lnTo>
                  <a:pt x="317217" y="43676"/>
                </a:lnTo>
                <a:lnTo>
                  <a:pt x="283029" y="20115"/>
                </a:lnTo>
                <a:lnTo>
                  <a:pt x="241862" y="5204"/>
                </a:lnTo>
                <a:lnTo>
                  <a:pt x="193941" y="0"/>
                </a:lnTo>
                <a:close/>
              </a:path>
              <a:path w="379729" h="408304">
                <a:moveTo>
                  <a:pt x="340798" y="70904"/>
                </a:moveTo>
                <a:lnTo>
                  <a:pt x="190411" y="70904"/>
                </a:lnTo>
                <a:lnTo>
                  <a:pt x="232938" y="82383"/>
                </a:lnTo>
                <a:lnTo>
                  <a:pt x="262494" y="112647"/>
                </a:lnTo>
                <a:lnTo>
                  <a:pt x="279741" y="155434"/>
                </a:lnTo>
                <a:lnTo>
                  <a:pt x="285343" y="204482"/>
                </a:lnTo>
                <a:lnTo>
                  <a:pt x="279320" y="255338"/>
                </a:lnTo>
                <a:lnTo>
                  <a:pt x="261321" y="297507"/>
                </a:lnTo>
                <a:lnTo>
                  <a:pt x="231454" y="326269"/>
                </a:lnTo>
                <a:lnTo>
                  <a:pt x="189826" y="336905"/>
                </a:lnTo>
                <a:lnTo>
                  <a:pt x="338468" y="336905"/>
                </a:lnTo>
                <a:lnTo>
                  <a:pt x="359885" y="301758"/>
                </a:lnTo>
                <a:lnTo>
                  <a:pt x="374521" y="256333"/>
                </a:lnTo>
                <a:lnTo>
                  <a:pt x="379666" y="203314"/>
                </a:lnTo>
                <a:lnTo>
                  <a:pt x="375650" y="155706"/>
                </a:lnTo>
                <a:lnTo>
                  <a:pt x="363753" y="112527"/>
                </a:lnTo>
                <a:lnTo>
                  <a:pt x="344200" y="74832"/>
                </a:lnTo>
                <a:lnTo>
                  <a:pt x="340798" y="70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88657" y="5389221"/>
            <a:ext cx="327025" cy="394970"/>
          </a:xfrm>
          <a:custGeom>
            <a:avLst/>
            <a:gdLst/>
            <a:ahLst/>
            <a:cxnLst/>
            <a:rect l="l" t="t" r="r" b="b"/>
            <a:pathLst>
              <a:path w="327025" h="394970">
                <a:moveTo>
                  <a:pt x="104305" y="0"/>
                </a:moveTo>
                <a:lnTo>
                  <a:pt x="0" y="0"/>
                </a:lnTo>
                <a:lnTo>
                  <a:pt x="0" y="394931"/>
                </a:lnTo>
                <a:lnTo>
                  <a:pt x="82042" y="394931"/>
                </a:lnTo>
                <a:lnTo>
                  <a:pt x="82042" y="275971"/>
                </a:lnTo>
                <a:lnTo>
                  <a:pt x="81820" y="229204"/>
                </a:lnTo>
                <a:lnTo>
                  <a:pt x="81157" y="185237"/>
                </a:lnTo>
                <a:lnTo>
                  <a:pt x="80054" y="143577"/>
                </a:lnTo>
                <a:lnTo>
                  <a:pt x="78511" y="103733"/>
                </a:lnTo>
                <a:lnTo>
                  <a:pt x="80276" y="103124"/>
                </a:lnTo>
                <a:lnTo>
                  <a:pt x="162758" y="103124"/>
                </a:lnTo>
                <a:lnTo>
                  <a:pt x="104305" y="0"/>
                </a:lnTo>
                <a:close/>
              </a:path>
              <a:path w="327025" h="394970">
                <a:moveTo>
                  <a:pt x="162758" y="103124"/>
                </a:moveTo>
                <a:lnTo>
                  <a:pt x="80276" y="103124"/>
                </a:lnTo>
                <a:lnTo>
                  <a:pt x="95849" y="138510"/>
                </a:lnTo>
                <a:lnTo>
                  <a:pt x="113020" y="174391"/>
                </a:lnTo>
                <a:lnTo>
                  <a:pt x="130958" y="209503"/>
                </a:lnTo>
                <a:lnTo>
                  <a:pt x="148831" y="242582"/>
                </a:lnTo>
                <a:lnTo>
                  <a:pt x="233210" y="394931"/>
                </a:lnTo>
                <a:lnTo>
                  <a:pt x="326948" y="394931"/>
                </a:lnTo>
                <a:lnTo>
                  <a:pt x="326948" y="280085"/>
                </a:lnTo>
                <a:lnTo>
                  <a:pt x="250799" y="280085"/>
                </a:lnTo>
                <a:lnTo>
                  <a:pt x="236599" y="245991"/>
                </a:lnTo>
                <a:lnTo>
                  <a:pt x="220752" y="211301"/>
                </a:lnTo>
                <a:lnTo>
                  <a:pt x="203813" y="177160"/>
                </a:lnTo>
                <a:lnTo>
                  <a:pt x="186334" y="144716"/>
                </a:lnTo>
                <a:lnTo>
                  <a:pt x="162758" y="103124"/>
                </a:lnTo>
                <a:close/>
              </a:path>
              <a:path w="327025" h="394970">
                <a:moveTo>
                  <a:pt x="326948" y="0"/>
                </a:moveTo>
                <a:lnTo>
                  <a:pt x="244932" y="0"/>
                </a:lnTo>
                <a:lnTo>
                  <a:pt x="244932" y="114846"/>
                </a:lnTo>
                <a:lnTo>
                  <a:pt x="245295" y="158543"/>
                </a:lnTo>
                <a:lnTo>
                  <a:pt x="246535" y="200318"/>
                </a:lnTo>
                <a:lnTo>
                  <a:pt x="248875" y="240667"/>
                </a:lnTo>
                <a:lnTo>
                  <a:pt x="252539" y="280085"/>
                </a:lnTo>
                <a:lnTo>
                  <a:pt x="326948" y="280085"/>
                </a:lnTo>
                <a:lnTo>
                  <a:pt x="326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953655"/>
            <a:ext cx="9144000" cy="503555"/>
          </a:xfrm>
          <a:custGeom>
            <a:avLst/>
            <a:gdLst/>
            <a:ahLst/>
            <a:cxnLst/>
            <a:rect l="l" t="t" r="r" b="b"/>
            <a:pathLst>
              <a:path w="9144000" h="503555">
                <a:moveTo>
                  <a:pt x="0" y="0"/>
                </a:moveTo>
                <a:lnTo>
                  <a:pt x="0" y="503300"/>
                </a:lnTo>
                <a:lnTo>
                  <a:pt x="9144000" y="5033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10905" y="548824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4"/>
                </a:lnTo>
                <a:lnTo>
                  <a:pt x="733094" y="846509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410071" y="504682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27" y="0"/>
                </a:moveTo>
                <a:lnTo>
                  <a:pt x="0" y="423736"/>
                </a:lnTo>
                <a:lnTo>
                  <a:pt x="733927" y="847472"/>
                </a:lnTo>
                <a:lnTo>
                  <a:pt x="733927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769340" y="820543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40"/>
                </a:moveTo>
                <a:lnTo>
                  <a:pt x="137170" y="240843"/>
                </a:lnTo>
                <a:lnTo>
                  <a:pt x="137386" y="241161"/>
                </a:lnTo>
                <a:lnTo>
                  <a:pt x="137272" y="240640"/>
                </a:lnTo>
                <a:close/>
              </a:path>
              <a:path w="271779" h="241300">
                <a:moveTo>
                  <a:pt x="113401" y="195250"/>
                </a:moveTo>
                <a:lnTo>
                  <a:pt x="112684" y="195250"/>
                </a:lnTo>
                <a:lnTo>
                  <a:pt x="113269" y="199606"/>
                </a:lnTo>
                <a:lnTo>
                  <a:pt x="113586" y="206160"/>
                </a:lnTo>
                <a:lnTo>
                  <a:pt x="133931" y="236068"/>
                </a:lnTo>
                <a:lnTo>
                  <a:pt x="113401" y="195250"/>
                </a:lnTo>
                <a:close/>
              </a:path>
              <a:path w="271779" h="241300">
                <a:moveTo>
                  <a:pt x="21017" y="11581"/>
                </a:moveTo>
                <a:lnTo>
                  <a:pt x="375" y="38299"/>
                </a:lnTo>
                <a:lnTo>
                  <a:pt x="271" y="38469"/>
                </a:lnTo>
                <a:lnTo>
                  <a:pt x="0" y="39112"/>
                </a:lnTo>
                <a:lnTo>
                  <a:pt x="110741" y="201969"/>
                </a:lnTo>
                <a:lnTo>
                  <a:pt x="111071" y="197816"/>
                </a:lnTo>
                <a:lnTo>
                  <a:pt x="111529" y="195250"/>
                </a:lnTo>
                <a:lnTo>
                  <a:pt x="113401" y="195250"/>
                </a:lnTo>
                <a:lnTo>
                  <a:pt x="21017" y="11581"/>
                </a:lnTo>
                <a:close/>
              </a:path>
              <a:path w="271779" h="241300">
                <a:moveTo>
                  <a:pt x="249454" y="0"/>
                </a:moveTo>
                <a:lnTo>
                  <a:pt x="139138" y="236640"/>
                </a:lnTo>
                <a:lnTo>
                  <a:pt x="138999" y="238087"/>
                </a:lnTo>
                <a:lnTo>
                  <a:pt x="138846" y="239294"/>
                </a:lnTo>
                <a:lnTo>
                  <a:pt x="138694" y="240221"/>
                </a:lnTo>
                <a:lnTo>
                  <a:pt x="271336" y="24687"/>
                </a:lnTo>
                <a:lnTo>
                  <a:pt x="256542" y="5535"/>
                </a:lnTo>
                <a:lnTo>
                  <a:pt x="256321" y="5305"/>
                </a:lnTo>
                <a:lnTo>
                  <a:pt x="249454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90361" y="798199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2" y="262414"/>
                </a:moveTo>
                <a:lnTo>
                  <a:pt x="115977" y="262947"/>
                </a:lnTo>
                <a:lnTo>
                  <a:pt x="116155" y="263188"/>
                </a:lnTo>
                <a:lnTo>
                  <a:pt x="116142" y="262414"/>
                </a:lnTo>
                <a:close/>
              </a:path>
              <a:path w="228600" h="263525">
                <a:moveTo>
                  <a:pt x="29581" y="8571"/>
                </a:moveTo>
                <a:lnTo>
                  <a:pt x="5054" y="27520"/>
                </a:lnTo>
                <a:lnTo>
                  <a:pt x="4511" y="28081"/>
                </a:lnTo>
                <a:lnTo>
                  <a:pt x="0" y="33921"/>
                </a:lnTo>
                <a:lnTo>
                  <a:pt x="112904" y="258413"/>
                </a:lnTo>
                <a:lnTo>
                  <a:pt x="115126" y="261690"/>
                </a:lnTo>
                <a:lnTo>
                  <a:pt x="29581" y="8571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3" y="255111"/>
                </a:lnTo>
                <a:lnTo>
                  <a:pt x="118225" y="257829"/>
                </a:lnTo>
                <a:lnTo>
                  <a:pt x="118111" y="258985"/>
                </a:lnTo>
                <a:lnTo>
                  <a:pt x="228438" y="22347"/>
                </a:lnTo>
                <a:lnTo>
                  <a:pt x="202825" y="2557"/>
                </a:lnTo>
                <a:lnTo>
                  <a:pt x="201875" y="2009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15" y="0"/>
                </a:moveTo>
                <a:lnTo>
                  <a:pt x="50419" y="5387"/>
                </a:lnTo>
                <a:lnTo>
                  <a:pt x="11378" y="20925"/>
                </a:lnTo>
                <a:lnTo>
                  <a:pt x="0" y="28604"/>
                </a:lnTo>
                <a:lnTo>
                  <a:pt x="85545" y="281710"/>
                </a:lnTo>
                <a:lnTo>
                  <a:pt x="86395" y="282967"/>
                </a:lnTo>
                <a:lnTo>
                  <a:pt x="86437" y="281710"/>
                </a:lnTo>
                <a:lnTo>
                  <a:pt x="85938" y="278738"/>
                </a:lnTo>
                <a:lnTo>
                  <a:pt x="85537" y="271283"/>
                </a:lnTo>
                <a:lnTo>
                  <a:pt x="85506" y="248550"/>
                </a:lnTo>
                <a:lnTo>
                  <a:pt x="86319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5" y="117994"/>
                </a:lnTo>
                <a:lnTo>
                  <a:pt x="47334" y="91735"/>
                </a:lnTo>
                <a:lnTo>
                  <a:pt x="43977" y="75004"/>
                </a:lnTo>
                <a:lnTo>
                  <a:pt x="47334" y="58281"/>
                </a:lnTo>
                <a:lnTo>
                  <a:pt x="56487" y="44620"/>
                </a:lnTo>
                <a:lnTo>
                  <a:pt x="70059" y="35407"/>
                </a:lnTo>
                <a:lnTo>
                  <a:pt x="86675" y="32028"/>
                </a:lnTo>
                <a:lnTo>
                  <a:pt x="163831" y="32028"/>
                </a:lnTo>
                <a:lnTo>
                  <a:pt x="167533" y="20032"/>
                </a:lnTo>
                <a:lnTo>
                  <a:pt x="135469" y="6504"/>
                </a:lnTo>
                <a:lnTo>
                  <a:pt x="132994" y="5707"/>
                </a:lnTo>
                <a:lnTo>
                  <a:pt x="90515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1" y="238149"/>
                </a:lnTo>
                <a:lnTo>
                  <a:pt x="89177" y="248550"/>
                </a:lnTo>
                <a:lnTo>
                  <a:pt x="89054" y="270711"/>
                </a:lnTo>
                <a:lnTo>
                  <a:pt x="89037" y="271283"/>
                </a:lnTo>
                <a:lnTo>
                  <a:pt x="88821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1" y="32028"/>
                </a:moveTo>
                <a:lnTo>
                  <a:pt x="86675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7" y="58281"/>
                </a:lnTo>
                <a:lnTo>
                  <a:pt x="129372" y="75004"/>
                </a:lnTo>
                <a:lnTo>
                  <a:pt x="126017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5" y="117994"/>
                </a:lnTo>
                <a:lnTo>
                  <a:pt x="137308" y="117994"/>
                </a:lnTo>
                <a:lnTo>
                  <a:pt x="163831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26944" y="4328718"/>
            <a:ext cx="4117340" cy="1633220"/>
          </a:xfrm>
          <a:custGeom>
            <a:avLst/>
            <a:gdLst/>
            <a:ahLst/>
            <a:cxnLst/>
            <a:rect l="l" t="t" r="r" b="b"/>
            <a:pathLst>
              <a:path w="4117340" h="1633220">
                <a:moveTo>
                  <a:pt x="4117060" y="0"/>
                </a:moveTo>
                <a:lnTo>
                  <a:pt x="774420" y="0"/>
                </a:lnTo>
                <a:lnTo>
                  <a:pt x="1371" y="378587"/>
                </a:lnTo>
                <a:lnTo>
                  <a:pt x="0" y="1632966"/>
                </a:lnTo>
                <a:lnTo>
                  <a:pt x="4117060" y="1632966"/>
                </a:lnTo>
                <a:lnTo>
                  <a:pt x="4117060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516500" y="1611945"/>
            <a:ext cx="283630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CE2731"/>
                </a:solidFill>
              </a:rPr>
              <a:t>WELCOME</a:t>
            </a:r>
            <a:endParaRPr sz="4000" dirty="0"/>
          </a:p>
        </p:txBody>
      </p:sp>
      <p:sp>
        <p:nvSpPr>
          <p:cNvPr id="146" name="object 146"/>
          <p:cNvSpPr txBox="1"/>
          <p:nvPr/>
        </p:nvSpPr>
        <p:spPr>
          <a:xfrm>
            <a:off x="530900" y="2352442"/>
            <a:ext cx="6917055" cy="137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</a:pPr>
            <a:r>
              <a:rPr sz="2200" spc="-95" dirty="0">
                <a:solidFill>
                  <a:srgbClr val="231F20"/>
                </a:solidFill>
                <a:latin typeface="Arial"/>
                <a:cs typeface="Arial"/>
              </a:rPr>
              <a:t>One </a:t>
            </a:r>
            <a:r>
              <a:rPr sz="2200" spc="1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2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231F20"/>
                </a:solidFill>
                <a:latin typeface="Arial"/>
                <a:cs typeface="Arial"/>
              </a:rPr>
              <a:t>Church's treasures </a:t>
            </a:r>
            <a:r>
              <a:rPr sz="2200" spc="-9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2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2200" spc="-45" dirty="0">
                <a:solidFill>
                  <a:srgbClr val="231F20"/>
                </a:solidFill>
                <a:latin typeface="Arial"/>
                <a:cs typeface="Arial"/>
              </a:rPr>
              <a:t>Catholic </a:t>
            </a:r>
            <a:r>
              <a:rPr sz="2200" spc="-65" dirty="0">
                <a:solidFill>
                  <a:srgbClr val="231F20"/>
                </a:solidFill>
                <a:latin typeface="Arial"/>
                <a:cs typeface="Arial"/>
              </a:rPr>
              <a:t>social </a:t>
            </a:r>
            <a:r>
              <a:rPr sz="2200" spc="-5" dirty="0">
                <a:solidFill>
                  <a:srgbClr val="231F20"/>
                </a:solidFill>
                <a:latin typeface="Arial"/>
                <a:cs typeface="Arial"/>
              </a:rPr>
              <a:t>action 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sz="2200" spc="-80" dirty="0">
                <a:solidFill>
                  <a:srgbClr val="231F20"/>
                </a:solidFill>
                <a:latin typeface="Arial"/>
                <a:cs typeface="Arial"/>
              </a:rPr>
              <a:t>takes </a:t>
            </a:r>
            <a:r>
              <a:rPr sz="2200" spc="-55" dirty="0">
                <a:solidFill>
                  <a:srgbClr val="231F20"/>
                </a:solidFill>
                <a:latin typeface="Arial"/>
                <a:cs typeface="Arial"/>
              </a:rPr>
              <a:t>place </a:t>
            </a:r>
            <a:r>
              <a:rPr sz="2200" spc="-50" dirty="0">
                <a:solidFill>
                  <a:srgbClr val="231F20"/>
                </a:solidFill>
                <a:latin typeface="Arial"/>
                <a:cs typeface="Arial"/>
              </a:rPr>
              <a:t>locally, </a:t>
            </a:r>
            <a:r>
              <a:rPr sz="2200" spc="-45" dirty="0">
                <a:solidFill>
                  <a:srgbClr val="231F20"/>
                </a:solidFill>
                <a:latin typeface="Arial"/>
                <a:cs typeface="Arial"/>
              </a:rPr>
              <a:t>usually </a:t>
            </a:r>
            <a:r>
              <a:rPr sz="2200" spc="15" dirty="0" smtClean="0">
                <a:solidFill>
                  <a:srgbClr val="231F20"/>
                </a:solidFill>
                <a:latin typeface="Arial"/>
                <a:cs typeface="Arial"/>
              </a:rPr>
              <a:t>quietly</a:t>
            </a:r>
            <a:r>
              <a:rPr lang="en-GB" sz="2200" spc="15" dirty="0" smtClean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2200" spc="1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231F20"/>
                </a:solidFill>
                <a:latin typeface="Arial"/>
                <a:cs typeface="Arial"/>
              </a:rPr>
              <a:t>but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2200" spc="-16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2200" spc="-15" dirty="0">
                <a:solidFill>
                  <a:srgbClr val="231F20"/>
                </a:solidFill>
                <a:latin typeface="Arial"/>
                <a:cs typeface="Arial"/>
              </a:rPr>
              <a:t>much  </a:t>
            </a:r>
            <a:r>
              <a:rPr sz="2200" spc="-40" dirty="0">
                <a:solidFill>
                  <a:srgbClr val="231F20"/>
                </a:solidFill>
                <a:latin typeface="Arial"/>
                <a:cs typeface="Arial"/>
              </a:rPr>
              <a:t>greater </a:t>
            </a:r>
            <a:r>
              <a:rPr sz="2200" spc="-105" dirty="0">
                <a:solidFill>
                  <a:srgbClr val="231F20"/>
                </a:solidFill>
                <a:latin typeface="Arial"/>
                <a:cs typeface="Arial"/>
              </a:rPr>
              <a:t>scale </a:t>
            </a:r>
            <a:r>
              <a:rPr sz="2200" dirty="0">
                <a:solidFill>
                  <a:srgbClr val="231F20"/>
                </a:solidFill>
                <a:latin typeface="Arial"/>
                <a:cs typeface="Arial"/>
              </a:rPr>
              <a:t>than </a:t>
            </a:r>
            <a:r>
              <a:rPr sz="2200" spc="-50" dirty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2200" spc="-65" dirty="0">
                <a:solidFill>
                  <a:srgbClr val="231F20"/>
                </a:solidFill>
                <a:latin typeface="Arial"/>
                <a:cs typeface="Arial"/>
              </a:rPr>
              <a:t>realise…</a:t>
            </a:r>
            <a:r>
              <a:rPr sz="2200" spc="-6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GB" sz="2200" spc="10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200" spc="10" dirty="0" smtClean="0">
                <a:solidFill>
                  <a:srgbClr val="231F20"/>
                </a:solidFill>
                <a:latin typeface="Arial"/>
                <a:cs typeface="Arial"/>
              </a:rPr>
              <a:t>he </a:t>
            </a:r>
            <a:r>
              <a:rPr sz="2200" spc="-65" dirty="0">
                <a:solidFill>
                  <a:srgbClr val="231F20"/>
                </a:solidFill>
                <a:latin typeface="Arial"/>
                <a:cs typeface="Arial"/>
              </a:rPr>
              <a:t>social </a:t>
            </a:r>
            <a:r>
              <a:rPr sz="2200" spc="-4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2200" spc="-35" dirty="0">
                <a:solidFill>
                  <a:srgbClr val="231F20"/>
                </a:solidFill>
                <a:latin typeface="Arial"/>
                <a:cs typeface="Arial"/>
              </a:rPr>
              <a:t>pastoral  </a:t>
            </a:r>
            <a:r>
              <a:rPr sz="2200" spc="-45" dirty="0">
                <a:solidFill>
                  <a:srgbClr val="231F20"/>
                </a:solidFill>
                <a:latin typeface="Arial"/>
                <a:cs typeface="Arial"/>
              </a:rPr>
              <a:t>mission</a:t>
            </a:r>
            <a:r>
              <a:rPr sz="2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2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231F20"/>
                </a:solidFill>
                <a:latin typeface="Arial"/>
                <a:cs typeface="Arial"/>
              </a:rPr>
              <a:t>Church,</a:t>
            </a:r>
            <a:r>
              <a:rPr sz="2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231F20"/>
                </a:solidFill>
                <a:latin typeface="Arial"/>
                <a:cs typeface="Arial"/>
              </a:rPr>
              <a:t>reaching</a:t>
            </a:r>
            <a:r>
              <a:rPr sz="2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2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2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231F20"/>
                </a:solidFill>
                <a:latin typeface="Arial"/>
                <a:cs typeface="Arial"/>
              </a:rPr>
              <a:t>those</a:t>
            </a:r>
            <a:r>
              <a:rPr sz="2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2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231F20"/>
                </a:solidFill>
                <a:latin typeface="Arial"/>
                <a:cs typeface="Arial"/>
              </a:rPr>
              <a:t>need.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5099909" y="4188919"/>
            <a:ext cx="372110" cy="103505"/>
          </a:xfrm>
          <a:custGeom>
            <a:avLst/>
            <a:gdLst/>
            <a:ahLst/>
            <a:cxnLst/>
            <a:rect l="l" t="t" r="r" b="b"/>
            <a:pathLst>
              <a:path w="372110" h="103504">
                <a:moveTo>
                  <a:pt x="0" y="0"/>
                </a:moveTo>
                <a:lnTo>
                  <a:pt x="30353" y="102908"/>
                </a:lnTo>
                <a:lnTo>
                  <a:pt x="371868" y="102908"/>
                </a:lnTo>
                <a:lnTo>
                  <a:pt x="371868" y="76923"/>
                </a:lnTo>
                <a:lnTo>
                  <a:pt x="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952461" y="3888651"/>
            <a:ext cx="243204" cy="301625"/>
          </a:xfrm>
          <a:custGeom>
            <a:avLst/>
            <a:gdLst/>
            <a:ahLst/>
            <a:cxnLst/>
            <a:rect l="l" t="t" r="r" b="b"/>
            <a:pathLst>
              <a:path w="243204" h="301625">
                <a:moveTo>
                  <a:pt x="133743" y="0"/>
                </a:moveTo>
                <a:lnTo>
                  <a:pt x="85480" y="4730"/>
                </a:lnTo>
                <a:lnTo>
                  <a:pt x="44226" y="26893"/>
                </a:lnTo>
                <a:lnTo>
                  <a:pt x="14294" y="62956"/>
                </a:lnTo>
                <a:lnTo>
                  <a:pt x="0" y="109385"/>
                </a:lnTo>
                <a:lnTo>
                  <a:pt x="1676" y="154549"/>
                </a:lnTo>
                <a:lnTo>
                  <a:pt x="14103" y="204110"/>
                </a:lnTo>
                <a:lnTo>
                  <a:pt x="36037" y="250301"/>
                </a:lnTo>
                <a:lnTo>
                  <a:pt x="66231" y="285356"/>
                </a:lnTo>
                <a:lnTo>
                  <a:pt x="103441" y="301510"/>
                </a:lnTo>
                <a:lnTo>
                  <a:pt x="155519" y="298099"/>
                </a:lnTo>
                <a:lnTo>
                  <a:pt x="192168" y="278606"/>
                </a:lnTo>
                <a:lnTo>
                  <a:pt x="216320" y="247750"/>
                </a:lnTo>
                <a:lnTo>
                  <a:pt x="230906" y="210250"/>
                </a:lnTo>
                <a:lnTo>
                  <a:pt x="238856" y="170827"/>
                </a:lnTo>
                <a:lnTo>
                  <a:pt x="243103" y="134200"/>
                </a:lnTo>
                <a:lnTo>
                  <a:pt x="238328" y="85846"/>
                </a:lnTo>
                <a:lnTo>
                  <a:pt x="216160" y="44488"/>
                </a:lnTo>
                <a:lnTo>
                  <a:pt x="180124" y="14435"/>
                </a:lnTo>
                <a:lnTo>
                  <a:pt x="133743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019192" y="5765406"/>
            <a:ext cx="141605" cy="186690"/>
          </a:xfrm>
          <a:custGeom>
            <a:avLst/>
            <a:gdLst/>
            <a:ahLst/>
            <a:cxnLst/>
            <a:rect l="l" t="t" r="r" b="b"/>
            <a:pathLst>
              <a:path w="141604" h="186689">
                <a:moveTo>
                  <a:pt x="0" y="186601"/>
                </a:moveTo>
                <a:lnTo>
                  <a:pt x="141135" y="186601"/>
                </a:lnTo>
                <a:lnTo>
                  <a:pt x="141135" y="0"/>
                </a:lnTo>
                <a:lnTo>
                  <a:pt x="0" y="0"/>
                </a:lnTo>
                <a:lnTo>
                  <a:pt x="0" y="186601"/>
                </a:lnTo>
                <a:close/>
              </a:path>
            </a:pathLst>
          </a:custGeom>
          <a:solidFill>
            <a:srgbClr val="563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32164" y="4185187"/>
            <a:ext cx="147320" cy="1662430"/>
          </a:xfrm>
          <a:custGeom>
            <a:avLst/>
            <a:gdLst/>
            <a:ahLst/>
            <a:cxnLst/>
            <a:rect l="l" t="t" r="r" b="b"/>
            <a:pathLst>
              <a:path w="147320" h="1662429">
                <a:moveTo>
                  <a:pt x="146837" y="0"/>
                </a:moveTo>
                <a:lnTo>
                  <a:pt x="110810" y="25666"/>
                </a:lnTo>
                <a:lnTo>
                  <a:pt x="82234" y="67216"/>
                </a:lnTo>
                <a:lnTo>
                  <a:pt x="63403" y="121084"/>
                </a:lnTo>
                <a:lnTo>
                  <a:pt x="56616" y="183705"/>
                </a:lnTo>
                <a:lnTo>
                  <a:pt x="0" y="1662036"/>
                </a:lnTo>
                <a:lnTo>
                  <a:pt x="146100" y="1662036"/>
                </a:lnTo>
                <a:lnTo>
                  <a:pt x="146837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046520" y="4182883"/>
            <a:ext cx="276225" cy="1669414"/>
          </a:xfrm>
          <a:custGeom>
            <a:avLst/>
            <a:gdLst/>
            <a:ahLst/>
            <a:cxnLst/>
            <a:rect l="l" t="t" r="r" b="b"/>
            <a:pathLst>
              <a:path w="276225" h="1669414">
                <a:moveTo>
                  <a:pt x="33261" y="0"/>
                </a:moveTo>
                <a:lnTo>
                  <a:pt x="0" y="1668868"/>
                </a:lnTo>
                <a:lnTo>
                  <a:pt x="275615" y="1668868"/>
                </a:lnTo>
                <a:lnTo>
                  <a:pt x="155930" y="190550"/>
                </a:lnTo>
                <a:lnTo>
                  <a:pt x="149681" y="130343"/>
                </a:lnTo>
                <a:lnTo>
                  <a:pt x="132275" y="78038"/>
                </a:lnTo>
                <a:lnTo>
                  <a:pt x="105727" y="36781"/>
                </a:lnTo>
                <a:lnTo>
                  <a:pt x="72051" y="9719"/>
                </a:lnTo>
                <a:lnTo>
                  <a:pt x="33261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23710" y="3906793"/>
            <a:ext cx="243840" cy="301625"/>
          </a:xfrm>
          <a:custGeom>
            <a:avLst/>
            <a:gdLst/>
            <a:ahLst/>
            <a:cxnLst/>
            <a:rect l="l" t="t" r="r" b="b"/>
            <a:pathLst>
              <a:path w="243839" h="301625">
                <a:moveTo>
                  <a:pt x="133883" y="0"/>
                </a:moveTo>
                <a:lnTo>
                  <a:pt x="85571" y="4730"/>
                </a:lnTo>
                <a:lnTo>
                  <a:pt x="44272" y="26893"/>
                </a:lnTo>
                <a:lnTo>
                  <a:pt x="14307" y="62956"/>
                </a:lnTo>
                <a:lnTo>
                  <a:pt x="0" y="109385"/>
                </a:lnTo>
                <a:lnTo>
                  <a:pt x="1704" y="154549"/>
                </a:lnTo>
                <a:lnTo>
                  <a:pt x="14156" y="204110"/>
                </a:lnTo>
                <a:lnTo>
                  <a:pt x="36106" y="250301"/>
                </a:lnTo>
                <a:lnTo>
                  <a:pt x="66309" y="285356"/>
                </a:lnTo>
                <a:lnTo>
                  <a:pt x="103517" y="301510"/>
                </a:lnTo>
                <a:lnTo>
                  <a:pt x="155606" y="298099"/>
                </a:lnTo>
                <a:lnTo>
                  <a:pt x="192254" y="278606"/>
                </a:lnTo>
                <a:lnTo>
                  <a:pt x="216401" y="247750"/>
                </a:lnTo>
                <a:lnTo>
                  <a:pt x="230985" y="210250"/>
                </a:lnTo>
                <a:lnTo>
                  <a:pt x="238944" y="170827"/>
                </a:lnTo>
                <a:lnTo>
                  <a:pt x="243217" y="134200"/>
                </a:lnTo>
                <a:lnTo>
                  <a:pt x="238446" y="85846"/>
                </a:lnTo>
                <a:lnTo>
                  <a:pt x="216268" y="44488"/>
                </a:lnTo>
                <a:lnTo>
                  <a:pt x="180231" y="14435"/>
                </a:lnTo>
                <a:lnTo>
                  <a:pt x="1338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490565" y="5765406"/>
            <a:ext cx="141605" cy="186690"/>
          </a:xfrm>
          <a:custGeom>
            <a:avLst/>
            <a:gdLst/>
            <a:ahLst/>
            <a:cxnLst/>
            <a:rect l="l" t="t" r="r" b="b"/>
            <a:pathLst>
              <a:path w="141604" h="186689">
                <a:moveTo>
                  <a:pt x="0" y="186601"/>
                </a:moveTo>
                <a:lnTo>
                  <a:pt x="141109" y="186601"/>
                </a:lnTo>
                <a:lnTo>
                  <a:pt x="141109" y="0"/>
                </a:lnTo>
                <a:lnTo>
                  <a:pt x="0" y="0"/>
                </a:lnTo>
                <a:lnTo>
                  <a:pt x="0" y="186601"/>
                </a:lnTo>
                <a:close/>
              </a:path>
            </a:pathLst>
          </a:custGeom>
          <a:solidFill>
            <a:srgbClr val="563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294599" y="4194258"/>
            <a:ext cx="245321" cy="1662430"/>
          </a:xfrm>
          <a:custGeom>
            <a:avLst/>
            <a:gdLst/>
            <a:ahLst/>
            <a:cxnLst/>
            <a:rect l="l" t="t" r="r" b="b"/>
            <a:pathLst>
              <a:path w="147320" h="1662429">
                <a:moveTo>
                  <a:pt x="146862" y="0"/>
                </a:moveTo>
                <a:lnTo>
                  <a:pt x="110846" y="25666"/>
                </a:lnTo>
                <a:lnTo>
                  <a:pt x="82269" y="67216"/>
                </a:lnTo>
                <a:lnTo>
                  <a:pt x="63432" y="121084"/>
                </a:lnTo>
                <a:lnTo>
                  <a:pt x="56642" y="183705"/>
                </a:lnTo>
                <a:lnTo>
                  <a:pt x="0" y="1662036"/>
                </a:lnTo>
                <a:lnTo>
                  <a:pt x="146126" y="1662036"/>
                </a:lnTo>
                <a:lnTo>
                  <a:pt x="146862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01823" y="4201026"/>
            <a:ext cx="296778" cy="1669414"/>
          </a:xfrm>
          <a:custGeom>
            <a:avLst/>
            <a:gdLst/>
            <a:ahLst/>
            <a:cxnLst/>
            <a:rect l="l" t="t" r="r" b="b"/>
            <a:pathLst>
              <a:path w="276225" h="1669414">
                <a:moveTo>
                  <a:pt x="33261" y="0"/>
                </a:moveTo>
                <a:lnTo>
                  <a:pt x="0" y="1668868"/>
                </a:lnTo>
                <a:lnTo>
                  <a:pt x="275602" y="1668868"/>
                </a:lnTo>
                <a:lnTo>
                  <a:pt x="155994" y="190550"/>
                </a:lnTo>
                <a:lnTo>
                  <a:pt x="149739" y="130343"/>
                </a:lnTo>
                <a:lnTo>
                  <a:pt x="132320" y="78038"/>
                </a:lnTo>
                <a:lnTo>
                  <a:pt x="105755" y="36781"/>
                </a:lnTo>
                <a:lnTo>
                  <a:pt x="72062" y="9719"/>
                </a:lnTo>
                <a:lnTo>
                  <a:pt x="33261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75550" y="4218761"/>
            <a:ext cx="407034" cy="177165"/>
          </a:xfrm>
          <a:custGeom>
            <a:avLst/>
            <a:gdLst/>
            <a:ahLst/>
            <a:cxnLst/>
            <a:rect l="l" t="t" r="r" b="b"/>
            <a:pathLst>
              <a:path w="407035" h="177164">
                <a:moveTo>
                  <a:pt x="0" y="0"/>
                </a:moveTo>
                <a:lnTo>
                  <a:pt x="52832" y="135940"/>
                </a:lnTo>
                <a:lnTo>
                  <a:pt x="406781" y="176872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141686" y="4208145"/>
            <a:ext cx="369829" cy="128905"/>
          </a:xfrm>
          <a:custGeom>
            <a:avLst/>
            <a:gdLst/>
            <a:ahLst/>
            <a:cxnLst/>
            <a:rect l="l" t="t" r="r" b="b"/>
            <a:pathLst>
              <a:path w="297814" h="128904">
                <a:moveTo>
                  <a:pt x="297789" y="0"/>
                </a:moveTo>
                <a:lnTo>
                  <a:pt x="0" y="77406"/>
                </a:lnTo>
                <a:lnTo>
                  <a:pt x="3441" y="105524"/>
                </a:lnTo>
                <a:lnTo>
                  <a:pt x="7454" y="128879"/>
                </a:lnTo>
                <a:lnTo>
                  <a:pt x="235483" y="128879"/>
                </a:lnTo>
                <a:lnTo>
                  <a:pt x="29778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3118" y="4240570"/>
            <a:ext cx="291465" cy="495300"/>
          </a:xfrm>
          <a:custGeom>
            <a:avLst/>
            <a:gdLst/>
            <a:ahLst/>
            <a:cxnLst/>
            <a:rect l="l" t="t" r="r" b="b"/>
            <a:pathLst>
              <a:path w="291464" h="495300">
                <a:moveTo>
                  <a:pt x="257022" y="0"/>
                </a:moveTo>
                <a:lnTo>
                  <a:pt x="0" y="495211"/>
                </a:lnTo>
                <a:lnTo>
                  <a:pt x="291109" y="114033"/>
                </a:lnTo>
                <a:lnTo>
                  <a:pt x="257022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539899" y="4738575"/>
            <a:ext cx="4180204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600"/>
              </a:lnSpc>
            </a:pPr>
            <a:r>
              <a:rPr sz="2200" spc="-215" dirty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2200" spc="-10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2200" spc="-16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2200" spc="-10" dirty="0">
                <a:solidFill>
                  <a:srgbClr val="231F20"/>
                </a:solidFill>
                <a:latin typeface="Arial"/>
                <a:cs typeface="Arial"/>
              </a:rPr>
              <a:t>word </a:t>
            </a:r>
            <a:r>
              <a:rPr sz="2200" spc="-15" dirty="0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sz="2200" spc="-10" dirty="0">
                <a:solidFill>
                  <a:srgbClr val="231F20"/>
                </a:solidFill>
                <a:latin typeface="Arial"/>
                <a:cs typeface="Arial"/>
              </a:rPr>
              <a:t>beautifully  </a:t>
            </a:r>
            <a:r>
              <a:rPr sz="2200" spc="-85" dirty="0">
                <a:solidFill>
                  <a:srgbClr val="231F20"/>
                </a:solidFill>
                <a:latin typeface="Arial"/>
                <a:cs typeface="Arial"/>
              </a:rPr>
              <a:t>describes </a:t>
            </a:r>
            <a:r>
              <a:rPr sz="2200" spc="-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2200" spc="-40" dirty="0">
                <a:solidFill>
                  <a:srgbClr val="231F20"/>
                </a:solidFill>
                <a:latin typeface="Arial"/>
                <a:cs typeface="Arial"/>
              </a:rPr>
              <a:t>practical </a:t>
            </a:r>
            <a:r>
              <a:rPr sz="2200" spc="-85" dirty="0">
                <a:solidFill>
                  <a:srgbClr val="231F20"/>
                </a:solidFill>
                <a:latin typeface="Arial"/>
                <a:cs typeface="Arial"/>
              </a:rPr>
              <a:t>expression  </a:t>
            </a:r>
            <a:r>
              <a:rPr sz="2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2200" spc="-65" dirty="0">
                <a:solidFill>
                  <a:srgbClr val="231F20"/>
                </a:solidFill>
                <a:latin typeface="Arial"/>
                <a:cs typeface="Arial"/>
              </a:rPr>
              <a:t>Christian</a:t>
            </a:r>
            <a:r>
              <a:rPr sz="2200" spc="-3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231F20"/>
                </a:solidFill>
                <a:latin typeface="Arial"/>
                <a:cs typeface="Arial"/>
              </a:rPr>
              <a:t>love...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872792" y="4855538"/>
            <a:ext cx="518795" cy="659130"/>
          </a:xfrm>
          <a:custGeom>
            <a:avLst/>
            <a:gdLst/>
            <a:ahLst/>
            <a:cxnLst/>
            <a:rect l="l" t="t" r="r" b="b"/>
            <a:pathLst>
              <a:path w="518795" h="659129">
                <a:moveTo>
                  <a:pt x="318770" y="0"/>
                </a:moveTo>
                <a:lnTo>
                  <a:pt x="264774" y="7118"/>
                </a:lnTo>
                <a:lnTo>
                  <a:pt x="215202" y="20301"/>
                </a:lnTo>
                <a:lnTo>
                  <a:pt x="170007" y="39558"/>
                </a:lnTo>
                <a:lnTo>
                  <a:pt x="129348" y="64973"/>
                </a:lnTo>
                <a:lnTo>
                  <a:pt x="93383" y="96628"/>
                </a:lnTo>
                <a:lnTo>
                  <a:pt x="62273" y="134605"/>
                </a:lnTo>
                <a:lnTo>
                  <a:pt x="36174" y="178987"/>
                </a:lnTo>
                <a:lnTo>
                  <a:pt x="16021" y="228777"/>
                </a:lnTo>
                <a:lnTo>
                  <a:pt x="4075" y="279448"/>
                </a:lnTo>
                <a:lnTo>
                  <a:pt x="0" y="330858"/>
                </a:lnTo>
                <a:lnTo>
                  <a:pt x="3458" y="382864"/>
                </a:lnTo>
                <a:lnTo>
                  <a:pt x="14114" y="435324"/>
                </a:lnTo>
                <a:lnTo>
                  <a:pt x="30321" y="482487"/>
                </a:lnTo>
                <a:lnTo>
                  <a:pt x="52281" y="524683"/>
                </a:lnTo>
                <a:lnTo>
                  <a:pt x="80088" y="561654"/>
                </a:lnTo>
                <a:lnTo>
                  <a:pt x="113831" y="593145"/>
                </a:lnTo>
                <a:lnTo>
                  <a:pt x="153603" y="618901"/>
                </a:lnTo>
                <a:lnTo>
                  <a:pt x="199496" y="638664"/>
                </a:lnTo>
                <a:lnTo>
                  <a:pt x="246062" y="651479"/>
                </a:lnTo>
                <a:lnTo>
                  <a:pt x="292117" y="658147"/>
                </a:lnTo>
                <a:lnTo>
                  <a:pt x="337637" y="658824"/>
                </a:lnTo>
                <a:lnTo>
                  <a:pt x="382599" y="653669"/>
                </a:lnTo>
                <a:lnTo>
                  <a:pt x="426981" y="642841"/>
                </a:lnTo>
                <a:lnTo>
                  <a:pt x="470759" y="626496"/>
                </a:lnTo>
                <a:lnTo>
                  <a:pt x="513910" y="604793"/>
                </a:lnTo>
                <a:lnTo>
                  <a:pt x="516488" y="602354"/>
                </a:lnTo>
                <a:lnTo>
                  <a:pt x="518342" y="600678"/>
                </a:lnTo>
                <a:lnTo>
                  <a:pt x="505522" y="567417"/>
                </a:lnTo>
                <a:lnTo>
                  <a:pt x="316666" y="567417"/>
                </a:lnTo>
                <a:lnTo>
                  <a:pt x="267123" y="559162"/>
                </a:lnTo>
                <a:lnTo>
                  <a:pt x="223703" y="542057"/>
                </a:lnTo>
                <a:lnTo>
                  <a:pt x="186628" y="516006"/>
                </a:lnTo>
                <a:lnTo>
                  <a:pt x="156116" y="480910"/>
                </a:lnTo>
                <a:lnTo>
                  <a:pt x="132389" y="436670"/>
                </a:lnTo>
                <a:lnTo>
                  <a:pt x="116645" y="386666"/>
                </a:lnTo>
                <a:lnTo>
                  <a:pt x="110487" y="336088"/>
                </a:lnTo>
                <a:lnTo>
                  <a:pt x="113860" y="285235"/>
                </a:lnTo>
                <a:lnTo>
                  <a:pt x="126712" y="234410"/>
                </a:lnTo>
                <a:lnTo>
                  <a:pt x="147977" y="188015"/>
                </a:lnTo>
                <a:lnTo>
                  <a:pt x="176558" y="150118"/>
                </a:lnTo>
                <a:lnTo>
                  <a:pt x="212308" y="120811"/>
                </a:lnTo>
                <a:lnTo>
                  <a:pt x="255081" y="100190"/>
                </a:lnTo>
                <a:lnTo>
                  <a:pt x="304728" y="88347"/>
                </a:lnTo>
                <a:lnTo>
                  <a:pt x="352566" y="85506"/>
                </a:lnTo>
                <a:lnTo>
                  <a:pt x="505136" y="85506"/>
                </a:lnTo>
                <a:lnTo>
                  <a:pt x="505286" y="81051"/>
                </a:lnTo>
                <a:lnTo>
                  <a:pt x="505896" y="64903"/>
                </a:lnTo>
                <a:lnTo>
                  <a:pt x="506183" y="46845"/>
                </a:lnTo>
                <a:lnTo>
                  <a:pt x="503425" y="36403"/>
                </a:lnTo>
                <a:lnTo>
                  <a:pt x="494968" y="29740"/>
                </a:lnTo>
                <a:lnTo>
                  <a:pt x="478159" y="23018"/>
                </a:lnTo>
                <a:lnTo>
                  <a:pt x="425600" y="7770"/>
                </a:lnTo>
                <a:lnTo>
                  <a:pt x="372424" y="157"/>
                </a:lnTo>
                <a:lnTo>
                  <a:pt x="318770" y="0"/>
                </a:lnTo>
                <a:close/>
              </a:path>
              <a:path w="518795" h="659129">
                <a:moveTo>
                  <a:pt x="489882" y="526916"/>
                </a:moveTo>
                <a:lnTo>
                  <a:pt x="479912" y="531641"/>
                </a:lnTo>
                <a:lnTo>
                  <a:pt x="475772" y="533762"/>
                </a:lnTo>
                <a:lnTo>
                  <a:pt x="437639" y="550004"/>
                </a:lnTo>
                <a:lnTo>
                  <a:pt x="398457" y="561381"/>
                </a:lnTo>
                <a:lnTo>
                  <a:pt x="358157" y="567362"/>
                </a:lnTo>
                <a:lnTo>
                  <a:pt x="316666" y="567417"/>
                </a:lnTo>
                <a:lnTo>
                  <a:pt x="505522" y="567417"/>
                </a:lnTo>
                <a:lnTo>
                  <a:pt x="489882" y="526916"/>
                </a:lnTo>
                <a:close/>
              </a:path>
              <a:path w="518795" h="659129">
                <a:moveTo>
                  <a:pt x="505136" y="85506"/>
                </a:moveTo>
                <a:lnTo>
                  <a:pt x="352566" y="85506"/>
                </a:lnTo>
                <a:lnTo>
                  <a:pt x="399162" y="90414"/>
                </a:lnTo>
                <a:lnTo>
                  <a:pt x="444392" y="102985"/>
                </a:lnTo>
                <a:lnTo>
                  <a:pt x="488129" y="123133"/>
                </a:lnTo>
                <a:lnTo>
                  <a:pt x="492866" y="125749"/>
                </a:lnTo>
                <a:lnTo>
                  <a:pt x="503636" y="131426"/>
                </a:lnTo>
                <a:lnTo>
                  <a:pt x="505136" y="85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56448" y="5030950"/>
            <a:ext cx="384810" cy="483234"/>
          </a:xfrm>
          <a:custGeom>
            <a:avLst/>
            <a:gdLst/>
            <a:ahLst/>
            <a:cxnLst/>
            <a:rect l="l" t="t" r="r" b="b"/>
            <a:pathLst>
              <a:path w="384809" h="483235">
                <a:moveTo>
                  <a:pt x="263982" y="183093"/>
                </a:moveTo>
                <a:lnTo>
                  <a:pt x="206541" y="185723"/>
                </a:lnTo>
                <a:lnTo>
                  <a:pt x="154698" y="189138"/>
                </a:lnTo>
                <a:lnTo>
                  <a:pt x="109277" y="198061"/>
                </a:lnTo>
                <a:lnTo>
                  <a:pt x="66789" y="216786"/>
                </a:lnTo>
                <a:lnTo>
                  <a:pt x="26398" y="251423"/>
                </a:lnTo>
                <a:lnTo>
                  <a:pt x="4190" y="299539"/>
                </a:lnTo>
                <a:lnTo>
                  <a:pt x="0" y="346923"/>
                </a:lnTo>
                <a:lnTo>
                  <a:pt x="7504" y="389920"/>
                </a:lnTo>
                <a:lnTo>
                  <a:pt x="27124" y="427171"/>
                </a:lnTo>
                <a:lnTo>
                  <a:pt x="57321" y="456311"/>
                </a:lnTo>
                <a:lnTo>
                  <a:pt x="96558" y="474977"/>
                </a:lnTo>
                <a:lnTo>
                  <a:pt x="142989" y="483130"/>
                </a:lnTo>
                <a:lnTo>
                  <a:pt x="187499" y="479974"/>
                </a:lnTo>
                <a:lnTo>
                  <a:pt x="230014" y="465922"/>
                </a:lnTo>
                <a:lnTo>
                  <a:pt x="270459" y="441385"/>
                </a:lnTo>
                <a:lnTo>
                  <a:pt x="274459" y="438337"/>
                </a:lnTo>
                <a:lnTo>
                  <a:pt x="278358" y="435099"/>
                </a:lnTo>
                <a:lnTo>
                  <a:pt x="283819" y="430768"/>
                </a:lnTo>
                <a:lnTo>
                  <a:pt x="381034" y="430768"/>
                </a:lnTo>
                <a:lnTo>
                  <a:pt x="380283" y="420583"/>
                </a:lnTo>
                <a:lnTo>
                  <a:pt x="379691" y="403768"/>
                </a:lnTo>
                <a:lnTo>
                  <a:pt x="379678" y="401825"/>
                </a:lnTo>
                <a:lnTo>
                  <a:pt x="183077" y="401825"/>
                </a:lnTo>
                <a:lnTo>
                  <a:pt x="150622" y="397278"/>
                </a:lnTo>
                <a:lnTo>
                  <a:pt x="124408" y="384127"/>
                </a:lnTo>
                <a:lnTo>
                  <a:pt x="107008" y="362439"/>
                </a:lnTo>
                <a:lnTo>
                  <a:pt x="99817" y="335374"/>
                </a:lnTo>
                <a:lnTo>
                  <a:pt x="104228" y="306092"/>
                </a:lnTo>
                <a:lnTo>
                  <a:pt x="131546" y="275117"/>
                </a:lnTo>
                <a:lnTo>
                  <a:pt x="178574" y="261845"/>
                </a:lnTo>
                <a:lnTo>
                  <a:pt x="268528" y="257985"/>
                </a:lnTo>
                <a:lnTo>
                  <a:pt x="270344" y="257946"/>
                </a:lnTo>
                <a:lnTo>
                  <a:pt x="379132" y="257946"/>
                </a:lnTo>
                <a:lnTo>
                  <a:pt x="379030" y="206167"/>
                </a:lnTo>
                <a:lnTo>
                  <a:pt x="378942" y="183347"/>
                </a:lnTo>
                <a:lnTo>
                  <a:pt x="269519" y="183347"/>
                </a:lnTo>
                <a:lnTo>
                  <a:pt x="263982" y="183093"/>
                </a:lnTo>
                <a:close/>
              </a:path>
              <a:path w="384809" h="483235">
                <a:moveTo>
                  <a:pt x="381034" y="430768"/>
                </a:moveTo>
                <a:lnTo>
                  <a:pt x="283819" y="430768"/>
                </a:lnTo>
                <a:lnTo>
                  <a:pt x="287764" y="439288"/>
                </a:lnTo>
                <a:lnTo>
                  <a:pt x="291595" y="447491"/>
                </a:lnTo>
                <a:lnTo>
                  <a:pt x="295249" y="455518"/>
                </a:lnTo>
                <a:lnTo>
                  <a:pt x="298665" y="463509"/>
                </a:lnTo>
                <a:lnTo>
                  <a:pt x="301459" y="470646"/>
                </a:lnTo>
                <a:lnTo>
                  <a:pt x="305574" y="473453"/>
                </a:lnTo>
                <a:lnTo>
                  <a:pt x="329602" y="472992"/>
                </a:lnTo>
                <a:lnTo>
                  <a:pt x="380720" y="472970"/>
                </a:lnTo>
                <a:lnTo>
                  <a:pt x="383235" y="472170"/>
                </a:lnTo>
                <a:lnTo>
                  <a:pt x="384530" y="471916"/>
                </a:lnTo>
                <a:lnTo>
                  <a:pt x="383067" y="454565"/>
                </a:lnTo>
                <a:lnTo>
                  <a:pt x="381530" y="437485"/>
                </a:lnTo>
                <a:lnTo>
                  <a:pt x="381034" y="430768"/>
                </a:lnTo>
                <a:close/>
              </a:path>
              <a:path w="384809" h="483235">
                <a:moveTo>
                  <a:pt x="379132" y="257946"/>
                </a:moveTo>
                <a:lnTo>
                  <a:pt x="270344" y="257946"/>
                </a:lnTo>
                <a:lnTo>
                  <a:pt x="272173" y="258493"/>
                </a:lnTo>
                <a:lnTo>
                  <a:pt x="275882" y="259039"/>
                </a:lnTo>
                <a:lnTo>
                  <a:pt x="275924" y="348692"/>
                </a:lnTo>
                <a:lnTo>
                  <a:pt x="242935" y="387388"/>
                </a:lnTo>
                <a:lnTo>
                  <a:pt x="183077" y="401825"/>
                </a:lnTo>
                <a:lnTo>
                  <a:pt x="379678" y="401825"/>
                </a:lnTo>
                <a:lnTo>
                  <a:pt x="379426" y="366531"/>
                </a:lnTo>
                <a:lnTo>
                  <a:pt x="379326" y="346923"/>
                </a:lnTo>
                <a:lnTo>
                  <a:pt x="379202" y="306092"/>
                </a:lnTo>
                <a:lnTo>
                  <a:pt x="379132" y="257946"/>
                </a:lnTo>
                <a:close/>
              </a:path>
              <a:path w="384809" h="483235">
                <a:moveTo>
                  <a:pt x="363588" y="80985"/>
                </a:moveTo>
                <a:lnTo>
                  <a:pt x="197154" y="80985"/>
                </a:lnTo>
                <a:lnTo>
                  <a:pt x="234341" y="90830"/>
                </a:lnTo>
                <a:lnTo>
                  <a:pt x="261199" y="113044"/>
                </a:lnTo>
                <a:lnTo>
                  <a:pt x="275405" y="144819"/>
                </a:lnTo>
                <a:lnTo>
                  <a:pt x="274637" y="183347"/>
                </a:lnTo>
                <a:lnTo>
                  <a:pt x="378942" y="183347"/>
                </a:lnTo>
                <a:lnTo>
                  <a:pt x="377270" y="136511"/>
                </a:lnTo>
                <a:lnTo>
                  <a:pt x="365055" y="83324"/>
                </a:lnTo>
                <a:lnTo>
                  <a:pt x="363588" y="80985"/>
                </a:lnTo>
                <a:close/>
              </a:path>
              <a:path w="384809" h="483235">
                <a:moveTo>
                  <a:pt x="204671" y="0"/>
                </a:moveTo>
                <a:lnTo>
                  <a:pt x="143819" y="4829"/>
                </a:lnTo>
                <a:lnTo>
                  <a:pt x="72330" y="27682"/>
                </a:lnTo>
                <a:lnTo>
                  <a:pt x="38976" y="46479"/>
                </a:lnTo>
                <a:lnTo>
                  <a:pt x="33451" y="51038"/>
                </a:lnTo>
                <a:lnTo>
                  <a:pt x="30327" y="53540"/>
                </a:lnTo>
                <a:lnTo>
                  <a:pt x="63500" y="116748"/>
                </a:lnTo>
                <a:lnTo>
                  <a:pt x="73977" y="111046"/>
                </a:lnTo>
                <a:lnTo>
                  <a:pt x="78359" y="108569"/>
                </a:lnTo>
                <a:lnTo>
                  <a:pt x="106566" y="95013"/>
                </a:lnTo>
                <a:lnTo>
                  <a:pt x="135751" y="85876"/>
                </a:lnTo>
                <a:lnTo>
                  <a:pt x="165939" y="81189"/>
                </a:lnTo>
                <a:lnTo>
                  <a:pt x="363588" y="80985"/>
                </a:lnTo>
                <a:lnTo>
                  <a:pt x="343844" y="49501"/>
                </a:lnTo>
                <a:lnTo>
                  <a:pt x="312867" y="24251"/>
                </a:lnTo>
                <a:lnTo>
                  <a:pt x="272567" y="7947"/>
                </a:lnTo>
                <a:lnTo>
                  <a:pt x="250084" y="3288"/>
                </a:lnTo>
                <a:lnTo>
                  <a:pt x="227436" y="775"/>
                </a:lnTo>
                <a:lnTo>
                  <a:pt x="2046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862455" y="5031135"/>
            <a:ext cx="384810" cy="483234"/>
          </a:xfrm>
          <a:custGeom>
            <a:avLst/>
            <a:gdLst/>
            <a:ahLst/>
            <a:cxnLst/>
            <a:rect l="l" t="t" r="r" b="b"/>
            <a:pathLst>
              <a:path w="384809" h="483235">
                <a:moveTo>
                  <a:pt x="363740" y="80870"/>
                </a:moveTo>
                <a:lnTo>
                  <a:pt x="197891" y="80870"/>
                </a:lnTo>
                <a:lnTo>
                  <a:pt x="234308" y="90425"/>
                </a:lnTo>
                <a:lnTo>
                  <a:pt x="260656" y="112012"/>
                </a:lnTo>
                <a:lnTo>
                  <a:pt x="275052" y="143354"/>
                </a:lnTo>
                <a:lnTo>
                  <a:pt x="275615" y="182177"/>
                </a:lnTo>
                <a:lnTo>
                  <a:pt x="271208" y="182470"/>
                </a:lnTo>
                <a:lnTo>
                  <a:pt x="267500" y="182901"/>
                </a:lnTo>
                <a:lnTo>
                  <a:pt x="182308" y="186038"/>
                </a:lnTo>
                <a:lnTo>
                  <a:pt x="134869" y="191768"/>
                </a:lnTo>
                <a:lnTo>
                  <a:pt x="89115" y="205545"/>
                </a:lnTo>
                <a:lnTo>
                  <a:pt x="53410" y="225314"/>
                </a:lnTo>
                <a:lnTo>
                  <a:pt x="8302" y="284625"/>
                </a:lnTo>
                <a:lnTo>
                  <a:pt x="0" y="324760"/>
                </a:lnTo>
                <a:lnTo>
                  <a:pt x="4642" y="379319"/>
                </a:lnTo>
                <a:lnTo>
                  <a:pt x="25798" y="424909"/>
                </a:lnTo>
                <a:lnTo>
                  <a:pt x="61363" y="458799"/>
                </a:lnTo>
                <a:lnTo>
                  <a:pt x="109232" y="478253"/>
                </a:lnTo>
                <a:lnTo>
                  <a:pt x="152753" y="482935"/>
                </a:lnTo>
                <a:lnTo>
                  <a:pt x="194271" y="478214"/>
                </a:lnTo>
                <a:lnTo>
                  <a:pt x="233694" y="464169"/>
                </a:lnTo>
                <a:lnTo>
                  <a:pt x="270929" y="440876"/>
                </a:lnTo>
                <a:lnTo>
                  <a:pt x="278739" y="434730"/>
                </a:lnTo>
                <a:lnTo>
                  <a:pt x="283667" y="430945"/>
                </a:lnTo>
                <a:lnTo>
                  <a:pt x="381288" y="430945"/>
                </a:lnTo>
                <a:lnTo>
                  <a:pt x="380175" y="414695"/>
                </a:lnTo>
                <a:lnTo>
                  <a:pt x="379742" y="401548"/>
                </a:lnTo>
                <a:lnTo>
                  <a:pt x="187528" y="401548"/>
                </a:lnTo>
                <a:lnTo>
                  <a:pt x="158305" y="399208"/>
                </a:lnTo>
                <a:lnTo>
                  <a:pt x="126172" y="385791"/>
                </a:lnTo>
                <a:lnTo>
                  <a:pt x="107418" y="363038"/>
                </a:lnTo>
                <a:lnTo>
                  <a:pt x="100439" y="335589"/>
                </a:lnTo>
                <a:lnTo>
                  <a:pt x="103631" y="308085"/>
                </a:lnTo>
                <a:lnTo>
                  <a:pt x="132016" y="274684"/>
                </a:lnTo>
                <a:lnTo>
                  <a:pt x="179108" y="261552"/>
                </a:lnTo>
                <a:lnTo>
                  <a:pt x="267677" y="257793"/>
                </a:lnTo>
                <a:lnTo>
                  <a:pt x="269976" y="257730"/>
                </a:lnTo>
                <a:lnTo>
                  <a:pt x="378824" y="257730"/>
                </a:lnTo>
                <a:lnTo>
                  <a:pt x="378702" y="205545"/>
                </a:lnTo>
                <a:lnTo>
                  <a:pt x="378536" y="163623"/>
                </a:lnTo>
                <a:lnTo>
                  <a:pt x="375221" y="120240"/>
                </a:lnTo>
                <a:lnTo>
                  <a:pt x="363740" y="80870"/>
                </a:lnTo>
                <a:close/>
              </a:path>
              <a:path w="384809" h="483235">
                <a:moveTo>
                  <a:pt x="381288" y="430945"/>
                </a:moveTo>
                <a:lnTo>
                  <a:pt x="283667" y="430945"/>
                </a:lnTo>
                <a:lnTo>
                  <a:pt x="303352" y="472093"/>
                </a:lnTo>
                <a:lnTo>
                  <a:pt x="384606" y="472093"/>
                </a:lnTo>
                <a:lnTo>
                  <a:pt x="383075" y="452782"/>
                </a:lnTo>
                <a:lnTo>
                  <a:pt x="381474" y="433671"/>
                </a:lnTo>
                <a:lnTo>
                  <a:pt x="381288" y="430945"/>
                </a:lnTo>
                <a:close/>
              </a:path>
              <a:path w="384809" h="483235">
                <a:moveTo>
                  <a:pt x="378824" y="257730"/>
                </a:moveTo>
                <a:lnTo>
                  <a:pt x="269976" y="257730"/>
                </a:lnTo>
                <a:lnTo>
                  <a:pt x="272224" y="258377"/>
                </a:lnTo>
                <a:lnTo>
                  <a:pt x="275107" y="258784"/>
                </a:lnTo>
                <a:lnTo>
                  <a:pt x="275429" y="262938"/>
                </a:lnTo>
                <a:lnTo>
                  <a:pt x="275970" y="266455"/>
                </a:lnTo>
                <a:lnTo>
                  <a:pt x="276052" y="335589"/>
                </a:lnTo>
                <a:lnTo>
                  <a:pt x="276237" y="353170"/>
                </a:lnTo>
                <a:lnTo>
                  <a:pt x="241889" y="387887"/>
                </a:lnTo>
                <a:lnTo>
                  <a:pt x="187528" y="401548"/>
                </a:lnTo>
                <a:lnTo>
                  <a:pt x="379742" y="401548"/>
                </a:lnTo>
                <a:lnTo>
                  <a:pt x="379552" y="395791"/>
                </a:lnTo>
                <a:lnTo>
                  <a:pt x="379136" y="349349"/>
                </a:lnTo>
                <a:lnTo>
                  <a:pt x="378912" y="297534"/>
                </a:lnTo>
                <a:lnTo>
                  <a:pt x="378824" y="257730"/>
                </a:lnTo>
                <a:close/>
              </a:path>
              <a:path w="384809" h="483235">
                <a:moveTo>
                  <a:pt x="211265" y="0"/>
                </a:moveTo>
                <a:lnTo>
                  <a:pt x="149468" y="3815"/>
                </a:lnTo>
                <a:lnTo>
                  <a:pt x="111193" y="12553"/>
                </a:lnTo>
                <a:lnTo>
                  <a:pt x="74476" y="26607"/>
                </a:lnTo>
                <a:lnTo>
                  <a:pt x="39446" y="46148"/>
                </a:lnTo>
                <a:lnTo>
                  <a:pt x="33731" y="50517"/>
                </a:lnTo>
                <a:lnTo>
                  <a:pt x="30416" y="53069"/>
                </a:lnTo>
                <a:lnTo>
                  <a:pt x="38701" y="69270"/>
                </a:lnTo>
                <a:lnTo>
                  <a:pt x="42784" y="77128"/>
                </a:lnTo>
                <a:lnTo>
                  <a:pt x="46977" y="84870"/>
                </a:lnTo>
                <a:lnTo>
                  <a:pt x="51029" y="92816"/>
                </a:lnTo>
                <a:lnTo>
                  <a:pt x="54898" y="100877"/>
                </a:lnTo>
                <a:lnTo>
                  <a:pt x="59182" y="108650"/>
                </a:lnTo>
                <a:lnTo>
                  <a:pt x="64477" y="115731"/>
                </a:lnTo>
                <a:lnTo>
                  <a:pt x="65938" y="115299"/>
                </a:lnTo>
                <a:lnTo>
                  <a:pt x="66370" y="115261"/>
                </a:lnTo>
                <a:lnTo>
                  <a:pt x="66776" y="115007"/>
                </a:lnTo>
                <a:lnTo>
                  <a:pt x="70891" y="112747"/>
                </a:lnTo>
                <a:lnTo>
                  <a:pt x="74955" y="110384"/>
                </a:lnTo>
                <a:lnTo>
                  <a:pt x="136439" y="85557"/>
                </a:lnTo>
                <a:lnTo>
                  <a:pt x="363740" y="80870"/>
                </a:lnTo>
                <a:lnTo>
                  <a:pt x="363655" y="80579"/>
                </a:lnTo>
                <a:lnTo>
                  <a:pt x="314140" y="24547"/>
                </a:lnTo>
                <a:lnTo>
                  <a:pt x="275907" y="8568"/>
                </a:lnTo>
                <a:lnTo>
                  <a:pt x="232976" y="1088"/>
                </a:lnTo>
                <a:lnTo>
                  <a:pt x="211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482078" y="4907167"/>
            <a:ext cx="330835" cy="605790"/>
          </a:xfrm>
          <a:custGeom>
            <a:avLst/>
            <a:gdLst/>
            <a:ahLst/>
            <a:cxnLst/>
            <a:rect l="l" t="t" r="r" b="b"/>
            <a:pathLst>
              <a:path w="330834" h="605789">
                <a:moveTo>
                  <a:pt x="179578" y="0"/>
                </a:moveTo>
                <a:lnTo>
                  <a:pt x="78549" y="31153"/>
                </a:lnTo>
                <a:lnTo>
                  <a:pt x="78520" y="110036"/>
                </a:lnTo>
                <a:lnTo>
                  <a:pt x="78744" y="118470"/>
                </a:lnTo>
                <a:lnTo>
                  <a:pt x="78299" y="127101"/>
                </a:lnTo>
                <a:lnTo>
                  <a:pt x="76365" y="135991"/>
                </a:lnTo>
                <a:lnTo>
                  <a:pt x="0" y="135991"/>
                </a:lnTo>
                <a:lnTo>
                  <a:pt x="0" y="214083"/>
                </a:lnTo>
                <a:lnTo>
                  <a:pt x="78549" y="214083"/>
                </a:lnTo>
                <a:lnTo>
                  <a:pt x="78661" y="470052"/>
                </a:lnTo>
                <a:lnTo>
                  <a:pt x="78721" y="493191"/>
                </a:lnTo>
                <a:lnTo>
                  <a:pt x="88747" y="553558"/>
                </a:lnTo>
                <a:lnTo>
                  <a:pt x="131113" y="596273"/>
                </a:lnTo>
                <a:lnTo>
                  <a:pt x="207778" y="605611"/>
                </a:lnTo>
                <a:lnTo>
                  <a:pt x="249481" y="597803"/>
                </a:lnTo>
                <a:lnTo>
                  <a:pt x="289199" y="582558"/>
                </a:lnTo>
                <a:lnTo>
                  <a:pt x="327164" y="560882"/>
                </a:lnTo>
                <a:lnTo>
                  <a:pt x="328333" y="560146"/>
                </a:lnTo>
                <a:lnTo>
                  <a:pt x="329145" y="558914"/>
                </a:lnTo>
                <a:lnTo>
                  <a:pt x="330708" y="557123"/>
                </a:lnTo>
                <a:lnTo>
                  <a:pt x="315157" y="520560"/>
                </a:lnTo>
                <a:lnTo>
                  <a:pt x="221615" y="520560"/>
                </a:lnTo>
                <a:lnTo>
                  <a:pt x="206650" y="517722"/>
                </a:lnTo>
                <a:lnTo>
                  <a:pt x="181724" y="485914"/>
                </a:lnTo>
                <a:lnTo>
                  <a:pt x="179641" y="223977"/>
                </a:lnTo>
                <a:lnTo>
                  <a:pt x="180225" y="219430"/>
                </a:lnTo>
                <a:lnTo>
                  <a:pt x="180632" y="213639"/>
                </a:lnTo>
                <a:lnTo>
                  <a:pt x="291515" y="213639"/>
                </a:lnTo>
                <a:lnTo>
                  <a:pt x="323354" y="135331"/>
                </a:lnTo>
                <a:lnTo>
                  <a:pt x="179578" y="135331"/>
                </a:lnTo>
                <a:lnTo>
                  <a:pt x="179578" y="0"/>
                </a:lnTo>
                <a:close/>
              </a:path>
              <a:path w="330834" h="605789">
                <a:moveTo>
                  <a:pt x="303517" y="493191"/>
                </a:moveTo>
                <a:lnTo>
                  <a:pt x="261850" y="513755"/>
                </a:lnTo>
                <a:lnTo>
                  <a:pt x="221615" y="520560"/>
                </a:lnTo>
                <a:lnTo>
                  <a:pt x="315157" y="520560"/>
                </a:lnTo>
                <a:lnTo>
                  <a:pt x="303517" y="493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316787" y="5031116"/>
            <a:ext cx="342265" cy="483234"/>
          </a:xfrm>
          <a:custGeom>
            <a:avLst/>
            <a:gdLst/>
            <a:ahLst/>
            <a:cxnLst/>
            <a:rect l="l" t="t" r="r" b="b"/>
            <a:pathLst>
              <a:path w="342265" h="483235">
                <a:moveTo>
                  <a:pt x="33324" y="367927"/>
                </a:moveTo>
                <a:lnTo>
                  <a:pt x="0" y="441549"/>
                </a:lnTo>
                <a:lnTo>
                  <a:pt x="12033" y="449395"/>
                </a:lnTo>
                <a:lnTo>
                  <a:pt x="24371" y="455911"/>
                </a:lnTo>
                <a:lnTo>
                  <a:pt x="87736" y="476288"/>
                </a:lnTo>
                <a:lnTo>
                  <a:pt x="126104" y="481819"/>
                </a:lnTo>
                <a:lnTo>
                  <a:pt x="164863" y="482882"/>
                </a:lnTo>
                <a:lnTo>
                  <a:pt x="203961" y="479726"/>
                </a:lnTo>
                <a:lnTo>
                  <a:pt x="244355" y="470747"/>
                </a:lnTo>
                <a:lnTo>
                  <a:pt x="281978" y="453310"/>
                </a:lnTo>
                <a:lnTo>
                  <a:pt x="314636" y="425443"/>
                </a:lnTo>
                <a:lnTo>
                  <a:pt x="327493" y="405265"/>
                </a:lnTo>
                <a:lnTo>
                  <a:pt x="162445" y="405265"/>
                </a:lnTo>
                <a:lnTo>
                  <a:pt x="131949" y="404126"/>
                </a:lnTo>
                <a:lnTo>
                  <a:pt x="102555" y="398634"/>
                </a:lnTo>
                <a:lnTo>
                  <a:pt x="74195" y="389054"/>
                </a:lnTo>
                <a:lnTo>
                  <a:pt x="46799" y="375649"/>
                </a:lnTo>
                <a:lnTo>
                  <a:pt x="42545" y="373173"/>
                </a:lnTo>
                <a:lnTo>
                  <a:pt x="33324" y="367927"/>
                </a:lnTo>
                <a:close/>
              </a:path>
              <a:path w="342265" h="483235">
                <a:moveTo>
                  <a:pt x="208012" y="0"/>
                </a:moveTo>
                <a:lnTo>
                  <a:pt x="150636" y="3164"/>
                </a:lnTo>
                <a:lnTo>
                  <a:pt x="111503" y="13753"/>
                </a:lnTo>
                <a:lnTo>
                  <a:pt x="72342" y="36171"/>
                </a:lnTo>
                <a:lnTo>
                  <a:pt x="42101" y="72480"/>
                </a:lnTo>
                <a:lnTo>
                  <a:pt x="28400" y="121063"/>
                </a:lnTo>
                <a:lnTo>
                  <a:pt x="28156" y="134035"/>
                </a:lnTo>
                <a:lnTo>
                  <a:pt x="28841" y="147049"/>
                </a:lnTo>
                <a:lnTo>
                  <a:pt x="38742" y="187086"/>
                </a:lnTo>
                <a:lnTo>
                  <a:pt x="62255" y="221065"/>
                </a:lnTo>
                <a:lnTo>
                  <a:pt x="108614" y="253658"/>
                </a:lnTo>
                <a:lnTo>
                  <a:pt x="170546" y="280647"/>
                </a:lnTo>
                <a:lnTo>
                  <a:pt x="185254" y="287359"/>
                </a:lnTo>
                <a:lnTo>
                  <a:pt x="219964" y="308466"/>
                </a:lnTo>
                <a:lnTo>
                  <a:pt x="239928" y="354704"/>
                </a:lnTo>
                <a:lnTo>
                  <a:pt x="230436" y="377371"/>
                </a:lnTo>
                <a:lnTo>
                  <a:pt x="197646" y="399291"/>
                </a:lnTo>
                <a:lnTo>
                  <a:pt x="162445" y="405265"/>
                </a:lnTo>
                <a:lnTo>
                  <a:pt x="327493" y="405265"/>
                </a:lnTo>
                <a:lnTo>
                  <a:pt x="334606" y="387841"/>
                </a:lnTo>
                <a:lnTo>
                  <a:pt x="341860" y="343632"/>
                </a:lnTo>
                <a:lnTo>
                  <a:pt x="336383" y="301500"/>
                </a:lnTo>
                <a:lnTo>
                  <a:pt x="316606" y="263483"/>
                </a:lnTo>
                <a:lnTo>
                  <a:pt x="280962" y="231618"/>
                </a:lnTo>
                <a:lnTo>
                  <a:pt x="246973" y="213285"/>
                </a:lnTo>
                <a:lnTo>
                  <a:pt x="185337" y="185674"/>
                </a:lnTo>
                <a:lnTo>
                  <a:pt x="172910" y="179872"/>
                </a:lnTo>
                <a:lnTo>
                  <a:pt x="135839" y="153488"/>
                </a:lnTo>
                <a:lnTo>
                  <a:pt x="126493" y="118101"/>
                </a:lnTo>
                <a:lnTo>
                  <a:pt x="134380" y="101833"/>
                </a:lnTo>
                <a:lnTo>
                  <a:pt x="169017" y="83030"/>
                </a:lnTo>
                <a:lnTo>
                  <a:pt x="189255" y="80603"/>
                </a:lnTo>
                <a:lnTo>
                  <a:pt x="322592" y="80603"/>
                </a:lnTo>
                <a:lnTo>
                  <a:pt x="322592" y="24672"/>
                </a:lnTo>
                <a:lnTo>
                  <a:pt x="320154" y="23465"/>
                </a:lnTo>
                <a:lnTo>
                  <a:pt x="318122" y="22335"/>
                </a:lnTo>
                <a:lnTo>
                  <a:pt x="315976" y="21497"/>
                </a:lnTo>
                <a:lnTo>
                  <a:pt x="280594" y="10094"/>
                </a:lnTo>
                <a:lnTo>
                  <a:pt x="244589" y="3007"/>
                </a:lnTo>
                <a:lnTo>
                  <a:pt x="208012" y="0"/>
                </a:lnTo>
                <a:close/>
              </a:path>
              <a:path w="342265" h="483235">
                <a:moveTo>
                  <a:pt x="322592" y="80603"/>
                </a:moveTo>
                <a:lnTo>
                  <a:pt x="189255" y="80603"/>
                </a:lnTo>
                <a:lnTo>
                  <a:pt x="219338" y="81110"/>
                </a:lnTo>
                <a:lnTo>
                  <a:pt x="248754" y="85129"/>
                </a:lnTo>
                <a:lnTo>
                  <a:pt x="277580" y="92288"/>
                </a:lnTo>
                <a:lnTo>
                  <a:pt x="305892" y="102218"/>
                </a:lnTo>
                <a:lnTo>
                  <a:pt x="311023" y="104250"/>
                </a:lnTo>
                <a:lnTo>
                  <a:pt x="316179" y="106066"/>
                </a:lnTo>
                <a:lnTo>
                  <a:pt x="322592" y="108466"/>
                </a:lnTo>
                <a:lnTo>
                  <a:pt x="322592" y="80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949947" y="5031096"/>
            <a:ext cx="285115" cy="472440"/>
          </a:xfrm>
          <a:custGeom>
            <a:avLst/>
            <a:gdLst/>
            <a:ahLst/>
            <a:cxnLst/>
            <a:rect l="l" t="t" r="r" b="b"/>
            <a:pathLst>
              <a:path w="285115" h="472439">
                <a:moveTo>
                  <a:pt x="84673" y="12677"/>
                </a:moveTo>
                <a:lnTo>
                  <a:pt x="2098" y="12677"/>
                </a:lnTo>
                <a:lnTo>
                  <a:pt x="1145" y="32583"/>
                </a:lnTo>
                <a:lnTo>
                  <a:pt x="487" y="76314"/>
                </a:lnTo>
                <a:lnTo>
                  <a:pt x="125" y="134508"/>
                </a:lnTo>
                <a:lnTo>
                  <a:pt x="0" y="207749"/>
                </a:lnTo>
                <a:lnTo>
                  <a:pt x="143" y="281703"/>
                </a:lnTo>
                <a:lnTo>
                  <a:pt x="526" y="351983"/>
                </a:lnTo>
                <a:lnTo>
                  <a:pt x="1135" y="411713"/>
                </a:lnTo>
                <a:lnTo>
                  <a:pt x="1955" y="454018"/>
                </a:lnTo>
                <a:lnTo>
                  <a:pt x="2974" y="472024"/>
                </a:lnTo>
                <a:lnTo>
                  <a:pt x="100421" y="472024"/>
                </a:lnTo>
                <a:lnTo>
                  <a:pt x="100802" y="465267"/>
                </a:lnTo>
                <a:lnTo>
                  <a:pt x="101234" y="459362"/>
                </a:lnTo>
                <a:lnTo>
                  <a:pt x="101272" y="156340"/>
                </a:lnTo>
                <a:lnTo>
                  <a:pt x="101513" y="152085"/>
                </a:lnTo>
                <a:lnTo>
                  <a:pt x="100929" y="142255"/>
                </a:lnTo>
                <a:lnTo>
                  <a:pt x="134594" y="114496"/>
                </a:lnTo>
                <a:lnTo>
                  <a:pt x="178232" y="95921"/>
                </a:lnTo>
                <a:lnTo>
                  <a:pt x="191714" y="94278"/>
                </a:lnTo>
                <a:lnTo>
                  <a:pt x="251426" y="94278"/>
                </a:lnTo>
                <a:lnTo>
                  <a:pt x="265436" y="61991"/>
                </a:lnTo>
                <a:lnTo>
                  <a:pt x="97729" y="61991"/>
                </a:lnTo>
                <a:lnTo>
                  <a:pt x="84673" y="12677"/>
                </a:lnTo>
                <a:close/>
              </a:path>
              <a:path w="285115" h="472439">
                <a:moveTo>
                  <a:pt x="251426" y="94278"/>
                </a:moveTo>
                <a:lnTo>
                  <a:pt x="191714" y="94278"/>
                </a:lnTo>
                <a:lnTo>
                  <a:pt x="205250" y="94621"/>
                </a:lnTo>
                <a:lnTo>
                  <a:pt x="218811" y="96853"/>
                </a:lnTo>
                <a:lnTo>
                  <a:pt x="225568" y="98626"/>
                </a:lnTo>
                <a:lnTo>
                  <a:pt x="232358" y="100703"/>
                </a:lnTo>
                <a:lnTo>
                  <a:pt x="246649" y="105286"/>
                </a:lnTo>
                <a:lnTo>
                  <a:pt x="251426" y="94278"/>
                </a:lnTo>
                <a:close/>
              </a:path>
              <a:path w="285115" h="472439">
                <a:moveTo>
                  <a:pt x="217406" y="0"/>
                </a:moveTo>
                <a:lnTo>
                  <a:pt x="166728" y="13109"/>
                </a:lnTo>
                <a:lnTo>
                  <a:pt x="123949" y="40045"/>
                </a:lnTo>
                <a:lnTo>
                  <a:pt x="97729" y="61991"/>
                </a:lnTo>
                <a:lnTo>
                  <a:pt x="265436" y="61991"/>
                </a:lnTo>
                <a:lnTo>
                  <a:pt x="284558" y="17922"/>
                </a:lnTo>
                <a:lnTo>
                  <a:pt x="282006" y="15992"/>
                </a:lnTo>
                <a:lnTo>
                  <a:pt x="280672" y="14747"/>
                </a:lnTo>
                <a:lnTo>
                  <a:pt x="243103" y="1443"/>
                </a:lnTo>
                <a:lnTo>
                  <a:pt x="217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91422" y="5043518"/>
            <a:ext cx="102235" cy="461009"/>
          </a:xfrm>
          <a:custGeom>
            <a:avLst/>
            <a:gdLst/>
            <a:ahLst/>
            <a:cxnLst/>
            <a:rect l="l" t="t" r="r" b="b"/>
            <a:pathLst>
              <a:path w="102234" h="461010">
                <a:moveTo>
                  <a:pt x="98612" y="0"/>
                </a:moveTo>
                <a:lnTo>
                  <a:pt x="2372" y="0"/>
                </a:lnTo>
                <a:lnTo>
                  <a:pt x="1363" y="19166"/>
                </a:lnTo>
                <a:lnTo>
                  <a:pt x="633" y="62524"/>
                </a:lnTo>
                <a:lnTo>
                  <a:pt x="175" y="123121"/>
                </a:lnTo>
                <a:lnTo>
                  <a:pt x="0" y="186720"/>
                </a:lnTo>
                <a:lnTo>
                  <a:pt x="38" y="268229"/>
                </a:lnTo>
                <a:lnTo>
                  <a:pt x="343" y="338836"/>
                </a:lnTo>
                <a:lnTo>
                  <a:pt x="886" y="398879"/>
                </a:lnTo>
                <a:lnTo>
                  <a:pt x="1658" y="441404"/>
                </a:lnTo>
                <a:lnTo>
                  <a:pt x="55939" y="460832"/>
                </a:lnTo>
                <a:lnTo>
                  <a:pt x="83859" y="459867"/>
                </a:lnTo>
                <a:lnTo>
                  <a:pt x="101471" y="391024"/>
                </a:lnTo>
                <a:lnTo>
                  <a:pt x="101692" y="338836"/>
                </a:lnTo>
                <a:lnTo>
                  <a:pt x="101731" y="259796"/>
                </a:lnTo>
                <a:lnTo>
                  <a:pt x="101498" y="186720"/>
                </a:lnTo>
                <a:lnTo>
                  <a:pt x="101050" y="117546"/>
                </a:lnTo>
                <a:lnTo>
                  <a:pt x="100406" y="58929"/>
                </a:lnTo>
                <a:lnTo>
                  <a:pt x="99587" y="17528"/>
                </a:lnTo>
                <a:lnTo>
                  <a:pt x="98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76582" y="4835841"/>
            <a:ext cx="129539" cy="126364"/>
          </a:xfrm>
          <a:custGeom>
            <a:avLst/>
            <a:gdLst/>
            <a:ahLst/>
            <a:cxnLst/>
            <a:rect l="l" t="t" r="r" b="b"/>
            <a:pathLst>
              <a:path w="129540" h="126364">
                <a:moveTo>
                  <a:pt x="64985" y="0"/>
                </a:moveTo>
                <a:lnTo>
                  <a:pt x="39247" y="4957"/>
                </a:lnTo>
                <a:lnTo>
                  <a:pt x="18548" y="18448"/>
                </a:lnTo>
                <a:lnTo>
                  <a:pt x="4821" y="38570"/>
                </a:lnTo>
                <a:lnTo>
                  <a:pt x="0" y="63423"/>
                </a:lnTo>
                <a:lnTo>
                  <a:pt x="5243" y="87873"/>
                </a:lnTo>
                <a:lnTo>
                  <a:pt x="19042" y="107761"/>
                </a:lnTo>
                <a:lnTo>
                  <a:pt x="39467" y="121193"/>
                </a:lnTo>
                <a:lnTo>
                  <a:pt x="64592" y="126276"/>
                </a:lnTo>
                <a:lnTo>
                  <a:pt x="89684" y="121367"/>
                </a:lnTo>
                <a:lnTo>
                  <a:pt x="110337" y="107549"/>
                </a:lnTo>
                <a:lnTo>
                  <a:pt x="124285" y="87074"/>
                </a:lnTo>
                <a:lnTo>
                  <a:pt x="129260" y="62191"/>
                </a:lnTo>
                <a:lnTo>
                  <a:pt x="124157" y="37424"/>
                </a:lnTo>
                <a:lnTo>
                  <a:pt x="110610" y="17708"/>
                </a:lnTo>
                <a:lnTo>
                  <a:pt x="90320" y="4686"/>
                </a:lnTo>
                <a:lnTo>
                  <a:pt x="64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076941" y="2177448"/>
            <a:ext cx="254635" cy="316230"/>
          </a:xfrm>
          <a:custGeom>
            <a:avLst/>
            <a:gdLst/>
            <a:ahLst/>
            <a:cxnLst/>
            <a:rect l="l" t="t" r="r" b="b"/>
            <a:pathLst>
              <a:path w="254634" h="316230">
                <a:moveTo>
                  <a:pt x="140182" y="0"/>
                </a:moveTo>
                <a:lnTo>
                  <a:pt x="89621" y="4999"/>
                </a:lnTo>
                <a:lnTo>
                  <a:pt x="46393" y="28216"/>
                </a:lnTo>
                <a:lnTo>
                  <a:pt x="15013" y="65972"/>
                </a:lnTo>
                <a:lnTo>
                  <a:pt x="0" y="114592"/>
                </a:lnTo>
                <a:lnTo>
                  <a:pt x="1814" y="161874"/>
                </a:lnTo>
                <a:lnTo>
                  <a:pt x="14863" y="213760"/>
                </a:lnTo>
                <a:lnTo>
                  <a:pt x="37844" y="262113"/>
                </a:lnTo>
                <a:lnTo>
                  <a:pt x="69455" y="298795"/>
                </a:lnTo>
                <a:lnTo>
                  <a:pt x="108394" y="315671"/>
                </a:lnTo>
                <a:lnTo>
                  <a:pt x="162940" y="312116"/>
                </a:lnTo>
                <a:lnTo>
                  <a:pt x="201312" y="291710"/>
                </a:lnTo>
                <a:lnTo>
                  <a:pt x="226588" y="259400"/>
                </a:lnTo>
                <a:lnTo>
                  <a:pt x="241845" y="220138"/>
                </a:lnTo>
                <a:lnTo>
                  <a:pt x="250159" y="178871"/>
                </a:lnTo>
                <a:lnTo>
                  <a:pt x="254609" y="140550"/>
                </a:lnTo>
                <a:lnTo>
                  <a:pt x="249630" y="89904"/>
                </a:lnTo>
                <a:lnTo>
                  <a:pt x="226433" y="46577"/>
                </a:lnTo>
                <a:lnTo>
                  <a:pt x="188717" y="15099"/>
                </a:lnTo>
                <a:lnTo>
                  <a:pt x="140182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146922" y="4142321"/>
            <a:ext cx="147955" cy="195580"/>
          </a:xfrm>
          <a:custGeom>
            <a:avLst/>
            <a:gdLst/>
            <a:ahLst/>
            <a:cxnLst/>
            <a:rect l="l" t="t" r="r" b="b"/>
            <a:pathLst>
              <a:path w="147954" h="195579">
                <a:moveTo>
                  <a:pt x="0" y="195389"/>
                </a:moveTo>
                <a:lnTo>
                  <a:pt x="147764" y="195389"/>
                </a:lnTo>
                <a:lnTo>
                  <a:pt x="147764" y="0"/>
                </a:lnTo>
                <a:lnTo>
                  <a:pt x="0" y="0"/>
                </a:lnTo>
                <a:lnTo>
                  <a:pt x="0" y="195389"/>
                </a:lnTo>
                <a:close/>
              </a:path>
            </a:pathLst>
          </a:custGeom>
          <a:solidFill>
            <a:srgbClr val="563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004458" y="2492610"/>
            <a:ext cx="206999" cy="1740535"/>
          </a:xfrm>
          <a:custGeom>
            <a:avLst/>
            <a:gdLst/>
            <a:ahLst/>
            <a:cxnLst/>
            <a:rect l="l" t="t" r="r" b="b"/>
            <a:pathLst>
              <a:path w="154304" h="1740535">
                <a:moveTo>
                  <a:pt x="153720" y="0"/>
                </a:moveTo>
                <a:lnTo>
                  <a:pt x="96927" y="51284"/>
                </a:lnTo>
                <a:lnTo>
                  <a:pt x="76814" y="91675"/>
                </a:lnTo>
                <a:lnTo>
                  <a:pt x="63850" y="139348"/>
                </a:lnTo>
                <a:lnTo>
                  <a:pt x="59258" y="192392"/>
                </a:lnTo>
                <a:lnTo>
                  <a:pt x="0" y="1740141"/>
                </a:lnTo>
                <a:lnTo>
                  <a:pt x="152933" y="1740141"/>
                </a:lnTo>
                <a:lnTo>
                  <a:pt x="153720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8175528" y="2485513"/>
            <a:ext cx="288925" cy="1747520"/>
          </a:xfrm>
          <a:custGeom>
            <a:avLst/>
            <a:gdLst/>
            <a:ahLst/>
            <a:cxnLst/>
            <a:rect l="l" t="t" r="r" b="b"/>
            <a:pathLst>
              <a:path w="288925" h="1747520">
                <a:moveTo>
                  <a:pt x="34848" y="0"/>
                </a:moveTo>
                <a:lnTo>
                  <a:pt x="0" y="1747240"/>
                </a:lnTo>
                <a:lnTo>
                  <a:pt x="288480" y="1747240"/>
                </a:lnTo>
                <a:lnTo>
                  <a:pt x="163271" y="199491"/>
                </a:lnTo>
                <a:lnTo>
                  <a:pt x="158684" y="146460"/>
                </a:lnTo>
                <a:lnTo>
                  <a:pt x="145738" y="98805"/>
                </a:lnTo>
                <a:lnTo>
                  <a:pt x="125658" y="58431"/>
                </a:lnTo>
                <a:lnTo>
                  <a:pt x="99667" y="27237"/>
                </a:lnTo>
                <a:lnTo>
                  <a:pt x="34848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243316" y="3605311"/>
            <a:ext cx="395605" cy="333375"/>
          </a:xfrm>
          <a:custGeom>
            <a:avLst/>
            <a:gdLst/>
            <a:ahLst/>
            <a:cxnLst/>
            <a:rect l="l" t="t" r="r" b="b"/>
            <a:pathLst>
              <a:path w="395604" h="333375">
                <a:moveTo>
                  <a:pt x="0" y="0"/>
                </a:moveTo>
                <a:lnTo>
                  <a:pt x="327850" y="333120"/>
                </a:lnTo>
                <a:lnTo>
                  <a:pt x="395414" y="223710"/>
                </a:lnTo>
                <a:lnTo>
                  <a:pt x="0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25790" y="3834305"/>
            <a:ext cx="208915" cy="424180"/>
          </a:xfrm>
          <a:custGeom>
            <a:avLst/>
            <a:gdLst/>
            <a:ahLst/>
            <a:cxnLst/>
            <a:rect l="l" t="t" r="r" b="b"/>
            <a:pathLst>
              <a:path w="208915" h="424179">
                <a:moveTo>
                  <a:pt x="0" y="0"/>
                </a:moveTo>
                <a:lnTo>
                  <a:pt x="43218" y="258762"/>
                </a:lnTo>
                <a:lnTo>
                  <a:pt x="208292" y="424002"/>
                </a:lnTo>
                <a:lnTo>
                  <a:pt x="43218" y="58686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70391" y="3555586"/>
            <a:ext cx="221615" cy="274955"/>
          </a:xfrm>
          <a:custGeom>
            <a:avLst/>
            <a:gdLst/>
            <a:ahLst/>
            <a:cxnLst/>
            <a:rect l="l" t="t" r="r" b="b"/>
            <a:pathLst>
              <a:path w="221615" h="274954">
                <a:moveTo>
                  <a:pt x="99580" y="0"/>
                </a:moveTo>
                <a:lnTo>
                  <a:pt x="57357" y="13113"/>
                </a:lnTo>
                <a:lnTo>
                  <a:pt x="24539" y="40490"/>
                </a:lnTo>
                <a:lnTo>
                  <a:pt x="4347" y="78188"/>
                </a:lnTo>
                <a:lnTo>
                  <a:pt x="0" y="122262"/>
                </a:lnTo>
                <a:lnTo>
                  <a:pt x="4978" y="162735"/>
                </a:lnTo>
                <a:lnTo>
                  <a:pt x="15563" y="205647"/>
                </a:lnTo>
                <a:lnTo>
                  <a:pt x="36387" y="243563"/>
                </a:lnTo>
                <a:lnTo>
                  <a:pt x="72082" y="269047"/>
                </a:lnTo>
                <a:lnTo>
                  <a:pt x="127279" y="274662"/>
                </a:lnTo>
                <a:lnTo>
                  <a:pt x="161151" y="259960"/>
                </a:lnTo>
                <a:lnTo>
                  <a:pt x="188645" y="228016"/>
                </a:lnTo>
                <a:lnTo>
                  <a:pt x="208625" y="185924"/>
                </a:lnTo>
                <a:lnTo>
                  <a:pt x="219955" y="140773"/>
                </a:lnTo>
                <a:lnTo>
                  <a:pt x="221500" y="99656"/>
                </a:lnTo>
                <a:lnTo>
                  <a:pt x="208469" y="57348"/>
                </a:lnTo>
                <a:lnTo>
                  <a:pt x="181200" y="24506"/>
                </a:lnTo>
                <a:lnTo>
                  <a:pt x="143601" y="4325"/>
                </a:lnTo>
                <a:lnTo>
                  <a:pt x="99580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609698" y="4693805"/>
            <a:ext cx="146050" cy="170180"/>
          </a:xfrm>
          <a:custGeom>
            <a:avLst/>
            <a:gdLst/>
            <a:ahLst/>
            <a:cxnLst/>
            <a:rect l="l" t="t" r="r" b="b"/>
            <a:pathLst>
              <a:path w="146050" h="170179">
                <a:moveTo>
                  <a:pt x="146050" y="169887"/>
                </a:moveTo>
                <a:lnTo>
                  <a:pt x="0" y="169887"/>
                </a:lnTo>
                <a:lnTo>
                  <a:pt x="0" y="0"/>
                </a:lnTo>
                <a:lnTo>
                  <a:pt x="146050" y="0"/>
                </a:lnTo>
                <a:lnTo>
                  <a:pt x="146050" y="169887"/>
                </a:lnTo>
                <a:close/>
              </a:path>
            </a:pathLst>
          </a:custGeom>
          <a:solidFill>
            <a:srgbClr val="563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682662" y="4114894"/>
            <a:ext cx="184785" cy="685800"/>
          </a:xfrm>
          <a:custGeom>
            <a:avLst/>
            <a:gdLst/>
            <a:ahLst/>
            <a:cxnLst/>
            <a:rect l="l" t="t" r="r" b="b"/>
            <a:pathLst>
              <a:path w="184784" h="685800">
                <a:moveTo>
                  <a:pt x="12166" y="0"/>
                </a:moveTo>
                <a:lnTo>
                  <a:pt x="0" y="685787"/>
                </a:lnTo>
                <a:lnTo>
                  <a:pt x="184416" y="680288"/>
                </a:lnTo>
                <a:lnTo>
                  <a:pt x="137401" y="85039"/>
                </a:lnTo>
                <a:lnTo>
                  <a:pt x="108491" y="54192"/>
                </a:lnTo>
                <a:lnTo>
                  <a:pt x="79570" y="29956"/>
                </a:lnTo>
                <a:lnTo>
                  <a:pt x="48256" y="12001"/>
                </a:lnTo>
                <a:lnTo>
                  <a:pt x="12166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693256" y="3821559"/>
            <a:ext cx="123189" cy="778510"/>
          </a:xfrm>
          <a:custGeom>
            <a:avLst/>
            <a:gdLst/>
            <a:ahLst/>
            <a:cxnLst/>
            <a:rect l="l" t="t" r="r" b="b"/>
            <a:pathLst>
              <a:path w="123190" h="778510">
                <a:moveTo>
                  <a:pt x="12306" y="0"/>
                </a:moveTo>
                <a:lnTo>
                  <a:pt x="0" y="688238"/>
                </a:lnTo>
                <a:lnTo>
                  <a:pt x="33769" y="701035"/>
                </a:lnTo>
                <a:lnTo>
                  <a:pt x="65741" y="720740"/>
                </a:lnTo>
                <a:lnTo>
                  <a:pt x="95608" y="746727"/>
                </a:lnTo>
                <a:lnTo>
                  <a:pt x="123062" y="778370"/>
                </a:lnTo>
                <a:lnTo>
                  <a:pt x="94424" y="167487"/>
                </a:lnTo>
                <a:lnTo>
                  <a:pt x="88247" y="110413"/>
                </a:lnTo>
                <a:lnTo>
                  <a:pt x="71110" y="61312"/>
                </a:lnTo>
                <a:lnTo>
                  <a:pt x="45100" y="23426"/>
                </a:lnTo>
                <a:lnTo>
                  <a:pt x="12306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16279" y="3815381"/>
            <a:ext cx="189865" cy="748030"/>
          </a:xfrm>
          <a:custGeom>
            <a:avLst/>
            <a:gdLst/>
            <a:ahLst/>
            <a:cxnLst/>
            <a:rect l="l" t="t" r="r" b="b"/>
            <a:pathLst>
              <a:path w="189865" h="748029">
                <a:moveTo>
                  <a:pt x="159575" y="0"/>
                </a:moveTo>
                <a:lnTo>
                  <a:pt x="93529" y="33506"/>
                </a:lnTo>
                <a:lnTo>
                  <a:pt x="69314" y="71098"/>
                </a:lnTo>
                <a:lnTo>
                  <a:pt x="53431" y="118769"/>
                </a:lnTo>
                <a:lnTo>
                  <a:pt x="47726" y="173659"/>
                </a:lnTo>
                <a:lnTo>
                  <a:pt x="0" y="747788"/>
                </a:lnTo>
                <a:lnTo>
                  <a:pt x="4495" y="745299"/>
                </a:lnTo>
                <a:lnTo>
                  <a:pt x="8496" y="742632"/>
                </a:lnTo>
                <a:lnTo>
                  <a:pt x="11607" y="739521"/>
                </a:lnTo>
                <a:lnTo>
                  <a:pt x="57514" y="708775"/>
                </a:lnTo>
                <a:lnTo>
                  <a:pt x="102825" y="692426"/>
                </a:lnTo>
                <a:lnTo>
                  <a:pt x="146974" y="689264"/>
                </a:lnTo>
                <a:lnTo>
                  <a:pt x="189393" y="689264"/>
                </a:lnTo>
                <a:lnTo>
                  <a:pt x="189280" y="6172"/>
                </a:lnTo>
                <a:lnTo>
                  <a:pt x="182067" y="3557"/>
                </a:lnTo>
                <a:lnTo>
                  <a:pt x="174713" y="1619"/>
                </a:lnTo>
                <a:lnTo>
                  <a:pt x="167217" y="414"/>
                </a:lnTo>
                <a:lnTo>
                  <a:pt x="159575" y="0"/>
                </a:lnTo>
                <a:close/>
              </a:path>
              <a:path w="189865" h="748029">
                <a:moveTo>
                  <a:pt x="189393" y="689264"/>
                </a:moveTo>
                <a:lnTo>
                  <a:pt x="146974" y="689264"/>
                </a:lnTo>
                <a:lnTo>
                  <a:pt x="189395" y="698080"/>
                </a:lnTo>
                <a:lnTo>
                  <a:pt x="189393" y="689264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452691" y="4120778"/>
            <a:ext cx="258445" cy="680085"/>
          </a:xfrm>
          <a:custGeom>
            <a:avLst/>
            <a:gdLst/>
            <a:ahLst/>
            <a:cxnLst/>
            <a:rect l="l" t="t" r="r" b="b"/>
            <a:pathLst>
              <a:path w="258445" h="680085">
                <a:moveTo>
                  <a:pt x="212110" y="0"/>
                </a:moveTo>
                <a:lnTo>
                  <a:pt x="167492" y="3161"/>
                </a:lnTo>
                <a:lnTo>
                  <a:pt x="121547" y="19510"/>
                </a:lnTo>
                <a:lnTo>
                  <a:pt x="71894" y="50256"/>
                </a:lnTo>
                <a:lnTo>
                  <a:pt x="68376" y="53367"/>
                </a:lnTo>
                <a:lnTo>
                  <a:pt x="63830" y="56034"/>
                </a:lnTo>
                <a:lnTo>
                  <a:pt x="58737" y="58523"/>
                </a:lnTo>
                <a:lnTo>
                  <a:pt x="0" y="679896"/>
                </a:lnTo>
                <a:lnTo>
                  <a:pt x="257924" y="679896"/>
                </a:lnTo>
                <a:lnTo>
                  <a:pt x="257784" y="8816"/>
                </a:lnTo>
                <a:lnTo>
                  <a:pt x="212110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13008" y="2581996"/>
            <a:ext cx="311785" cy="635000"/>
          </a:xfrm>
          <a:custGeom>
            <a:avLst/>
            <a:gdLst/>
            <a:ahLst/>
            <a:cxnLst/>
            <a:rect l="l" t="t" r="r" b="b"/>
            <a:pathLst>
              <a:path w="311784" h="635000">
                <a:moveTo>
                  <a:pt x="295198" y="0"/>
                </a:moveTo>
                <a:lnTo>
                  <a:pt x="0" y="634644"/>
                </a:lnTo>
                <a:lnTo>
                  <a:pt x="311404" y="233997"/>
                </a:lnTo>
                <a:lnTo>
                  <a:pt x="295198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5875331" y="1069304"/>
            <a:ext cx="27352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OUR LOCAL COMMUNITY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82" name="Picture 181" descr="caritas logo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29581"/>
            <a:ext cx="6892290" cy="4121785"/>
          </a:xfrm>
          <a:custGeom>
            <a:avLst/>
            <a:gdLst/>
            <a:ahLst/>
            <a:cxnLst/>
            <a:rect l="l" t="t" r="r" b="b"/>
            <a:pathLst>
              <a:path w="6892290" h="4121785">
                <a:moveTo>
                  <a:pt x="6117678" y="0"/>
                </a:moveTo>
                <a:lnTo>
                  <a:pt x="0" y="0"/>
                </a:lnTo>
                <a:lnTo>
                  <a:pt x="0" y="4121416"/>
                </a:lnTo>
                <a:lnTo>
                  <a:pt x="6892099" y="4121416"/>
                </a:lnTo>
                <a:lnTo>
                  <a:pt x="6890715" y="378587"/>
                </a:lnTo>
                <a:lnTo>
                  <a:pt x="611767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61847" y="2968599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293192" y="0"/>
                </a:moveTo>
                <a:lnTo>
                  <a:pt x="247646" y="5750"/>
                </a:lnTo>
                <a:lnTo>
                  <a:pt x="204518" y="17781"/>
                </a:lnTo>
                <a:lnTo>
                  <a:pt x="164262" y="35591"/>
                </a:lnTo>
                <a:lnTo>
                  <a:pt x="127330" y="58673"/>
                </a:lnTo>
                <a:lnTo>
                  <a:pt x="94177" y="86526"/>
                </a:lnTo>
                <a:lnTo>
                  <a:pt x="65255" y="118645"/>
                </a:lnTo>
                <a:lnTo>
                  <a:pt x="41019" y="154526"/>
                </a:lnTo>
                <a:lnTo>
                  <a:pt x="21922" y="193667"/>
                </a:lnTo>
                <a:lnTo>
                  <a:pt x="8417" y="235562"/>
                </a:lnTo>
                <a:lnTo>
                  <a:pt x="959" y="279708"/>
                </a:lnTo>
                <a:lnTo>
                  <a:pt x="0" y="325602"/>
                </a:lnTo>
                <a:lnTo>
                  <a:pt x="5750" y="371121"/>
                </a:lnTo>
                <a:lnTo>
                  <a:pt x="17780" y="414229"/>
                </a:lnTo>
                <a:lnTo>
                  <a:pt x="35588" y="454473"/>
                </a:lnTo>
                <a:lnTo>
                  <a:pt x="58670" y="491398"/>
                </a:lnTo>
                <a:lnTo>
                  <a:pt x="86522" y="524549"/>
                </a:lnTo>
                <a:lnTo>
                  <a:pt x="118640" y="553471"/>
                </a:lnTo>
                <a:lnTo>
                  <a:pt x="154521" y="577710"/>
                </a:lnTo>
                <a:lnTo>
                  <a:pt x="193661" y="596812"/>
                </a:lnTo>
                <a:lnTo>
                  <a:pt x="235557" y="610321"/>
                </a:lnTo>
                <a:lnTo>
                  <a:pt x="279705" y="617783"/>
                </a:lnTo>
                <a:lnTo>
                  <a:pt x="325602" y="618743"/>
                </a:lnTo>
                <a:lnTo>
                  <a:pt x="371142" y="612992"/>
                </a:lnTo>
                <a:lnTo>
                  <a:pt x="414266" y="600957"/>
                </a:lnTo>
                <a:lnTo>
                  <a:pt x="454521" y="583143"/>
                </a:lnTo>
                <a:lnTo>
                  <a:pt x="459027" y="580326"/>
                </a:lnTo>
                <a:lnTo>
                  <a:pt x="323684" y="580326"/>
                </a:lnTo>
                <a:lnTo>
                  <a:pt x="274746" y="578511"/>
                </a:lnTo>
                <a:lnTo>
                  <a:pt x="228239" y="568325"/>
                </a:lnTo>
                <a:lnTo>
                  <a:pt x="184970" y="550495"/>
                </a:lnTo>
                <a:lnTo>
                  <a:pt x="145744" y="525745"/>
                </a:lnTo>
                <a:lnTo>
                  <a:pt x="111368" y="494801"/>
                </a:lnTo>
                <a:lnTo>
                  <a:pt x="82648" y="458388"/>
                </a:lnTo>
                <a:lnTo>
                  <a:pt x="60389" y="417233"/>
                </a:lnTo>
                <a:lnTo>
                  <a:pt x="45398" y="372060"/>
                </a:lnTo>
                <a:lnTo>
                  <a:pt x="38481" y="323595"/>
                </a:lnTo>
                <a:lnTo>
                  <a:pt x="40296" y="274662"/>
                </a:lnTo>
                <a:lnTo>
                  <a:pt x="50484" y="228160"/>
                </a:lnTo>
                <a:lnTo>
                  <a:pt x="68318" y="184896"/>
                </a:lnTo>
                <a:lnTo>
                  <a:pt x="93073" y="145676"/>
                </a:lnTo>
                <a:lnTo>
                  <a:pt x="124024" y="111306"/>
                </a:lnTo>
                <a:lnTo>
                  <a:pt x="160447" y="82590"/>
                </a:lnTo>
                <a:lnTo>
                  <a:pt x="201615" y="60335"/>
                </a:lnTo>
                <a:lnTo>
                  <a:pt x="246803" y="45346"/>
                </a:lnTo>
                <a:lnTo>
                  <a:pt x="295287" y="38430"/>
                </a:lnTo>
                <a:lnTo>
                  <a:pt x="458962" y="38430"/>
                </a:lnTo>
                <a:lnTo>
                  <a:pt x="425122" y="21920"/>
                </a:lnTo>
                <a:lnTo>
                  <a:pt x="383227" y="8416"/>
                </a:lnTo>
                <a:lnTo>
                  <a:pt x="339083" y="958"/>
                </a:lnTo>
                <a:lnTo>
                  <a:pt x="293192" y="0"/>
                </a:lnTo>
                <a:close/>
              </a:path>
              <a:path w="619125" h="619125">
                <a:moveTo>
                  <a:pt x="458962" y="38430"/>
                </a:moveTo>
                <a:lnTo>
                  <a:pt x="295287" y="38430"/>
                </a:lnTo>
                <a:lnTo>
                  <a:pt x="344209" y="40245"/>
                </a:lnTo>
                <a:lnTo>
                  <a:pt x="390701" y="50431"/>
                </a:lnTo>
                <a:lnTo>
                  <a:pt x="433956" y="68262"/>
                </a:lnTo>
                <a:lnTo>
                  <a:pt x="473169" y="93013"/>
                </a:lnTo>
                <a:lnTo>
                  <a:pt x="507535" y="123959"/>
                </a:lnTo>
                <a:lnTo>
                  <a:pt x="536247" y="160375"/>
                </a:lnTo>
                <a:lnTo>
                  <a:pt x="558499" y="201535"/>
                </a:lnTo>
                <a:lnTo>
                  <a:pt x="573486" y="246713"/>
                </a:lnTo>
                <a:lnTo>
                  <a:pt x="580402" y="295186"/>
                </a:lnTo>
                <a:lnTo>
                  <a:pt x="578588" y="344112"/>
                </a:lnTo>
                <a:lnTo>
                  <a:pt x="568403" y="390608"/>
                </a:lnTo>
                <a:lnTo>
                  <a:pt x="550574" y="433867"/>
                </a:lnTo>
                <a:lnTo>
                  <a:pt x="525826" y="473084"/>
                </a:lnTo>
                <a:lnTo>
                  <a:pt x="494884" y="507452"/>
                </a:lnTo>
                <a:lnTo>
                  <a:pt x="458474" y="536167"/>
                </a:lnTo>
                <a:lnTo>
                  <a:pt x="417320" y="558421"/>
                </a:lnTo>
                <a:lnTo>
                  <a:pt x="372149" y="573409"/>
                </a:lnTo>
                <a:lnTo>
                  <a:pt x="323684" y="580326"/>
                </a:lnTo>
                <a:lnTo>
                  <a:pt x="459027" y="580326"/>
                </a:lnTo>
                <a:lnTo>
                  <a:pt x="491452" y="560056"/>
                </a:lnTo>
                <a:lnTo>
                  <a:pt x="524607" y="532199"/>
                </a:lnTo>
                <a:lnTo>
                  <a:pt x="553530" y="500078"/>
                </a:lnTo>
                <a:lnTo>
                  <a:pt x="577768" y="464198"/>
                </a:lnTo>
                <a:lnTo>
                  <a:pt x="596868" y="425064"/>
                </a:lnTo>
                <a:lnTo>
                  <a:pt x="610374" y="383179"/>
                </a:lnTo>
                <a:lnTo>
                  <a:pt x="617835" y="339049"/>
                </a:lnTo>
                <a:lnTo>
                  <a:pt x="618794" y="293179"/>
                </a:lnTo>
                <a:lnTo>
                  <a:pt x="613044" y="247634"/>
                </a:lnTo>
                <a:lnTo>
                  <a:pt x="601011" y="204507"/>
                </a:lnTo>
                <a:lnTo>
                  <a:pt x="583201" y="164251"/>
                </a:lnTo>
                <a:lnTo>
                  <a:pt x="560117" y="127321"/>
                </a:lnTo>
                <a:lnTo>
                  <a:pt x="532264" y="94169"/>
                </a:lnTo>
                <a:lnTo>
                  <a:pt x="500144" y="65250"/>
                </a:lnTo>
                <a:lnTo>
                  <a:pt x="464262" y="41015"/>
                </a:lnTo>
                <a:lnTo>
                  <a:pt x="458962" y="38430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0323" y="3007029"/>
            <a:ext cx="542290" cy="542290"/>
          </a:xfrm>
          <a:custGeom>
            <a:avLst/>
            <a:gdLst/>
            <a:ahLst/>
            <a:cxnLst/>
            <a:rect l="l" t="t" r="r" b="b"/>
            <a:pathLst>
              <a:path w="542289" h="542289">
                <a:moveTo>
                  <a:pt x="256806" y="0"/>
                </a:moveTo>
                <a:lnTo>
                  <a:pt x="208326" y="6916"/>
                </a:lnTo>
                <a:lnTo>
                  <a:pt x="163139" y="21905"/>
                </a:lnTo>
                <a:lnTo>
                  <a:pt x="121971" y="44160"/>
                </a:lnTo>
                <a:lnTo>
                  <a:pt x="85548" y="72875"/>
                </a:lnTo>
                <a:lnTo>
                  <a:pt x="54596" y="107246"/>
                </a:lnTo>
                <a:lnTo>
                  <a:pt x="29839" y="146466"/>
                </a:lnTo>
                <a:lnTo>
                  <a:pt x="12004" y="189730"/>
                </a:lnTo>
                <a:lnTo>
                  <a:pt x="1816" y="236231"/>
                </a:lnTo>
                <a:lnTo>
                  <a:pt x="0" y="285165"/>
                </a:lnTo>
                <a:lnTo>
                  <a:pt x="6917" y="333630"/>
                </a:lnTo>
                <a:lnTo>
                  <a:pt x="21908" y="378803"/>
                </a:lnTo>
                <a:lnTo>
                  <a:pt x="44167" y="419958"/>
                </a:lnTo>
                <a:lnTo>
                  <a:pt x="72887" y="456370"/>
                </a:lnTo>
                <a:lnTo>
                  <a:pt x="107263" y="487314"/>
                </a:lnTo>
                <a:lnTo>
                  <a:pt x="146489" y="512064"/>
                </a:lnTo>
                <a:lnTo>
                  <a:pt x="189758" y="529895"/>
                </a:lnTo>
                <a:lnTo>
                  <a:pt x="236265" y="540081"/>
                </a:lnTo>
                <a:lnTo>
                  <a:pt x="285203" y="541896"/>
                </a:lnTo>
                <a:lnTo>
                  <a:pt x="333671" y="534979"/>
                </a:lnTo>
                <a:lnTo>
                  <a:pt x="378844" y="519991"/>
                </a:lnTo>
                <a:lnTo>
                  <a:pt x="419998" y="497736"/>
                </a:lnTo>
                <a:lnTo>
                  <a:pt x="456408" y="469022"/>
                </a:lnTo>
                <a:lnTo>
                  <a:pt x="487349" y="434653"/>
                </a:lnTo>
                <a:lnTo>
                  <a:pt x="512096" y="395437"/>
                </a:lnTo>
                <a:lnTo>
                  <a:pt x="529924" y="352177"/>
                </a:lnTo>
                <a:lnTo>
                  <a:pt x="540107" y="305682"/>
                </a:lnTo>
                <a:lnTo>
                  <a:pt x="541921" y="256755"/>
                </a:lnTo>
                <a:lnTo>
                  <a:pt x="535005" y="208283"/>
                </a:lnTo>
                <a:lnTo>
                  <a:pt x="520018" y="163105"/>
                </a:lnTo>
                <a:lnTo>
                  <a:pt x="497766" y="121945"/>
                </a:lnTo>
                <a:lnTo>
                  <a:pt x="469054" y="85529"/>
                </a:lnTo>
                <a:lnTo>
                  <a:pt x="434688" y="54583"/>
                </a:lnTo>
                <a:lnTo>
                  <a:pt x="395475" y="29832"/>
                </a:lnTo>
                <a:lnTo>
                  <a:pt x="352220" y="12001"/>
                </a:lnTo>
                <a:lnTo>
                  <a:pt x="305728" y="1815"/>
                </a:lnTo>
                <a:lnTo>
                  <a:pt x="256806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9118" y="3336065"/>
            <a:ext cx="89535" cy="367030"/>
          </a:xfrm>
          <a:custGeom>
            <a:avLst/>
            <a:gdLst/>
            <a:ahLst/>
            <a:cxnLst/>
            <a:rect l="l" t="t" r="r" b="b"/>
            <a:pathLst>
              <a:path w="89535" h="367029">
                <a:moveTo>
                  <a:pt x="33134" y="0"/>
                </a:moveTo>
                <a:lnTo>
                  <a:pt x="15796" y="2643"/>
                </a:lnTo>
                <a:lnTo>
                  <a:pt x="5399" y="8994"/>
                </a:lnTo>
                <a:lnTo>
                  <a:pt x="585" y="20713"/>
                </a:lnTo>
                <a:lnTo>
                  <a:pt x="0" y="39458"/>
                </a:lnTo>
                <a:lnTo>
                  <a:pt x="1834" y="75533"/>
                </a:lnTo>
                <a:lnTo>
                  <a:pt x="7556" y="183743"/>
                </a:lnTo>
                <a:lnTo>
                  <a:pt x="13203" y="291982"/>
                </a:lnTo>
                <a:lnTo>
                  <a:pt x="18174" y="346537"/>
                </a:lnTo>
                <a:lnTo>
                  <a:pt x="53568" y="367017"/>
                </a:lnTo>
                <a:lnTo>
                  <a:pt x="70273" y="364028"/>
                </a:lnTo>
                <a:lnTo>
                  <a:pt x="81707" y="356298"/>
                </a:lnTo>
                <a:lnTo>
                  <a:pt x="88028" y="343539"/>
                </a:lnTo>
                <a:lnTo>
                  <a:pt x="89395" y="325462"/>
                </a:lnTo>
                <a:lnTo>
                  <a:pt x="86912" y="276953"/>
                </a:lnTo>
                <a:lnTo>
                  <a:pt x="84403" y="228452"/>
                </a:lnTo>
                <a:lnTo>
                  <a:pt x="81868" y="179957"/>
                </a:lnTo>
                <a:lnTo>
                  <a:pt x="79307" y="131465"/>
                </a:lnTo>
                <a:lnTo>
                  <a:pt x="76719" y="82973"/>
                </a:lnTo>
                <a:lnTo>
                  <a:pt x="74104" y="34480"/>
                </a:lnTo>
                <a:lnTo>
                  <a:pt x="52223" y="426"/>
                </a:lnTo>
                <a:lnTo>
                  <a:pt x="33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4732" y="3178890"/>
            <a:ext cx="71120" cy="133985"/>
          </a:xfrm>
          <a:custGeom>
            <a:avLst/>
            <a:gdLst/>
            <a:ahLst/>
            <a:cxnLst/>
            <a:rect l="l" t="t" r="r" b="b"/>
            <a:pathLst>
              <a:path w="71120" h="133985">
                <a:moveTo>
                  <a:pt x="30670" y="0"/>
                </a:moveTo>
                <a:lnTo>
                  <a:pt x="29161" y="13717"/>
                </a:lnTo>
                <a:lnTo>
                  <a:pt x="25409" y="26322"/>
                </a:lnTo>
                <a:lnTo>
                  <a:pt x="20119" y="38167"/>
                </a:lnTo>
                <a:lnTo>
                  <a:pt x="13995" y="49606"/>
                </a:lnTo>
                <a:lnTo>
                  <a:pt x="8281" y="60712"/>
                </a:lnTo>
                <a:lnTo>
                  <a:pt x="3725" y="72183"/>
                </a:lnTo>
                <a:lnTo>
                  <a:pt x="806" y="84078"/>
                </a:lnTo>
                <a:lnTo>
                  <a:pt x="0" y="96456"/>
                </a:lnTo>
                <a:lnTo>
                  <a:pt x="2292" y="110539"/>
                </a:lnTo>
                <a:lnTo>
                  <a:pt x="8253" y="121810"/>
                </a:lnTo>
                <a:lnTo>
                  <a:pt x="18107" y="129698"/>
                </a:lnTo>
                <a:lnTo>
                  <a:pt x="32080" y="133629"/>
                </a:lnTo>
                <a:lnTo>
                  <a:pt x="46082" y="132710"/>
                </a:lnTo>
                <a:lnTo>
                  <a:pt x="56668" y="127007"/>
                </a:lnTo>
                <a:lnTo>
                  <a:pt x="64057" y="117336"/>
                </a:lnTo>
                <a:lnTo>
                  <a:pt x="68465" y="104508"/>
                </a:lnTo>
                <a:lnTo>
                  <a:pt x="70813" y="74425"/>
                </a:lnTo>
                <a:lnTo>
                  <a:pt x="64898" y="47096"/>
                </a:lnTo>
                <a:lnTo>
                  <a:pt x="51318" y="22346"/>
                </a:lnTo>
                <a:lnTo>
                  <a:pt x="30670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5361" y="2789946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293141" y="0"/>
                </a:moveTo>
                <a:lnTo>
                  <a:pt x="247599" y="5751"/>
                </a:lnTo>
                <a:lnTo>
                  <a:pt x="204477" y="17787"/>
                </a:lnTo>
                <a:lnTo>
                  <a:pt x="164226" y="35601"/>
                </a:lnTo>
                <a:lnTo>
                  <a:pt x="127300" y="58690"/>
                </a:lnTo>
                <a:lnTo>
                  <a:pt x="94153" y="86549"/>
                </a:lnTo>
                <a:lnTo>
                  <a:pt x="65238" y="118673"/>
                </a:lnTo>
                <a:lnTo>
                  <a:pt x="41007" y="154558"/>
                </a:lnTo>
                <a:lnTo>
                  <a:pt x="21915" y="193699"/>
                </a:lnTo>
                <a:lnTo>
                  <a:pt x="8414" y="235592"/>
                </a:lnTo>
                <a:lnTo>
                  <a:pt x="958" y="279732"/>
                </a:lnTo>
                <a:lnTo>
                  <a:pt x="0" y="325615"/>
                </a:lnTo>
                <a:lnTo>
                  <a:pt x="5749" y="371130"/>
                </a:lnTo>
                <a:lnTo>
                  <a:pt x="17777" y="414236"/>
                </a:lnTo>
                <a:lnTo>
                  <a:pt x="35581" y="454478"/>
                </a:lnTo>
                <a:lnTo>
                  <a:pt x="58658" y="491401"/>
                </a:lnTo>
                <a:lnTo>
                  <a:pt x="86504" y="524551"/>
                </a:lnTo>
                <a:lnTo>
                  <a:pt x="118616" y="553472"/>
                </a:lnTo>
                <a:lnTo>
                  <a:pt x="154491" y="577711"/>
                </a:lnTo>
                <a:lnTo>
                  <a:pt x="193625" y="596812"/>
                </a:lnTo>
                <a:lnTo>
                  <a:pt x="235515" y="610321"/>
                </a:lnTo>
                <a:lnTo>
                  <a:pt x="279659" y="617783"/>
                </a:lnTo>
                <a:lnTo>
                  <a:pt x="325551" y="618743"/>
                </a:lnTo>
                <a:lnTo>
                  <a:pt x="371097" y="612992"/>
                </a:lnTo>
                <a:lnTo>
                  <a:pt x="414224" y="600957"/>
                </a:lnTo>
                <a:lnTo>
                  <a:pt x="454479" y="583143"/>
                </a:lnTo>
                <a:lnTo>
                  <a:pt x="458985" y="580326"/>
                </a:lnTo>
                <a:lnTo>
                  <a:pt x="323634" y="580326"/>
                </a:lnTo>
                <a:lnTo>
                  <a:pt x="274725" y="578512"/>
                </a:lnTo>
                <a:lnTo>
                  <a:pt x="228242" y="568328"/>
                </a:lnTo>
                <a:lnTo>
                  <a:pt x="184991" y="550500"/>
                </a:lnTo>
                <a:lnTo>
                  <a:pt x="145778" y="525753"/>
                </a:lnTo>
                <a:lnTo>
                  <a:pt x="111410" y="494811"/>
                </a:lnTo>
                <a:lnTo>
                  <a:pt x="82695" y="458399"/>
                </a:lnTo>
                <a:lnTo>
                  <a:pt x="60439" y="417243"/>
                </a:lnTo>
                <a:lnTo>
                  <a:pt x="45449" y="372067"/>
                </a:lnTo>
                <a:lnTo>
                  <a:pt x="38531" y="323595"/>
                </a:lnTo>
                <a:lnTo>
                  <a:pt x="40347" y="274664"/>
                </a:lnTo>
                <a:lnTo>
                  <a:pt x="50533" y="228170"/>
                </a:lnTo>
                <a:lnTo>
                  <a:pt x="68365" y="184916"/>
                </a:lnTo>
                <a:lnTo>
                  <a:pt x="93115" y="145708"/>
                </a:lnTo>
                <a:lnTo>
                  <a:pt x="124058" y="111350"/>
                </a:lnTo>
                <a:lnTo>
                  <a:pt x="160467" y="82646"/>
                </a:lnTo>
                <a:lnTo>
                  <a:pt x="201618" y="60402"/>
                </a:lnTo>
                <a:lnTo>
                  <a:pt x="246783" y="45420"/>
                </a:lnTo>
                <a:lnTo>
                  <a:pt x="295236" y="38506"/>
                </a:lnTo>
                <a:lnTo>
                  <a:pt x="459038" y="38506"/>
                </a:lnTo>
                <a:lnTo>
                  <a:pt x="425080" y="21932"/>
                </a:lnTo>
                <a:lnTo>
                  <a:pt x="383185" y="8422"/>
                </a:lnTo>
                <a:lnTo>
                  <a:pt x="339037" y="960"/>
                </a:lnTo>
                <a:lnTo>
                  <a:pt x="293141" y="0"/>
                </a:lnTo>
                <a:close/>
              </a:path>
              <a:path w="619125" h="619125">
                <a:moveTo>
                  <a:pt x="459038" y="38506"/>
                </a:moveTo>
                <a:lnTo>
                  <a:pt x="295236" y="38506"/>
                </a:lnTo>
                <a:lnTo>
                  <a:pt x="344178" y="40315"/>
                </a:lnTo>
                <a:lnTo>
                  <a:pt x="390687" y="50492"/>
                </a:lnTo>
                <a:lnTo>
                  <a:pt x="433957" y="68313"/>
                </a:lnTo>
                <a:lnTo>
                  <a:pt x="473182" y="93054"/>
                </a:lnTo>
                <a:lnTo>
                  <a:pt x="507557" y="123989"/>
                </a:lnTo>
                <a:lnTo>
                  <a:pt x="536276" y="160396"/>
                </a:lnTo>
                <a:lnTo>
                  <a:pt x="558533" y="201549"/>
                </a:lnTo>
                <a:lnTo>
                  <a:pt x="573523" y="246725"/>
                </a:lnTo>
                <a:lnTo>
                  <a:pt x="580440" y="295198"/>
                </a:lnTo>
                <a:lnTo>
                  <a:pt x="578625" y="344124"/>
                </a:lnTo>
                <a:lnTo>
                  <a:pt x="568437" y="390619"/>
                </a:lnTo>
                <a:lnTo>
                  <a:pt x="550603" y="433876"/>
                </a:lnTo>
                <a:lnTo>
                  <a:pt x="525848" y="473091"/>
                </a:lnTo>
                <a:lnTo>
                  <a:pt x="494897" y="507458"/>
                </a:lnTo>
                <a:lnTo>
                  <a:pt x="458474" y="536170"/>
                </a:lnTo>
                <a:lnTo>
                  <a:pt x="417306" y="558423"/>
                </a:lnTo>
                <a:lnTo>
                  <a:pt x="372118" y="573410"/>
                </a:lnTo>
                <a:lnTo>
                  <a:pt x="323634" y="580326"/>
                </a:lnTo>
                <a:lnTo>
                  <a:pt x="458985" y="580326"/>
                </a:lnTo>
                <a:lnTo>
                  <a:pt x="491409" y="560056"/>
                </a:lnTo>
                <a:lnTo>
                  <a:pt x="524561" y="532199"/>
                </a:lnTo>
                <a:lnTo>
                  <a:pt x="553481" y="500078"/>
                </a:lnTo>
                <a:lnTo>
                  <a:pt x="577715" y="464198"/>
                </a:lnTo>
                <a:lnTo>
                  <a:pt x="596811" y="425064"/>
                </a:lnTo>
                <a:lnTo>
                  <a:pt x="610314" y="383179"/>
                </a:lnTo>
                <a:lnTo>
                  <a:pt x="617772" y="339049"/>
                </a:lnTo>
                <a:lnTo>
                  <a:pt x="618731" y="293179"/>
                </a:lnTo>
                <a:lnTo>
                  <a:pt x="612981" y="247651"/>
                </a:lnTo>
                <a:lnTo>
                  <a:pt x="600951" y="204535"/>
                </a:lnTo>
                <a:lnTo>
                  <a:pt x="583144" y="164284"/>
                </a:lnTo>
                <a:lnTo>
                  <a:pt x="560064" y="127355"/>
                </a:lnTo>
                <a:lnTo>
                  <a:pt x="532214" y="94200"/>
                </a:lnTo>
                <a:lnTo>
                  <a:pt x="500098" y="65275"/>
                </a:lnTo>
                <a:lnTo>
                  <a:pt x="464218" y="41034"/>
                </a:lnTo>
                <a:lnTo>
                  <a:pt x="459038" y="38506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63889" y="2828452"/>
            <a:ext cx="542290" cy="542290"/>
          </a:xfrm>
          <a:custGeom>
            <a:avLst/>
            <a:gdLst/>
            <a:ahLst/>
            <a:cxnLst/>
            <a:rect l="l" t="t" r="r" b="b"/>
            <a:pathLst>
              <a:path w="542290" h="542289">
                <a:moveTo>
                  <a:pt x="256705" y="0"/>
                </a:moveTo>
                <a:lnTo>
                  <a:pt x="208254" y="6913"/>
                </a:lnTo>
                <a:lnTo>
                  <a:pt x="163091" y="21895"/>
                </a:lnTo>
                <a:lnTo>
                  <a:pt x="121941" y="44140"/>
                </a:lnTo>
                <a:lnTo>
                  <a:pt x="85531" y="72844"/>
                </a:lnTo>
                <a:lnTo>
                  <a:pt x="54587" y="107202"/>
                </a:lnTo>
                <a:lnTo>
                  <a:pt x="29836" y="146410"/>
                </a:lnTo>
                <a:lnTo>
                  <a:pt x="12003" y="189663"/>
                </a:lnTo>
                <a:lnTo>
                  <a:pt x="1815" y="236158"/>
                </a:lnTo>
                <a:lnTo>
                  <a:pt x="0" y="285089"/>
                </a:lnTo>
                <a:lnTo>
                  <a:pt x="6917" y="333560"/>
                </a:lnTo>
                <a:lnTo>
                  <a:pt x="21907" y="378737"/>
                </a:lnTo>
                <a:lnTo>
                  <a:pt x="44163" y="419893"/>
                </a:lnTo>
                <a:lnTo>
                  <a:pt x="72878" y="456305"/>
                </a:lnTo>
                <a:lnTo>
                  <a:pt x="107246" y="487247"/>
                </a:lnTo>
                <a:lnTo>
                  <a:pt x="146459" y="511994"/>
                </a:lnTo>
                <a:lnTo>
                  <a:pt x="189710" y="529822"/>
                </a:lnTo>
                <a:lnTo>
                  <a:pt x="236194" y="540005"/>
                </a:lnTo>
                <a:lnTo>
                  <a:pt x="285102" y="541820"/>
                </a:lnTo>
                <a:lnTo>
                  <a:pt x="333586" y="534904"/>
                </a:lnTo>
                <a:lnTo>
                  <a:pt x="378774" y="519916"/>
                </a:lnTo>
                <a:lnTo>
                  <a:pt x="419942" y="497664"/>
                </a:lnTo>
                <a:lnTo>
                  <a:pt x="456365" y="468951"/>
                </a:lnTo>
                <a:lnTo>
                  <a:pt x="487316" y="434585"/>
                </a:lnTo>
                <a:lnTo>
                  <a:pt x="512071" y="395370"/>
                </a:lnTo>
                <a:lnTo>
                  <a:pt x="529905" y="352112"/>
                </a:lnTo>
                <a:lnTo>
                  <a:pt x="540093" y="305618"/>
                </a:lnTo>
                <a:lnTo>
                  <a:pt x="541909" y="256692"/>
                </a:lnTo>
                <a:lnTo>
                  <a:pt x="534991" y="208218"/>
                </a:lnTo>
                <a:lnTo>
                  <a:pt x="520001" y="163043"/>
                </a:lnTo>
                <a:lnTo>
                  <a:pt x="497744" y="121889"/>
                </a:lnTo>
                <a:lnTo>
                  <a:pt x="469025" y="85483"/>
                </a:lnTo>
                <a:lnTo>
                  <a:pt x="434650" y="54547"/>
                </a:lnTo>
                <a:lnTo>
                  <a:pt x="395425" y="29807"/>
                </a:lnTo>
                <a:lnTo>
                  <a:pt x="352155" y="11986"/>
                </a:lnTo>
                <a:lnTo>
                  <a:pt x="305646" y="1809"/>
                </a:lnTo>
                <a:lnTo>
                  <a:pt x="256705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2644" y="3157433"/>
            <a:ext cx="89535" cy="367030"/>
          </a:xfrm>
          <a:custGeom>
            <a:avLst/>
            <a:gdLst/>
            <a:ahLst/>
            <a:cxnLst/>
            <a:rect l="l" t="t" r="r" b="b"/>
            <a:pathLst>
              <a:path w="89535" h="367029">
                <a:moveTo>
                  <a:pt x="33134" y="0"/>
                </a:moveTo>
                <a:lnTo>
                  <a:pt x="15791" y="2648"/>
                </a:lnTo>
                <a:lnTo>
                  <a:pt x="5394" y="8999"/>
                </a:lnTo>
                <a:lnTo>
                  <a:pt x="583" y="20715"/>
                </a:lnTo>
                <a:lnTo>
                  <a:pt x="0" y="39458"/>
                </a:lnTo>
                <a:lnTo>
                  <a:pt x="1832" y="75539"/>
                </a:lnTo>
                <a:lnTo>
                  <a:pt x="7543" y="183743"/>
                </a:lnTo>
                <a:lnTo>
                  <a:pt x="13201" y="291982"/>
                </a:lnTo>
                <a:lnTo>
                  <a:pt x="18173" y="346539"/>
                </a:lnTo>
                <a:lnTo>
                  <a:pt x="53568" y="367017"/>
                </a:lnTo>
                <a:lnTo>
                  <a:pt x="70271" y="364028"/>
                </a:lnTo>
                <a:lnTo>
                  <a:pt x="81700" y="356298"/>
                </a:lnTo>
                <a:lnTo>
                  <a:pt x="88017" y="343539"/>
                </a:lnTo>
                <a:lnTo>
                  <a:pt x="89382" y="325462"/>
                </a:lnTo>
                <a:lnTo>
                  <a:pt x="86899" y="276953"/>
                </a:lnTo>
                <a:lnTo>
                  <a:pt x="84390" y="228452"/>
                </a:lnTo>
                <a:lnTo>
                  <a:pt x="81854" y="179957"/>
                </a:lnTo>
                <a:lnTo>
                  <a:pt x="79291" y="131465"/>
                </a:lnTo>
                <a:lnTo>
                  <a:pt x="76699" y="82973"/>
                </a:lnTo>
                <a:lnTo>
                  <a:pt x="74079" y="34480"/>
                </a:lnTo>
                <a:lnTo>
                  <a:pt x="52215" y="426"/>
                </a:lnTo>
                <a:lnTo>
                  <a:pt x="33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8245" y="3000262"/>
            <a:ext cx="71120" cy="133985"/>
          </a:xfrm>
          <a:custGeom>
            <a:avLst/>
            <a:gdLst/>
            <a:ahLst/>
            <a:cxnLst/>
            <a:rect l="l" t="t" r="r" b="b"/>
            <a:pathLst>
              <a:path w="71120" h="133985">
                <a:moveTo>
                  <a:pt x="30683" y="0"/>
                </a:moveTo>
                <a:lnTo>
                  <a:pt x="29174" y="13717"/>
                </a:lnTo>
                <a:lnTo>
                  <a:pt x="25420" y="26320"/>
                </a:lnTo>
                <a:lnTo>
                  <a:pt x="20126" y="38161"/>
                </a:lnTo>
                <a:lnTo>
                  <a:pt x="13995" y="49593"/>
                </a:lnTo>
                <a:lnTo>
                  <a:pt x="8279" y="60707"/>
                </a:lnTo>
                <a:lnTo>
                  <a:pt x="3721" y="72182"/>
                </a:lnTo>
                <a:lnTo>
                  <a:pt x="800" y="84078"/>
                </a:lnTo>
                <a:lnTo>
                  <a:pt x="0" y="96456"/>
                </a:lnTo>
                <a:lnTo>
                  <a:pt x="2299" y="110539"/>
                </a:lnTo>
                <a:lnTo>
                  <a:pt x="8262" y="121810"/>
                </a:lnTo>
                <a:lnTo>
                  <a:pt x="18114" y="129698"/>
                </a:lnTo>
                <a:lnTo>
                  <a:pt x="32080" y="133629"/>
                </a:lnTo>
                <a:lnTo>
                  <a:pt x="46088" y="132710"/>
                </a:lnTo>
                <a:lnTo>
                  <a:pt x="56675" y="127007"/>
                </a:lnTo>
                <a:lnTo>
                  <a:pt x="64064" y="117336"/>
                </a:lnTo>
                <a:lnTo>
                  <a:pt x="68478" y="104508"/>
                </a:lnTo>
                <a:lnTo>
                  <a:pt x="70818" y="74425"/>
                </a:lnTo>
                <a:lnTo>
                  <a:pt x="64901" y="47096"/>
                </a:lnTo>
                <a:lnTo>
                  <a:pt x="51324" y="22346"/>
                </a:lnTo>
                <a:lnTo>
                  <a:pt x="30683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2379" y="2618685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293192" y="0"/>
                </a:moveTo>
                <a:lnTo>
                  <a:pt x="247652" y="5750"/>
                </a:lnTo>
                <a:lnTo>
                  <a:pt x="204528" y="17782"/>
                </a:lnTo>
                <a:lnTo>
                  <a:pt x="164273" y="35591"/>
                </a:lnTo>
                <a:lnTo>
                  <a:pt x="127341" y="58674"/>
                </a:lnTo>
                <a:lnTo>
                  <a:pt x="94187" y="86527"/>
                </a:lnTo>
                <a:lnTo>
                  <a:pt x="65264" y="118647"/>
                </a:lnTo>
                <a:lnTo>
                  <a:pt x="41025" y="154530"/>
                </a:lnTo>
                <a:lnTo>
                  <a:pt x="21926" y="193671"/>
                </a:lnTo>
                <a:lnTo>
                  <a:pt x="8419" y="235569"/>
                </a:lnTo>
                <a:lnTo>
                  <a:pt x="959" y="279718"/>
                </a:lnTo>
                <a:lnTo>
                  <a:pt x="0" y="325615"/>
                </a:lnTo>
                <a:lnTo>
                  <a:pt x="5750" y="371133"/>
                </a:lnTo>
                <a:lnTo>
                  <a:pt x="17782" y="414241"/>
                </a:lnTo>
                <a:lnTo>
                  <a:pt x="35593" y="454484"/>
                </a:lnTo>
                <a:lnTo>
                  <a:pt x="58676" y="491407"/>
                </a:lnTo>
                <a:lnTo>
                  <a:pt x="86530" y="524556"/>
                </a:lnTo>
                <a:lnTo>
                  <a:pt x="118650" y="553477"/>
                </a:lnTo>
                <a:lnTo>
                  <a:pt x="154532" y="577714"/>
                </a:lnTo>
                <a:lnTo>
                  <a:pt x="193672" y="596814"/>
                </a:lnTo>
                <a:lnTo>
                  <a:pt x="235566" y="610322"/>
                </a:lnTo>
                <a:lnTo>
                  <a:pt x="279711" y="617783"/>
                </a:lnTo>
                <a:lnTo>
                  <a:pt x="325602" y="618743"/>
                </a:lnTo>
                <a:lnTo>
                  <a:pt x="371147" y="612992"/>
                </a:lnTo>
                <a:lnTo>
                  <a:pt x="414274" y="600957"/>
                </a:lnTo>
                <a:lnTo>
                  <a:pt x="454530" y="583143"/>
                </a:lnTo>
                <a:lnTo>
                  <a:pt x="459036" y="580326"/>
                </a:lnTo>
                <a:lnTo>
                  <a:pt x="323710" y="580326"/>
                </a:lnTo>
                <a:lnTo>
                  <a:pt x="274773" y="578512"/>
                </a:lnTo>
                <a:lnTo>
                  <a:pt x="228271" y="568328"/>
                </a:lnTo>
                <a:lnTo>
                  <a:pt x="185008" y="550500"/>
                </a:lnTo>
                <a:lnTo>
                  <a:pt x="145791" y="525753"/>
                </a:lnTo>
                <a:lnTo>
                  <a:pt x="111423" y="494811"/>
                </a:lnTo>
                <a:lnTo>
                  <a:pt x="82711" y="458399"/>
                </a:lnTo>
                <a:lnTo>
                  <a:pt x="60459" y="417243"/>
                </a:lnTo>
                <a:lnTo>
                  <a:pt x="45472" y="372067"/>
                </a:lnTo>
                <a:lnTo>
                  <a:pt x="38557" y="323595"/>
                </a:lnTo>
                <a:lnTo>
                  <a:pt x="40371" y="274663"/>
                </a:lnTo>
                <a:lnTo>
                  <a:pt x="50553" y="228165"/>
                </a:lnTo>
                <a:lnTo>
                  <a:pt x="68381" y="184906"/>
                </a:lnTo>
                <a:lnTo>
                  <a:pt x="93128" y="145691"/>
                </a:lnTo>
                <a:lnTo>
                  <a:pt x="124071" y="111326"/>
                </a:lnTo>
                <a:lnTo>
                  <a:pt x="160485" y="82614"/>
                </a:lnTo>
                <a:lnTo>
                  <a:pt x="201646" y="60362"/>
                </a:lnTo>
                <a:lnTo>
                  <a:pt x="246830" y="45374"/>
                </a:lnTo>
                <a:lnTo>
                  <a:pt x="295313" y="38455"/>
                </a:lnTo>
                <a:lnTo>
                  <a:pt x="459022" y="38455"/>
                </a:lnTo>
                <a:lnTo>
                  <a:pt x="425130" y="21920"/>
                </a:lnTo>
                <a:lnTo>
                  <a:pt x="383236" y="8416"/>
                </a:lnTo>
                <a:lnTo>
                  <a:pt x="339088" y="958"/>
                </a:lnTo>
                <a:lnTo>
                  <a:pt x="293192" y="0"/>
                </a:lnTo>
                <a:close/>
              </a:path>
              <a:path w="619125" h="619125">
                <a:moveTo>
                  <a:pt x="459022" y="38455"/>
                </a:moveTo>
                <a:lnTo>
                  <a:pt x="295313" y="38455"/>
                </a:lnTo>
                <a:lnTo>
                  <a:pt x="344235" y="40269"/>
                </a:lnTo>
                <a:lnTo>
                  <a:pt x="390726" y="50453"/>
                </a:lnTo>
                <a:lnTo>
                  <a:pt x="433982" y="68281"/>
                </a:lnTo>
                <a:lnTo>
                  <a:pt x="473195" y="93028"/>
                </a:lnTo>
                <a:lnTo>
                  <a:pt x="507560" y="123970"/>
                </a:lnTo>
                <a:lnTo>
                  <a:pt x="536272" y="160382"/>
                </a:lnTo>
                <a:lnTo>
                  <a:pt x="558524" y="201538"/>
                </a:lnTo>
                <a:lnTo>
                  <a:pt x="573512" y="246714"/>
                </a:lnTo>
                <a:lnTo>
                  <a:pt x="580428" y="295186"/>
                </a:lnTo>
                <a:lnTo>
                  <a:pt x="578613" y="344119"/>
                </a:lnTo>
                <a:lnTo>
                  <a:pt x="568428" y="390618"/>
                </a:lnTo>
                <a:lnTo>
                  <a:pt x="550600" y="433878"/>
                </a:lnTo>
                <a:lnTo>
                  <a:pt x="525851" y="473094"/>
                </a:lnTo>
                <a:lnTo>
                  <a:pt x="494910" y="507461"/>
                </a:lnTo>
                <a:lnTo>
                  <a:pt x="458499" y="536172"/>
                </a:lnTo>
                <a:lnTo>
                  <a:pt x="417345" y="558424"/>
                </a:lnTo>
                <a:lnTo>
                  <a:pt x="372174" y="573410"/>
                </a:lnTo>
                <a:lnTo>
                  <a:pt x="323710" y="580326"/>
                </a:lnTo>
                <a:lnTo>
                  <a:pt x="459036" y="580326"/>
                </a:lnTo>
                <a:lnTo>
                  <a:pt x="491460" y="560056"/>
                </a:lnTo>
                <a:lnTo>
                  <a:pt x="524612" y="532199"/>
                </a:lnTo>
                <a:lnTo>
                  <a:pt x="553531" y="500078"/>
                </a:lnTo>
                <a:lnTo>
                  <a:pt x="577766" y="464198"/>
                </a:lnTo>
                <a:lnTo>
                  <a:pt x="596862" y="425064"/>
                </a:lnTo>
                <a:lnTo>
                  <a:pt x="610365" y="383179"/>
                </a:lnTo>
                <a:lnTo>
                  <a:pt x="617823" y="339049"/>
                </a:lnTo>
                <a:lnTo>
                  <a:pt x="618782" y="293179"/>
                </a:lnTo>
                <a:lnTo>
                  <a:pt x="613032" y="247634"/>
                </a:lnTo>
                <a:lnTo>
                  <a:pt x="601002" y="204507"/>
                </a:lnTo>
                <a:lnTo>
                  <a:pt x="583195" y="164251"/>
                </a:lnTo>
                <a:lnTo>
                  <a:pt x="560115" y="127321"/>
                </a:lnTo>
                <a:lnTo>
                  <a:pt x="532265" y="94169"/>
                </a:lnTo>
                <a:lnTo>
                  <a:pt x="500149" y="65250"/>
                </a:lnTo>
                <a:lnTo>
                  <a:pt x="464269" y="41015"/>
                </a:lnTo>
                <a:lnTo>
                  <a:pt x="459022" y="38455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0931" y="2657141"/>
            <a:ext cx="542290" cy="542290"/>
          </a:xfrm>
          <a:custGeom>
            <a:avLst/>
            <a:gdLst/>
            <a:ahLst/>
            <a:cxnLst/>
            <a:rect l="l" t="t" r="r" b="b"/>
            <a:pathLst>
              <a:path w="542290" h="542289">
                <a:moveTo>
                  <a:pt x="256755" y="0"/>
                </a:moveTo>
                <a:lnTo>
                  <a:pt x="208277" y="6919"/>
                </a:lnTo>
                <a:lnTo>
                  <a:pt x="163094" y="21907"/>
                </a:lnTo>
                <a:lnTo>
                  <a:pt x="121934" y="44159"/>
                </a:lnTo>
                <a:lnTo>
                  <a:pt x="85519" y="72870"/>
                </a:lnTo>
                <a:lnTo>
                  <a:pt x="54575" y="107236"/>
                </a:lnTo>
                <a:lnTo>
                  <a:pt x="29826" y="146450"/>
                </a:lnTo>
                <a:lnTo>
                  <a:pt x="11998" y="189709"/>
                </a:lnTo>
                <a:lnTo>
                  <a:pt x="1814" y="236207"/>
                </a:lnTo>
                <a:lnTo>
                  <a:pt x="0" y="285140"/>
                </a:lnTo>
                <a:lnTo>
                  <a:pt x="6915" y="333611"/>
                </a:lnTo>
                <a:lnTo>
                  <a:pt x="21902" y="378787"/>
                </a:lnTo>
                <a:lnTo>
                  <a:pt x="44154" y="419944"/>
                </a:lnTo>
                <a:lnTo>
                  <a:pt x="72866" y="456355"/>
                </a:lnTo>
                <a:lnTo>
                  <a:pt x="107234" y="487297"/>
                </a:lnTo>
                <a:lnTo>
                  <a:pt x="146451" y="512045"/>
                </a:lnTo>
                <a:lnTo>
                  <a:pt x="189714" y="529873"/>
                </a:lnTo>
                <a:lnTo>
                  <a:pt x="236216" y="540056"/>
                </a:lnTo>
                <a:lnTo>
                  <a:pt x="285153" y="541870"/>
                </a:lnTo>
                <a:lnTo>
                  <a:pt x="333620" y="534955"/>
                </a:lnTo>
                <a:lnTo>
                  <a:pt x="378793" y="519968"/>
                </a:lnTo>
                <a:lnTo>
                  <a:pt x="419948" y="497717"/>
                </a:lnTo>
                <a:lnTo>
                  <a:pt x="456358" y="469005"/>
                </a:lnTo>
                <a:lnTo>
                  <a:pt x="487298" y="434638"/>
                </a:lnTo>
                <a:lnTo>
                  <a:pt x="512045" y="395422"/>
                </a:lnTo>
                <a:lnTo>
                  <a:pt x="529873" y="352162"/>
                </a:lnTo>
                <a:lnTo>
                  <a:pt x="540056" y="305663"/>
                </a:lnTo>
                <a:lnTo>
                  <a:pt x="541870" y="256730"/>
                </a:lnTo>
                <a:lnTo>
                  <a:pt x="534954" y="208259"/>
                </a:lnTo>
                <a:lnTo>
                  <a:pt x="519967" y="163082"/>
                </a:lnTo>
                <a:lnTo>
                  <a:pt x="497715" y="121926"/>
                </a:lnTo>
                <a:lnTo>
                  <a:pt x="469003" y="85514"/>
                </a:lnTo>
                <a:lnTo>
                  <a:pt x="434638" y="54573"/>
                </a:lnTo>
                <a:lnTo>
                  <a:pt x="395424" y="29825"/>
                </a:lnTo>
                <a:lnTo>
                  <a:pt x="352169" y="11997"/>
                </a:lnTo>
                <a:lnTo>
                  <a:pt x="305677" y="1814"/>
                </a:lnTo>
                <a:lnTo>
                  <a:pt x="256755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79675" y="2986154"/>
            <a:ext cx="89535" cy="367030"/>
          </a:xfrm>
          <a:custGeom>
            <a:avLst/>
            <a:gdLst/>
            <a:ahLst/>
            <a:cxnLst/>
            <a:rect l="l" t="t" r="r" b="b"/>
            <a:pathLst>
              <a:path w="89534" h="367029">
                <a:moveTo>
                  <a:pt x="33134" y="0"/>
                </a:moveTo>
                <a:lnTo>
                  <a:pt x="15789" y="2643"/>
                </a:lnTo>
                <a:lnTo>
                  <a:pt x="5389" y="8993"/>
                </a:lnTo>
                <a:lnTo>
                  <a:pt x="578" y="20707"/>
                </a:lnTo>
                <a:lnTo>
                  <a:pt x="0" y="39446"/>
                </a:lnTo>
                <a:lnTo>
                  <a:pt x="1830" y="75528"/>
                </a:lnTo>
                <a:lnTo>
                  <a:pt x="3719" y="111609"/>
                </a:lnTo>
                <a:lnTo>
                  <a:pt x="7543" y="183743"/>
                </a:lnTo>
                <a:lnTo>
                  <a:pt x="13196" y="291982"/>
                </a:lnTo>
                <a:lnTo>
                  <a:pt x="18167" y="346537"/>
                </a:lnTo>
                <a:lnTo>
                  <a:pt x="53568" y="367017"/>
                </a:lnTo>
                <a:lnTo>
                  <a:pt x="70273" y="364026"/>
                </a:lnTo>
                <a:lnTo>
                  <a:pt x="81707" y="356293"/>
                </a:lnTo>
                <a:lnTo>
                  <a:pt x="88028" y="343534"/>
                </a:lnTo>
                <a:lnTo>
                  <a:pt x="89395" y="325462"/>
                </a:lnTo>
                <a:lnTo>
                  <a:pt x="86912" y="276953"/>
                </a:lnTo>
                <a:lnTo>
                  <a:pt x="84403" y="228452"/>
                </a:lnTo>
                <a:lnTo>
                  <a:pt x="81867" y="179957"/>
                </a:lnTo>
                <a:lnTo>
                  <a:pt x="79303" y="131465"/>
                </a:lnTo>
                <a:lnTo>
                  <a:pt x="76712" y="82973"/>
                </a:lnTo>
                <a:lnTo>
                  <a:pt x="74091" y="34480"/>
                </a:lnTo>
                <a:lnTo>
                  <a:pt x="52217" y="426"/>
                </a:lnTo>
                <a:lnTo>
                  <a:pt x="33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5289" y="2828982"/>
            <a:ext cx="71120" cy="133985"/>
          </a:xfrm>
          <a:custGeom>
            <a:avLst/>
            <a:gdLst/>
            <a:ahLst/>
            <a:cxnLst/>
            <a:rect l="l" t="t" r="r" b="b"/>
            <a:pathLst>
              <a:path w="71120" h="133985">
                <a:moveTo>
                  <a:pt x="30670" y="0"/>
                </a:moveTo>
                <a:lnTo>
                  <a:pt x="29159" y="13712"/>
                </a:lnTo>
                <a:lnTo>
                  <a:pt x="25401" y="26315"/>
                </a:lnTo>
                <a:lnTo>
                  <a:pt x="20103" y="38160"/>
                </a:lnTo>
                <a:lnTo>
                  <a:pt x="13969" y="49593"/>
                </a:lnTo>
                <a:lnTo>
                  <a:pt x="8268" y="60700"/>
                </a:lnTo>
                <a:lnTo>
                  <a:pt x="3717" y="72172"/>
                </a:lnTo>
                <a:lnTo>
                  <a:pt x="800" y="84071"/>
                </a:lnTo>
                <a:lnTo>
                  <a:pt x="0" y="96456"/>
                </a:lnTo>
                <a:lnTo>
                  <a:pt x="2292" y="110539"/>
                </a:lnTo>
                <a:lnTo>
                  <a:pt x="8250" y="121810"/>
                </a:lnTo>
                <a:lnTo>
                  <a:pt x="18096" y="129698"/>
                </a:lnTo>
                <a:lnTo>
                  <a:pt x="32054" y="133629"/>
                </a:lnTo>
                <a:lnTo>
                  <a:pt x="46068" y="132710"/>
                </a:lnTo>
                <a:lnTo>
                  <a:pt x="56656" y="127007"/>
                </a:lnTo>
                <a:lnTo>
                  <a:pt x="64046" y="117336"/>
                </a:lnTo>
                <a:lnTo>
                  <a:pt x="68465" y="104508"/>
                </a:lnTo>
                <a:lnTo>
                  <a:pt x="70805" y="74420"/>
                </a:lnTo>
                <a:lnTo>
                  <a:pt x="64889" y="47091"/>
                </a:lnTo>
                <a:lnTo>
                  <a:pt x="51311" y="22344"/>
                </a:lnTo>
                <a:lnTo>
                  <a:pt x="30670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19842" y="2537627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293179" y="0"/>
                </a:moveTo>
                <a:lnTo>
                  <a:pt x="247634" y="5750"/>
                </a:lnTo>
                <a:lnTo>
                  <a:pt x="204507" y="17783"/>
                </a:lnTo>
                <a:lnTo>
                  <a:pt x="164251" y="35593"/>
                </a:lnTo>
                <a:lnTo>
                  <a:pt x="127321" y="58677"/>
                </a:lnTo>
                <a:lnTo>
                  <a:pt x="94169" y="86531"/>
                </a:lnTo>
                <a:lnTo>
                  <a:pt x="65250" y="118652"/>
                </a:lnTo>
                <a:lnTo>
                  <a:pt x="41015" y="154535"/>
                </a:lnTo>
                <a:lnTo>
                  <a:pt x="21920" y="193677"/>
                </a:lnTo>
                <a:lnTo>
                  <a:pt x="8416" y="235573"/>
                </a:lnTo>
                <a:lnTo>
                  <a:pt x="958" y="279721"/>
                </a:lnTo>
                <a:lnTo>
                  <a:pt x="0" y="325615"/>
                </a:lnTo>
                <a:lnTo>
                  <a:pt x="5747" y="371133"/>
                </a:lnTo>
                <a:lnTo>
                  <a:pt x="17776" y="414241"/>
                </a:lnTo>
                <a:lnTo>
                  <a:pt x="35583" y="454484"/>
                </a:lnTo>
                <a:lnTo>
                  <a:pt x="58664" y="491407"/>
                </a:lnTo>
                <a:lnTo>
                  <a:pt x="86517" y="524556"/>
                </a:lnTo>
                <a:lnTo>
                  <a:pt x="118636" y="553477"/>
                </a:lnTo>
                <a:lnTo>
                  <a:pt x="154518" y="577714"/>
                </a:lnTo>
                <a:lnTo>
                  <a:pt x="193659" y="596814"/>
                </a:lnTo>
                <a:lnTo>
                  <a:pt x="235556" y="610322"/>
                </a:lnTo>
                <a:lnTo>
                  <a:pt x="279705" y="617783"/>
                </a:lnTo>
                <a:lnTo>
                  <a:pt x="325602" y="618743"/>
                </a:lnTo>
                <a:lnTo>
                  <a:pt x="371147" y="612992"/>
                </a:lnTo>
                <a:lnTo>
                  <a:pt x="414274" y="600957"/>
                </a:lnTo>
                <a:lnTo>
                  <a:pt x="454530" y="583143"/>
                </a:lnTo>
                <a:lnTo>
                  <a:pt x="459036" y="580326"/>
                </a:lnTo>
                <a:lnTo>
                  <a:pt x="323697" y="580326"/>
                </a:lnTo>
                <a:lnTo>
                  <a:pt x="274768" y="578512"/>
                </a:lnTo>
                <a:lnTo>
                  <a:pt x="228270" y="568328"/>
                </a:lnTo>
                <a:lnTo>
                  <a:pt x="185010" y="550500"/>
                </a:lnTo>
                <a:lnTo>
                  <a:pt x="145794" y="525752"/>
                </a:lnTo>
                <a:lnTo>
                  <a:pt x="111426" y="494809"/>
                </a:lnTo>
                <a:lnTo>
                  <a:pt x="82713" y="458396"/>
                </a:lnTo>
                <a:lnTo>
                  <a:pt x="60460" y="417237"/>
                </a:lnTo>
                <a:lnTo>
                  <a:pt x="45473" y="372058"/>
                </a:lnTo>
                <a:lnTo>
                  <a:pt x="38557" y="323583"/>
                </a:lnTo>
                <a:lnTo>
                  <a:pt x="40371" y="274654"/>
                </a:lnTo>
                <a:lnTo>
                  <a:pt x="50555" y="228157"/>
                </a:lnTo>
                <a:lnTo>
                  <a:pt x="68383" y="184899"/>
                </a:lnTo>
                <a:lnTo>
                  <a:pt x="93131" y="145685"/>
                </a:lnTo>
                <a:lnTo>
                  <a:pt x="124074" y="111319"/>
                </a:lnTo>
                <a:lnTo>
                  <a:pt x="160487" y="82608"/>
                </a:lnTo>
                <a:lnTo>
                  <a:pt x="201646" y="60357"/>
                </a:lnTo>
                <a:lnTo>
                  <a:pt x="246825" y="45371"/>
                </a:lnTo>
                <a:lnTo>
                  <a:pt x="295300" y="38455"/>
                </a:lnTo>
                <a:lnTo>
                  <a:pt x="459004" y="38455"/>
                </a:lnTo>
                <a:lnTo>
                  <a:pt x="425122" y="21924"/>
                </a:lnTo>
                <a:lnTo>
                  <a:pt x="383225" y="8418"/>
                </a:lnTo>
                <a:lnTo>
                  <a:pt x="339076" y="959"/>
                </a:lnTo>
                <a:lnTo>
                  <a:pt x="293179" y="0"/>
                </a:lnTo>
                <a:close/>
              </a:path>
              <a:path w="619125" h="619125">
                <a:moveTo>
                  <a:pt x="459004" y="38455"/>
                </a:moveTo>
                <a:lnTo>
                  <a:pt x="295300" y="38455"/>
                </a:lnTo>
                <a:lnTo>
                  <a:pt x="344229" y="40269"/>
                </a:lnTo>
                <a:lnTo>
                  <a:pt x="390725" y="50453"/>
                </a:lnTo>
                <a:lnTo>
                  <a:pt x="433983" y="68281"/>
                </a:lnTo>
                <a:lnTo>
                  <a:pt x="473198" y="93028"/>
                </a:lnTo>
                <a:lnTo>
                  <a:pt x="507563" y="123970"/>
                </a:lnTo>
                <a:lnTo>
                  <a:pt x="536274" y="160382"/>
                </a:lnTo>
                <a:lnTo>
                  <a:pt x="558526" y="201538"/>
                </a:lnTo>
                <a:lnTo>
                  <a:pt x="573512" y="246714"/>
                </a:lnTo>
                <a:lnTo>
                  <a:pt x="580428" y="295186"/>
                </a:lnTo>
                <a:lnTo>
                  <a:pt x="578613" y="344119"/>
                </a:lnTo>
                <a:lnTo>
                  <a:pt x="568430" y="390618"/>
                </a:lnTo>
                <a:lnTo>
                  <a:pt x="550602" y="433878"/>
                </a:lnTo>
                <a:lnTo>
                  <a:pt x="525855" y="473094"/>
                </a:lnTo>
                <a:lnTo>
                  <a:pt x="494913" y="507461"/>
                </a:lnTo>
                <a:lnTo>
                  <a:pt x="458501" y="536172"/>
                </a:lnTo>
                <a:lnTo>
                  <a:pt x="417345" y="558424"/>
                </a:lnTo>
                <a:lnTo>
                  <a:pt x="372168" y="573410"/>
                </a:lnTo>
                <a:lnTo>
                  <a:pt x="323697" y="580326"/>
                </a:lnTo>
                <a:lnTo>
                  <a:pt x="459036" y="580326"/>
                </a:lnTo>
                <a:lnTo>
                  <a:pt x="491461" y="560056"/>
                </a:lnTo>
                <a:lnTo>
                  <a:pt x="524613" y="532199"/>
                </a:lnTo>
                <a:lnTo>
                  <a:pt x="553533" y="500078"/>
                </a:lnTo>
                <a:lnTo>
                  <a:pt x="577769" y="464198"/>
                </a:lnTo>
                <a:lnTo>
                  <a:pt x="596866" y="425064"/>
                </a:lnTo>
                <a:lnTo>
                  <a:pt x="610372" y="383179"/>
                </a:lnTo>
                <a:lnTo>
                  <a:pt x="617832" y="339049"/>
                </a:lnTo>
                <a:lnTo>
                  <a:pt x="618794" y="293179"/>
                </a:lnTo>
                <a:lnTo>
                  <a:pt x="613044" y="247639"/>
                </a:lnTo>
                <a:lnTo>
                  <a:pt x="601012" y="204516"/>
                </a:lnTo>
                <a:lnTo>
                  <a:pt x="583203" y="164262"/>
                </a:lnTo>
                <a:lnTo>
                  <a:pt x="560120" y="127332"/>
                </a:lnTo>
                <a:lnTo>
                  <a:pt x="532267" y="94180"/>
                </a:lnTo>
                <a:lnTo>
                  <a:pt x="500147" y="65258"/>
                </a:lnTo>
                <a:lnTo>
                  <a:pt x="464264" y="41022"/>
                </a:lnTo>
                <a:lnTo>
                  <a:pt x="459004" y="38455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8394" y="2576083"/>
            <a:ext cx="542290" cy="542290"/>
          </a:xfrm>
          <a:custGeom>
            <a:avLst/>
            <a:gdLst/>
            <a:ahLst/>
            <a:cxnLst/>
            <a:rect l="l" t="t" r="r" b="b"/>
            <a:pathLst>
              <a:path w="542290" h="542289">
                <a:moveTo>
                  <a:pt x="256743" y="0"/>
                </a:moveTo>
                <a:lnTo>
                  <a:pt x="208271" y="6915"/>
                </a:lnTo>
                <a:lnTo>
                  <a:pt x="163094" y="21901"/>
                </a:lnTo>
                <a:lnTo>
                  <a:pt x="121935" y="44153"/>
                </a:lnTo>
                <a:lnTo>
                  <a:pt x="85522" y="72864"/>
                </a:lnTo>
                <a:lnTo>
                  <a:pt x="54578" y="107229"/>
                </a:lnTo>
                <a:lnTo>
                  <a:pt x="29829" y="146444"/>
                </a:lnTo>
                <a:lnTo>
                  <a:pt x="11999" y="189702"/>
                </a:lnTo>
                <a:lnTo>
                  <a:pt x="1814" y="236198"/>
                </a:lnTo>
                <a:lnTo>
                  <a:pt x="0" y="285127"/>
                </a:lnTo>
                <a:lnTo>
                  <a:pt x="6916" y="333602"/>
                </a:lnTo>
                <a:lnTo>
                  <a:pt x="21903" y="378781"/>
                </a:lnTo>
                <a:lnTo>
                  <a:pt x="44156" y="419940"/>
                </a:lnTo>
                <a:lnTo>
                  <a:pt x="72869" y="456353"/>
                </a:lnTo>
                <a:lnTo>
                  <a:pt x="107237" y="487296"/>
                </a:lnTo>
                <a:lnTo>
                  <a:pt x="146453" y="512044"/>
                </a:lnTo>
                <a:lnTo>
                  <a:pt x="189713" y="529872"/>
                </a:lnTo>
                <a:lnTo>
                  <a:pt x="236210" y="540056"/>
                </a:lnTo>
                <a:lnTo>
                  <a:pt x="285140" y="541870"/>
                </a:lnTo>
                <a:lnTo>
                  <a:pt x="333615" y="534955"/>
                </a:lnTo>
                <a:lnTo>
                  <a:pt x="378793" y="519968"/>
                </a:lnTo>
                <a:lnTo>
                  <a:pt x="419949" y="497717"/>
                </a:lnTo>
                <a:lnTo>
                  <a:pt x="456361" y="469005"/>
                </a:lnTo>
                <a:lnTo>
                  <a:pt x="487302" y="434638"/>
                </a:lnTo>
                <a:lnTo>
                  <a:pt x="512048" y="395422"/>
                </a:lnTo>
                <a:lnTo>
                  <a:pt x="529874" y="352162"/>
                </a:lnTo>
                <a:lnTo>
                  <a:pt x="540057" y="305663"/>
                </a:lnTo>
                <a:lnTo>
                  <a:pt x="541870" y="256730"/>
                </a:lnTo>
                <a:lnTo>
                  <a:pt x="534955" y="208259"/>
                </a:lnTo>
                <a:lnTo>
                  <a:pt x="519969" y="163082"/>
                </a:lnTo>
                <a:lnTo>
                  <a:pt x="497717" y="121926"/>
                </a:lnTo>
                <a:lnTo>
                  <a:pt x="469006" y="85514"/>
                </a:lnTo>
                <a:lnTo>
                  <a:pt x="434641" y="54573"/>
                </a:lnTo>
                <a:lnTo>
                  <a:pt x="395426" y="29825"/>
                </a:lnTo>
                <a:lnTo>
                  <a:pt x="352168" y="11997"/>
                </a:lnTo>
                <a:lnTo>
                  <a:pt x="305672" y="1814"/>
                </a:lnTo>
                <a:lnTo>
                  <a:pt x="256743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97151" y="2905092"/>
            <a:ext cx="89535" cy="367030"/>
          </a:xfrm>
          <a:custGeom>
            <a:avLst/>
            <a:gdLst/>
            <a:ahLst/>
            <a:cxnLst/>
            <a:rect l="l" t="t" r="r" b="b"/>
            <a:pathLst>
              <a:path w="89534" h="367029">
                <a:moveTo>
                  <a:pt x="33134" y="0"/>
                </a:moveTo>
                <a:lnTo>
                  <a:pt x="15787" y="2643"/>
                </a:lnTo>
                <a:lnTo>
                  <a:pt x="5384" y="8994"/>
                </a:lnTo>
                <a:lnTo>
                  <a:pt x="573" y="20713"/>
                </a:lnTo>
                <a:lnTo>
                  <a:pt x="0" y="39458"/>
                </a:lnTo>
                <a:lnTo>
                  <a:pt x="1830" y="75539"/>
                </a:lnTo>
                <a:lnTo>
                  <a:pt x="3717" y="111615"/>
                </a:lnTo>
                <a:lnTo>
                  <a:pt x="7531" y="183743"/>
                </a:lnTo>
                <a:lnTo>
                  <a:pt x="13190" y="291982"/>
                </a:lnTo>
                <a:lnTo>
                  <a:pt x="18167" y="346537"/>
                </a:lnTo>
                <a:lnTo>
                  <a:pt x="53568" y="367017"/>
                </a:lnTo>
                <a:lnTo>
                  <a:pt x="70273" y="364028"/>
                </a:lnTo>
                <a:lnTo>
                  <a:pt x="81705" y="356298"/>
                </a:lnTo>
                <a:lnTo>
                  <a:pt x="88022" y="343539"/>
                </a:lnTo>
                <a:lnTo>
                  <a:pt x="89382" y="325462"/>
                </a:lnTo>
                <a:lnTo>
                  <a:pt x="86904" y="276953"/>
                </a:lnTo>
                <a:lnTo>
                  <a:pt x="84399" y="228453"/>
                </a:lnTo>
                <a:lnTo>
                  <a:pt x="81865" y="179959"/>
                </a:lnTo>
                <a:lnTo>
                  <a:pt x="79303" y="131468"/>
                </a:lnTo>
                <a:lnTo>
                  <a:pt x="76712" y="82981"/>
                </a:lnTo>
                <a:lnTo>
                  <a:pt x="74091" y="34493"/>
                </a:lnTo>
                <a:lnTo>
                  <a:pt x="52217" y="426"/>
                </a:lnTo>
                <a:lnTo>
                  <a:pt x="33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92753" y="2747920"/>
            <a:ext cx="71120" cy="133985"/>
          </a:xfrm>
          <a:custGeom>
            <a:avLst/>
            <a:gdLst/>
            <a:ahLst/>
            <a:cxnLst/>
            <a:rect l="l" t="t" r="r" b="b"/>
            <a:pathLst>
              <a:path w="71120" h="133985">
                <a:moveTo>
                  <a:pt x="30683" y="0"/>
                </a:moveTo>
                <a:lnTo>
                  <a:pt x="29172" y="13717"/>
                </a:lnTo>
                <a:lnTo>
                  <a:pt x="25414" y="26320"/>
                </a:lnTo>
                <a:lnTo>
                  <a:pt x="20115" y="38161"/>
                </a:lnTo>
                <a:lnTo>
                  <a:pt x="13982" y="49593"/>
                </a:lnTo>
                <a:lnTo>
                  <a:pt x="8274" y="60707"/>
                </a:lnTo>
                <a:lnTo>
                  <a:pt x="3719" y="72182"/>
                </a:lnTo>
                <a:lnTo>
                  <a:pt x="800" y="84078"/>
                </a:lnTo>
                <a:lnTo>
                  <a:pt x="0" y="96456"/>
                </a:lnTo>
                <a:lnTo>
                  <a:pt x="2299" y="110539"/>
                </a:lnTo>
                <a:lnTo>
                  <a:pt x="8262" y="121810"/>
                </a:lnTo>
                <a:lnTo>
                  <a:pt x="18114" y="129698"/>
                </a:lnTo>
                <a:lnTo>
                  <a:pt x="32080" y="133629"/>
                </a:lnTo>
                <a:lnTo>
                  <a:pt x="46086" y="132710"/>
                </a:lnTo>
                <a:lnTo>
                  <a:pt x="56670" y="127007"/>
                </a:lnTo>
                <a:lnTo>
                  <a:pt x="64059" y="117336"/>
                </a:lnTo>
                <a:lnTo>
                  <a:pt x="68478" y="104508"/>
                </a:lnTo>
                <a:lnTo>
                  <a:pt x="70820" y="74425"/>
                </a:lnTo>
                <a:lnTo>
                  <a:pt x="64906" y="47096"/>
                </a:lnTo>
                <a:lnTo>
                  <a:pt x="51329" y="22346"/>
                </a:lnTo>
                <a:lnTo>
                  <a:pt x="30683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8304" y="3768540"/>
            <a:ext cx="300355" cy="715645"/>
          </a:xfrm>
          <a:custGeom>
            <a:avLst/>
            <a:gdLst/>
            <a:ahLst/>
            <a:cxnLst/>
            <a:rect l="l" t="t" r="r" b="b"/>
            <a:pathLst>
              <a:path w="300354" h="715645">
                <a:moveTo>
                  <a:pt x="0" y="0"/>
                </a:moveTo>
                <a:lnTo>
                  <a:pt x="62496" y="301116"/>
                </a:lnTo>
                <a:lnTo>
                  <a:pt x="299770" y="715416"/>
                </a:lnTo>
                <a:lnTo>
                  <a:pt x="0" y="0"/>
                </a:lnTo>
                <a:close/>
              </a:path>
            </a:pathLst>
          </a:custGeom>
          <a:solidFill>
            <a:srgbClr val="FBF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1870" y="3018552"/>
            <a:ext cx="530225" cy="653415"/>
          </a:xfrm>
          <a:custGeom>
            <a:avLst/>
            <a:gdLst/>
            <a:ahLst/>
            <a:cxnLst/>
            <a:rect l="l" t="t" r="r" b="b"/>
            <a:pathLst>
              <a:path w="530225" h="653414">
                <a:moveTo>
                  <a:pt x="0" y="0"/>
                </a:moveTo>
                <a:lnTo>
                  <a:pt x="488124" y="652945"/>
                </a:lnTo>
                <a:lnTo>
                  <a:pt x="530085" y="360997"/>
                </a:lnTo>
                <a:lnTo>
                  <a:pt x="0" y="0"/>
                </a:lnTo>
                <a:close/>
              </a:path>
            </a:pathLst>
          </a:custGeom>
          <a:solidFill>
            <a:srgbClr val="A77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63789" y="3126646"/>
            <a:ext cx="658495" cy="650240"/>
          </a:xfrm>
          <a:custGeom>
            <a:avLst/>
            <a:gdLst/>
            <a:ahLst/>
            <a:cxnLst/>
            <a:rect l="l" t="t" r="r" b="b"/>
            <a:pathLst>
              <a:path w="658495" h="650239">
                <a:moveTo>
                  <a:pt x="0" y="0"/>
                </a:moveTo>
                <a:lnTo>
                  <a:pt x="576173" y="650176"/>
                </a:lnTo>
                <a:lnTo>
                  <a:pt x="657872" y="363867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6469" y="2909279"/>
            <a:ext cx="389890" cy="480059"/>
          </a:xfrm>
          <a:custGeom>
            <a:avLst/>
            <a:gdLst/>
            <a:ahLst/>
            <a:cxnLst/>
            <a:rect l="l" t="t" r="r" b="b"/>
            <a:pathLst>
              <a:path w="389890" h="480060">
                <a:moveTo>
                  <a:pt x="194538" y="0"/>
                </a:moveTo>
                <a:lnTo>
                  <a:pt x="149899" y="5146"/>
                </a:lnTo>
                <a:lnTo>
                  <a:pt x="108922" y="19754"/>
                </a:lnTo>
                <a:lnTo>
                  <a:pt x="72780" y="42658"/>
                </a:lnTo>
                <a:lnTo>
                  <a:pt x="42644" y="72690"/>
                </a:lnTo>
                <a:lnTo>
                  <a:pt x="19687" y="108686"/>
                </a:lnTo>
                <a:lnTo>
                  <a:pt x="5081" y="149479"/>
                </a:lnTo>
                <a:lnTo>
                  <a:pt x="0" y="193903"/>
                </a:lnTo>
                <a:lnTo>
                  <a:pt x="299" y="231923"/>
                </a:lnTo>
                <a:lnTo>
                  <a:pt x="2204" y="273192"/>
                </a:lnTo>
                <a:lnTo>
                  <a:pt x="7315" y="315647"/>
                </a:lnTo>
                <a:lnTo>
                  <a:pt x="17232" y="357225"/>
                </a:lnTo>
                <a:lnTo>
                  <a:pt x="33556" y="395863"/>
                </a:lnTo>
                <a:lnTo>
                  <a:pt x="57886" y="429499"/>
                </a:lnTo>
                <a:lnTo>
                  <a:pt x="91823" y="456071"/>
                </a:lnTo>
                <a:lnTo>
                  <a:pt x="136968" y="473514"/>
                </a:lnTo>
                <a:lnTo>
                  <a:pt x="194919" y="479767"/>
                </a:lnTo>
                <a:lnTo>
                  <a:pt x="234139" y="471828"/>
                </a:lnTo>
                <a:lnTo>
                  <a:pt x="270660" y="450062"/>
                </a:lnTo>
                <a:lnTo>
                  <a:pt x="303700" y="417411"/>
                </a:lnTo>
                <a:lnTo>
                  <a:pt x="332481" y="376812"/>
                </a:lnTo>
                <a:lnTo>
                  <a:pt x="356221" y="331203"/>
                </a:lnTo>
                <a:lnTo>
                  <a:pt x="374140" y="283525"/>
                </a:lnTo>
                <a:lnTo>
                  <a:pt x="385458" y="236715"/>
                </a:lnTo>
                <a:lnTo>
                  <a:pt x="389394" y="193713"/>
                </a:lnTo>
                <a:lnTo>
                  <a:pt x="384231" y="149287"/>
                </a:lnTo>
                <a:lnTo>
                  <a:pt x="369555" y="108509"/>
                </a:lnTo>
                <a:lnTo>
                  <a:pt x="346540" y="72540"/>
                </a:lnTo>
                <a:lnTo>
                  <a:pt x="316358" y="42543"/>
                </a:lnTo>
                <a:lnTo>
                  <a:pt x="280181" y="19679"/>
                </a:lnTo>
                <a:lnTo>
                  <a:pt x="239184" y="5110"/>
                </a:lnTo>
                <a:lnTo>
                  <a:pt x="19453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7408" y="3385286"/>
            <a:ext cx="371475" cy="2626995"/>
          </a:xfrm>
          <a:custGeom>
            <a:avLst/>
            <a:gdLst/>
            <a:ahLst/>
            <a:cxnLst/>
            <a:rect l="l" t="t" r="r" b="b"/>
            <a:pathLst>
              <a:path w="371475" h="2626995">
                <a:moveTo>
                  <a:pt x="0" y="0"/>
                </a:moveTo>
                <a:lnTo>
                  <a:pt x="138874" y="2626690"/>
                </a:lnTo>
                <a:lnTo>
                  <a:pt x="371284" y="2614510"/>
                </a:lnTo>
                <a:lnTo>
                  <a:pt x="158800" y="282968"/>
                </a:lnTo>
                <a:lnTo>
                  <a:pt x="152150" y="225228"/>
                </a:lnTo>
                <a:lnTo>
                  <a:pt x="138929" y="171574"/>
                </a:lnTo>
                <a:lnTo>
                  <a:pt x="119872" y="123019"/>
                </a:lnTo>
                <a:lnTo>
                  <a:pt x="95714" y="80573"/>
                </a:lnTo>
                <a:lnTo>
                  <a:pt x="67193" y="45247"/>
                </a:lnTo>
                <a:lnTo>
                  <a:pt x="35042" y="18052"/>
                </a:lnTo>
                <a:lnTo>
                  <a:pt x="0" y="0"/>
                </a:lnTo>
                <a:close/>
              </a:path>
            </a:pathLst>
          </a:custGeom>
          <a:solidFill>
            <a:srgbClr val="C18A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27951" y="3377290"/>
            <a:ext cx="438784" cy="2658110"/>
          </a:xfrm>
          <a:custGeom>
            <a:avLst/>
            <a:gdLst/>
            <a:ahLst/>
            <a:cxnLst/>
            <a:rect l="l" t="t" r="r" b="b"/>
            <a:pathLst>
              <a:path w="438784" h="2658110">
                <a:moveTo>
                  <a:pt x="260532" y="0"/>
                </a:moveTo>
                <a:lnTo>
                  <a:pt x="212329" y="6693"/>
                </a:lnTo>
                <a:lnTo>
                  <a:pt x="150792" y="46286"/>
                </a:lnTo>
                <a:lnTo>
                  <a:pt x="125106" y="77428"/>
                </a:lnTo>
                <a:lnTo>
                  <a:pt x="103483" y="114962"/>
                </a:lnTo>
                <a:lnTo>
                  <a:pt x="86430" y="158009"/>
                </a:lnTo>
                <a:lnTo>
                  <a:pt x="74453" y="205689"/>
                </a:lnTo>
                <a:lnTo>
                  <a:pt x="68059" y="257122"/>
                </a:lnTo>
                <a:lnTo>
                  <a:pt x="67754" y="311431"/>
                </a:lnTo>
                <a:lnTo>
                  <a:pt x="0" y="2657667"/>
                </a:lnTo>
                <a:lnTo>
                  <a:pt x="438340" y="2634692"/>
                </a:lnTo>
                <a:lnTo>
                  <a:pt x="299453" y="8002"/>
                </a:lnTo>
                <a:lnTo>
                  <a:pt x="286695" y="4054"/>
                </a:lnTo>
                <a:lnTo>
                  <a:pt x="273715" y="1368"/>
                </a:lnTo>
                <a:lnTo>
                  <a:pt x="260532" y="0"/>
                </a:lnTo>
                <a:close/>
              </a:path>
            </a:pathLst>
          </a:custGeom>
          <a:solidFill>
            <a:srgbClr val="A77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12211" y="3018547"/>
            <a:ext cx="379730" cy="467995"/>
          </a:xfrm>
          <a:custGeom>
            <a:avLst/>
            <a:gdLst/>
            <a:ahLst/>
            <a:cxnLst/>
            <a:rect l="l" t="t" r="r" b="b"/>
            <a:pathLst>
              <a:path w="379729" h="467995">
                <a:moveTo>
                  <a:pt x="189661" y="0"/>
                </a:moveTo>
                <a:lnTo>
                  <a:pt x="139220" y="6778"/>
                </a:lnTo>
                <a:lnTo>
                  <a:pt x="93892" y="25858"/>
                </a:lnTo>
                <a:lnTo>
                  <a:pt x="55492" y="55435"/>
                </a:lnTo>
                <a:lnTo>
                  <a:pt x="25834" y="93703"/>
                </a:lnTo>
                <a:lnTo>
                  <a:pt x="6732" y="138856"/>
                </a:lnTo>
                <a:lnTo>
                  <a:pt x="0" y="189090"/>
                </a:lnTo>
                <a:lnTo>
                  <a:pt x="287" y="226137"/>
                </a:lnTo>
                <a:lnTo>
                  <a:pt x="2140" y="266349"/>
                </a:lnTo>
                <a:lnTo>
                  <a:pt x="7119" y="307717"/>
                </a:lnTo>
                <a:lnTo>
                  <a:pt x="16784" y="348231"/>
                </a:lnTo>
                <a:lnTo>
                  <a:pt x="32695" y="385880"/>
                </a:lnTo>
                <a:lnTo>
                  <a:pt x="56414" y="418654"/>
                </a:lnTo>
                <a:lnTo>
                  <a:pt x="89500" y="444543"/>
                </a:lnTo>
                <a:lnTo>
                  <a:pt x="133514" y="461537"/>
                </a:lnTo>
                <a:lnTo>
                  <a:pt x="190017" y="467626"/>
                </a:lnTo>
                <a:lnTo>
                  <a:pt x="228255" y="459913"/>
                </a:lnTo>
                <a:lnTo>
                  <a:pt x="263867" y="438714"/>
                </a:lnTo>
                <a:lnTo>
                  <a:pt x="296092" y="406893"/>
                </a:lnTo>
                <a:lnTo>
                  <a:pt x="324164" y="367315"/>
                </a:lnTo>
                <a:lnTo>
                  <a:pt x="347320" y="322847"/>
                </a:lnTo>
                <a:lnTo>
                  <a:pt x="364796" y="276352"/>
                </a:lnTo>
                <a:lnTo>
                  <a:pt x="375828" y="230697"/>
                </a:lnTo>
                <a:lnTo>
                  <a:pt x="379653" y="188747"/>
                </a:lnTo>
                <a:lnTo>
                  <a:pt x="372864" y="138569"/>
                </a:lnTo>
                <a:lnTo>
                  <a:pt x="353705" y="93469"/>
                </a:lnTo>
                <a:lnTo>
                  <a:pt x="323991" y="55254"/>
                </a:lnTo>
                <a:lnTo>
                  <a:pt x="285536" y="25733"/>
                </a:lnTo>
                <a:lnTo>
                  <a:pt x="240155" y="6712"/>
                </a:lnTo>
                <a:lnTo>
                  <a:pt x="189661" y="0"/>
                </a:lnTo>
                <a:close/>
              </a:path>
            </a:pathLst>
          </a:custGeom>
          <a:solidFill>
            <a:srgbClr val="805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27689" y="3482638"/>
            <a:ext cx="361950" cy="2560955"/>
          </a:xfrm>
          <a:custGeom>
            <a:avLst/>
            <a:gdLst/>
            <a:ahLst/>
            <a:cxnLst/>
            <a:rect l="l" t="t" r="r" b="b"/>
            <a:pathLst>
              <a:path w="361950" h="2560954">
                <a:moveTo>
                  <a:pt x="0" y="0"/>
                </a:moveTo>
                <a:lnTo>
                  <a:pt x="135382" y="2560955"/>
                </a:lnTo>
                <a:lnTo>
                  <a:pt x="361937" y="2549080"/>
                </a:lnTo>
                <a:lnTo>
                  <a:pt x="154774" y="275805"/>
                </a:lnTo>
                <a:lnTo>
                  <a:pt x="148293" y="219519"/>
                </a:lnTo>
                <a:lnTo>
                  <a:pt x="135402" y="167217"/>
                </a:lnTo>
                <a:lnTo>
                  <a:pt x="116822" y="119886"/>
                </a:lnTo>
                <a:lnTo>
                  <a:pt x="93273" y="78512"/>
                </a:lnTo>
                <a:lnTo>
                  <a:pt x="65472" y="44082"/>
                </a:lnTo>
                <a:lnTo>
                  <a:pt x="34142" y="17583"/>
                </a:lnTo>
                <a:lnTo>
                  <a:pt x="0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35640" y="3474805"/>
            <a:ext cx="427990" cy="2591435"/>
          </a:xfrm>
          <a:custGeom>
            <a:avLst/>
            <a:gdLst/>
            <a:ahLst/>
            <a:cxnLst/>
            <a:rect l="l" t="t" r="r" b="b"/>
            <a:pathLst>
              <a:path w="427990" h="2591435">
                <a:moveTo>
                  <a:pt x="241033" y="0"/>
                </a:moveTo>
                <a:lnTo>
                  <a:pt x="202995" y="7977"/>
                </a:lnTo>
                <a:lnTo>
                  <a:pt x="168163" y="26960"/>
                </a:lnTo>
                <a:lnTo>
                  <a:pt x="137242" y="55729"/>
                </a:lnTo>
                <a:lnTo>
                  <a:pt x="110939" y="93060"/>
                </a:lnTo>
                <a:lnTo>
                  <a:pt x="89959" y="137734"/>
                </a:lnTo>
                <a:lnTo>
                  <a:pt x="75010" y="188528"/>
                </a:lnTo>
                <a:lnTo>
                  <a:pt x="66797" y="244222"/>
                </a:lnTo>
                <a:lnTo>
                  <a:pt x="66027" y="303593"/>
                </a:lnTo>
                <a:lnTo>
                  <a:pt x="0" y="2591181"/>
                </a:lnTo>
                <a:lnTo>
                  <a:pt x="427431" y="2568790"/>
                </a:lnTo>
                <a:lnTo>
                  <a:pt x="292049" y="7835"/>
                </a:lnTo>
                <a:lnTo>
                  <a:pt x="279595" y="3975"/>
                </a:lnTo>
                <a:lnTo>
                  <a:pt x="266912" y="1346"/>
                </a:lnTo>
                <a:lnTo>
                  <a:pt x="254044" y="2"/>
                </a:lnTo>
                <a:lnTo>
                  <a:pt x="241033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8500" y="3126656"/>
            <a:ext cx="371475" cy="457200"/>
          </a:xfrm>
          <a:custGeom>
            <a:avLst/>
            <a:gdLst/>
            <a:ahLst/>
            <a:cxnLst/>
            <a:rect l="l" t="t" r="r" b="b"/>
            <a:pathLst>
              <a:path w="371475" h="457200">
                <a:moveTo>
                  <a:pt x="185293" y="0"/>
                </a:moveTo>
                <a:lnTo>
                  <a:pt x="135989" y="6605"/>
                </a:lnTo>
                <a:lnTo>
                  <a:pt x="91689" y="25223"/>
                </a:lnTo>
                <a:lnTo>
                  <a:pt x="54165" y="54092"/>
                </a:lnTo>
                <a:lnTo>
                  <a:pt x="25193" y="91451"/>
                </a:lnTo>
                <a:lnTo>
                  <a:pt x="6546" y="135538"/>
                </a:lnTo>
                <a:lnTo>
                  <a:pt x="0" y="184594"/>
                </a:lnTo>
                <a:lnTo>
                  <a:pt x="258" y="220802"/>
                </a:lnTo>
                <a:lnTo>
                  <a:pt x="2049" y="260111"/>
                </a:lnTo>
                <a:lnTo>
                  <a:pt x="6898" y="300554"/>
                </a:lnTo>
                <a:lnTo>
                  <a:pt x="16332" y="340164"/>
                </a:lnTo>
                <a:lnTo>
                  <a:pt x="31876" y="376973"/>
                </a:lnTo>
                <a:lnTo>
                  <a:pt x="55055" y="409015"/>
                </a:lnTo>
                <a:lnTo>
                  <a:pt x="87396" y="434323"/>
                </a:lnTo>
                <a:lnTo>
                  <a:pt x="130422" y="450930"/>
                </a:lnTo>
                <a:lnTo>
                  <a:pt x="185661" y="456869"/>
                </a:lnTo>
                <a:lnTo>
                  <a:pt x="223030" y="449298"/>
                </a:lnTo>
                <a:lnTo>
                  <a:pt x="257823" y="428564"/>
                </a:lnTo>
                <a:lnTo>
                  <a:pt x="289297" y="397463"/>
                </a:lnTo>
                <a:lnTo>
                  <a:pt x="316709" y="358792"/>
                </a:lnTo>
                <a:lnTo>
                  <a:pt x="339317" y="315349"/>
                </a:lnTo>
                <a:lnTo>
                  <a:pt x="356379" y="269930"/>
                </a:lnTo>
                <a:lnTo>
                  <a:pt x="367150" y="225332"/>
                </a:lnTo>
                <a:lnTo>
                  <a:pt x="370890" y="184353"/>
                </a:lnTo>
                <a:lnTo>
                  <a:pt x="364248" y="135315"/>
                </a:lnTo>
                <a:lnTo>
                  <a:pt x="345519" y="91255"/>
                </a:lnTo>
                <a:lnTo>
                  <a:pt x="316482" y="53933"/>
                </a:lnTo>
                <a:lnTo>
                  <a:pt x="278913" y="25110"/>
                </a:lnTo>
                <a:lnTo>
                  <a:pt x="234591" y="6545"/>
                </a:lnTo>
                <a:lnTo>
                  <a:pt x="185293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88947" y="3580027"/>
            <a:ext cx="353695" cy="2486025"/>
          </a:xfrm>
          <a:custGeom>
            <a:avLst/>
            <a:gdLst/>
            <a:ahLst/>
            <a:cxnLst/>
            <a:rect l="l" t="t" r="r" b="b"/>
            <a:pathLst>
              <a:path w="353695" h="2486025">
                <a:moveTo>
                  <a:pt x="0" y="0"/>
                </a:moveTo>
                <a:lnTo>
                  <a:pt x="131190" y="2481643"/>
                </a:lnTo>
                <a:lnTo>
                  <a:pt x="353313" y="2485783"/>
                </a:lnTo>
                <a:lnTo>
                  <a:pt x="151180" y="269494"/>
                </a:lnTo>
                <a:lnTo>
                  <a:pt x="144853" y="214524"/>
                </a:lnTo>
                <a:lnTo>
                  <a:pt x="132271" y="163438"/>
                </a:lnTo>
                <a:lnTo>
                  <a:pt x="114132" y="117199"/>
                </a:lnTo>
                <a:lnTo>
                  <a:pt x="91137" y="76772"/>
                </a:lnTo>
                <a:lnTo>
                  <a:pt x="63984" y="43120"/>
                </a:lnTo>
                <a:lnTo>
                  <a:pt x="33371" y="1720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04641" y="3572391"/>
            <a:ext cx="415925" cy="2493645"/>
          </a:xfrm>
          <a:custGeom>
            <a:avLst/>
            <a:gdLst/>
            <a:ahLst/>
            <a:cxnLst/>
            <a:rect l="l" t="t" r="r" b="b"/>
            <a:pathLst>
              <a:path w="415925" h="2493645">
                <a:moveTo>
                  <a:pt x="247199" y="0"/>
                </a:moveTo>
                <a:lnTo>
                  <a:pt x="197312" y="7805"/>
                </a:lnTo>
                <a:lnTo>
                  <a:pt x="163280" y="26348"/>
                </a:lnTo>
                <a:lnTo>
                  <a:pt x="133071" y="54450"/>
                </a:lnTo>
                <a:lnTo>
                  <a:pt x="107375" y="90919"/>
                </a:lnTo>
                <a:lnTo>
                  <a:pt x="86881" y="134563"/>
                </a:lnTo>
                <a:lnTo>
                  <a:pt x="72277" y="184189"/>
                </a:lnTo>
                <a:lnTo>
                  <a:pt x="64254" y="238606"/>
                </a:lnTo>
                <a:lnTo>
                  <a:pt x="63499" y="296621"/>
                </a:lnTo>
                <a:lnTo>
                  <a:pt x="0" y="2493365"/>
                </a:lnTo>
                <a:lnTo>
                  <a:pt x="155714" y="2489783"/>
                </a:lnTo>
                <a:lnTo>
                  <a:pt x="415463" y="2488711"/>
                </a:lnTo>
                <a:lnTo>
                  <a:pt x="284302" y="7633"/>
                </a:lnTo>
                <a:lnTo>
                  <a:pt x="272147" y="3831"/>
                </a:lnTo>
                <a:lnTo>
                  <a:pt x="259767" y="1279"/>
                </a:lnTo>
                <a:lnTo>
                  <a:pt x="247199" y="0"/>
                </a:lnTo>
                <a:close/>
              </a:path>
              <a:path w="415925" h="2493645">
                <a:moveTo>
                  <a:pt x="415463" y="2488711"/>
                </a:moveTo>
                <a:lnTo>
                  <a:pt x="311547" y="2488711"/>
                </a:lnTo>
                <a:lnTo>
                  <a:pt x="415493" y="2489276"/>
                </a:lnTo>
                <a:lnTo>
                  <a:pt x="415463" y="2488711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57874" y="3287556"/>
            <a:ext cx="355600" cy="437515"/>
          </a:xfrm>
          <a:custGeom>
            <a:avLst/>
            <a:gdLst/>
            <a:ahLst/>
            <a:cxnLst/>
            <a:rect l="l" t="t" r="r" b="b"/>
            <a:pathLst>
              <a:path w="355600" h="437514">
                <a:moveTo>
                  <a:pt x="177279" y="0"/>
                </a:moveTo>
                <a:lnTo>
                  <a:pt x="130126" y="6372"/>
                </a:lnTo>
                <a:lnTo>
                  <a:pt x="87754" y="24220"/>
                </a:lnTo>
                <a:lnTo>
                  <a:pt x="51858" y="51868"/>
                </a:lnTo>
                <a:lnTo>
                  <a:pt x="24137" y="87641"/>
                </a:lnTo>
                <a:lnTo>
                  <a:pt x="6285" y="129863"/>
                </a:lnTo>
                <a:lnTo>
                  <a:pt x="0" y="176860"/>
                </a:lnTo>
                <a:lnTo>
                  <a:pt x="245" y="211494"/>
                </a:lnTo>
                <a:lnTo>
                  <a:pt x="6606" y="287817"/>
                </a:lnTo>
                <a:lnTo>
                  <a:pt x="15641" y="325733"/>
                </a:lnTo>
                <a:lnTo>
                  <a:pt x="30522" y="360971"/>
                </a:lnTo>
                <a:lnTo>
                  <a:pt x="83663" y="415869"/>
                </a:lnTo>
                <a:lnTo>
                  <a:pt x="124839" y="431758"/>
                </a:lnTo>
                <a:lnTo>
                  <a:pt x="177698" y="437426"/>
                </a:lnTo>
                <a:lnTo>
                  <a:pt x="218397" y="428059"/>
                </a:lnTo>
                <a:lnTo>
                  <a:pt x="255746" y="402733"/>
                </a:lnTo>
                <a:lnTo>
                  <a:pt x="288684" y="365444"/>
                </a:lnTo>
                <a:lnTo>
                  <a:pt x="316146" y="320190"/>
                </a:lnTo>
                <a:lnTo>
                  <a:pt x="337071" y="270968"/>
                </a:lnTo>
                <a:lnTo>
                  <a:pt x="350394" y="221774"/>
                </a:lnTo>
                <a:lnTo>
                  <a:pt x="355053" y="176606"/>
                </a:lnTo>
                <a:lnTo>
                  <a:pt x="348694" y="129650"/>
                </a:lnTo>
                <a:lnTo>
                  <a:pt x="330768" y="87455"/>
                </a:lnTo>
                <a:lnTo>
                  <a:pt x="302971" y="51708"/>
                </a:lnTo>
                <a:lnTo>
                  <a:pt x="266994" y="24092"/>
                </a:lnTo>
                <a:lnTo>
                  <a:pt x="224533" y="6294"/>
                </a:lnTo>
                <a:lnTo>
                  <a:pt x="17727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59286" y="3721623"/>
            <a:ext cx="339725" cy="2361565"/>
          </a:xfrm>
          <a:custGeom>
            <a:avLst/>
            <a:gdLst/>
            <a:ahLst/>
            <a:cxnLst/>
            <a:rect l="l" t="t" r="r" b="b"/>
            <a:pathLst>
              <a:path w="339725" h="2361565">
                <a:moveTo>
                  <a:pt x="0" y="0"/>
                </a:moveTo>
                <a:lnTo>
                  <a:pt x="116116" y="2361476"/>
                </a:lnTo>
                <a:lnTo>
                  <a:pt x="227674" y="2353975"/>
                </a:lnTo>
                <a:lnTo>
                  <a:pt x="339318" y="2348179"/>
                </a:lnTo>
                <a:lnTo>
                  <a:pt x="144805" y="258114"/>
                </a:lnTo>
                <a:lnTo>
                  <a:pt x="137129" y="196951"/>
                </a:lnTo>
                <a:lnTo>
                  <a:pt x="121453" y="141110"/>
                </a:lnTo>
                <a:lnTo>
                  <a:pt x="98839" y="92043"/>
                </a:lnTo>
                <a:lnTo>
                  <a:pt x="70350" y="51201"/>
                </a:lnTo>
                <a:lnTo>
                  <a:pt x="37049" y="20036"/>
                </a:lnTo>
                <a:lnTo>
                  <a:pt x="0" y="0"/>
                </a:lnTo>
                <a:close/>
              </a:path>
            </a:pathLst>
          </a:custGeom>
          <a:solidFill>
            <a:srgbClr val="FBF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8005" y="3714361"/>
            <a:ext cx="396240" cy="2410460"/>
          </a:xfrm>
          <a:custGeom>
            <a:avLst/>
            <a:gdLst/>
            <a:ahLst/>
            <a:cxnLst/>
            <a:rect l="l" t="t" r="r" b="b"/>
            <a:pathLst>
              <a:path w="396239" h="2410460">
                <a:moveTo>
                  <a:pt x="235812" y="0"/>
                </a:moveTo>
                <a:lnTo>
                  <a:pt x="188048" y="7461"/>
                </a:lnTo>
                <a:lnTo>
                  <a:pt x="126561" y="52113"/>
                </a:lnTo>
                <a:lnTo>
                  <a:pt x="101974" y="87027"/>
                </a:lnTo>
                <a:lnTo>
                  <a:pt x="82369" y="128816"/>
                </a:lnTo>
                <a:lnTo>
                  <a:pt x="68404" y="176340"/>
                </a:lnTo>
                <a:lnTo>
                  <a:pt x="60735" y="228461"/>
                </a:lnTo>
                <a:lnTo>
                  <a:pt x="60020" y="284038"/>
                </a:lnTo>
                <a:lnTo>
                  <a:pt x="0" y="2409929"/>
                </a:lnTo>
                <a:lnTo>
                  <a:pt x="98852" y="2397009"/>
                </a:lnTo>
                <a:lnTo>
                  <a:pt x="197785" y="2385781"/>
                </a:lnTo>
                <a:lnTo>
                  <a:pt x="296796" y="2376166"/>
                </a:lnTo>
                <a:lnTo>
                  <a:pt x="395884" y="2368082"/>
                </a:lnTo>
                <a:lnTo>
                  <a:pt x="271284" y="7254"/>
                </a:lnTo>
                <a:lnTo>
                  <a:pt x="259678" y="3671"/>
                </a:lnTo>
                <a:lnTo>
                  <a:pt x="247840" y="1237"/>
                </a:lnTo>
                <a:lnTo>
                  <a:pt x="235812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66739" y="3433493"/>
            <a:ext cx="690245" cy="511175"/>
          </a:xfrm>
          <a:custGeom>
            <a:avLst/>
            <a:gdLst/>
            <a:ahLst/>
            <a:cxnLst/>
            <a:rect l="l" t="t" r="r" b="b"/>
            <a:pathLst>
              <a:path w="690245" h="511175">
                <a:moveTo>
                  <a:pt x="0" y="0"/>
                </a:moveTo>
                <a:lnTo>
                  <a:pt x="614299" y="510832"/>
                </a:lnTo>
                <a:lnTo>
                  <a:pt x="690194" y="295732"/>
                </a:lnTo>
                <a:lnTo>
                  <a:pt x="0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09160" y="3212510"/>
            <a:ext cx="576580" cy="697865"/>
          </a:xfrm>
          <a:custGeom>
            <a:avLst/>
            <a:gdLst/>
            <a:ahLst/>
            <a:cxnLst/>
            <a:rect l="l" t="t" r="r" b="b"/>
            <a:pathLst>
              <a:path w="576579" h="697864">
                <a:moveTo>
                  <a:pt x="0" y="0"/>
                </a:moveTo>
                <a:lnTo>
                  <a:pt x="525513" y="697306"/>
                </a:lnTo>
                <a:lnTo>
                  <a:pt x="576186" y="375259"/>
                </a:lnTo>
                <a:lnTo>
                  <a:pt x="0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10734" y="3705951"/>
            <a:ext cx="287020" cy="907415"/>
          </a:xfrm>
          <a:custGeom>
            <a:avLst/>
            <a:gdLst/>
            <a:ahLst/>
            <a:cxnLst/>
            <a:rect l="l" t="t" r="r" b="b"/>
            <a:pathLst>
              <a:path w="287020" h="907414">
                <a:moveTo>
                  <a:pt x="0" y="0"/>
                </a:moveTo>
                <a:lnTo>
                  <a:pt x="12954" y="315849"/>
                </a:lnTo>
                <a:lnTo>
                  <a:pt x="286600" y="907313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6045" y="3606078"/>
            <a:ext cx="158750" cy="806450"/>
          </a:xfrm>
          <a:custGeom>
            <a:avLst/>
            <a:gdLst/>
            <a:ahLst/>
            <a:cxnLst/>
            <a:rect l="l" t="t" r="r" b="b"/>
            <a:pathLst>
              <a:path w="158750" h="806450">
                <a:moveTo>
                  <a:pt x="0" y="0"/>
                </a:moveTo>
                <a:lnTo>
                  <a:pt x="25704" y="490423"/>
                </a:lnTo>
                <a:lnTo>
                  <a:pt x="158711" y="806246"/>
                </a:lnTo>
                <a:lnTo>
                  <a:pt x="0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5751004"/>
            <a:ext cx="9144000" cy="1089025"/>
          </a:xfrm>
          <a:custGeom>
            <a:avLst/>
            <a:gdLst/>
            <a:ahLst/>
            <a:cxnLst/>
            <a:rect l="l" t="t" r="r" b="b"/>
            <a:pathLst>
              <a:path w="9144000" h="1089025">
                <a:moveTo>
                  <a:pt x="0" y="1088999"/>
                </a:moveTo>
                <a:lnTo>
                  <a:pt x="9144000" y="1088999"/>
                </a:lnTo>
                <a:lnTo>
                  <a:pt x="9144000" y="0"/>
                </a:lnTo>
                <a:lnTo>
                  <a:pt x="0" y="0"/>
                </a:lnTo>
                <a:lnTo>
                  <a:pt x="0" y="108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953655"/>
            <a:ext cx="9144000" cy="503555"/>
          </a:xfrm>
          <a:custGeom>
            <a:avLst/>
            <a:gdLst/>
            <a:ahLst/>
            <a:cxnLst/>
            <a:rect l="l" t="t" r="r" b="b"/>
            <a:pathLst>
              <a:path w="9144000" h="503555">
                <a:moveTo>
                  <a:pt x="0" y="503300"/>
                </a:moveTo>
                <a:lnTo>
                  <a:pt x="9144000" y="503300"/>
                </a:lnTo>
                <a:lnTo>
                  <a:pt x="9144000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1772088"/>
            <a:ext cx="818515" cy="944880"/>
          </a:xfrm>
          <a:custGeom>
            <a:avLst/>
            <a:gdLst/>
            <a:ahLst/>
            <a:cxnLst/>
            <a:rect l="l" t="t" r="r" b="b"/>
            <a:pathLst>
              <a:path w="818515" h="944880">
                <a:moveTo>
                  <a:pt x="0" y="0"/>
                </a:moveTo>
                <a:lnTo>
                  <a:pt x="0" y="944638"/>
                </a:lnTo>
                <a:lnTo>
                  <a:pt x="818083" y="472325"/>
                </a:lnTo>
                <a:lnTo>
                  <a:pt x="0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1723025"/>
            <a:ext cx="819150" cy="946150"/>
          </a:xfrm>
          <a:custGeom>
            <a:avLst/>
            <a:gdLst/>
            <a:ahLst/>
            <a:cxnLst/>
            <a:rect l="l" t="t" r="r" b="b"/>
            <a:pathLst>
              <a:path w="819150" h="946150">
                <a:moveTo>
                  <a:pt x="0" y="0"/>
                </a:moveTo>
                <a:lnTo>
                  <a:pt x="0" y="945692"/>
                </a:lnTo>
                <a:lnTo>
                  <a:pt x="819010" y="472846"/>
                </a:lnTo>
                <a:lnTo>
                  <a:pt x="0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76745" y="2114856"/>
            <a:ext cx="51435" cy="262890"/>
          </a:xfrm>
          <a:custGeom>
            <a:avLst/>
            <a:gdLst/>
            <a:ahLst/>
            <a:cxnLst/>
            <a:rect l="l" t="t" r="r" b="b"/>
            <a:pathLst>
              <a:path w="51435" h="262889">
                <a:moveTo>
                  <a:pt x="50990" y="241655"/>
                </a:moveTo>
                <a:lnTo>
                  <a:pt x="48986" y="251550"/>
                </a:lnTo>
                <a:lnTo>
                  <a:pt x="43521" y="257903"/>
                </a:lnTo>
                <a:lnTo>
                  <a:pt x="35415" y="261291"/>
                </a:lnTo>
                <a:lnTo>
                  <a:pt x="25488" y="262293"/>
                </a:lnTo>
                <a:lnTo>
                  <a:pt x="15564" y="261291"/>
                </a:lnTo>
                <a:lnTo>
                  <a:pt x="7462" y="257903"/>
                </a:lnTo>
                <a:lnTo>
                  <a:pt x="2002" y="251550"/>
                </a:lnTo>
                <a:lnTo>
                  <a:pt x="0" y="241655"/>
                </a:lnTo>
                <a:lnTo>
                  <a:pt x="0" y="20637"/>
                </a:lnTo>
                <a:lnTo>
                  <a:pt x="2002" y="10742"/>
                </a:lnTo>
                <a:lnTo>
                  <a:pt x="7462" y="4389"/>
                </a:lnTo>
                <a:lnTo>
                  <a:pt x="15564" y="1001"/>
                </a:lnTo>
                <a:lnTo>
                  <a:pt x="25488" y="0"/>
                </a:lnTo>
                <a:lnTo>
                  <a:pt x="35415" y="1001"/>
                </a:lnTo>
                <a:lnTo>
                  <a:pt x="43521" y="4389"/>
                </a:lnTo>
                <a:lnTo>
                  <a:pt x="48986" y="10742"/>
                </a:lnTo>
                <a:lnTo>
                  <a:pt x="50990" y="20637"/>
                </a:lnTo>
                <a:lnTo>
                  <a:pt x="50990" y="241655"/>
                </a:lnTo>
                <a:close/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91922" y="210220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24" y="0"/>
                </a:lnTo>
              </a:path>
            </a:pathLst>
          </a:custGeom>
          <a:ln w="25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78980" y="1997952"/>
            <a:ext cx="46990" cy="96520"/>
          </a:xfrm>
          <a:custGeom>
            <a:avLst/>
            <a:gdLst/>
            <a:ahLst/>
            <a:cxnLst/>
            <a:rect l="l" t="t" r="r" b="b"/>
            <a:pathLst>
              <a:path w="46989" h="96519">
                <a:moveTo>
                  <a:pt x="21323" y="0"/>
                </a:moveTo>
                <a:lnTo>
                  <a:pt x="30800" y="11809"/>
                </a:lnTo>
                <a:lnTo>
                  <a:pt x="38592" y="24845"/>
                </a:lnTo>
                <a:lnTo>
                  <a:pt x="44026" y="39156"/>
                </a:lnTo>
                <a:lnTo>
                  <a:pt x="46431" y="54787"/>
                </a:lnTo>
                <a:lnTo>
                  <a:pt x="45977" y="68917"/>
                </a:lnTo>
                <a:lnTo>
                  <a:pt x="42716" y="82465"/>
                </a:lnTo>
                <a:lnTo>
                  <a:pt x="35454" y="92601"/>
                </a:lnTo>
                <a:lnTo>
                  <a:pt x="22999" y="96494"/>
                </a:lnTo>
                <a:lnTo>
                  <a:pt x="13712" y="94736"/>
                </a:lnTo>
                <a:lnTo>
                  <a:pt x="6365" y="89849"/>
                </a:lnTo>
                <a:lnTo>
                  <a:pt x="1586" y="82071"/>
                </a:lnTo>
                <a:lnTo>
                  <a:pt x="0" y="71640"/>
                </a:lnTo>
                <a:lnTo>
                  <a:pt x="1524" y="60154"/>
                </a:lnTo>
                <a:lnTo>
                  <a:pt x="5184" y="49798"/>
                </a:lnTo>
                <a:lnTo>
                  <a:pt x="10297" y="40149"/>
                </a:lnTo>
                <a:lnTo>
                  <a:pt x="16179" y="30784"/>
                </a:lnTo>
                <a:lnTo>
                  <a:pt x="19776" y="24308"/>
                </a:lnTo>
                <a:lnTo>
                  <a:pt x="23018" y="15892"/>
                </a:lnTo>
                <a:lnTo>
                  <a:pt x="24127" y="7226"/>
                </a:lnTo>
                <a:lnTo>
                  <a:pt x="21323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>
            <a:off x="1013299" y="1069304"/>
            <a:ext cx="7454265" cy="4475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OPENING PRAYER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</a:pP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God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loving</a:t>
            </a:r>
            <a:r>
              <a:rPr sz="16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Father,</a:t>
            </a:r>
            <a:endParaRPr sz="1600" dirty="0">
              <a:latin typeface="Arial"/>
              <a:cs typeface="Arial"/>
            </a:endParaRPr>
          </a:p>
          <a:p>
            <a:pPr marL="31750" marR="3814445">
              <a:lnSpc>
                <a:spcPts val="1800"/>
              </a:lnSpc>
              <a:spcBef>
                <a:spcPts val="1240"/>
              </a:spcBef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living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stones,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chosen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people,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built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eternal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Church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glory.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1750" marR="4029710">
              <a:lnSpc>
                <a:spcPts val="1800"/>
              </a:lnSpc>
            </a:pPr>
            <a:r>
              <a:rPr sz="1600" spc="-14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gifts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Spirit 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given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Church.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3453129">
              <a:lnSpc>
                <a:spcPts val="18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pour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grace,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together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grow 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faithful</a:t>
            </a:r>
            <a:r>
              <a:rPr sz="16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people.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2938145">
              <a:lnSpc>
                <a:spcPts val="1800"/>
              </a:lnSpc>
            </a:pP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eyes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Son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others,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heart 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love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respond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needs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6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community.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Jesus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Christ,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Lord.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Amen.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87" name="Picture 186" descr="caritas logo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-27133" y="2828867"/>
            <a:ext cx="9198267" cy="3036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2856001"/>
            <a:ext cx="9144000" cy="2982595"/>
          </a:xfrm>
          <a:custGeom>
            <a:avLst/>
            <a:gdLst/>
            <a:ahLst/>
            <a:cxnLst/>
            <a:rect l="l" t="t" r="r" b="b"/>
            <a:pathLst>
              <a:path w="9144000" h="2982595">
                <a:moveTo>
                  <a:pt x="9144000" y="2982595"/>
                </a:moveTo>
                <a:lnTo>
                  <a:pt x="0" y="2982595"/>
                </a:lnTo>
                <a:lnTo>
                  <a:pt x="0" y="0"/>
                </a:lnTo>
                <a:lnTo>
                  <a:pt x="9144000" y="0"/>
                </a:lnTo>
                <a:lnTo>
                  <a:pt x="9144000" y="2982595"/>
                </a:lnTo>
                <a:close/>
              </a:path>
            </a:pathLst>
          </a:custGeom>
          <a:solidFill>
            <a:srgbClr val="F1E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8380" y="2856001"/>
            <a:ext cx="1921510" cy="892810"/>
          </a:xfrm>
          <a:custGeom>
            <a:avLst/>
            <a:gdLst/>
            <a:ahLst/>
            <a:cxnLst/>
            <a:rect l="l" t="t" r="r" b="b"/>
            <a:pathLst>
              <a:path w="1921510" h="892810">
                <a:moveTo>
                  <a:pt x="426453" y="0"/>
                </a:moveTo>
                <a:lnTo>
                  <a:pt x="183240" y="0"/>
                </a:lnTo>
                <a:lnTo>
                  <a:pt x="54762" y="174631"/>
                </a:lnTo>
                <a:lnTo>
                  <a:pt x="0" y="237635"/>
                </a:lnTo>
                <a:lnTo>
                  <a:pt x="212445" y="551808"/>
                </a:lnTo>
                <a:lnTo>
                  <a:pt x="276999" y="514432"/>
                </a:lnTo>
                <a:lnTo>
                  <a:pt x="210070" y="414254"/>
                </a:lnTo>
                <a:lnTo>
                  <a:pt x="166687" y="330866"/>
                </a:lnTo>
                <a:lnTo>
                  <a:pt x="426453" y="0"/>
                </a:lnTo>
                <a:close/>
              </a:path>
              <a:path w="1921510" h="892810">
                <a:moveTo>
                  <a:pt x="1545183" y="0"/>
                </a:moveTo>
                <a:lnTo>
                  <a:pt x="1104091" y="0"/>
                </a:lnTo>
                <a:lnTo>
                  <a:pt x="923975" y="99205"/>
                </a:lnTo>
                <a:lnTo>
                  <a:pt x="805891" y="165931"/>
                </a:lnTo>
                <a:lnTo>
                  <a:pt x="1298943" y="892714"/>
                </a:lnTo>
                <a:lnTo>
                  <a:pt x="1444002" y="876623"/>
                </a:lnTo>
                <a:lnTo>
                  <a:pt x="1921497" y="714508"/>
                </a:lnTo>
                <a:lnTo>
                  <a:pt x="1722412" y="321087"/>
                </a:lnTo>
                <a:lnTo>
                  <a:pt x="1574393" y="59061"/>
                </a:lnTo>
                <a:lnTo>
                  <a:pt x="1545183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032" y="2843790"/>
            <a:ext cx="9161640" cy="2996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38235" y="5118771"/>
            <a:ext cx="6350" cy="34290"/>
          </a:xfrm>
          <a:custGeom>
            <a:avLst/>
            <a:gdLst/>
            <a:ahLst/>
            <a:cxnLst/>
            <a:rect l="l" t="t" r="r" b="b"/>
            <a:pathLst>
              <a:path w="6350" h="34289">
                <a:moveTo>
                  <a:pt x="5764" y="0"/>
                </a:moveTo>
                <a:lnTo>
                  <a:pt x="2730" y="7324"/>
                </a:lnTo>
                <a:lnTo>
                  <a:pt x="0" y="17802"/>
                </a:lnTo>
                <a:lnTo>
                  <a:pt x="2362" y="27924"/>
                </a:lnTo>
                <a:lnTo>
                  <a:pt x="5764" y="33976"/>
                </a:lnTo>
                <a:lnTo>
                  <a:pt x="5764" y="0"/>
                </a:lnTo>
                <a:close/>
              </a:path>
            </a:pathLst>
          </a:custGeom>
          <a:solidFill>
            <a:srgbClr val="B5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4195" y="2856001"/>
            <a:ext cx="412115" cy="2266315"/>
          </a:xfrm>
          <a:custGeom>
            <a:avLst/>
            <a:gdLst/>
            <a:ahLst/>
            <a:cxnLst/>
            <a:rect l="l" t="t" r="r" b="b"/>
            <a:pathLst>
              <a:path w="412114" h="2266315">
                <a:moveTo>
                  <a:pt x="24256" y="2265723"/>
                </a:moveTo>
                <a:lnTo>
                  <a:pt x="0" y="1749188"/>
                </a:lnTo>
                <a:lnTo>
                  <a:pt x="36512" y="1397563"/>
                </a:lnTo>
                <a:lnTo>
                  <a:pt x="122618" y="997335"/>
                </a:lnTo>
                <a:lnTo>
                  <a:pt x="212978" y="592701"/>
                </a:lnTo>
                <a:lnTo>
                  <a:pt x="411578" y="0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8447" y="5121726"/>
            <a:ext cx="224154" cy="716915"/>
          </a:xfrm>
          <a:custGeom>
            <a:avLst/>
            <a:gdLst/>
            <a:ahLst/>
            <a:cxnLst/>
            <a:rect l="l" t="t" r="r" b="b"/>
            <a:pathLst>
              <a:path w="224155" h="716914">
                <a:moveTo>
                  <a:pt x="223924" y="716870"/>
                </a:moveTo>
                <a:lnTo>
                  <a:pt x="117005" y="480225"/>
                </a:lnTo>
                <a:lnTo>
                  <a:pt x="0" y="0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5377" y="2856001"/>
            <a:ext cx="383540" cy="2982595"/>
          </a:xfrm>
          <a:custGeom>
            <a:avLst/>
            <a:gdLst/>
            <a:ahLst/>
            <a:cxnLst/>
            <a:rect l="l" t="t" r="r" b="b"/>
            <a:pathLst>
              <a:path w="383539" h="2982595">
                <a:moveTo>
                  <a:pt x="383019" y="0"/>
                </a:moveTo>
                <a:lnTo>
                  <a:pt x="179666" y="631855"/>
                </a:lnTo>
                <a:lnTo>
                  <a:pt x="83019" y="1020932"/>
                </a:lnTo>
                <a:lnTo>
                  <a:pt x="22555" y="1404815"/>
                </a:lnTo>
                <a:lnTo>
                  <a:pt x="0" y="1722556"/>
                </a:lnTo>
                <a:lnTo>
                  <a:pt x="38988" y="2200406"/>
                </a:lnTo>
                <a:lnTo>
                  <a:pt x="166865" y="2696481"/>
                </a:lnTo>
                <a:lnTo>
                  <a:pt x="189014" y="2741071"/>
                </a:lnTo>
                <a:lnTo>
                  <a:pt x="294964" y="2982595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81183" y="5804841"/>
            <a:ext cx="62865" cy="34290"/>
          </a:xfrm>
          <a:custGeom>
            <a:avLst/>
            <a:gdLst/>
            <a:ahLst/>
            <a:cxnLst/>
            <a:rect l="l" t="t" r="r" b="b"/>
            <a:pathLst>
              <a:path w="62865" h="34289">
                <a:moveTo>
                  <a:pt x="0" y="33754"/>
                </a:moveTo>
                <a:lnTo>
                  <a:pt x="62816" y="0"/>
                </a:lnTo>
              </a:path>
            </a:pathLst>
          </a:custGeom>
          <a:ln w="10858">
            <a:solidFill>
              <a:srgbClr val="AAAAA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5211" y="2856001"/>
            <a:ext cx="930275" cy="2982595"/>
          </a:xfrm>
          <a:custGeom>
            <a:avLst/>
            <a:gdLst/>
            <a:ahLst/>
            <a:cxnLst/>
            <a:rect l="l" t="t" r="r" b="b"/>
            <a:pathLst>
              <a:path w="930275" h="2982595">
                <a:moveTo>
                  <a:pt x="1336" y="0"/>
                </a:moveTo>
                <a:lnTo>
                  <a:pt x="0" y="77943"/>
                </a:lnTo>
                <a:lnTo>
                  <a:pt x="16319" y="545316"/>
                </a:lnTo>
                <a:lnTo>
                  <a:pt x="98602" y="1195746"/>
                </a:lnTo>
                <a:lnTo>
                  <a:pt x="212420" y="1648666"/>
                </a:lnTo>
                <a:lnTo>
                  <a:pt x="292493" y="1927673"/>
                </a:lnTo>
                <a:lnTo>
                  <a:pt x="436880" y="2320166"/>
                </a:lnTo>
                <a:lnTo>
                  <a:pt x="527265" y="2506894"/>
                </a:lnTo>
                <a:lnTo>
                  <a:pt x="667270" y="2704125"/>
                </a:lnTo>
                <a:lnTo>
                  <a:pt x="892848" y="2955649"/>
                </a:lnTo>
                <a:lnTo>
                  <a:pt x="929931" y="2982595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1559" y="3058709"/>
            <a:ext cx="4472940" cy="2018030"/>
          </a:xfrm>
          <a:custGeom>
            <a:avLst/>
            <a:gdLst/>
            <a:ahLst/>
            <a:cxnLst/>
            <a:rect l="l" t="t" r="r" b="b"/>
            <a:pathLst>
              <a:path w="4472940" h="2018029">
                <a:moveTo>
                  <a:pt x="4472441" y="0"/>
                </a:moveTo>
                <a:lnTo>
                  <a:pt x="3928503" y="264213"/>
                </a:lnTo>
                <a:lnTo>
                  <a:pt x="3639439" y="381992"/>
                </a:lnTo>
                <a:lnTo>
                  <a:pt x="3131134" y="583249"/>
                </a:lnTo>
                <a:lnTo>
                  <a:pt x="2754769" y="705525"/>
                </a:lnTo>
                <a:lnTo>
                  <a:pt x="2534488" y="779769"/>
                </a:lnTo>
                <a:lnTo>
                  <a:pt x="2034895" y="982461"/>
                </a:lnTo>
                <a:lnTo>
                  <a:pt x="1583372" y="1205460"/>
                </a:lnTo>
                <a:lnTo>
                  <a:pt x="711682" y="1668439"/>
                </a:lnTo>
                <a:lnTo>
                  <a:pt x="198513" y="1911517"/>
                </a:lnTo>
                <a:lnTo>
                  <a:pt x="0" y="2017524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2012" y="3015412"/>
            <a:ext cx="5262245" cy="2510790"/>
          </a:xfrm>
          <a:custGeom>
            <a:avLst/>
            <a:gdLst/>
            <a:ahLst/>
            <a:cxnLst/>
            <a:rect l="l" t="t" r="r" b="b"/>
            <a:pathLst>
              <a:path w="5262245" h="2510790">
                <a:moveTo>
                  <a:pt x="0" y="2510510"/>
                </a:moveTo>
                <a:lnTo>
                  <a:pt x="175488" y="2385199"/>
                </a:lnTo>
                <a:lnTo>
                  <a:pt x="288366" y="2311336"/>
                </a:lnTo>
                <a:lnTo>
                  <a:pt x="766635" y="2024672"/>
                </a:lnTo>
                <a:lnTo>
                  <a:pt x="970318" y="1921662"/>
                </a:lnTo>
                <a:lnTo>
                  <a:pt x="1483995" y="1678368"/>
                </a:lnTo>
                <a:lnTo>
                  <a:pt x="2357234" y="1214590"/>
                </a:lnTo>
                <a:lnTo>
                  <a:pt x="2809976" y="991070"/>
                </a:lnTo>
                <a:lnTo>
                  <a:pt x="3310953" y="787832"/>
                </a:lnTo>
                <a:lnTo>
                  <a:pt x="3532466" y="713181"/>
                </a:lnTo>
                <a:lnTo>
                  <a:pt x="3907955" y="591134"/>
                </a:lnTo>
                <a:lnTo>
                  <a:pt x="4414977" y="390398"/>
                </a:lnTo>
                <a:lnTo>
                  <a:pt x="4702683" y="273139"/>
                </a:lnTo>
                <a:lnTo>
                  <a:pt x="5246306" y="9182"/>
                </a:lnTo>
                <a:lnTo>
                  <a:pt x="5261987" y="0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2581" y="5148502"/>
            <a:ext cx="145415" cy="252095"/>
          </a:xfrm>
          <a:custGeom>
            <a:avLst/>
            <a:gdLst/>
            <a:ahLst/>
            <a:cxnLst/>
            <a:rect l="l" t="t" r="r" b="b"/>
            <a:pathLst>
              <a:path w="145414" h="252095">
                <a:moveTo>
                  <a:pt x="49314" y="0"/>
                </a:moveTo>
                <a:lnTo>
                  <a:pt x="0" y="30213"/>
                </a:lnTo>
                <a:lnTo>
                  <a:pt x="144919" y="252107"/>
                </a:lnTo>
              </a:path>
            </a:pathLst>
          </a:custGeom>
          <a:ln w="2876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12581" y="5148502"/>
            <a:ext cx="145415" cy="252095"/>
          </a:xfrm>
          <a:custGeom>
            <a:avLst/>
            <a:gdLst/>
            <a:ahLst/>
            <a:cxnLst/>
            <a:rect l="l" t="t" r="r" b="b"/>
            <a:pathLst>
              <a:path w="145414" h="252095">
                <a:moveTo>
                  <a:pt x="49314" y="0"/>
                </a:moveTo>
                <a:lnTo>
                  <a:pt x="0" y="30213"/>
                </a:lnTo>
                <a:lnTo>
                  <a:pt x="144919" y="252107"/>
                </a:lnTo>
              </a:path>
            </a:pathLst>
          </a:custGeom>
          <a:ln w="17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2581" y="5148502"/>
            <a:ext cx="145415" cy="252095"/>
          </a:xfrm>
          <a:custGeom>
            <a:avLst/>
            <a:gdLst/>
            <a:ahLst/>
            <a:cxnLst/>
            <a:rect l="l" t="t" r="r" b="b"/>
            <a:pathLst>
              <a:path w="145414" h="252095">
                <a:moveTo>
                  <a:pt x="49314" y="0"/>
                </a:moveTo>
                <a:lnTo>
                  <a:pt x="0" y="30213"/>
                </a:lnTo>
                <a:lnTo>
                  <a:pt x="144919" y="252107"/>
                </a:lnTo>
              </a:path>
            </a:pathLst>
          </a:custGeom>
          <a:ln w="7061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12581" y="5148502"/>
            <a:ext cx="145415" cy="252095"/>
          </a:xfrm>
          <a:custGeom>
            <a:avLst/>
            <a:gdLst/>
            <a:ahLst/>
            <a:cxnLst/>
            <a:rect l="l" t="t" r="r" b="b"/>
            <a:pathLst>
              <a:path w="145414" h="252095">
                <a:moveTo>
                  <a:pt x="49314" y="0"/>
                </a:moveTo>
                <a:lnTo>
                  <a:pt x="0" y="30213"/>
                </a:lnTo>
                <a:lnTo>
                  <a:pt x="144919" y="252107"/>
                </a:lnTo>
              </a:path>
            </a:pathLst>
          </a:custGeom>
          <a:ln w="27139">
            <a:solidFill>
              <a:srgbClr val="EEA9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81788" y="5087572"/>
            <a:ext cx="508000" cy="295910"/>
          </a:xfrm>
          <a:custGeom>
            <a:avLst/>
            <a:gdLst/>
            <a:ahLst/>
            <a:cxnLst/>
            <a:rect l="l" t="t" r="r" b="b"/>
            <a:pathLst>
              <a:path w="508000" h="295910">
                <a:moveTo>
                  <a:pt x="0" y="0"/>
                </a:moveTo>
                <a:lnTo>
                  <a:pt x="92735" y="120103"/>
                </a:lnTo>
                <a:lnTo>
                  <a:pt x="190944" y="208292"/>
                </a:lnTo>
                <a:lnTo>
                  <a:pt x="271449" y="252323"/>
                </a:lnTo>
                <a:lnTo>
                  <a:pt x="422922" y="283044"/>
                </a:lnTo>
                <a:lnTo>
                  <a:pt x="507733" y="295592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1677" y="5525928"/>
            <a:ext cx="390525" cy="313055"/>
          </a:xfrm>
          <a:custGeom>
            <a:avLst/>
            <a:gdLst/>
            <a:ahLst/>
            <a:cxnLst/>
            <a:rect l="l" t="t" r="r" b="b"/>
            <a:pathLst>
              <a:path w="390525" h="313054">
                <a:moveTo>
                  <a:pt x="0" y="312667"/>
                </a:moveTo>
                <a:lnTo>
                  <a:pt x="292078" y="74231"/>
                </a:lnTo>
                <a:lnTo>
                  <a:pt x="390338" y="0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95725" y="2856001"/>
            <a:ext cx="3086100" cy="2232025"/>
          </a:xfrm>
          <a:custGeom>
            <a:avLst/>
            <a:gdLst/>
            <a:ahLst/>
            <a:cxnLst/>
            <a:rect l="l" t="t" r="r" b="b"/>
            <a:pathLst>
              <a:path w="3086100" h="2232025">
                <a:moveTo>
                  <a:pt x="0" y="0"/>
                </a:moveTo>
                <a:lnTo>
                  <a:pt x="333498" y="608962"/>
                </a:lnTo>
                <a:lnTo>
                  <a:pt x="412301" y="759114"/>
                </a:lnTo>
                <a:lnTo>
                  <a:pt x="477185" y="847494"/>
                </a:lnTo>
                <a:lnTo>
                  <a:pt x="573121" y="922627"/>
                </a:lnTo>
                <a:lnTo>
                  <a:pt x="660078" y="979891"/>
                </a:lnTo>
                <a:lnTo>
                  <a:pt x="771330" y="1021001"/>
                </a:lnTo>
                <a:lnTo>
                  <a:pt x="877997" y="1042947"/>
                </a:lnTo>
                <a:lnTo>
                  <a:pt x="975381" y="1055634"/>
                </a:lnTo>
                <a:lnTo>
                  <a:pt x="1106064" y="1059673"/>
                </a:lnTo>
                <a:lnTo>
                  <a:pt x="1317786" y="1048243"/>
                </a:lnTo>
                <a:lnTo>
                  <a:pt x="1906862" y="999779"/>
                </a:lnTo>
                <a:lnTo>
                  <a:pt x="2201668" y="986863"/>
                </a:lnTo>
                <a:lnTo>
                  <a:pt x="2302607" y="997277"/>
                </a:lnTo>
                <a:lnTo>
                  <a:pt x="2382731" y="1024354"/>
                </a:lnTo>
                <a:lnTo>
                  <a:pt x="2456582" y="1073643"/>
                </a:lnTo>
                <a:lnTo>
                  <a:pt x="2512589" y="1132939"/>
                </a:lnTo>
                <a:lnTo>
                  <a:pt x="2728527" y="1484208"/>
                </a:lnTo>
                <a:lnTo>
                  <a:pt x="3086057" y="2231565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56027" y="4897946"/>
            <a:ext cx="441959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solidFill>
                  <a:srgbClr val="777777"/>
                </a:solidFill>
                <a:latin typeface="Arial"/>
                <a:cs typeface="Arial"/>
              </a:rPr>
              <a:t>St.</a:t>
            </a:r>
            <a:r>
              <a:rPr sz="650" spc="-114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777777"/>
                </a:solidFill>
                <a:latin typeface="Arial"/>
                <a:cs typeface="Arial"/>
              </a:rPr>
              <a:t>James's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81352" y="3841652"/>
            <a:ext cx="5092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0" dirty="0">
                <a:solidFill>
                  <a:srgbClr val="777777"/>
                </a:solidFill>
                <a:latin typeface="Arial"/>
                <a:cs typeface="Arial"/>
              </a:rPr>
              <a:t>Piccadilly</a:t>
            </a:r>
            <a:r>
              <a:rPr sz="500" spc="-10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777777"/>
                </a:solidFill>
                <a:latin typeface="Arial"/>
                <a:cs typeface="Arial"/>
              </a:rPr>
              <a:t>Circus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95658" y="3989047"/>
            <a:ext cx="52197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35" dirty="0">
                <a:solidFill>
                  <a:srgbClr val="4856AC"/>
                </a:solidFill>
                <a:latin typeface="Arial"/>
                <a:cs typeface="Arial"/>
              </a:rPr>
              <a:t>P</a:t>
            </a:r>
            <a:r>
              <a:rPr sz="450" b="1" spc="-15" dirty="0">
                <a:solidFill>
                  <a:srgbClr val="4856AC"/>
                </a:solidFill>
                <a:latin typeface="Arial"/>
                <a:cs typeface="Arial"/>
              </a:rPr>
              <a:t>i</a:t>
            </a:r>
            <a:r>
              <a:rPr sz="450" b="1" spc="15" dirty="0">
                <a:solidFill>
                  <a:srgbClr val="4856AC"/>
                </a:solidFill>
                <a:latin typeface="Arial"/>
                <a:cs typeface="Arial"/>
              </a:rPr>
              <a:t>c</a:t>
            </a:r>
            <a:r>
              <a:rPr sz="450" b="1" dirty="0">
                <a:solidFill>
                  <a:srgbClr val="4856AC"/>
                </a:solidFill>
                <a:latin typeface="Arial"/>
                <a:cs typeface="Arial"/>
              </a:rPr>
              <a:t>c</a:t>
            </a:r>
            <a:r>
              <a:rPr sz="450" b="1" spc="45" dirty="0">
                <a:solidFill>
                  <a:srgbClr val="4856AC"/>
                </a:solidFill>
                <a:latin typeface="Arial"/>
                <a:cs typeface="Arial"/>
              </a:rPr>
              <a:t>a</a:t>
            </a:r>
            <a:r>
              <a:rPr sz="450" b="1" spc="20" dirty="0">
                <a:solidFill>
                  <a:srgbClr val="4856AC"/>
                </a:solidFill>
                <a:latin typeface="Arial"/>
                <a:cs typeface="Arial"/>
              </a:rPr>
              <a:t>d</a:t>
            </a:r>
            <a:r>
              <a:rPr sz="450" b="1" spc="-5" dirty="0">
                <a:solidFill>
                  <a:srgbClr val="4856AC"/>
                </a:solidFill>
                <a:latin typeface="Arial"/>
                <a:cs typeface="Arial"/>
              </a:rPr>
              <a:t>ill</a:t>
            </a:r>
            <a:r>
              <a:rPr sz="450" b="1" spc="65" dirty="0">
                <a:solidFill>
                  <a:srgbClr val="4856AC"/>
                </a:solidFill>
                <a:latin typeface="Arial"/>
                <a:cs typeface="Arial"/>
              </a:rPr>
              <a:t>y</a:t>
            </a:r>
            <a:r>
              <a:rPr sz="450" b="1" spc="-5" dirty="0">
                <a:solidFill>
                  <a:srgbClr val="4856AC"/>
                </a:solidFill>
                <a:latin typeface="Arial"/>
                <a:cs typeface="Arial"/>
              </a:rPr>
              <a:t> </a:t>
            </a:r>
            <a:r>
              <a:rPr sz="450" b="1" spc="15" dirty="0">
                <a:solidFill>
                  <a:srgbClr val="4856AC"/>
                </a:solidFill>
                <a:latin typeface="Arial"/>
                <a:cs typeface="Arial"/>
              </a:rPr>
              <a:t>C</a:t>
            </a:r>
            <a:r>
              <a:rPr sz="450" b="1" dirty="0">
                <a:solidFill>
                  <a:srgbClr val="4856AC"/>
                </a:solidFill>
                <a:latin typeface="Arial"/>
                <a:cs typeface="Arial"/>
              </a:rPr>
              <a:t>i</a:t>
            </a:r>
            <a:r>
              <a:rPr sz="450" b="1" spc="30" dirty="0">
                <a:solidFill>
                  <a:srgbClr val="4856AC"/>
                </a:solidFill>
                <a:latin typeface="Arial"/>
                <a:cs typeface="Arial"/>
              </a:rPr>
              <a:t>r</a:t>
            </a:r>
            <a:r>
              <a:rPr sz="450" b="1" dirty="0">
                <a:solidFill>
                  <a:srgbClr val="4856AC"/>
                </a:solidFill>
                <a:latin typeface="Arial"/>
                <a:cs typeface="Arial"/>
              </a:rPr>
              <a:t>c</a:t>
            </a:r>
            <a:r>
              <a:rPr sz="450" b="1" spc="15" dirty="0">
                <a:solidFill>
                  <a:srgbClr val="4856AC"/>
                </a:solidFill>
                <a:latin typeface="Arial"/>
                <a:cs typeface="Arial"/>
              </a:rPr>
              <a:t>u</a:t>
            </a:r>
            <a:r>
              <a:rPr sz="450" b="1" spc="25" dirty="0">
                <a:solidFill>
                  <a:srgbClr val="4856AC"/>
                </a:solidFill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56621" y="4920058"/>
            <a:ext cx="86834" cy="86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63215" y="2856001"/>
            <a:ext cx="76200" cy="48895"/>
          </a:xfrm>
          <a:custGeom>
            <a:avLst/>
            <a:gdLst/>
            <a:ahLst/>
            <a:cxnLst/>
            <a:rect l="l" t="t" r="r" b="b"/>
            <a:pathLst>
              <a:path w="76200" h="48894">
                <a:moveTo>
                  <a:pt x="5422" y="0"/>
                </a:moveTo>
                <a:lnTo>
                  <a:pt x="0" y="0"/>
                </a:lnTo>
                <a:lnTo>
                  <a:pt x="76" y="13266"/>
                </a:lnTo>
                <a:lnTo>
                  <a:pt x="339" y="22989"/>
                </a:lnTo>
                <a:lnTo>
                  <a:pt x="2713" y="29436"/>
                </a:lnTo>
                <a:lnTo>
                  <a:pt x="9156" y="31812"/>
                </a:lnTo>
                <a:lnTo>
                  <a:pt x="21704" y="32151"/>
                </a:lnTo>
                <a:lnTo>
                  <a:pt x="24358" y="32151"/>
                </a:lnTo>
                <a:lnTo>
                  <a:pt x="26619" y="31706"/>
                </a:lnTo>
                <a:lnTo>
                  <a:pt x="28663" y="31135"/>
                </a:lnTo>
                <a:lnTo>
                  <a:pt x="28346" y="28531"/>
                </a:lnTo>
                <a:lnTo>
                  <a:pt x="28498" y="26715"/>
                </a:lnTo>
                <a:lnTo>
                  <a:pt x="5422" y="26715"/>
                </a:lnTo>
                <a:lnTo>
                  <a:pt x="5422" y="0"/>
                </a:lnTo>
                <a:close/>
              </a:path>
              <a:path w="76200" h="48894">
                <a:moveTo>
                  <a:pt x="28498" y="25534"/>
                </a:moveTo>
                <a:lnTo>
                  <a:pt x="26619" y="26271"/>
                </a:lnTo>
                <a:lnTo>
                  <a:pt x="24358" y="26715"/>
                </a:lnTo>
                <a:lnTo>
                  <a:pt x="28498" y="26715"/>
                </a:lnTo>
                <a:lnTo>
                  <a:pt x="28498" y="25534"/>
                </a:lnTo>
                <a:close/>
              </a:path>
              <a:path w="76200" h="48894">
                <a:moveTo>
                  <a:pt x="24676" y="7729"/>
                </a:moveTo>
                <a:lnTo>
                  <a:pt x="13754" y="7729"/>
                </a:lnTo>
                <a:lnTo>
                  <a:pt x="10858" y="13266"/>
                </a:lnTo>
                <a:lnTo>
                  <a:pt x="10858" y="18575"/>
                </a:lnTo>
                <a:lnTo>
                  <a:pt x="28498" y="18575"/>
                </a:lnTo>
                <a:lnTo>
                  <a:pt x="28498" y="9596"/>
                </a:lnTo>
                <a:lnTo>
                  <a:pt x="26835" y="8402"/>
                </a:lnTo>
                <a:lnTo>
                  <a:pt x="24676" y="7729"/>
                </a:lnTo>
                <a:close/>
              </a:path>
              <a:path w="76200" h="48894">
                <a:moveTo>
                  <a:pt x="75984" y="0"/>
                </a:moveTo>
                <a:lnTo>
                  <a:pt x="32562" y="0"/>
                </a:lnTo>
                <a:lnTo>
                  <a:pt x="32654" y="30109"/>
                </a:lnTo>
                <a:lnTo>
                  <a:pt x="32901" y="39270"/>
                </a:lnTo>
                <a:lnTo>
                  <a:pt x="35275" y="45718"/>
                </a:lnTo>
                <a:lnTo>
                  <a:pt x="41719" y="48093"/>
                </a:lnTo>
                <a:lnTo>
                  <a:pt x="54267" y="48432"/>
                </a:lnTo>
                <a:lnTo>
                  <a:pt x="66822" y="45039"/>
                </a:lnTo>
                <a:lnTo>
                  <a:pt x="73269" y="37574"/>
                </a:lnTo>
                <a:lnTo>
                  <a:pt x="48844" y="37574"/>
                </a:lnTo>
                <a:lnTo>
                  <a:pt x="43421" y="32151"/>
                </a:lnTo>
                <a:lnTo>
                  <a:pt x="43421" y="26715"/>
                </a:lnTo>
                <a:lnTo>
                  <a:pt x="75984" y="26715"/>
                </a:lnTo>
                <a:lnTo>
                  <a:pt x="75984" y="15870"/>
                </a:lnTo>
                <a:lnTo>
                  <a:pt x="43116" y="15870"/>
                </a:lnTo>
                <a:lnTo>
                  <a:pt x="40703" y="13457"/>
                </a:lnTo>
                <a:lnTo>
                  <a:pt x="40703" y="7449"/>
                </a:lnTo>
                <a:lnTo>
                  <a:pt x="43116" y="5011"/>
                </a:lnTo>
                <a:lnTo>
                  <a:pt x="75984" y="5011"/>
                </a:lnTo>
                <a:lnTo>
                  <a:pt x="75984" y="0"/>
                </a:lnTo>
                <a:close/>
              </a:path>
              <a:path w="76200" h="48894">
                <a:moveTo>
                  <a:pt x="75984" y="26715"/>
                </a:moveTo>
                <a:lnTo>
                  <a:pt x="65125" y="26715"/>
                </a:lnTo>
                <a:lnTo>
                  <a:pt x="65125" y="32151"/>
                </a:lnTo>
                <a:lnTo>
                  <a:pt x="59702" y="37574"/>
                </a:lnTo>
                <a:lnTo>
                  <a:pt x="73269" y="37574"/>
                </a:lnTo>
                <a:lnTo>
                  <a:pt x="75644" y="30109"/>
                </a:lnTo>
                <a:lnTo>
                  <a:pt x="75984" y="26715"/>
                </a:lnTo>
                <a:close/>
              </a:path>
              <a:path w="76200" h="48894">
                <a:moveTo>
                  <a:pt x="59397" y="5011"/>
                </a:moveTo>
                <a:lnTo>
                  <a:pt x="49123" y="5011"/>
                </a:lnTo>
                <a:lnTo>
                  <a:pt x="51561" y="7449"/>
                </a:lnTo>
                <a:lnTo>
                  <a:pt x="51561" y="13457"/>
                </a:lnTo>
                <a:lnTo>
                  <a:pt x="49123" y="15870"/>
                </a:lnTo>
                <a:lnTo>
                  <a:pt x="59397" y="15870"/>
                </a:lnTo>
                <a:lnTo>
                  <a:pt x="56984" y="13457"/>
                </a:lnTo>
                <a:lnTo>
                  <a:pt x="56984" y="7449"/>
                </a:lnTo>
                <a:lnTo>
                  <a:pt x="59397" y="5011"/>
                </a:lnTo>
                <a:close/>
              </a:path>
              <a:path w="76200" h="48894">
                <a:moveTo>
                  <a:pt x="75984" y="5011"/>
                </a:moveTo>
                <a:lnTo>
                  <a:pt x="65405" y="5011"/>
                </a:lnTo>
                <a:lnTo>
                  <a:pt x="67843" y="7449"/>
                </a:lnTo>
                <a:lnTo>
                  <a:pt x="67843" y="13457"/>
                </a:lnTo>
                <a:lnTo>
                  <a:pt x="65405" y="15870"/>
                </a:lnTo>
                <a:lnTo>
                  <a:pt x="75984" y="15870"/>
                </a:lnTo>
                <a:lnTo>
                  <a:pt x="75984" y="5011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86749" y="3464340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58" y="0"/>
                </a:moveTo>
                <a:lnTo>
                  <a:pt x="2438" y="0"/>
                </a:lnTo>
                <a:lnTo>
                  <a:pt x="0" y="2425"/>
                </a:lnTo>
                <a:lnTo>
                  <a:pt x="0" y="68135"/>
                </a:lnTo>
                <a:lnTo>
                  <a:pt x="2438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32" y="65125"/>
                </a:lnTo>
                <a:lnTo>
                  <a:pt x="5422" y="64528"/>
                </a:lnTo>
                <a:lnTo>
                  <a:pt x="5422" y="60312"/>
                </a:lnTo>
                <a:lnTo>
                  <a:pt x="6032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32" y="54267"/>
                </a:lnTo>
                <a:lnTo>
                  <a:pt x="5422" y="53682"/>
                </a:lnTo>
                <a:lnTo>
                  <a:pt x="5422" y="49466"/>
                </a:lnTo>
                <a:lnTo>
                  <a:pt x="6032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32" y="43421"/>
                </a:lnTo>
                <a:lnTo>
                  <a:pt x="5422" y="42824"/>
                </a:lnTo>
                <a:lnTo>
                  <a:pt x="5422" y="38608"/>
                </a:lnTo>
                <a:lnTo>
                  <a:pt x="6032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32" y="32562"/>
                </a:lnTo>
                <a:lnTo>
                  <a:pt x="5422" y="31965"/>
                </a:lnTo>
                <a:lnTo>
                  <a:pt x="5422" y="27749"/>
                </a:lnTo>
                <a:lnTo>
                  <a:pt x="6032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32" y="21704"/>
                </a:lnTo>
                <a:lnTo>
                  <a:pt x="5422" y="21120"/>
                </a:lnTo>
                <a:lnTo>
                  <a:pt x="5422" y="16903"/>
                </a:lnTo>
                <a:lnTo>
                  <a:pt x="6032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32" y="10858"/>
                </a:lnTo>
                <a:lnTo>
                  <a:pt x="5422" y="10261"/>
                </a:lnTo>
                <a:lnTo>
                  <a:pt x="5422" y="6045"/>
                </a:lnTo>
                <a:lnTo>
                  <a:pt x="6032" y="5422"/>
                </a:lnTo>
                <a:lnTo>
                  <a:pt x="75971" y="5422"/>
                </a:lnTo>
                <a:lnTo>
                  <a:pt x="75971" y="2425"/>
                </a:lnTo>
                <a:lnTo>
                  <a:pt x="73558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61" y="59702"/>
                </a:lnTo>
                <a:lnTo>
                  <a:pt x="10845" y="60312"/>
                </a:lnTo>
                <a:lnTo>
                  <a:pt x="10845" y="64528"/>
                </a:lnTo>
                <a:lnTo>
                  <a:pt x="10261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35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35" y="65125"/>
                </a:lnTo>
                <a:lnTo>
                  <a:pt x="65125" y="64528"/>
                </a:lnTo>
                <a:lnTo>
                  <a:pt x="65125" y="60312"/>
                </a:lnTo>
                <a:lnTo>
                  <a:pt x="65735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35" y="54267"/>
                </a:lnTo>
                <a:lnTo>
                  <a:pt x="65125" y="53682"/>
                </a:lnTo>
                <a:lnTo>
                  <a:pt x="65125" y="49466"/>
                </a:lnTo>
                <a:lnTo>
                  <a:pt x="65735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35" y="43421"/>
                </a:lnTo>
                <a:lnTo>
                  <a:pt x="65125" y="42824"/>
                </a:lnTo>
                <a:lnTo>
                  <a:pt x="65125" y="38608"/>
                </a:lnTo>
                <a:lnTo>
                  <a:pt x="65735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51" y="59702"/>
                </a:lnTo>
                <a:lnTo>
                  <a:pt x="70548" y="60312"/>
                </a:lnTo>
                <a:lnTo>
                  <a:pt x="70548" y="64528"/>
                </a:lnTo>
                <a:lnTo>
                  <a:pt x="69951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61" y="48844"/>
                </a:lnTo>
                <a:lnTo>
                  <a:pt x="10845" y="49466"/>
                </a:lnTo>
                <a:lnTo>
                  <a:pt x="10845" y="53682"/>
                </a:lnTo>
                <a:lnTo>
                  <a:pt x="10261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51" y="48844"/>
                </a:lnTo>
                <a:lnTo>
                  <a:pt x="70548" y="49466"/>
                </a:lnTo>
                <a:lnTo>
                  <a:pt x="70548" y="53682"/>
                </a:lnTo>
                <a:lnTo>
                  <a:pt x="69951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61" y="37985"/>
                </a:lnTo>
                <a:lnTo>
                  <a:pt x="10845" y="38608"/>
                </a:lnTo>
                <a:lnTo>
                  <a:pt x="10845" y="42824"/>
                </a:lnTo>
                <a:lnTo>
                  <a:pt x="10261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51" y="37985"/>
                </a:lnTo>
                <a:lnTo>
                  <a:pt x="70548" y="38608"/>
                </a:lnTo>
                <a:lnTo>
                  <a:pt x="70548" y="42824"/>
                </a:lnTo>
                <a:lnTo>
                  <a:pt x="69951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61" y="27139"/>
                </a:lnTo>
                <a:lnTo>
                  <a:pt x="10845" y="27749"/>
                </a:lnTo>
                <a:lnTo>
                  <a:pt x="10845" y="31965"/>
                </a:lnTo>
                <a:lnTo>
                  <a:pt x="10261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35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35" y="32562"/>
                </a:lnTo>
                <a:lnTo>
                  <a:pt x="65125" y="31965"/>
                </a:lnTo>
                <a:lnTo>
                  <a:pt x="65125" y="27749"/>
                </a:lnTo>
                <a:lnTo>
                  <a:pt x="65735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35" y="21704"/>
                </a:lnTo>
                <a:lnTo>
                  <a:pt x="65125" y="21120"/>
                </a:lnTo>
                <a:lnTo>
                  <a:pt x="65125" y="16903"/>
                </a:lnTo>
                <a:lnTo>
                  <a:pt x="65735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35" y="10858"/>
                </a:lnTo>
                <a:lnTo>
                  <a:pt x="65125" y="10261"/>
                </a:lnTo>
                <a:lnTo>
                  <a:pt x="65125" y="6045"/>
                </a:lnTo>
                <a:lnTo>
                  <a:pt x="65735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51" y="27139"/>
                </a:lnTo>
                <a:lnTo>
                  <a:pt x="70548" y="27749"/>
                </a:lnTo>
                <a:lnTo>
                  <a:pt x="70548" y="31965"/>
                </a:lnTo>
                <a:lnTo>
                  <a:pt x="69951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61" y="16281"/>
                </a:lnTo>
                <a:lnTo>
                  <a:pt x="10845" y="16903"/>
                </a:lnTo>
                <a:lnTo>
                  <a:pt x="10845" y="21120"/>
                </a:lnTo>
                <a:lnTo>
                  <a:pt x="10261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51" y="16281"/>
                </a:lnTo>
                <a:lnTo>
                  <a:pt x="70548" y="16903"/>
                </a:lnTo>
                <a:lnTo>
                  <a:pt x="70548" y="21120"/>
                </a:lnTo>
                <a:lnTo>
                  <a:pt x="69951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61" y="5422"/>
                </a:lnTo>
                <a:lnTo>
                  <a:pt x="10845" y="6045"/>
                </a:lnTo>
                <a:lnTo>
                  <a:pt x="10845" y="10261"/>
                </a:lnTo>
                <a:lnTo>
                  <a:pt x="10261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51" y="5422"/>
                </a:lnTo>
                <a:lnTo>
                  <a:pt x="70548" y="6045"/>
                </a:lnTo>
                <a:lnTo>
                  <a:pt x="70548" y="10261"/>
                </a:lnTo>
                <a:lnTo>
                  <a:pt x="69951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38267" y="50169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82"/>
                </a:lnTo>
                <a:lnTo>
                  <a:pt x="40703" y="34988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29"/>
                </a:lnTo>
                <a:lnTo>
                  <a:pt x="54273" y="21729"/>
                </a:lnTo>
                <a:lnTo>
                  <a:pt x="43926" y="20317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32"/>
                </a:lnTo>
                <a:lnTo>
                  <a:pt x="28663" y="58686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48"/>
                </a:lnTo>
                <a:lnTo>
                  <a:pt x="21710" y="5448"/>
                </a:lnTo>
                <a:lnTo>
                  <a:pt x="11363" y="4036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44" y="53809"/>
                </a:lnTo>
                <a:lnTo>
                  <a:pt x="24384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49" y="32562"/>
                </a:lnTo>
                <a:lnTo>
                  <a:pt x="51561" y="34988"/>
                </a:lnTo>
                <a:lnTo>
                  <a:pt x="51561" y="40982"/>
                </a:lnTo>
                <a:lnTo>
                  <a:pt x="49149" y="43421"/>
                </a:lnTo>
                <a:lnTo>
                  <a:pt x="59423" y="43421"/>
                </a:lnTo>
                <a:lnTo>
                  <a:pt x="56984" y="40982"/>
                </a:lnTo>
                <a:lnTo>
                  <a:pt x="56984" y="34988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17" y="32562"/>
                </a:lnTo>
                <a:lnTo>
                  <a:pt x="67843" y="34988"/>
                </a:lnTo>
                <a:lnTo>
                  <a:pt x="67843" y="40982"/>
                </a:lnTo>
                <a:lnTo>
                  <a:pt x="65417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86" y="16281"/>
                </a:moveTo>
                <a:lnTo>
                  <a:pt x="10579" y="16281"/>
                </a:lnTo>
                <a:lnTo>
                  <a:pt x="8140" y="18707"/>
                </a:lnTo>
                <a:lnTo>
                  <a:pt x="8140" y="24701"/>
                </a:lnTo>
                <a:lnTo>
                  <a:pt x="10579" y="27139"/>
                </a:lnTo>
                <a:lnTo>
                  <a:pt x="16586" y="27139"/>
                </a:lnTo>
                <a:lnTo>
                  <a:pt x="18999" y="24701"/>
                </a:lnTo>
                <a:lnTo>
                  <a:pt x="18999" y="18707"/>
                </a:lnTo>
                <a:lnTo>
                  <a:pt x="16586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17"/>
                </a:lnTo>
                <a:lnTo>
                  <a:pt x="54273" y="21729"/>
                </a:lnTo>
                <a:lnTo>
                  <a:pt x="75984" y="2172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81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1"/>
                </a:lnTo>
                <a:lnTo>
                  <a:pt x="21709" y="12007"/>
                </a:lnTo>
                <a:lnTo>
                  <a:pt x="29849" y="11041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36"/>
                </a:lnTo>
                <a:lnTo>
                  <a:pt x="21710" y="5448"/>
                </a:lnTo>
                <a:lnTo>
                  <a:pt x="43421" y="5448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98902" y="319614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0982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29"/>
                </a:lnTo>
                <a:lnTo>
                  <a:pt x="54273" y="21729"/>
                </a:lnTo>
                <a:lnTo>
                  <a:pt x="43926" y="20317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58"/>
                </a:lnTo>
                <a:lnTo>
                  <a:pt x="28663" y="58686"/>
                </a:lnTo>
                <a:lnTo>
                  <a:pt x="28346" y="56057"/>
                </a:lnTo>
                <a:lnTo>
                  <a:pt x="28486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48"/>
                </a:lnTo>
                <a:lnTo>
                  <a:pt x="21710" y="5448"/>
                </a:lnTo>
                <a:lnTo>
                  <a:pt x="11363" y="4036"/>
                </a:lnTo>
                <a:lnTo>
                  <a:pt x="0" y="0"/>
                </a:lnTo>
                <a:close/>
              </a:path>
              <a:path w="76200" h="76200">
                <a:moveTo>
                  <a:pt x="28486" y="53086"/>
                </a:moveTo>
                <a:lnTo>
                  <a:pt x="26631" y="53809"/>
                </a:lnTo>
                <a:lnTo>
                  <a:pt x="24358" y="54267"/>
                </a:lnTo>
                <a:lnTo>
                  <a:pt x="28486" y="54267"/>
                </a:lnTo>
                <a:lnTo>
                  <a:pt x="28486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54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86" y="46126"/>
                </a:lnTo>
                <a:lnTo>
                  <a:pt x="28486" y="37147"/>
                </a:lnTo>
                <a:lnTo>
                  <a:pt x="26835" y="35941"/>
                </a:lnTo>
                <a:lnTo>
                  <a:pt x="24676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23" y="32562"/>
                </a:lnTo>
                <a:lnTo>
                  <a:pt x="51561" y="35001"/>
                </a:lnTo>
                <a:lnTo>
                  <a:pt x="51561" y="40982"/>
                </a:lnTo>
                <a:lnTo>
                  <a:pt x="49123" y="43421"/>
                </a:lnTo>
                <a:lnTo>
                  <a:pt x="59397" y="43421"/>
                </a:lnTo>
                <a:lnTo>
                  <a:pt x="56984" y="40982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05" y="32562"/>
                </a:lnTo>
                <a:lnTo>
                  <a:pt x="67843" y="35001"/>
                </a:lnTo>
                <a:lnTo>
                  <a:pt x="67843" y="40982"/>
                </a:lnTo>
                <a:lnTo>
                  <a:pt x="65405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60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01"/>
                </a:lnTo>
                <a:lnTo>
                  <a:pt x="10553" y="27139"/>
                </a:lnTo>
                <a:lnTo>
                  <a:pt x="16560" y="27139"/>
                </a:lnTo>
                <a:lnTo>
                  <a:pt x="18999" y="24701"/>
                </a:lnTo>
                <a:lnTo>
                  <a:pt x="18999" y="18719"/>
                </a:lnTo>
                <a:lnTo>
                  <a:pt x="16560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17"/>
                </a:lnTo>
                <a:lnTo>
                  <a:pt x="54273" y="21729"/>
                </a:lnTo>
                <a:lnTo>
                  <a:pt x="75984" y="2172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789" y="15138"/>
                </a:lnTo>
                <a:lnTo>
                  <a:pt x="41656" y="15824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55"/>
                </a:lnTo>
                <a:lnTo>
                  <a:pt x="21709" y="12026"/>
                </a:lnTo>
                <a:lnTo>
                  <a:pt x="29849" y="11055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36"/>
                </a:lnTo>
                <a:lnTo>
                  <a:pt x="21710" y="5448"/>
                </a:lnTo>
                <a:lnTo>
                  <a:pt x="43421" y="5448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17971" y="3508187"/>
            <a:ext cx="48895" cy="65405"/>
          </a:xfrm>
          <a:custGeom>
            <a:avLst/>
            <a:gdLst/>
            <a:ahLst/>
            <a:cxnLst/>
            <a:rect l="l" t="t" r="r" b="b"/>
            <a:pathLst>
              <a:path w="48894" h="65404">
                <a:moveTo>
                  <a:pt x="41554" y="0"/>
                </a:moveTo>
                <a:lnTo>
                  <a:pt x="0" y="0"/>
                </a:lnTo>
                <a:lnTo>
                  <a:pt x="0" y="65125"/>
                </a:lnTo>
                <a:lnTo>
                  <a:pt x="9499" y="65125"/>
                </a:lnTo>
                <a:lnTo>
                  <a:pt x="9499" y="37985"/>
                </a:lnTo>
                <a:lnTo>
                  <a:pt x="41554" y="37985"/>
                </a:lnTo>
                <a:lnTo>
                  <a:pt x="48844" y="29489"/>
                </a:lnTo>
                <a:lnTo>
                  <a:pt x="48844" y="28486"/>
                </a:lnTo>
                <a:lnTo>
                  <a:pt x="9499" y="28486"/>
                </a:lnTo>
                <a:lnTo>
                  <a:pt x="9499" y="9499"/>
                </a:lnTo>
                <a:lnTo>
                  <a:pt x="48844" y="9499"/>
                </a:lnTo>
                <a:lnTo>
                  <a:pt x="48844" y="8496"/>
                </a:lnTo>
                <a:lnTo>
                  <a:pt x="41554" y="0"/>
                </a:lnTo>
                <a:close/>
              </a:path>
              <a:path w="48894" h="65404">
                <a:moveTo>
                  <a:pt x="48844" y="9499"/>
                </a:moveTo>
                <a:lnTo>
                  <a:pt x="34594" y="9499"/>
                </a:lnTo>
                <a:lnTo>
                  <a:pt x="38430" y="13741"/>
                </a:lnTo>
                <a:lnTo>
                  <a:pt x="38430" y="24231"/>
                </a:lnTo>
                <a:lnTo>
                  <a:pt x="34594" y="28486"/>
                </a:lnTo>
                <a:lnTo>
                  <a:pt x="48844" y="28486"/>
                </a:lnTo>
                <a:lnTo>
                  <a:pt x="48844" y="9499"/>
                </a:lnTo>
                <a:close/>
              </a:path>
            </a:pathLst>
          </a:custGeom>
          <a:solidFill>
            <a:srgbClr val="009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87891" y="2917873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09" h="76200">
                <a:moveTo>
                  <a:pt x="32562" y="32562"/>
                </a:moveTo>
                <a:lnTo>
                  <a:pt x="21716" y="32562"/>
                </a:lnTo>
                <a:lnTo>
                  <a:pt x="21716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09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09" h="76200">
                <a:moveTo>
                  <a:pt x="32562" y="0"/>
                </a:moveTo>
                <a:lnTo>
                  <a:pt x="21716" y="0"/>
                </a:lnTo>
                <a:lnTo>
                  <a:pt x="21716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4603" y="295168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0982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39"/>
                </a:lnTo>
                <a:lnTo>
                  <a:pt x="54273" y="21739"/>
                </a:lnTo>
                <a:lnTo>
                  <a:pt x="43926" y="20321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33" y="59702"/>
                </a:lnTo>
                <a:lnTo>
                  <a:pt x="26606" y="59258"/>
                </a:lnTo>
                <a:lnTo>
                  <a:pt x="28663" y="58686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7"/>
                </a:lnTo>
                <a:lnTo>
                  <a:pt x="21710" y="5457"/>
                </a:lnTo>
                <a:lnTo>
                  <a:pt x="11363" y="4039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31" y="53809"/>
                </a:lnTo>
                <a:lnTo>
                  <a:pt x="24358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50" y="35280"/>
                </a:moveTo>
                <a:lnTo>
                  <a:pt x="13754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35" y="35941"/>
                </a:lnTo>
                <a:lnTo>
                  <a:pt x="24650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23" y="32562"/>
                </a:lnTo>
                <a:lnTo>
                  <a:pt x="51561" y="35001"/>
                </a:lnTo>
                <a:lnTo>
                  <a:pt x="51561" y="40982"/>
                </a:lnTo>
                <a:lnTo>
                  <a:pt x="49123" y="43421"/>
                </a:lnTo>
                <a:lnTo>
                  <a:pt x="59397" y="43421"/>
                </a:lnTo>
                <a:lnTo>
                  <a:pt x="56984" y="40982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05" y="32562"/>
                </a:lnTo>
                <a:lnTo>
                  <a:pt x="67843" y="35001"/>
                </a:lnTo>
                <a:lnTo>
                  <a:pt x="67843" y="40982"/>
                </a:lnTo>
                <a:lnTo>
                  <a:pt x="65405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60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01"/>
                </a:lnTo>
                <a:lnTo>
                  <a:pt x="10553" y="27139"/>
                </a:lnTo>
                <a:lnTo>
                  <a:pt x="16560" y="27139"/>
                </a:lnTo>
                <a:lnTo>
                  <a:pt x="18999" y="24701"/>
                </a:lnTo>
                <a:lnTo>
                  <a:pt x="18999" y="18719"/>
                </a:lnTo>
                <a:lnTo>
                  <a:pt x="16560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8"/>
                </a:lnTo>
                <a:lnTo>
                  <a:pt x="54273" y="21739"/>
                </a:lnTo>
                <a:lnTo>
                  <a:pt x="75984" y="2173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789" y="15138"/>
                </a:lnTo>
                <a:lnTo>
                  <a:pt x="41656" y="15824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55"/>
                </a:lnTo>
                <a:lnTo>
                  <a:pt x="21709" y="12026"/>
                </a:lnTo>
                <a:lnTo>
                  <a:pt x="29849" y="11055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6"/>
                </a:lnTo>
                <a:lnTo>
                  <a:pt x="21710" y="5457"/>
                </a:lnTo>
                <a:lnTo>
                  <a:pt x="43421" y="5457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02171" y="2857228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370" y="0"/>
                </a:lnTo>
              </a:path>
            </a:pathLst>
          </a:custGeom>
          <a:ln w="3175">
            <a:solidFill>
              <a:srgbClr val="734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80512" y="3918274"/>
            <a:ext cx="76200" cy="65405"/>
          </a:xfrm>
          <a:custGeom>
            <a:avLst/>
            <a:gdLst/>
            <a:ahLst/>
            <a:cxnLst/>
            <a:rect l="l" t="t" r="r" b="b"/>
            <a:pathLst>
              <a:path w="76200" h="65404">
                <a:moveTo>
                  <a:pt x="37985" y="0"/>
                </a:moveTo>
                <a:lnTo>
                  <a:pt x="5422" y="10858"/>
                </a:lnTo>
                <a:lnTo>
                  <a:pt x="5422" y="16281"/>
                </a:lnTo>
                <a:lnTo>
                  <a:pt x="70548" y="16281"/>
                </a:lnTo>
                <a:lnTo>
                  <a:pt x="70548" y="10858"/>
                </a:lnTo>
                <a:lnTo>
                  <a:pt x="37985" y="0"/>
                </a:lnTo>
                <a:close/>
              </a:path>
              <a:path w="76200" h="65404">
                <a:moveTo>
                  <a:pt x="70548" y="54267"/>
                </a:moveTo>
                <a:lnTo>
                  <a:pt x="5422" y="54267"/>
                </a:lnTo>
                <a:lnTo>
                  <a:pt x="0" y="65125"/>
                </a:lnTo>
                <a:lnTo>
                  <a:pt x="75971" y="65125"/>
                </a:lnTo>
                <a:lnTo>
                  <a:pt x="70548" y="54267"/>
                </a:lnTo>
                <a:close/>
              </a:path>
              <a:path w="76200" h="65404">
                <a:moveTo>
                  <a:pt x="24422" y="27139"/>
                </a:moveTo>
                <a:lnTo>
                  <a:pt x="10845" y="27139"/>
                </a:lnTo>
                <a:lnTo>
                  <a:pt x="10845" y="54267"/>
                </a:lnTo>
                <a:lnTo>
                  <a:pt x="21704" y="54267"/>
                </a:lnTo>
                <a:lnTo>
                  <a:pt x="21704" y="29705"/>
                </a:lnTo>
                <a:lnTo>
                  <a:pt x="24422" y="27139"/>
                </a:lnTo>
                <a:close/>
              </a:path>
              <a:path w="76200" h="65404">
                <a:moveTo>
                  <a:pt x="46113" y="27139"/>
                </a:moveTo>
                <a:lnTo>
                  <a:pt x="29832" y="27139"/>
                </a:lnTo>
                <a:lnTo>
                  <a:pt x="32562" y="30022"/>
                </a:lnTo>
                <a:lnTo>
                  <a:pt x="32562" y="54267"/>
                </a:lnTo>
                <a:lnTo>
                  <a:pt x="43408" y="54267"/>
                </a:lnTo>
                <a:lnTo>
                  <a:pt x="43408" y="29705"/>
                </a:lnTo>
                <a:lnTo>
                  <a:pt x="46113" y="27139"/>
                </a:lnTo>
                <a:close/>
              </a:path>
              <a:path w="76200" h="65404">
                <a:moveTo>
                  <a:pt x="65125" y="27139"/>
                </a:moveTo>
                <a:lnTo>
                  <a:pt x="51574" y="27139"/>
                </a:lnTo>
                <a:lnTo>
                  <a:pt x="54267" y="29705"/>
                </a:lnTo>
                <a:lnTo>
                  <a:pt x="54267" y="54267"/>
                </a:lnTo>
                <a:lnTo>
                  <a:pt x="65125" y="54267"/>
                </a:lnTo>
                <a:lnTo>
                  <a:pt x="65125" y="27139"/>
                </a:lnTo>
                <a:close/>
              </a:path>
              <a:path w="76200" h="65404">
                <a:moveTo>
                  <a:pt x="70548" y="21704"/>
                </a:moveTo>
                <a:lnTo>
                  <a:pt x="5422" y="21704"/>
                </a:lnTo>
                <a:lnTo>
                  <a:pt x="5422" y="27139"/>
                </a:lnTo>
                <a:lnTo>
                  <a:pt x="70548" y="27139"/>
                </a:lnTo>
                <a:lnTo>
                  <a:pt x="70548" y="21704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05477" y="43523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70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0995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34"/>
                </a:lnTo>
                <a:lnTo>
                  <a:pt x="54273" y="21734"/>
                </a:lnTo>
                <a:lnTo>
                  <a:pt x="43926" y="20315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6" y="40805"/>
                </a:lnTo>
                <a:lnTo>
                  <a:pt x="21704" y="59702"/>
                </a:lnTo>
                <a:lnTo>
                  <a:pt x="24358" y="59702"/>
                </a:lnTo>
                <a:lnTo>
                  <a:pt x="26606" y="59258"/>
                </a:lnTo>
                <a:lnTo>
                  <a:pt x="28663" y="58674"/>
                </a:lnTo>
                <a:lnTo>
                  <a:pt x="28333" y="56070"/>
                </a:lnTo>
                <a:lnTo>
                  <a:pt x="28486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3"/>
                </a:lnTo>
                <a:lnTo>
                  <a:pt x="21710" y="5453"/>
                </a:lnTo>
                <a:lnTo>
                  <a:pt x="11363" y="4034"/>
                </a:lnTo>
                <a:lnTo>
                  <a:pt x="0" y="0"/>
                </a:lnTo>
                <a:close/>
              </a:path>
              <a:path w="76200" h="76200">
                <a:moveTo>
                  <a:pt x="28486" y="53086"/>
                </a:moveTo>
                <a:lnTo>
                  <a:pt x="26619" y="53822"/>
                </a:lnTo>
                <a:lnTo>
                  <a:pt x="24358" y="54267"/>
                </a:lnTo>
                <a:lnTo>
                  <a:pt x="28486" y="54267"/>
                </a:lnTo>
                <a:lnTo>
                  <a:pt x="28486" y="53086"/>
                </a:lnTo>
                <a:close/>
              </a:path>
              <a:path w="76200" h="76200">
                <a:moveTo>
                  <a:pt x="24650" y="35280"/>
                </a:moveTo>
                <a:lnTo>
                  <a:pt x="13754" y="35280"/>
                </a:lnTo>
                <a:lnTo>
                  <a:pt x="10858" y="40805"/>
                </a:lnTo>
                <a:lnTo>
                  <a:pt x="10858" y="46126"/>
                </a:lnTo>
                <a:lnTo>
                  <a:pt x="28486" y="46126"/>
                </a:lnTo>
                <a:lnTo>
                  <a:pt x="28486" y="37134"/>
                </a:lnTo>
                <a:lnTo>
                  <a:pt x="26835" y="35953"/>
                </a:lnTo>
                <a:lnTo>
                  <a:pt x="24650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10" y="32562"/>
                </a:lnTo>
                <a:lnTo>
                  <a:pt x="51561" y="35001"/>
                </a:lnTo>
                <a:lnTo>
                  <a:pt x="51561" y="40995"/>
                </a:lnTo>
                <a:lnTo>
                  <a:pt x="49110" y="43421"/>
                </a:lnTo>
                <a:lnTo>
                  <a:pt x="59397" y="43421"/>
                </a:lnTo>
                <a:lnTo>
                  <a:pt x="56984" y="40995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392" y="32562"/>
                </a:lnTo>
                <a:lnTo>
                  <a:pt x="67843" y="35001"/>
                </a:lnTo>
                <a:lnTo>
                  <a:pt x="67843" y="40995"/>
                </a:lnTo>
                <a:lnTo>
                  <a:pt x="65392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48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14"/>
                </a:lnTo>
                <a:lnTo>
                  <a:pt x="10553" y="27139"/>
                </a:lnTo>
                <a:lnTo>
                  <a:pt x="16548" y="27139"/>
                </a:lnTo>
                <a:lnTo>
                  <a:pt x="18999" y="24714"/>
                </a:lnTo>
                <a:lnTo>
                  <a:pt x="18999" y="18719"/>
                </a:lnTo>
                <a:lnTo>
                  <a:pt x="16548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6"/>
                </a:lnTo>
                <a:lnTo>
                  <a:pt x="54273" y="21734"/>
                </a:lnTo>
                <a:lnTo>
                  <a:pt x="75984" y="21734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789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5"/>
                </a:lnTo>
                <a:lnTo>
                  <a:pt x="21710" y="5453"/>
                </a:lnTo>
                <a:lnTo>
                  <a:pt x="43421" y="5453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90992" y="4655287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32562" y="32562"/>
                </a:moveTo>
                <a:lnTo>
                  <a:pt x="21717" y="32562"/>
                </a:lnTo>
                <a:lnTo>
                  <a:pt x="21717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10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10" h="76200">
                <a:moveTo>
                  <a:pt x="32562" y="0"/>
                </a:moveTo>
                <a:lnTo>
                  <a:pt x="21717" y="0"/>
                </a:lnTo>
                <a:lnTo>
                  <a:pt x="21717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18625" y="2856001"/>
            <a:ext cx="54610" cy="57150"/>
          </a:xfrm>
          <a:custGeom>
            <a:avLst/>
            <a:gdLst/>
            <a:ahLst/>
            <a:cxnLst/>
            <a:rect l="l" t="t" r="r" b="b"/>
            <a:pathLst>
              <a:path w="54610" h="57150">
                <a:moveTo>
                  <a:pt x="43421" y="0"/>
                </a:moveTo>
                <a:lnTo>
                  <a:pt x="10858" y="0"/>
                </a:lnTo>
                <a:lnTo>
                  <a:pt x="10858" y="7708"/>
                </a:lnTo>
                <a:lnTo>
                  <a:pt x="19646" y="13385"/>
                </a:lnTo>
                <a:lnTo>
                  <a:pt x="34645" y="13385"/>
                </a:lnTo>
                <a:lnTo>
                  <a:pt x="43421" y="7708"/>
                </a:lnTo>
                <a:lnTo>
                  <a:pt x="43421" y="0"/>
                </a:lnTo>
                <a:close/>
              </a:path>
              <a:path w="54610" h="57150">
                <a:moveTo>
                  <a:pt x="37985" y="18808"/>
                </a:moveTo>
                <a:lnTo>
                  <a:pt x="3162" y="18808"/>
                </a:lnTo>
                <a:lnTo>
                  <a:pt x="88" y="29006"/>
                </a:lnTo>
                <a:lnTo>
                  <a:pt x="0" y="56807"/>
                </a:lnTo>
                <a:lnTo>
                  <a:pt x="8305" y="56807"/>
                </a:lnTo>
                <a:lnTo>
                  <a:pt x="37985" y="18808"/>
                </a:lnTo>
                <a:close/>
              </a:path>
              <a:path w="54610" h="57150">
                <a:moveTo>
                  <a:pt x="52793" y="18808"/>
                </a:moveTo>
                <a:lnTo>
                  <a:pt x="46126" y="18808"/>
                </a:lnTo>
                <a:lnTo>
                  <a:pt x="16446" y="56807"/>
                </a:lnTo>
                <a:lnTo>
                  <a:pt x="54267" y="56807"/>
                </a:lnTo>
                <a:lnTo>
                  <a:pt x="54267" y="29006"/>
                </a:lnTo>
                <a:lnTo>
                  <a:pt x="52793" y="18808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1985" y="4136673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09" h="76200">
                <a:moveTo>
                  <a:pt x="32562" y="32562"/>
                </a:moveTo>
                <a:lnTo>
                  <a:pt x="21717" y="32562"/>
                </a:lnTo>
                <a:lnTo>
                  <a:pt x="21717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09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09" h="76200">
                <a:moveTo>
                  <a:pt x="32562" y="0"/>
                </a:moveTo>
                <a:lnTo>
                  <a:pt x="21717" y="0"/>
                </a:lnTo>
                <a:lnTo>
                  <a:pt x="21717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90211" y="4602839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58" y="0"/>
                </a:moveTo>
                <a:lnTo>
                  <a:pt x="2413" y="0"/>
                </a:lnTo>
                <a:lnTo>
                  <a:pt x="0" y="2438"/>
                </a:lnTo>
                <a:lnTo>
                  <a:pt x="0" y="68135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32" y="65125"/>
                </a:lnTo>
                <a:lnTo>
                  <a:pt x="5422" y="64528"/>
                </a:lnTo>
                <a:lnTo>
                  <a:pt x="5422" y="60312"/>
                </a:lnTo>
                <a:lnTo>
                  <a:pt x="6032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32" y="54267"/>
                </a:lnTo>
                <a:lnTo>
                  <a:pt x="5422" y="53670"/>
                </a:lnTo>
                <a:lnTo>
                  <a:pt x="5422" y="49453"/>
                </a:lnTo>
                <a:lnTo>
                  <a:pt x="6032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32" y="43421"/>
                </a:lnTo>
                <a:lnTo>
                  <a:pt x="5422" y="42824"/>
                </a:lnTo>
                <a:lnTo>
                  <a:pt x="5422" y="38608"/>
                </a:lnTo>
                <a:lnTo>
                  <a:pt x="6032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32" y="32562"/>
                </a:lnTo>
                <a:lnTo>
                  <a:pt x="5422" y="31965"/>
                </a:lnTo>
                <a:lnTo>
                  <a:pt x="5422" y="27749"/>
                </a:lnTo>
                <a:lnTo>
                  <a:pt x="6032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32" y="21704"/>
                </a:lnTo>
                <a:lnTo>
                  <a:pt x="5422" y="21107"/>
                </a:lnTo>
                <a:lnTo>
                  <a:pt x="5422" y="16891"/>
                </a:lnTo>
                <a:lnTo>
                  <a:pt x="6032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32" y="10858"/>
                </a:lnTo>
                <a:lnTo>
                  <a:pt x="5422" y="10261"/>
                </a:lnTo>
                <a:lnTo>
                  <a:pt x="5422" y="6045"/>
                </a:lnTo>
                <a:lnTo>
                  <a:pt x="6032" y="5422"/>
                </a:lnTo>
                <a:lnTo>
                  <a:pt x="75971" y="5422"/>
                </a:lnTo>
                <a:lnTo>
                  <a:pt x="75971" y="2438"/>
                </a:lnTo>
                <a:lnTo>
                  <a:pt x="73558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48" y="59702"/>
                </a:lnTo>
                <a:lnTo>
                  <a:pt x="10845" y="60312"/>
                </a:lnTo>
                <a:lnTo>
                  <a:pt x="10845" y="64528"/>
                </a:lnTo>
                <a:lnTo>
                  <a:pt x="10248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35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35" y="65125"/>
                </a:lnTo>
                <a:lnTo>
                  <a:pt x="65125" y="64528"/>
                </a:lnTo>
                <a:lnTo>
                  <a:pt x="65125" y="60312"/>
                </a:lnTo>
                <a:lnTo>
                  <a:pt x="65735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35" y="54267"/>
                </a:lnTo>
                <a:lnTo>
                  <a:pt x="65125" y="53670"/>
                </a:lnTo>
                <a:lnTo>
                  <a:pt x="65125" y="49453"/>
                </a:lnTo>
                <a:lnTo>
                  <a:pt x="65735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35" y="43421"/>
                </a:lnTo>
                <a:lnTo>
                  <a:pt x="65125" y="42824"/>
                </a:lnTo>
                <a:lnTo>
                  <a:pt x="65125" y="38608"/>
                </a:lnTo>
                <a:lnTo>
                  <a:pt x="65735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51" y="59702"/>
                </a:lnTo>
                <a:lnTo>
                  <a:pt x="70548" y="60312"/>
                </a:lnTo>
                <a:lnTo>
                  <a:pt x="70548" y="64528"/>
                </a:lnTo>
                <a:lnTo>
                  <a:pt x="69951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48" y="48844"/>
                </a:lnTo>
                <a:lnTo>
                  <a:pt x="10845" y="49453"/>
                </a:lnTo>
                <a:lnTo>
                  <a:pt x="10845" y="53670"/>
                </a:lnTo>
                <a:lnTo>
                  <a:pt x="10248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51" y="48844"/>
                </a:lnTo>
                <a:lnTo>
                  <a:pt x="70548" y="49453"/>
                </a:lnTo>
                <a:lnTo>
                  <a:pt x="70548" y="53670"/>
                </a:lnTo>
                <a:lnTo>
                  <a:pt x="69951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48" y="37985"/>
                </a:lnTo>
                <a:lnTo>
                  <a:pt x="10845" y="38608"/>
                </a:lnTo>
                <a:lnTo>
                  <a:pt x="10845" y="42824"/>
                </a:lnTo>
                <a:lnTo>
                  <a:pt x="10248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51" y="37985"/>
                </a:lnTo>
                <a:lnTo>
                  <a:pt x="70548" y="38608"/>
                </a:lnTo>
                <a:lnTo>
                  <a:pt x="70548" y="42824"/>
                </a:lnTo>
                <a:lnTo>
                  <a:pt x="69951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48" y="27139"/>
                </a:lnTo>
                <a:lnTo>
                  <a:pt x="10845" y="27749"/>
                </a:lnTo>
                <a:lnTo>
                  <a:pt x="10845" y="31965"/>
                </a:lnTo>
                <a:lnTo>
                  <a:pt x="10248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35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35" y="32562"/>
                </a:lnTo>
                <a:lnTo>
                  <a:pt x="65125" y="31965"/>
                </a:lnTo>
                <a:lnTo>
                  <a:pt x="65125" y="27749"/>
                </a:lnTo>
                <a:lnTo>
                  <a:pt x="65735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35" y="21704"/>
                </a:lnTo>
                <a:lnTo>
                  <a:pt x="65125" y="21107"/>
                </a:lnTo>
                <a:lnTo>
                  <a:pt x="65125" y="16891"/>
                </a:lnTo>
                <a:lnTo>
                  <a:pt x="65735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35" y="10858"/>
                </a:lnTo>
                <a:lnTo>
                  <a:pt x="65125" y="10261"/>
                </a:lnTo>
                <a:lnTo>
                  <a:pt x="65125" y="6045"/>
                </a:lnTo>
                <a:lnTo>
                  <a:pt x="65735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51" y="27139"/>
                </a:lnTo>
                <a:lnTo>
                  <a:pt x="70548" y="27749"/>
                </a:lnTo>
                <a:lnTo>
                  <a:pt x="70548" y="31965"/>
                </a:lnTo>
                <a:lnTo>
                  <a:pt x="69951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48" y="16281"/>
                </a:lnTo>
                <a:lnTo>
                  <a:pt x="10845" y="16891"/>
                </a:lnTo>
                <a:lnTo>
                  <a:pt x="10845" y="21107"/>
                </a:lnTo>
                <a:lnTo>
                  <a:pt x="10248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51" y="16281"/>
                </a:lnTo>
                <a:lnTo>
                  <a:pt x="70548" y="16891"/>
                </a:lnTo>
                <a:lnTo>
                  <a:pt x="70548" y="21107"/>
                </a:lnTo>
                <a:lnTo>
                  <a:pt x="69951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48" y="5422"/>
                </a:lnTo>
                <a:lnTo>
                  <a:pt x="10845" y="6045"/>
                </a:lnTo>
                <a:lnTo>
                  <a:pt x="10845" y="10261"/>
                </a:lnTo>
                <a:lnTo>
                  <a:pt x="10248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51" y="5422"/>
                </a:lnTo>
                <a:lnTo>
                  <a:pt x="70548" y="6045"/>
                </a:lnTo>
                <a:lnTo>
                  <a:pt x="70548" y="10261"/>
                </a:lnTo>
                <a:lnTo>
                  <a:pt x="69951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08907" y="440275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70"/>
                </a:lnTo>
                <a:lnTo>
                  <a:pt x="40703" y="34975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24"/>
                </a:lnTo>
                <a:lnTo>
                  <a:pt x="54273" y="21724"/>
                </a:lnTo>
                <a:lnTo>
                  <a:pt x="43926" y="20312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79"/>
                </a:lnTo>
                <a:lnTo>
                  <a:pt x="21704" y="59702"/>
                </a:lnTo>
                <a:lnTo>
                  <a:pt x="24358" y="59702"/>
                </a:lnTo>
                <a:lnTo>
                  <a:pt x="26619" y="59258"/>
                </a:lnTo>
                <a:lnTo>
                  <a:pt x="28663" y="58674"/>
                </a:lnTo>
                <a:lnTo>
                  <a:pt x="28333" y="56057"/>
                </a:lnTo>
                <a:lnTo>
                  <a:pt x="28486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43"/>
                </a:lnTo>
                <a:lnTo>
                  <a:pt x="21710" y="5443"/>
                </a:lnTo>
                <a:lnTo>
                  <a:pt x="11363" y="4030"/>
                </a:lnTo>
                <a:lnTo>
                  <a:pt x="0" y="0"/>
                </a:lnTo>
                <a:close/>
              </a:path>
              <a:path w="76200" h="76200">
                <a:moveTo>
                  <a:pt x="28486" y="53086"/>
                </a:moveTo>
                <a:lnTo>
                  <a:pt x="26644" y="53809"/>
                </a:lnTo>
                <a:lnTo>
                  <a:pt x="24384" y="54267"/>
                </a:lnTo>
                <a:lnTo>
                  <a:pt x="28486" y="54267"/>
                </a:lnTo>
                <a:lnTo>
                  <a:pt x="28486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79"/>
                </a:lnTo>
                <a:lnTo>
                  <a:pt x="10858" y="46126"/>
                </a:lnTo>
                <a:lnTo>
                  <a:pt x="28486" y="46126"/>
                </a:lnTo>
                <a:lnTo>
                  <a:pt x="28486" y="37134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36" y="32562"/>
                </a:lnTo>
                <a:lnTo>
                  <a:pt x="51561" y="34975"/>
                </a:lnTo>
                <a:lnTo>
                  <a:pt x="51561" y="40970"/>
                </a:lnTo>
                <a:lnTo>
                  <a:pt x="49136" y="43421"/>
                </a:lnTo>
                <a:lnTo>
                  <a:pt x="59423" y="43421"/>
                </a:lnTo>
                <a:lnTo>
                  <a:pt x="56984" y="40970"/>
                </a:lnTo>
                <a:lnTo>
                  <a:pt x="56984" y="34975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17" y="32562"/>
                </a:lnTo>
                <a:lnTo>
                  <a:pt x="67843" y="34975"/>
                </a:lnTo>
                <a:lnTo>
                  <a:pt x="67843" y="40970"/>
                </a:lnTo>
                <a:lnTo>
                  <a:pt x="65417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73" y="16281"/>
                </a:moveTo>
                <a:lnTo>
                  <a:pt x="10579" y="16281"/>
                </a:lnTo>
                <a:lnTo>
                  <a:pt x="8140" y="18694"/>
                </a:lnTo>
                <a:lnTo>
                  <a:pt x="8140" y="24688"/>
                </a:lnTo>
                <a:lnTo>
                  <a:pt x="10579" y="27139"/>
                </a:lnTo>
                <a:lnTo>
                  <a:pt x="16573" y="27139"/>
                </a:lnTo>
                <a:lnTo>
                  <a:pt x="18999" y="24688"/>
                </a:lnTo>
                <a:lnTo>
                  <a:pt x="18999" y="18694"/>
                </a:lnTo>
                <a:lnTo>
                  <a:pt x="16573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15"/>
                </a:lnTo>
                <a:lnTo>
                  <a:pt x="54273" y="21724"/>
                </a:lnTo>
                <a:lnTo>
                  <a:pt x="75984" y="21724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68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34"/>
                </a:lnTo>
                <a:lnTo>
                  <a:pt x="21710" y="5443"/>
                </a:lnTo>
                <a:lnTo>
                  <a:pt x="43421" y="5443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14" y="4410218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32562" y="32562"/>
                </a:moveTo>
                <a:lnTo>
                  <a:pt x="21717" y="32562"/>
                </a:lnTo>
                <a:lnTo>
                  <a:pt x="21717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10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10" h="76200">
                <a:moveTo>
                  <a:pt x="32562" y="0"/>
                </a:moveTo>
                <a:lnTo>
                  <a:pt x="21717" y="0"/>
                </a:lnTo>
                <a:lnTo>
                  <a:pt x="21717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85287" y="378200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0995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34"/>
                </a:lnTo>
                <a:lnTo>
                  <a:pt x="54273" y="21734"/>
                </a:lnTo>
                <a:lnTo>
                  <a:pt x="43926" y="20315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6" y="40805"/>
                </a:lnTo>
                <a:lnTo>
                  <a:pt x="21704" y="59702"/>
                </a:lnTo>
                <a:lnTo>
                  <a:pt x="24358" y="59702"/>
                </a:lnTo>
                <a:lnTo>
                  <a:pt x="26606" y="59258"/>
                </a:lnTo>
                <a:lnTo>
                  <a:pt x="28663" y="58674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3"/>
                </a:lnTo>
                <a:lnTo>
                  <a:pt x="21710" y="5453"/>
                </a:lnTo>
                <a:lnTo>
                  <a:pt x="11363" y="4034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31" y="53822"/>
                </a:lnTo>
                <a:lnTo>
                  <a:pt x="24358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50" y="35280"/>
                </a:moveTo>
                <a:lnTo>
                  <a:pt x="13754" y="35280"/>
                </a:lnTo>
                <a:lnTo>
                  <a:pt x="10858" y="40805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34"/>
                </a:lnTo>
                <a:lnTo>
                  <a:pt x="26835" y="35953"/>
                </a:lnTo>
                <a:lnTo>
                  <a:pt x="24650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23" y="32562"/>
                </a:lnTo>
                <a:lnTo>
                  <a:pt x="51561" y="35001"/>
                </a:lnTo>
                <a:lnTo>
                  <a:pt x="51561" y="40995"/>
                </a:lnTo>
                <a:lnTo>
                  <a:pt x="49123" y="43421"/>
                </a:lnTo>
                <a:lnTo>
                  <a:pt x="59397" y="43421"/>
                </a:lnTo>
                <a:lnTo>
                  <a:pt x="56984" y="40995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05" y="32562"/>
                </a:lnTo>
                <a:lnTo>
                  <a:pt x="67843" y="35001"/>
                </a:lnTo>
                <a:lnTo>
                  <a:pt x="67843" y="40995"/>
                </a:lnTo>
                <a:lnTo>
                  <a:pt x="65405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60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14"/>
                </a:lnTo>
                <a:lnTo>
                  <a:pt x="10553" y="27139"/>
                </a:lnTo>
                <a:lnTo>
                  <a:pt x="16560" y="27139"/>
                </a:lnTo>
                <a:lnTo>
                  <a:pt x="18999" y="24714"/>
                </a:lnTo>
                <a:lnTo>
                  <a:pt x="18999" y="18719"/>
                </a:lnTo>
                <a:lnTo>
                  <a:pt x="16560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6"/>
                </a:lnTo>
                <a:lnTo>
                  <a:pt x="54273" y="21734"/>
                </a:lnTo>
                <a:lnTo>
                  <a:pt x="75984" y="21734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789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5"/>
                </a:lnTo>
                <a:lnTo>
                  <a:pt x="21710" y="5453"/>
                </a:lnTo>
                <a:lnTo>
                  <a:pt x="43421" y="5453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18988" y="5640485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32562" y="32562"/>
                </a:moveTo>
                <a:lnTo>
                  <a:pt x="21717" y="32562"/>
                </a:lnTo>
                <a:lnTo>
                  <a:pt x="21717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10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10" h="76200">
                <a:moveTo>
                  <a:pt x="32562" y="0"/>
                </a:moveTo>
                <a:lnTo>
                  <a:pt x="21717" y="0"/>
                </a:lnTo>
                <a:lnTo>
                  <a:pt x="21717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64257" y="420796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82"/>
                </a:lnTo>
                <a:lnTo>
                  <a:pt x="40703" y="35001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39"/>
                </a:lnTo>
                <a:lnTo>
                  <a:pt x="54273" y="21739"/>
                </a:lnTo>
                <a:lnTo>
                  <a:pt x="43926" y="20321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58"/>
                </a:lnTo>
                <a:lnTo>
                  <a:pt x="28663" y="58674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7"/>
                </a:lnTo>
                <a:lnTo>
                  <a:pt x="21710" y="5457"/>
                </a:lnTo>
                <a:lnTo>
                  <a:pt x="11363" y="4039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31" y="53809"/>
                </a:lnTo>
                <a:lnTo>
                  <a:pt x="24384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49" y="32562"/>
                </a:lnTo>
                <a:lnTo>
                  <a:pt x="51561" y="35001"/>
                </a:lnTo>
                <a:lnTo>
                  <a:pt x="51561" y="40982"/>
                </a:lnTo>
                <a:lnTo>
                  <a:pt x="49149" y="43421"/>
                </a:lnTo>
                <a:lnTo>
                  <a:pt x="59423" y="43421"/>
                </a:lnTo>
                <a:lnTo>
                  <a:pt x="56984" y="40982"/>
                </a:lnTo>
                <a:lnTo>
                  <a:pt x="56984" y="35001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30" y="32562"/>
                </a:lnTo>
                <a:lnTo>
                  <a:pt x="67843" y="35001"/>
                </a:lnTo>
                <a:lnTo>
                  <a:pt x="67843" y="40982"/>
                </a:lnTo>
                <a:lnTo>
                  <a:pt x="65430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86" y="16281"/>
                </a:moveTo>
                <a:lnTo>
                  <a:pt x="10579" y="16281"/>
                </a:lnTo>
                <a:lnTo>
                  <a:pt x="8140" y="18719"/>
                </a:lnTo>
                <a:lnTo>
                  <a:pt x="8140" y="24701"/>
                </a:lnTo>
                <a:lnTo>
                  <a:pt x="10579" y="27139"/>
                </a:lnTo>
                <a:lnTo>
                  <a:pt x="16586" y="27139"/>
                </a:lnTo>
                <a:lnTo>
                  <a:pt x="18999" y="24701"/>
                </a:lnTo>
                <a:lnTo>
                  <a:pt x="18999" y="18719"/>
                </a:lnTo>
                <a:lnTo>
                  <a:pt x="16586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8"/>
                </a:lnTo>
                <a:lnTo>
                  <a:pt x="54273" y="21739"/>
                </a:lnTo>
                <a:lnTo>
                  <a:pt x="75984" y="2173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6"/>
                </a:lnTo>
                <a:lnTo>
                  <a:pt x="21710" y="5457"/>
                </a:lnTo>
                <a:lnTo>
                  <a:pt x="43421" y="5457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08290" y="462929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82"/>
                </a:lnTo>
                <a:lnTo>
                  <a:pt x="40703" y="35001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34"/>
                </a:lnTo>
                <a:lnTo>
                  <a:pt x="54273" y="21734"/>
                </a:lnTo>
                <a:lnTo>
                  <a:pt x="43926" y="20315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79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58"/>
                </a:lnTo>
                <a:lnTo>
                  <a:pt x="28663" y="58674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3"/>
                </a:lnTo>
                <a:lnTo>
                  <a:pt x="21710" y="5453"/>
                </a:lnTo>
                <a:lnTo>
                  <a:pt x="11363" y="4034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31" y="53809"/>
                </a:lnTo>
                <a:lnTo>
                  <a:pt x="24358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79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23" y="32562"/>
                </a:lnTo>
                <a:lnTo>
                  <a:pt x="51561" y="35001"/>
                </a:lnTo>
                <a:lnTo>
                  <a:pt x="51561" y="40982"/>
                </a:lnTo>
                <a:lnTo>
                  <a:pt x="49123" y="43421"/>
                </a:lnTo>
                <a:lnTo>
                  <a:pt x="59423" y="43421"/>
                </a:lnTo>
                <a:lnTo>
                  <a:pt x="56984" y="40982"/>
                </a:lnTo>
                <a:lnTo>
                  <a:pt x="56984" y="35001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05" y="32562"/>
                </a:lnTo>
                <a:lnTo>
                  <a:pt x="67843" y="35001"/>
                </a:lnTo>
                <a:lnTo>
                  <a:pt x="67843" y="40982"/>
                </a:lnTo>
                <a:lnTo>
                  <a:pt x="65405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60" y="16281"/>
                </a:moveTo>
                <a:lnTo>
                  <a:pt x="10579" y="16281"/>
                </a:lnTo>
                <a:lnTo>
                  <a:pt x="8140" y="18719"/>
                </a:lnTo>
                <a:lnTo>
                  <a:pt x="8140" y="24701"/>
                </a:lnTo>
                <a:lnTo>
                  <a:pt x="10579" y="27139"/>
                </a:lnTo>
                <a:lnTo>
                  <a:pt x="16560" y="27139"/>
                </a:lnTo>
                <a:lnTo>
                  <a:pt x="18999" y="24701"/>
                </a:lnTo>
                <a:lnTo>
                  <a:pt x="18999" y="18719"/>
                </a:lnTo>
                <a:lnTo>
                  <a:pt x="16560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6"/>
                </a:lnTo>
                <a:lnTo>
                  <a:pt x="54273" y="21734"/>
                </a:lnTo>
                <a:lnTo>
                  <a:pt x="75984" y="21734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5"/>
                </a:lnTo>
                <a:lnTo>
                  <a:pt x="21710" y="5453"/>
                </a:lnTo>
                <a:lnTo>
                  <a:pt x="43421" y="5453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769" y="4191330"/>
            <a:ext cx="108543" cy="1085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46643" y="434790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1008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39"/>
                </a:lnTo>
                <a:lnTo>
                  <a:pt x="54273" y="21739"/>
                </a:lnTo>
                <a:lnTo>
                  <a:pt x="43926" y="20321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58" y="59702"/>
                </a:lnTo>
                <a:lnTo>
                  <a:pt x="26619" y="59258"/>
                </a:lnTo>
                <a:lnTo>
                  <a:pt x="28663" y="58686"/>
                </a:lnTo>
                <a:lnTo>
                  <a:pt x="28333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7"/>
                </a:lnTo>
                <a:lnTo>
                  <a:pt x="21710" y="5457"/>
                </a:lnTo>
                <a:lnTo>
                  <a:pt x="11363" y="4039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5"/>
                </a:moveTo>
                <a:lnTo>
                  <a:pt x="26619" y="53809"/>
                </a:lnTo>
                <a:lnTo>
                  <a:pt x="24358" y="54267"/>
                </a:lnTo>
                <a:lnTo>
                  <a:pt x="28498" y="54267"/>
                </a:lnTo>
                <a:lnTo>
                  <a:pt x="28498" y="53085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10" y="32562"/>
                </a:lnTo>
                <a:lnTo>
                  <a:pt x="51561" y="35001"/>
                </a:lnTo>
                <a:lnTo>
                  <a:pt x="51561" y="41008"/>
                </a:lnTo>
                <a:lnTo>
                  <a:pt x="49110" y="43421"/>
                </a:lnTo>
                <a:lnTo>
                  <a:pt x="59397" y="43421"/>
                </a:lnTo>
                <a:lnTo>
                  <a:pt x="56984" y="41008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392" y="32562"/>
                </a:lnTo>
                <a:lnTo>
                  <a:pt x="67843" y="35001"/>
                </a:lnTo>
                <a:lnTo>
                  <a:pt x="67843" y="41008"/>
                </a:lnTo>
                <a:lnTo>
                  <a:pt x="65392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48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26"/>
                </a:lnTo>
                <a:lnTo>
                  <a:pt x="10553" y="27139"/>
                </a:lnTo>
                <a:lnTo>
                  <a:pt x="16548" y="27139"/>
                </a:lnTo>
                <a:lnTo>
                  <a:pt x="18999" y="24726"/>
                </a:lnTo>
                <a:lnTo>
                  <a:pt x="18999" y="18719"/>
                </a:lnTo>
                <a:lnTo>
                  <a:pt x="16548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8"/>
                </a:lnTo>
                <a:lnTo>
                  <a:pt x="54273" y="21739"/>
                </a:lnTo>
                <a:lnTo>
                  <a:pt x="75984" y="2173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6"/>
                </a:lnTo>
                <a:lnTo>
                  <a:pt x="21710" y="5457"/>
                </a:lnTo>
                <a:lnTo>
                  <a:pt x="43421" y="5457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87707" y="429162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70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1008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39"/>
                </a:lnTo>
                <a:lnTo>
                  <a:pt x="54273" y="21739"/>
                </a:lnTo>
                <a:lnTo>
                  <a:pt x="43926" y="20321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6" y="40817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58"/>
                </a:lnTo>
                <a:lnTo>
                  <a:pt x="28663" y="58686"/>
                </a:lnTo>
                <a:lnTo>
                  <a:pt x="28346" y="56070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7"/>
                </a:lnTo>
                <a:lnTo>
                  <a:pt x="21710" y="5457"/>
                </a:lnTo>
                <a:lnTo>
                  <a:pt x="11363" y="4039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31" y="53822"/>
                </a:lnTo>
                <a:lnTo>
                  <a:pt x="24358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817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35" y="35953"/>
                </a:lnTo>
                <a:lnTo>
                  <a:pt x="24676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10" y="32562"/>
                </a:lnTo>
                <a:lnTo>
                  <a:pt x="51561" y="35001"/>
                </a:lnTo>
                <a:lnTo>
                  <a:pt x="51561" y="41008"/>
                </a:lnTo>
                <a:lnTo>
                  <a:pt x="49110" y="43421"/>
                </a:lnTo>
                <a:lnTo>
                  <a:pt x="59397" y="43421"/>
                </a:lnTo>
                <a:lnTo>
                  <a:pt x="56984" y="41008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392" y="32562"/>
                </a:lnTo>
                <a:lnTo>
                  <a:pt x="67843" y="35001"/>
                </a:lnTo>
                <a:lnTo>
                  <a:pt x="67843" y="41008"/>
                </a:lnTo>
                <a:lnTo>
                  <a:pt x="65392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48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26"/>
                </a:lnTo>
                <a:lnTo>
                  <a:pt x="10553" y="27139"/>
                </a:lnTo>
                <a:lnTo>
                  <a:pt x="16548" y="27139"/>
                </a:lnTo>
                <a:lnTo>
                  <a:pt x="18999" y="24726"/>
                </a:lnTo>
                <a:lnTo>
                  <a:pt x="18999" y="18719"/>
                </a:lnTo>
                <a:lnTo>
                  <a:pt x="16548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8"/>
                </a:lnTo>
                <a:lnTo>
                  <a:pt x="54273" y="21739"/>
                </a:lnTo>
                <a:lnTo>
                  <a:pt x="75984" y="2173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789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6"/>
                </a:lnTo>
                <a:lnTo>
                  <a:pt x="21710" y="5457"/>
                </a:lnTo>
                <a:lnTo>
                  <a:pt x="43421" y="5457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04699" y="4065653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09" h="76200">
                <a:moveTo>
                  <a:pt x="32562" y="32562"/>
                </a:moveTo>
                <a:lnTo>
                  <a:pt x="21716" y="32562"/>
                </a:lnTo>
                <a:lnTo>
                  <a:pt x="21716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09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09" h="76200">
                <a:moveTo>
                  <a:pt x="32562" y="0"/>
                </a:moveTo>
                <a:lnTo>
                  <a:pt x="21716" y="0"/>
                </a:lnTo>
                <a:lnTo>
                  <a:pt x="21716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93681" y="4021394"/>
            <a:ext cx="86834" cy="86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75309" y="3813866"/>
            <a:ext cx="65405" cy="76200"/>
          </a:xfrm>
          <a:custGeom>
            <a:avLst/>
            <a:gdLst/>
            <a:ahLst/>
            <a:cxnLst/>
            <a:rect l="l" t="t" r="r" b="b"/>
            <a:pathLst>
              <a:path w="65404" h="76200">
                <a:moveTo>
                  <a:pt x="32562" y="0"/>
                </a:moveTo>
                <a:lnTo>
                  <a:pt x="21704" y="8115"/>
                </a:lnTo>
                <a:lnTo>
                  <a:pt x="21704" y="54267"/>
                </a:lnTo>
                <a:lnTo>
                  <a:pt x="43421" y="54267"/>
                </a:lnTo>
                <a:lnTo>
                  <a:pt x="43421" y="8242"/>
                </a:lnTo>
                <a:lnTo>
                  <a:pt x="32562" y="0"/>
                </a:lnTo>
                <a:close/>
              </a:path>
              <a:path w="65404" h="76200">
                <a:moveTo>
                  <a:pt x="59702" y="70548"/>
                </a:moveTo>
                <a:lnTo>
                  <a:pt x="5422" y="70548"/>
                </a:lnTo>
                <a:lnTo>
                  <a:pt x="0" y="75984"/>
                </a:lnTo>
                <a:lnTo>
                  <a:pt x="65125" y="75984"/>
                </a:lnTo>
                <a:lnTo>
                  <a:pt x="59702" y="70548"/>
                </a:lnTo>
                <a:close/>
              </a:path>
              <a:path w="65404" h="76200">
                <a:moveTo>
                  <a:pt x="54267" y="59702"/>
                </a:moveTo>
                <a:lnTo>
                  <a:pt x="10858" y="59702"/>
                </a:lnTo>
                <a:lnTo>
                  <a:pt x="10858" y="70548"/>
                </a:lnTo>
                <a:lnTo>
                  <a:pt x="54267" y="70548"/>
                </a:lnTo>
                <a:lnTo>
                  <a:pt x="54267" y="5970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03753" y="343604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74437" y="2982557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78016" y="379225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43041" y="396828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22993" y="577111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7139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33851" y="57724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9844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44697" y="577382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55555" y="577382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09429" y="576704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09429" y="577790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50659" y="579945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59"/>
                </a:lnTo>
                <a:lnTo>
                  <a:pt x="0" y="7658"/>
                </a:lnTo>
                <a:lnTo>
                  <a:pt x="3682" y="10579"/>
                </a:lnTo>
                <a:lnTo>
                  <a:pt x="8267" y="9550"/>
                </a:lnTo>
                <a:lnTo>
                  <a:pt x="10325" y="5308"/>
                </a:lnTo>
                <a:lnTo>
                  <a:pt x="8267" y="1066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18097" y="579945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59"/>
                </a:lnTo>
                <a:lnTo>
                  <a:pt x="0" y="7658"/>
                </a:lnTo>
                <a:lnTo>
                  <a:pt x="3682" y="10579"/>
                </a:lnTo>
                <a:lnTo>
                  <a:pt x="8267" y="9550"/>
                </a:lnTo>
                <a:lnTo>
                  <a:pt x="10325" y="5308"/>
                </a:lnTo>
                <a:lnTo>
                  <a:pt x="8267" y="1066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09431" y="5790107"/>
            <a:ext cx="54610" cy="13970"/>
          </a:xfrm>
          <a:custGeom>
            <a:avLst/>
            <a:gdLst/>
            <a:ahLst/>
            <a:cxnLst/>
            <a:rect l="l" t="t" r="r" b="b"/>
            <a:pathLst>
              <a:path w="54610" h="13970">
                <a:moveTo>
                  <a:pt x="48844" y="0"/>
                </a:moveTo>
                <a:lnTo>
                  <a:pt x="48844" y="8140"/>
                </a:lnTo>
                <a:lnTo>
                  <a:pt x="1206" y="8140"/>
                </a:lnTo>
                <a:lnTo>
                  <a:pt x="0" y="9359"/>
                </a:lnTo>
                <a:lnTo>
                  <a:pt x="0" y="12344"/>
                </a:lnTo>
                <a:lnTo>
                  <a:pt x="1206" y="13576"/>
                </a:lnTo>
                <a:lnTo>
                  <a:pt x="54267" y="13576"/>
                </a:lnTo>
                <a:lnTo>
                  <a:pt x="54267" y="2717"/>
                </a:lnTo>
                <a:lnTo>
                  <a:pt x="48844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66411" y="5744536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11061" y="0"/>
                </a:moveTo>
                <a:lnTo>
                  <a:pt x="9499" y="533"/>
                </a:lnTo>
                <a:lnTo>
                  <a:pt x="1447" y="3517"/>
                </a:lnTo>
                <a:lnTo>
                  <a:pt x="0" y="10299"/>
                </a:lnTo>
                <a:lnTo>
                  <a:pt x="5422" y="10299"/>
                </a:lnTo>
                <a:lnTo>
                  <a:pt x="5956" y="8115"/>
                </a:lnTo>
                <a:lnTo>
                  <a:pt x="12954" y="5702"/>
                </a:lnTo>
                <a:lnTo>
                  <a:pt x="13804" y="4000"/>
                </a:lnTo>
                <a:lnTo>
                  <a:pt x="13296" y="2412"/>
                </a:lnTo>
                <a:lnTo>
                  <a:pt x="12763" y="850"/>
                </a:lnTo>
                <a:lnTo>
                  <a:pt x="11061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03999" y="5754836"/>
            <a:ext cx="67945" cy="38100"/>
          </a:xfrm>
          <a:custGeom>
            <a:avLst/>
            <a:gdLst/>
            <a:ahLst/>
            <a:cxnLst/>
            <a:rect l="l" t="t" r="r" b="b"/>
            <a:pathLst>
              <a:path w="67945" h="38100">
                <a:moveTo>
                  <a:pt x="67843" y="0"/>
                </a:moveTo>
                <a:lnTo>
                  <a:pt x="0" y="0"/>
                </a:lnTo>
                <a:lnTo>
                  <a:pt x="5422" y="32562"/>
                </a:lnTo>
                <a:lnTo>
                  <a:pt x="59702" y="37985"/>
                </a:lnTo>
                <a:lnTo>
                  <a:pt x="60981" y="32016"/>
                </a:lnTo>
                <a:lnTo>
                  <a:pt x="55626" y="32016"/>
                </a:lnTo>
                <a:lnTo>
                  <a:pt x="10299" y="27673"/>
                </a:lnTo>
                <a:lnTo>
                  <a:pt x="6311" y="5422"/>
                </a:lnTo>
                <a:lnTo>
                  <a:pt x="66681" y="5422"/>
                </a:lnTo>
                <a:lnTo>
                  <a:pt x="67843" y="0"/>
                </a:lnTo>
                <a:close/>
              </a:path>
              <a:path w="67945" h="38100">
                <a:moveTo>
                  <a:pt x="66681" y="5422"/>
                </a:moveTo>
                <a:lnTo>
                  <a:pt x="61252" y="5422"/>
                </a:lnTo>
                <a:lnTo>
                  <a:pt x="55626" y="32016"/>
                </a:lnTo>
                <a:lnTo>
                  <a:pt x="60981" y="32016"/>
                </a:lnTo>
                <a:lnTo>
                  <a:pt x="66681" y="5422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45291" y="4584903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45" y="0"/>
                </a:moveTo>
                <a:lnTo>
                  <a:pt x="2413" y="0"/>
                </a:lnTo>
                <a:lnTo>
                  <a:pt x="0" y="2413"/>
                </a:lnTo>
                <a:lnTo>
                  <a:pt x="0" y="68135"/>
                </a:lnTo>
                <a:lnTo>
                  <a:pt x="2413" y="70548"/>
                </a:lnTo>
                <a:lnTo>
                  <a:pt x="73545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19" y="65125"/>
                </a:lnTo>
                <a:lnTo>
                  <a:pt x="5422" y="64516"/>
                </a:lnTo>
                <a:lnTo>
                  <a:pt x="5422" y="60286"/>
                </a:lnTo>
                <a:lnTo>
                  <a:pt x="6019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19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19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19" y="43421"/>
                </a:lnTo>
                <a:lnTo>
                  <a:pt x="5422" y="42799"/>
                </a:lnTo>
                <a:lnTo>
                  <a:pt x="5422" y="38582"/>
                </a:lnTo>
                <a:lnTo>
                  <a:pt x="6019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19" y="32562"/>
                </a:lnTo>
                <a:lnTo>
                  <a:pt x="5422" y="31953"/>
                </a:lnTo>
                <a:lnTo>
                  <a:pt x="5422" y="27724"/>
                </a:lnTo>
                <a:lnTo>
                  <a:pt x="6019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19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19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19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19" y="5422"/>
                </a:lnTo>
                <a:lnTo>
                  <a:pt x="75971" y="5422"/>
                </a:lnTo>
                <a:lnTo>
                  <a:pt x="75971" y="2413"/>
                </a:lnTo>
                <a:lnTo>
                  <a:pt x="73545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36" y="59702"/>
                </a:lnTo>
                <a:lnTo>
                  <a:pt x="10845" y="60286"/>
                </a:lnTo>
                <a:lnTo>
                  <a:pt x="10845" y="64516"/>
                </a:lnTo>
                <a:lnTo>
                  <a:pt x="10236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09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09" y="65125"/>
                </a:lnTo>
                <a:lnTo>
                  <a:pt x="65125" y="64516"/>
                </a:lnTo>
                <a:lnTo>
                  <a:pt x="65125" y="60286"/>
                </a:lnTo>
                <a:lnTo>
                  <a:pt x="65709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09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09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09" y="43421"/>
                </a:lnTo>
                <a:lnTo>
                  <a:pt x="65125" y="42799"/>
                </a:lnTo>
                <a:lnTo>
                  <a:pt x="65125" y="38582"/>
                </a:lnTo>
                <a:lnTo>
                  <a:pt x="65709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38" y="59702"/>
                </a:lnTo>
                <a:lnTo>
                  <a:pt x="70548" y="60286"/>
                </a:lnTo>
                <a:lnTo>
                  <a:pt x="70548" y="64516"/>
                </a:lnTo>
                <a:lnTo>
                  <a:pt x="69938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36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36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38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38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36" y="37985"/>
                </a:lnTo>
                <a:lnTo>
                  <a:pt x="10845" y="38582"/>
                </a:lnTo>
                <a:lnTo>
                  <a:pt x="10845" y="42799"/>
                </a:lnTo>
                <a:lnTo>
                  <a:pt x="10236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38" y="37985"/>
                </a:lnTo>
                <a:lnTo>
                  <a:pt x="70548" y="38582"/>
                </a:lnTo>
                <a:lnTo>
                  <a:pt x="70548" y="42799"/>
                </a:lnTo>
                <a:lnTo>
                  <a:pt x="69938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36" y="27139"/>
                </a:lnTo>
                <a:lnTo>
                  <a:pt x="10845" y="27724"/>
                </a:lnTo>
                <a:lnTo>
                  <a:pt x="10845" y="31953"/>
                </a:lnTo>
                <a:lnTo>
                  <a:pt x="10236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09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09" y="32562"/>
                </a:lnTo>
                <a:lnTo>
                  <a:pt x="65125" y="31953"/>
                </a:lnTo>
                <a:lnTo>
                  <a:pt x="65125" y="27724"/>
                </a:lnTo>
                <a:lnTo>
                  <a:pt x="65709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09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09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09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09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38" y="27139"/>
                </a:lnTo>
                <a:lnTo>
                  <a:pt x="70548" y="27724"/>
                </a:lnTo>
                <a:lnTo>
                  <a:pt x="70548" y="31953"/>
                </a:lnTo>
                <a:lnTo>
                  <a:pt x="69938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36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36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38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38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36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36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38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38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25205" y="566446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7139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36063" y="5665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9844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46909" y="566717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57767" y="566717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11641" y="566039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11641" y="567124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52882" y="5692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3670" y="0"/>
                </a:moveTo>
                <a:lnTo>
                  <a:pt x="0" y="2921"/>
                </a:lnTo>
                <a:lnTo>
                  <a:pt x="0" y="7645"/>
                </a:lnTo>
                <a:lnTo>
                  <a:pt x="3670" y="10579"/>
                </a:lnTo>
                <a:lnTo>
                  <a:pt x="8280" y="9537"/>
                </a:lnTo>
                <a:lnTo>
                  <a:pt x="10312" y="5295"/>
                </a:lnTo>
                <a:lnTo>
                  <a:pt x="8280" y="1041"/>
                </a:lnTo>
                <a:lnTo>
                  <a:pt x="3670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20319" y="5692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3670" y="0"/>
                </a:moveTo>
                <a:lnTo>
                  <a:pt x="0" y="2921"/>
                </a:lnTo>
                <a:lnTo>
                  <a:pt x="0" y="7645"/>
                </a:lnTo>
                <a:lnTo>
                  <a:pt x="3670" y="10579"/>
                </a:lnTo>
                <a:lnTo>
                  <a:pt x="8280" y="9537"/>
                </a:lnTo>
                <a:lnTo>
                  <a:pt x="10312" y="5295"/>
                </a:lnTo>
                <a:lnTo>
                  <a:pt x="8280" y="1041"/>
                </a:lnTo>
                <a:lnTo>
                  <a:pt x="3670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11640" y="5683453"/>
            <a:ext cx="54610" cy="13970"/>
          </a:xfrm>
          <a:custGeom>
            <a:avLst/>
            <a:gdLst/>
            <a:ahLst/>
            <a:cxnLst/>
            <a:rect l="l" t="t" r="r" b="b"/>
            <a:pathLst>
              <a:path w="54610" h="13970">
                <a:moveTo>
                  <a:pt x="48844" y="0"/>
                </a:moveTo>
                <a:lnTo>
                  <a:pt x="48844" y="8140"/>
                </a:lnTo>
                <a:lnTo>
                  <a:pt x="1219" y="8140"/>
                </a:lnTo>
                <a:lnTo>
                  <a:pt x="0" y="9372"/>
                </a:lnTo>
                <a:lnTo>
                  <a:pt x="0" y="12357"/>
                </a:lnTo>
                <a:lnTo>
                  <a:pt x="1219" y="13576"/>
                </a:lnTo>
                <a:lnTo>
                  <a:pt x="54267" y="13576"/>
                </a:lnTo>
                <a:lnTo>
                  <a:pt x="54267" y="2717"/>
                </a:lnTo>
                <a:lnTo>
                  <a:pt x="48844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68621" y="5637907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69" h="10795">
                <a:moveTo>
                  <a:pt x="11061" y="0"/>
                </a:moveTo>
                <a:lnTo>
                  <a:pt x="9499" y="520"/>
                </a:lnTo>
                <a:lnTo>
                  <a:pt x="1460" y="3492"/>
                </a:lnTo>
                <a:lnTo>
                  <a:pt x="0" y="10274"/>
                </a:lnTo>
                <a:lnTo>
                  <a:pt x="5422" y="10274"/>
                </a:lnTo>
                <a:lnTo>
                  <a:pt x="5969" y="8115"/>
                </a:lnTo>
                <a:lnTo>
                  <a:pt x="11404" y="6210"/>
                </a:lnTo>
                <a:lnTo>
                  <a:pt x="12979" y="5689"/>
                </a:lnTo>
                <a:lnTo>
                  <a:pt x="13817" y="3975"/>
                </a:lnTo>
                <a:lnTo>
                  <a:pt x="12776" y="838"/>
                </a:lnTo>
                <a:lnTo>
                  <a:pt x="11061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6208" y="5648181"/>
            <a:ext cx="67945" cy="38100"/>
          </a:xfrm>
          <a:custGeom>
            <a:avLst/>
            <a:gdLst/>
            <a:ahLst/>
            <a:cxnLst/>
            <a:rect l="l" t="t" r="r" b="b"/>
            <a:pathLst>
              <a:path w="67944" h="38100">
                <a:moveTo>
                  <a:pt x="67843" y="0"/>
                </a:moveTo>
                <a:lnTo>
                  <a:pt x="0" y="0"/>
                </a:lnTo>
                <a:lnTo>
                  <a:pt x="5422" y="32562"/>
                </a:lnTo>
                <a:lnTo>
                  <a:pt x="59702" y="37985"/>
                </a:lnTo>
                <a:lnTo>
                  <a:pt x="60979" y="32029"/>
                </a:lnTo>
                <a:lnTo>
                  <a:pt x="55626" y="32029"/>
                </a:lnTo>
                <a:lnTo>
                  <a:pt x="10325" y="27685"/>
                </a:lnTo>
                <a:lnTo>
                  <a:pt x="6337" y="5422"/>
                </a:lnTo>
                <a:lnTo>
                  <a:pt x="66681" y="5422"/>
                </a:lnTo>
                <a:lnTo>
                  <a:pt x="67843" y="0"/>
                </a:lnTo>
                <a:close/>
              </a:path>
              <a:path w="67944" h="38100">
                <a:moveTo>
                  <a:pt x="66681" y="5422"/>
                </a:moveTo>
                <a:lnTo>
                  <a:pt x="61239" y="5422"/>
                </a:lnTo>
                <a:lnTo>
                  <a:pt x="55626" y="32029"/>
                </a:lnTo>
                <a:lnTo>
                  <a:pt x="60979" y="32029"/>
                </a:lnTo>
                <a:lnTo>
                  <a:pt x="66681" y="5422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34792" y="371072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82"/>
                </a:lnTo>
                <a:lnTo>
                  <a:pt x="40703" y="35001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29"/>
                </a:lnTo>
                <a:lnTo>
                  <a:pt x="54273" y="21729"/>
                </a:lnTo>
                <a:lnTo>
                  <a:pt x="43926" y="20317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58"/>
                </a:lnTo>
                <a:lnTo>
                  <a:pt x="28663" y="58674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48"/>
                </a:lnTo>
                <a:lnTo>
                  <a:pt x="21710" y="5448"/>
                </a:lnTo>
                <a:lnTo>
                  <a:pt x="11363" y="4036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31" y="53809"/>
                </a:lnTo>
                <a:lnTo>
                  <a:pt x="24358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10" y="32562"/>
                </a:lnTo>
                <a:lnTo>
                  <a:pt x="51561" y="35001"/>
                </a:lnTo>
                <a:lnTo>
                  <a:pt x="51561" y="40982"/>
                </a:lnTo>
                <a:lnTo>
                  <a:pt x="49110" y="43421"/>
                </a:lnTo>
                <a:lnTo>
                  <a:pt x="59423" y="43421"/>
                </a:lnTo>
                <a:lnTo>
                  <a:pt x="56984" y="40982"/>
                </a:lnTo>
                <a:lnTo>
                  <a:pt x="56984" y="35001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392" y="32562"/>
                </a:lnTo>
                <a:lnTo>
                  <a:pt x="67843" y="35001"/>
                </a:lnTo>
                <a:lnTo>
                  <a:pt x="67843" y="40982"/>
                </a:lnTo>
                <a:lnTo>
                  <a:pt x="65392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48" y="16281"/>
                </a:moveTo>
                <a:lnTo>
                  <a:pt x="10579" y="16281"/>
                </a:lnTo>
                <a:lnTo>
                  <a:pt x="8140" y="18719"/>
                </a:lnTo>
                <a:lnTo>
                  <a:pt x="8140" y="24701"/>
                </a:lnTo>
                <a:lnTo>
                  <a:pt x="10579" y="27139"/>
                </a:lnTo>
                <a:lnTo>
                  <a:pt x="16548" y="27139"/>
                </a:lnTo>
                <a:lnTo>
                  <a:pt x="18999" y="24701"/>
                </a:lnTo>
                <a:lnTo>
                  <a:pt x="18999" y="18719"/>
                </a:lnTo>
                <a:lnTo>
                  <a:pt x="16548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17"/>
                </a:lnTo>
                <a:lnTo>
                  <a:pt x="54273" y="21729"/>
                </a:lnTo>
                <a:lnTo>
                  <a:pt x="75984" y="2172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36"/>
                </a:lnTo>
                <a:lnTo>
                  <a:pt x="21710" y="5448"/>
                </a:lnTo>
                <a:lnTo>
                  <a:pt x="43421" y="5448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61884" y="3243356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58" y="0"/>
                </a:moveTo>
                <a:lnTo>
                  <a:pt x="2413" y="0"/>
                </a:lnTo>
                <a:lnTo>
                  <a:pt x="0" y="2413"/>
                </a:lnTo>
                <a:lnTo>
                  <a:pt x="0" y="68110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10"/>
                </a:lnTo>
                <a:lnTo>
                  <a:pt x="75971" y="65125"/>
                </a:lnTo>
                <a:lnTo>
                  <a:pt x="6019" y="65125"/>
                </a:lnTo>
                <a:lnTo>
                  <a:pt x="5422" y="64503"/>
                </a:lnTo>
                <a:lnTo>
                  <a:pt x="5422" y="60286"/>
                </a:lnTo>
                <a:lnTo>
                  <a:pt x="6019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19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19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19" y="43421"/>
                </a:lnTo>
                <a:lnTo>
                  <a:pt x="5422" y="42799"/>
                </a:lnTo>
                <a:lnTo>
                  <a:pt x="5422" y="38582"/>
                </a:lnTo>
                <a:lnTo>
                  <a:pt x="6019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19" y="32562"/>
                </a:lnTo>
                <a:lnTo>
                  <a:pt x="5422" y="31940"/>
                </a:lnTo>
                <a:lnTo>
                  <a:pt x="5422" y="27724"/>
                </a:lnTo>
                <a:lnTo>
                  <a:pt x="6019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19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19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19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19" y="5422"/>
                </a:lnTo>
                <a:lnTo>
                  <a:pt x="75971" y="5422"/>
                </a:lnTo>
                <a:lnTo>
                  <a:pt x="75971" y="2413"/>
                </a:lnTo>
                <a:lnTo>
                  <a:pt x="73558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36" y="59702"/>
                </a:lnTo>
                <a:lnTo>
                  <a:pt x="10845" y="60286"/>
                </a:lnTo>
                <a:lnTo>
                  <a:pt x="10845" y="64503"/>
                </a:lnTo>
                <a:lnTo>
                  <a:pt x="10236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22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22" y="65125"/>
                </a:lnTo>
                <a:lnTo>
                  <a:pt x="65125" y="64503"/>
                </a:lnTo>
                <a:lnTo>
                  <a:pt x="65125" y="60286"/>
                </a:lnTo>
                <a:lnTo>
                  <a:pt x="65722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22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22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22" y="43421"/>
                </a:lnTo>
                <a:lnTo>
                  <a:pt x="65125" y="42799"/>
                </a:lnTo>
                <a:lnTo>
                  <a:pt x="65125" y="38582"/>
                </a:lnTo>
                <a:lnTo>
                  <a:pt x="65722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38" y="59702"/>
                </a:lnTo>
                <a:lnTo>
                  <a:pt x="70548" y="60286"/>
                </a:lnTo>
                <a:lnTo>
                  <a:pt x="70548" y="64503"/>
                </a:lnTo>
                <a:lnTo>
                  <a:pt x="69938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36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36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38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38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36" y="37985"/>
                </a:lnTo>
                <a:lnTo>
                  <a:pt x="10845" y="38582"/>
                </a:lnTo>
                <a:lnTo>
                  <a:pt x="10845" y="42799"/>
                </a:lnTo>
                <a:lnTo>
                  <a:pt x="10236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38" y="37985"/>
                </a:lnTo>
                <a:lnTo>
                  <a:pt x="70548" y="38582"/>
                </a:lnTo>
                <a:lnTo>
                  <a:pt x="70548" y="42799"/>
                </a:lnTo>
                <a:lnTo>
                  <a:pt x="69938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36" y="27139"/>
                </a:lnTo>
                <a:lnTo>
                  <a:pt x="10845" y="27724"/>
                </a:lnTo>
                <a:lnTo>
                  <a:pt x="10845" y="31940"/>
                </a:lnTo>
                <a:lnTo>
                  <a:pt x="10236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22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22" y="32562"/>
                </a:lnTo>
                <a:lnTo>
                  <a:pt x="65125" y="31940"/>
                </a:lnTo>
                <a:lnTo>
                  <a:pt x="65125" y="27724"/>
                </a:lnTo>
                <a:lnTo>
                  <a:pt x="65722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22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22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22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22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38" y="27139"/>
                </a:lnTo>
                <a:lnTo>
                  <a:pt x="70548" y="27724"/>
                </a:lnTo>
                <a:lnTo>
                  <a:pt x="70548" y="31940"/>
                </a:lnTo>
                <a:lnTo>
                  <a:pt x="69938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36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36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38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38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36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36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38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38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77685" y="446268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7139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88531" y="44640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9844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99389" y="446539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10247" y="446539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64108" y="445861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64108" y="446947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05347" y="449104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33"/>
                </a:lnTo>
                <a:lnTo>
                  <a:pt x="0" y="7632"/>
                </a:lnTo>
                <a:lnTo>
                  <a:pt x="3682" y="10579"/>
                </a:lnTo>
                <a:lnTo>
                  <a:pt x="8293" y="9524"/>
                </a:lnTo>
                <a:lnTo>
                  <a:pt x="10325" y="5283"/>
                </a:lnTo>
                <a:lnTo>
                  <a:pt x="8293" y="1041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72782" y="449104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33"/>
                </a:lnTo>
                <a:lnTo>
                  <a:pt x="0" y="7632"/>
                </a:lnTo>
                <a:lnTo>
                  <a:pt x="3682" y="10579"/>
                </a:lnTo>
                <a:lnTo>
                  <a:pt x="8293" y="9524"/>
                </a:lnTo>
                <a:lnTo>
                  <a:pt x="10325" y="5283"/>
                </a:lnTo>
                <a:lnTo>
                  <a:pt x="8293" y="1041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64118" y="4481679"/>
            <a:ext cx="54610" cy="13970"/>
          </a:xfrm>
          <a:custGeom>
            <a:avLst/>
            <a:gdLst/>
            <a:ahLst/>
            <a:cxnLst/>
            <a:rect l="l" t="t" r="r" b="b"/>
            <a:pathLst>
              <a:path w="54609" h="13970">
                <a:moveTo>
                  <a:pt x="48844" y="0"/>
                </a:moveTo>
                <a:lnTo>
                  <a:pt x="48844" y="8140"/>
                </a:lnTo>
                <a:lnTo>
                  <a:pt x="1206" y="8140"/>
                </a:lnTo>
                <a:lnTo>
                  <a:pt x="0" y="9347"/>
                </a:lnTo>
                <a:lnTo>
                  <a:pt x="0" y="12357"/>
                </a:lnTo>
                <a:lnTo>
                  <a:pt x="1206" y="13576"/>
                </a:lnTo>
                <a:lnTo>
                  <a:pt x="54267" y="13576"/>
                </a:lnTo>
                <a:lnTo>
                  <a:pt x="54267" y="2717"/>
                </a:lnTo>
                <a:lnTo>
                  <a:pt x="48844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21099" y="4436120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11061" y="0"/>
                </a:moveTo>
                <a:lnTo>
                  <a:pt x="9499" y="508"/>
                </a:lnTo>
                <a:lnTo>
                  <a:pt x="1460" y="3505"/>
                </a:lnTo>
                <a:lnTo>
                  <a:pt x="0" y="10287"/>
                </a:lnTo>
                <a:lnTo>
                  <a:pt x="5422" y="10287"/>
                </a:lnTo>
                <a:lnTo>
                  <a:pt x="5981" y="8115"/>
                </a:lnTo>
                <a:lnTo>
                  <a:pt x="11404" y="6210"/>
                </a:lnTo>
                <a:lnTo>
                  <a:pt x="12979" y="5689"/>
                </a:lnTo>
                <a:lnTo>
                  <a:pt x="13830" y="3987"/>
                </a:lnTo>
                <a:lnTo>
                  <a:pt x="12763" y="850"/>
                </a:lnTo>
                <a:lnTo>
                  <a:pt x="11061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58687" y="4446407"/>
            <a:ext cx="67945" cy="38100"/>
          </a:xfrm>
          <a:custGeom>
            <a:avLst/>
            <a:gdLst/>
            <a:ahLst/>
            <a:cxnLst/>
            <a:rect l="l" t="t" r="r" b="b"/>
            <a:pathLst>
              <a:path w="67945" h="38100">
                <a:moveTo>
                  <a:pt x="67843" y="0"/>
                </a:moveTo>
                <a:lnTo>
                  <a:pt x="0" y="0"/>
                </a:lnTo>
                <a:lnTo>
                  <a:pt x="5422" y="32562"/>
                </a:lnTo>
                <a:lnTo>
                  <a:pt x="59702" y="37985"/>
                </a:lnTo>
                <a:lnTo>
                  <a:pt x="60984" y="32004"/>
                </a:lnTo>
                <a:lnTo>
                  <a:pt x="55626" y="32004"/>
                </a:lnTo>
                <a:lnTo>
                  <a:pt x="10299" y="27686"/>
                </a:lnTo>
                <a:lnTo>
                  <a:pt x="6337" y="5422"/>
                </a:lnTo>
                <a:lnTo>
                  <a:pt x="66681" y="5422"/>
                </a:lnTo>
                <a:lnTo>
                  <a:pt x="67843" y="0"/>
                </a:lnTo>
                <a:close/>
              </a:path>
              <a:path w="67945" h="38100">
                <a:moveTo>
                  <a:pt x="66681" y="5422"/>
                </a:moveTo>
                <a:lnTo>
                  <a:pt x="61239" y="5422"/>
                </a:lnTo>
                <a:lnTo>
                  <a:pt x="55626" y="32004"/>
                </a:lnTo>
                <a:lnTo>
                  <a:pt x="60984" y="32004"/>
                </a:lnTo>
                <a:lnTo>
                  <a:pt x="66681" y="5422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23374" y="575363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56779" y="2858300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19">
                <a:moveTo>
                  <a:pt x="73558" y="0"/>
                </a:moveTo>
                <a:lnTo>
                  <a:pt x="2413" y="0"/>
                </a:lnTo>
                <a:lnTo>
                  <a:pt x="0" y="2425"/>
                </a:lnTo>
                <a:lnTo>
                  <a:pt x="0" y="68135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19" y="65125"/>
                </a:lnTo>
                <a:lnTo>
                  <a:pt x="5422" y="64516"/>
                </a:lnTo>
                <a:lnTo>
                  <a:pt x="5422" y="60299"/>
                </a:lnTo>
                <a:lnTo>
                  <a:pt x="6019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19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19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19" y="43421"/>
                </a:lnTo>
                <a:lnTo>
                  <a:pt x="5422" y="42799"/>
                </a:lnTo>
                <a:lnTo>
                  <a:pt x="5422" y="38582"/>
                </a:lnTo>
                <a:lnTo>
                  <a:pt x="6019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19" y="32562"/>
                </a:lnTo>
                <a:lnTo>
                  <a:pt x="5422" y="31953"/>
                </a:lnTo>
                <a:lnTo>
                  <a:pt x="5422" y="27736"/>
                </a:lnTo>
                <a:lnTo>
                  <a:pt x="6019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19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19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19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19" y="5422"/>
                </a:lnTo>
                <a:lnTo>
                  <a:pt x="75971" y="5422"/>
                </a:lnTo>
                <a:lnTo>
                  <a:pt x="75971" y="2425"/>
                </a:lnTo>
                <a:lnTo>
                  <a:pt x="73558" y="0"/>
                </a:lnTo>
                <a:close/>
              </a:path>
              <a:path w="76200" h="71119">
                <a:moveTo>
                  <a:pt x="21704" y="59702"/>
                </a:moveTo>
                <a:lnTo>
                  <a:pt x="10236" y="59702"/>
                </a:lnTo>
                <a:lnTo>
                  <a:pt x="10845" y="60299"/>
                </a:lnTo>
                <a:lnTo>
                  <a:pt x="10845" y="64516"/>
                </a:lnTo>
                <a:lnTo>
                  <a:pt x="10236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19">
                <a:moveTo>
                  <a:pt x="65709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09" y="65125"/>
                </a:lnTo>
                <a:lnTo>
                  <a:pt x="65125" y="64516"/>
                </a:lnTo>
                <a:lnTo>
                  <a:pt x="65125" y="60299"/>
                </a:lnTo>
                <a:lnTo>
                  <a:pt x="65709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09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09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09" y="43421"/>
                </a:lnTo>
                <a:lnTo>
                  <a:pt x="65125" y="42799"/>
                </a:lnTo>
                <a:lnTo>
                  <a:pt x="65125" y="38582"/>
                </a:lnTo>
                <a:lnTo>
                  <a:pt x="65709" y="37985"/>
                </a:lnTo>
                <a:close/>
              </a:path>
              <a:path w="76200" h="71119">
                <a:moveTo>
                  <a:pt x="75971" y="59702"/>
                </a:moveTo>
                <a:lnTo>
                  <a:pt x="69926" y="59702"/>
                </a:lnTo>
                <a:lnTo>
                  <a:pt x="70548" y="60299"/>
                </a:lnTo>
                <a:lnTo>
                  <a:pt x="70548" y="64516"/>
                </a:lnTo>
                <a:lnTo>
                  <a:pt x="69926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19">
                <a:moveTo>
                  <a:pt x="21704" y="48844"/>
                </a:moveTo>
                <a:lnTo>
                  <a:pt x="10236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36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19">
                <a:moveTo>
                  <a:pt x="75971" y="48844"/>
                </a:moveTo>
                <a:lnTo>
                  <a:pt x="69926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26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19">
                <a:moveTo>
                  <a:pt x="21704" y="37985"/>
                </a:moveTo>
                <a:lnTo>
                  <a:pt x="10236" y="37985"/>
                </a:lnTo>
                <a:lnTo>
                  <a:pt x="10845" y="38582"/>
                </a:lnTo>
                <a:lnTo>
                  <a:pt x="10845" y="42799"/>
                </a:lnTo>
                <a:lnTo>
                  <a:pt x="10236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19">
                <a:moveTo>
                  <a:pt x="75971" y="37985"/>
                </a:moveTo>
                <a:lnTo>
                  <a:pt x="69926" y="37985"/>
                </a:lnTo>
                <a:lnTo>
                  <a:pt x="70548" y="38582"/>
                </a:lnTo>
                <a:lnTo>
                  <a:pt x="70548" y="42799"/>
                </a:lnTo>
                <a:lnTo>
                  <a:pt x="69926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19">
                <a:moveTo>
                  <a:pt x="21704" y="27139"/>
                </a:moveTo>
                <a:lnTo>
                  <a:pt x="10236" y="27139"/>
                </a:lnTo>
                <a:lnTo>
                  <a:pt x="10845" y="27736"/>
                </a:lnTo>
                <a:lnTo>
                  <a:pt x="10845" y="31953"/>
                </a:lnTo>
                <a:lnTo>
                  <a:pt x="10236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19">
                <a:moveTo>
                  <a:pt x="65709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09" y="32562"/>
                </a:lnTo>
                <a:lnTo>
                  <a:pt x="65125" y="31953"/>
                </a:lnTo>
                <a:lnTo>
                  <a:pt x="65125" y="27736"/>
                </a:lnTo>
                <a:lnTo>
                  <a:pt x="65709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09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09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09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09" y="5422"/>
                </a:lnTo>
                <a:close/>
              </a:path>
              <a:path w="76200" h="71119">
                <a:moveTo>
                  <a:pt x="75971" y="27139"/>
                </a:moveTo>
                <a:lnTo>
                  <a:pt x="69926" y="27139"/>
                </a:lnTo>
                <a:lnTo>
                  <a:pt x="70548" y="27736"/>
                </a:lnTo>
                <a:lnTo>
                  <a:pt x="70548" y="31953"/>
                </a:lnTo>
                <a:lnTo>
                  <a:pt x="69926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19">
                <a:moveTo>
                  <a:pt x="21704" y="16281"/>
                </a:moveTo>
                <a:lnTo>
                  <a:pt x="10236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36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19">
                <a:moveTo>
                  <a:pt x="75971" y="16281"/>
                </a:moveTo>
                <a:lnTo>
                  <a:pt x="69926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26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19">
                <a:moveTo>
                  <a:pt x="21704" y="5422"/>
                </a:moveTo>
                <a:lnTo>
                  <a:pt x="10236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36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19">
                <a:moveTo>
                  <a:pt x="75971" y="5422"/>
                </a:moveTo>
                <a:lnTo>
                  <a:pt x="69926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26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05067" y="3653867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58" y="0"/>
                </a:moveTo>
                <a:lnTo>
                  <a:pt x="2413" y="0"/>
                </a:lnTo>
                <a:lnTo>
                  <a:pt x="0" y="2425"/>
                </a:lnTo>
                <a:lnTo>
                  <a:pt x="0" y="68135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19" y="65125"/>
                </a:lnTo>
                <a:lnTo>
                  <a:pt x="5422" y="64515"/>
                </a:lnTo>
                <a:lnTo>
                  <a:pt x="5422" y="60299"/>
                </a:lnTo>
                <a:lnTo>
                  <a:pt x="6019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19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19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19" y="43421"/>
                </a:lnTo>
                <a:lnTo>
                  <a:pt x="5422" y="42798"/>
                </a:lnTo>
                <a:lnTo>
                  <a:pt x="5422" y="38582"/>
                </a:lnTo>
                <a:lnTo>
                  <a:pt x="6019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19" y="32562"/>
                </a:lnTo>
                <a:lnTo>
                  <a:pt x="5422" y="31953"/>
                </a:lnTo>
                <a:lnTo>
                  <a:pt x="5422" y="27736"/>
                </a:lnTo>
                <a:lnTo>
                  <a:pt x="6019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19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19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19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19" y="5422"/>
                </a:lnTo>
                <a:lnTo>
                  <a:pt x="75971" y="5422"/>
                </a:lnTo>
                <a:lnTo>
                  <a:pt x="75971" y="2425"/>
                </a:lnTo>
                <a:lnTo>
                  <a:pt x="73558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36" y="59702"/>
                </a:lnTo>
                <a:lnTo>
                  <a:pt x="10845" y="60299"/>
                </a:lnTo>
                <a:lnTo>
                  <a:pt x="10845" y="64515"/>
                </a:lnTo>
                <a:lnTo>
                  <a:pt x="10236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22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22" y="65125"/>
                </a:lnTo>
                <a:lnTo>
                  <a:pt x="65125" y="64515"/>
                </a:lnTo>
                <a:lnTo>
                  <a:pt x="65125" y="60299"/>
                </a:lnTo>
                <a:lnTo>
                  <a:pt x="65722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22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22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22" y="43421"/>
                </a:lnTo>
                <a:lnTo>
                  <a:pt x="65125" y="42798"/>
                </a:lnTo>
                <a:lnTo>
                  <a:pt x="65125" y="38582"/>
                </a:lnTo>
                <a:lnTo>
                  <a:pt x="65722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38" y="59702"/>
                </a:lnTo>
                <a:lnTo>
                  <a:pt x="70548" y="60299"/>
                </a:lnTo>
                <a:lnTo>
                  <a:pt x="70548" y="64515"/>
                </a:lnTo>
                <a:lnTo>
                  <a:pt x="69938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36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36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38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38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36" y="37985"/>
                </a:lnTo>
                <a:lnTo>
                  <a:pt x="10845" y="38582"/>
                </a:lnTo>
                <a:lnTo>
                  <a:pt x="10845" y="42798"/>
                </a:lnTo>
                <a:lnTo>
                  <a:pt x="10236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38" y="37985"/>
                </a:lnTo>
                <a:lnTo>
                  <a:pt x="70548" y="38582"/>
                </a:lnTo>
                <a:lnTo>
                  <a:pt x="70548" y="42798"/>
                </a:lnTo>
                <a:lnTo>
                  <a:pt x="69938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36" y="27139"/>
                </a:lnTo>
                <a:lnTo>
                  <a:pt x="10845" y="27736"/>
                </a:lnTo>
                <a:lnTo>
                  <a:pt x="10845" y="31953"/>
                </a:lnTo>
                <a:lnTo>
                  <a:pt x="10236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22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22" y="32562"/>
                </a:lnTo>
                <a:lnTo>
                  <a:pt x="65125" y="31953"/>
                </a:lnTo>
                <a:lnTo>
                  <a:pt x="65125" y="27736"/>
                </a:lnTo>
                <a:lnTo>
                  <a:pt x="65722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22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22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22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22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38" y="27139"/>
                </a:lnTo>
                <a:lnTo>
                  <a:pt x="70548" y="27736"/>
                </a:lnTo>
                <a:lnTo>
                  <a:pt x="70548" y="31953"/>
                </a:lnTo>
                <a:lnTo>
                  <a:pt x="69938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36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36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38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38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36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36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38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38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91629" y="2990570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19">
                <a:moveTo>
                  <a:pt x="73558" y="0"/>
                </a:moveTo>
                <a:lnTo>
                  <a:pt x="2413" y="0"/>
                </a:lnTo>
                <a:lnTo>
                  <a:pt x="0" y="2413"/>
                </a:lnTo>
                <a:lnTo>
                  <a:pt x="0" y="68135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32" y="65125"/>
                </a:lnTo>
                <a:lnTo>
                  <a:pt x="5422" y="64528"/>
                </a:lnTo>
                <a:lnTo>
                  <a:pt x="5422" y="60312"/>
                </a:lnTo>
                <a:lnTo>
                  <a:pt x="6032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32" y="54267"/>
                </a:lnTo>
                <a:lnTo>
                  <a:pt x="5422" y="53670"/>
                </a:lnTo>
                <a:lnTo>
                  <a:pt x="5422" y="49453"/>
                </a:lnTo>
                <a:lnTo>
                  <a:pt x="6032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32" y="43421"/>
                </a:lnTo>
                <a:lnTo>
                  <a:pt x="5422" y="42824"/>
                </a:lnTo>
                <a:lnTo>
                  <a:pt x="5422" y="38608"/>
                </a:lnTo>
                <a:lnTo>
                  <a:pt x="6032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32" y="32562"/>
                </a:lnTo>
                <a:lnTo>
                  <a:pt x="5422" y="31965"/>
                </a:lnTo>
                <a:lnTo>
                  <a:pt x="5422" y="27749"/>
                </a:lnTo>
                <a:lnTo>
                  <a:pt x="6032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32" y="21704"/>
                </a:lnTo>
                <a:lnTo>
                  <a:pt x="5422" y="21107"/>
                </a:lnTo>
                <a:lnTo>
                  <a:pt x="5422" y="16891"/>
                </a:lnTo>
                <a:lnTo>
                  <a:pt x="6032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32" y="10858"/>
                </a:lnTo>
                <a:lnTo>
                  <a:pt x="5422" y="10261"/>
                </a:lnTo>
                <a:lnTo>
                  <a:pt x="5422" y="6045"/>
                </a:lnTo>
                <a:lnTo>
                  <a:pt x="6032" y="5422"/>
                </a:lnTo>
                <a:lnTo>
                  <a:pt x="75971" y="5422"/>
                </a:lnTo>
                <a:lnTo>
                  <a:pt x="75971" y="2413"/>
                </a:lnTo>
                <a:lnTo>
                  <a:pt x="73558" y="0"/>
                </a:lnTo>
                <a:close/>
              </a:path>
              <a:path w="76200" h="71119">
                <a:moveTo>
                  <a:pt x="21704" y="59702"/>
                </a:moveTo>
                <a:lnTo>
                  <a:pt x="10248" y="59702"/>
                </a:lnTo>
                <a:lnTo>
                  <a:pt x="10845" y="60312"/>
                </a:lnTo>
                <a:lnTo>
                  <a:pt x="10845" y="64528"/>
                </a:lnTo>
                <a:lnTo>
                  <a:pt x="10248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19">
                <a:moveTo>
                  <a:pt x="65735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35" y="65125"/>
                </a:lnTo>
                <a:lnTo>
                  <a:pt x="65125" y="64528"/>
                </a:lnTo>
                <a:lnTo>
                  <a:pt x="65125" y="60312"/>
                </a:lnTo>
                <a:lnTo>
                  <a:pt x="65735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35" y="54267"/>
                </a:lnTo>
                <a:lnTo>
                  <a:pt x="65125" y="53670"/>
                </a:lnTo>
                <a:lnTo>
                  <a:pt x="65125" y="49453"/>
                </a:lnTo>
                <a:lnTo>
                  <a:pt x="65735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35" y="43421"/>
                </a:lnTo>
                <a:lnTo>
                  <a:pt x="65125" y="42824"/>
                </a:lnTo>
                <a:lnTo>
                  <a:pt x="65125" y="38608"/>
                </a:lnTo>
                <a:lnTo>
                  <a:pt x="65735" y="37985"/>
                </a:lnTo>
                <a:close/>
              </a:path>
              <a:path w="76200" h="71119">
                <a:moveTo>
                  <a:pt x="75971" y="59702"/>
                </a:moveTo>
                <a:lnTo>
                  <a:pt x="69951" y="59702"/>
                </a:lnTo>
                <a:lnTo>
                  <a:pt x="70548" y="60312"/>
                </a:lnTo>
                <a:lnTo>
                  <a:pt x="70548" y="64528"/>
                </a:lnTo>
                <a:lnTo>
                  <a:pt x="69951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19">
                <a:moveTo>
                  <a:pt x="21704" y="48844"/>
                </a:moveTo>
                <a:lnTo>
                  <a:pt x="10248" y="48844"/>
                </a:lnTo>
                <a:lnTo>
                  <a:pt x="10845" y="49453"/>
                </a:lnTo>
                <a:lnTo>
                  <a:pt x="10845" y="53670"/>
                </a:lnTo>
                <a:lnTo>
                  <a:pt x="10248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19">
                <a:moveTo>
                  <a:pt x="75971" y="48844"/>
                </a:moveTo>
                <a:lnTo>
                  <a:pt x="69951" y="48844"/>
                </a:lnTo>
                <a:lnTo>
                  <a:pt x="70548" y="49453"/>
                </a:lnTo>
                <a:lnTo>
                  <a:pt x="70548" y="53670"/>
                </a:lnTo>
                <a:lnTo>
                  <a:pt x="69951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19">
                <a:moveTo>
                  <a:pt x="21704" y="37985"/>
                </a:moveTo>
                <a:lnTo>
                  <a:pt x="10248" y="37985"/>
                </a:lnTo>
                <a:lnTo>
                  <a:pt x="10845" y="38608"/>
                </a:lnTo>
                <a:lnTo>
                  <a:pt x="10845" y="42824"/>
                </a:lnTo>
                <a:lnTo>
                  <a:pt x="10248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19">
                <a:moveTo>
                  <a:pt x="75971" y="37985"/>
                </a:moveTo>
                <a:lnTo>
                  <a:pt x="69951" y="37985"/>
                </a:lnTo>
                <a:lnTo>
                  <a:pt x="70548" y="38608"/>
                </a:lnTo>
                <a:lnTo>
                  <a:pt x="70548" y="42824"/>
                </a:lnTo>
                <a:lnTo>
                  <a:pt x="69951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19">
                <a:moveTo>
                  <a:pt x="21704" y="27139"/>
                </a:moveTo>
                <a:lnTo>
                  <a:pt x="10248" y="27139"/>
                </a:lnTo>
                <a:lnTo>
                  <a:pt x="10845" y="27749"/>
                </a:lnTo>
                <a:lnTo>
                  <a:pt x="10845" y="31965"/>
                </a:lnTo>
                <a:lnTo>
                  <a:pt x="10248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19">
                <a:moveTo>
                  <a:pt x="65735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35" y="32562"/>
                </a:lnTo>
                <a:lnTo>
                  <a:pt x="65125" y="31965"/>
                </a:lnTo>
                <a:lnTo>
                  <a:pt x="65125" y="27749"/>
                </a:lnTo>
                <a:lnTo>
                  <a:pt x="65735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35" y="21704"/>
                </a:lnTo>
                <a:lnTo>
                  <a:pt x="65125" y="21107"/>
                </a:lnTo>
                <a:lnTo>
                  <a:pt x="65125" y="16891"/>
                </a:lnTo>
                <a:lnTo>
                  <a:pt x="65735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35" y="10858"/>
                </a:lnTo>
                <a:lnTo>
                  <a:pt x="65125" y="10261"/>
                </a:lnTo>
                <a:lnTo>
                  <a:pt x="65125" y="6045"/>
                </a:lnTo>
                <a:lnTo>
                  <a:pt x="65735" y="5422"/>
                </a:lnTo>
                <a:close/>
              </a:path>
              <a:path w="76200" h="71119">
                <a:moveTo>
                  <a:pt x="75971" y="27139"/>
                </a:moveTo>
                <a:lnTo>
                  <a:pt x="69951" y="27139"/>
                </a:lnTo>
                <a:lnTo>
                  <a:pt x="70548" y="27749"/>
                </a:lnTo>
                <a:lnTo>
                  <a:pt x="70548" y="31965"/>
                </a:lnTo>
                <a:lnTo>
                  <a:pt x="69951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19">
                <a:moveTo>
                  <a:pt x="21704" y="16281"/>
                </a:moveTo>
                <a:lnTo>
                  <a:pt x="10248" y="16281"/>
                </a:lnTo>
                <a:lnTo>
                  <a:pt x="10845" y="16891"/>
                </a:lnTo>
                <a:lnTo>
                  <a:pt x="10845" y="21107"/>
                </a:lnTo>
                <a:lnTo>
                  <a:pt x="10248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19">
                <a:moveTo>
                  <a:pt x="75971" y="16281"/>
                </a:moveTo>
                <a:lnTo>
                  <a:pt x="69951" y="16281"/>
                </a:lnTo>
                <a:lnTo>
                  <a:pt x="70548" y="16891"/>
                </a:lnTo>
                <a:lnTo>
                  <a:pt x="70548" y="21107"/>
                </a:lnTo>
                <a:lnTo>
                  <a:pt x="69951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19">
                <a:moveTo>
                  <a:pt x="21704" y="5422"/>
                </a:moveTo>
                <a:lnTo>
                  <a:pt x="10248" y="5422"/>
                </a:lnTo>
                <a:lnTo>
                  <a:pt x="10845" y="6045"/>
                </a:lnTo>
                <a:lnTo>
                  <a:pt x="10845" y="10261"/>
                </a:lnTo>
                <a:lnTo>
                  <a:pt x="10248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19">
                <a:moveTo>
                  <a:pt x="75971" y="5422"/>
                </a:moveTo>
                <a:lnTo>
                  <a:pt x="69951" y="5422"/>
                </a:lnTo>
                <a:lnTo>
                  <a:pt x="70548" y="6045"/>
                </a:lnTo>
                <a:lnTo>
                  <a:pt x="70548" y="10261"/>
                </a:lnTo>
                <a:lnTo>
                  <a:pt x="69951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41288" y="387450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13847" y="3009033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32562" y="32562"/>
                </a:moveTo>
                <a:lnTo>
                  <a:pt x="21717" y="32562"/>
                </a:lnTo>
                <a:lnTo>
                  <a:pt x="21717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10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10" h="76200">
                <a:moveTo>
                  <a:pt x="32562" y="0"/>
                </a:moveTo>
                <a:lnTo>
                  <a:pt x="21717" y="0"/>
                </a:lnTo>
                <a:lnTo>
                  <a:pt x="21717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66546" y="351331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30045" y="362461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31595" y="3107867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19576" y="3143247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19">
                <a:moveTo>
                  <a:pt x="73558" y="0"/>
                </a:moveTo>
                <a:lnTo>
                  <a:pt x="2413" y="0"/>
                </a:lnTo>
                <a:lnTo>
                  <a:pt x="0" y="2425"/>
                </a:lnTo>
                <a:lnTo>
                  <a:pt x="0" y="68122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22"/>
                </a:lnTo>
                <a:lnTo>
                  <a:pt x="75971" y="65125"/>
                </a:lnTo>
                <a:lnTo>
                  <a:pt x="6032" y="65125"/>
                </a:lnTo>
                <a:lnTo>
                  <a:pt x="5422" y="64516"/>
                </a:lnTo>
                <a:lnTo>
                  <a:pt x="5422" y="60299"/>
                </a:lnTo>
                <a:lnTo>
                  <a:pt x="6032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32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32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32" y="43421"/>
                </a:lnTo>
                <a:lnTo>
                  <a:pt x="5422" y="42799"/>
                </a:lnTo>
                <a:lnTo>
                  <a:pt x="5422" y="38582"/>
                </a:lnTo>
                <a:lnTo>
                  <a:pt x="6032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32" y="32562"/>
                </a:lnTo>
                <a:lnTo>
                  <a:pt x="5422" y="31953"/>
                </a:lnTo>
                <a:lnTo>
                  <a:pt x="5422" y="27736"/>
                </a:lnTo>
                <a:lnTo>
                  <a:pt x="6032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32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32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32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32" y="5422"/>
                </a:lnTo>
                <a:lnTo>
                  <a:pt x="75971" y="5422"/>
                </a:lnTo>
                <a:lnTo>
                  <a:pt x="75971" y="2425"/>
                </a:lnTo>
                <a:lnTo>
                  <a:pt x="73558" y="0"/>
                </a:lnTo>
                <a:close/>
              </a:path>
              <a:path w="76200" h="71119">
                <a:moveTo>
                  <a:pt x="21704" y="59702"/>
                </a:moveTo>
                <a:lnTo>
                  <a:pt x="10248" y="59702"/>
                </a:lnTo>
                <a:lnTo>
                  <a:pt x="10845" y="60299"/>
                </a:lnTo>
                <a:lnTo>
                  <a:pt x="10845" y="64516"/>
                </a:lnTo>
                <a:lnTo>
                  <a:pt x="10248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19">
                <a:moveTo>
                  <a:pt x="65735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35" y="65125"/>
                </a:lnTo>
                <a:lnTo>
                  <a:pt x="65125" y="64516"/>
                </a:lnTo>
                <a:lnTo>
                  <a:pt x="65125" y="60299"/>
                </a:lnTo>
                <a:lnTo>
                  <a:pt x="65735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35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35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35" y="43421"/>
                </a:lnTo>
                <a:lnTo>
                  <a:pt x="65125" y="42799"/>
                </a:lnTo>
                <a:lnTo>
                  <a:pt x="65125" y="38582"/>
                </a:lnTo>
                <a:lnTo>
                  <a:pt x="65735" y="37985"/>
                </a:lnTo>
                <a:close/>
              </a:path>
              <a:path w="76200" h="71119">
                <a:moveTo>
                  <a:pt x="75971" y="59702"/>
                </a:moveTo>
                <a:lnTo>
                  <a:pt x="69951" y="59702"/>
                </a:lnTo>
                <a:lnTo>
                  <a:pt x="70548" y="60299"/>
                </a:lnTo>
                <a:lnTo>
                  <a:pt x="70548" y="64516"/>
                </a:lnTo>
                <a:lnTo>
                  <a:pt x="69951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19">
                <a:moveTo>
                  <a:pt x="21704" y="48844"/>
                </a:moveTo>
                <a:lnTo>
                  <a:pt x="10248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48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19">
                <a:moveTo>
                  <a:pt x="75971" y="48844"/>
                </a:moveTo>
                <a:lnTo>
                  <a:pt x="69951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51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19">
                <a:moveTo>
                  <a:pt x="21704" y="37985"/>
                </a:moveTo>
                <a:lnTo>
                  <a:pt x="10248" y="37985"/>
                </a:lnTo>
                <a:lnTo>
                  <a:pt x="10845" y="38582"/>
                </a:lnTo>
                <a:lnTo>
                  <a:pt x="10845" y="42799"/>
                </a:lnTo>
                <a:lnTo>
                  <a:pt x="10248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19">
                <a:moveTo>
                  <a:pt x="75971" y="37985"/>
                </a:moveTo>
                <a:lnTo>
                  <a:pt x="69951" y="37985"/>
                </a:lnTo>
                <a:lnTo>
                  <a:pt x="70548" y="38582"/>
                </a:lnTo>
                <a:lnTo>
                  <a:pt x="70548" y="42799"/>
                </a:lnTo>
                <a:lnTo>
                  <a:pt x="69951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19">
                <a:moveTo>
                  <a:pt x="21704" y="27139"/>
                </a:moveTo>
                <a:lnTo>
                  <a:pt x="10248" y="27139"/>
                </a:lnTo>
                <a:lnTo>
                  <a:pt x="10845" y="27736"/>
                </a:lnTo>
                <a:lnTo>
                  <a:pt x="10845" y="31953"/>
                </a:lnTo>
                <a:lnTo>
                  <a:pt x="10248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19">
                <a:moveTo>
                  <a:pt x="65735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35" y="32562"/>
                </a:lnTo>
                <a:lnTo>
                  <a:pt x="65125" y="31953"/>
                </a:lnTo>
                <a:lnTo>
                  <a:pt x="65125" y="27736"/>
                </a:lnTo>
                <a:lnTo>
                  <a:pt x="65735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35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35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35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35" y="5422"/>
                </a:lnTo>
                <a:close/>
              </a:path>
              <a:path w="76200" h="71119">
                <a:moveTo>
                  <a:pt x="75971" y="27139"/>
                </a:moveTo>
                <a:lnTo>
                  <a:pt x="69951" y="27139"/>
                </a:lnTo>
                <a:lnTo>
                  <a:pt x="70548" y="27736"/>
                </a:lnTo>
                <a:lnTo>
                  <a:pt x="70548" y="31953"/>
                </a:lnTo>
                <a:lnTo>
                  <a:pt x="69951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19">
                <a:moveTo>
                  <a:pt x="21704" y="16281"/>
                </a:moveTo>
                <a:lnTo>
                  <a:pt x="10248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48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19">
                <a:moveTo>
                  <a:pt x="75971" y="16281"/>
                </a:moveTo>
                <a:lnTo>
                  <a:pt x="69951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51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19">
                <a:moveTo>
                  <a:pt x="21704" y="5422"/>
                </a:moveTo>
                <a:lnTo>
                  <a:pt x="10248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48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19">
                <a:moveTo>
                  <a:pt x="75971" y="5422"/>
                </a:moveTo>
                <a:lnTo>
                  <a:pt x="69951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51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431948" y="3913714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58" y="0"/>
                </a:moveTo>
                <a:lnTo>
                  <a:pt x="2413" y="0"/>
                </a:lnTo>
                <a:lnTo>
                  <a:pt x="0" y="2425"/>
                </a:lnTo>
                <a:lnTo>
                  <a:pt x="0" y="68135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19" y="65125"/>
                </a:lnTo>
                <a:lnTo>
                  <a:pt x="5422" y="64516"/>
                </a:lnTo>
                <a:lnTo>
                  <a:pt x="5422" y="60299"/>
                </a:lnTo>
                <a:lnTo>
                  <a:pt x="6019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19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19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19" y="43421"/>
                </a:lnTo>
                <a:lnTo>
                  <a:pt x="5422" y="42799"/>
                </a:lnTo>
                <a:lnTo>
                  <a:pt x="5422" y="38582"/>
                </a:lnTo>
                <a:lnTo>
                  <a:pt x="6019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19" y="32562"/>
                </a:lnTo>
                <a:lnTo>
                  <a:pt x="5422" y="31953"/>
                </a:lnTo>
                <a:lnTo>
                  <a:pt x="5422" y="27736"/>
                </a:lnTo>
                <a:lnTo>
                  <a:pt x="6019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19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19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19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19" y="5422"/>
                </a:lnTo>
                <a:lnTo>
                  <a:pt x="75971" y="5422"/>
                </a:lnTo>
                <a:lnTo>
                  <a:pt x="75971" y="2425"/>
                </a:lnTo>
                <a:lnTo>
                  <a:pt x="73558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36" y="59702"/>
                </a:lnTo>
                <a:lnTo>
                  <a:pt x="10845" y="60299"/>
                </a:lnTo>
                <a:lnTo>
                  <a:pt x="10845" y="64516"/>
                </a:lnTo>
                <a:lnTo>
                  <a:pt x="10236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22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22" y="65125"/>
                </a:lnTo>
                <a:lnTo>
                  <a:pt x="65125" y="64516"/>
                </a:lnTo>
                <a:lnTo>
                  <a:pt x="65125" y="60299"/>
                </a:lnTo>
                <a:lnTo>
                  <a:pt x="65722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22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22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22" y="43421"/>
                </a:lnTo>
                <a:lnTo>
                  <a:pt x="65125" y="42799"/>
                </a:lnTo>
                <a:lnTo>
                  <a:pt x="65125" y="38582"/>
                </a:lnTo>
                <a:lnTo>
                  <a:pt x="65722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38" y="59702"/>
                </a:lnTo>
                <a:lnTo>
                  <a:pt x="70548" y="60299"/>
                </a:lnTo>
                <a:lnTo>
                  <a:pt x="70548" y="64516"/>
                </a:lnTo>
                <a:lnTo>
                  <a:pt x="69938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36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36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38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38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36" y="37985"/>
                </a:lnTo>
                <a:lnTo>
                  <a:pt x="10845" y="38582"/>
                </a:lnTo>
                <a:lnTo>
                  <a:pt x="10845" y="42799"/>
                </a:lnTo>
                <a:lnTo>
                  <a:pt x="10236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38" y="37985"/>
                </a:lnTo>
                <a:lnTo>
                  <a:pt x="70548" y="38582"/>
                </a:lnTo>
                <a:lnTo>
                  <a:pt x="70548" y="42799"/>
                </a:lnTo>
                <a:lnTo>
                  <a:pt x="69938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36" y="27139"/>
                </a:lnTo>
                <a:lnTo>
                  <a:pt x="10845" y="27736"/>
                </a:lnTo>
                <a:lnTo>
                  <a:pt x="10845" y="31953"/>
                </a:lnTo>
                <a:lnTo>
                  <a:pt x="10236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22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22" y="32562"/>
                </a:lnTo>
                <a:lnTo>
                  <a:pt x="65125" y="31953"/>
                </a:lnTo>
                <a:lnTo>
                  <a:pt x="65125" y="27736"/>
                </a:lnTo>
                <a:lnTo>
                  <a:pt x="65722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22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22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22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22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38" y="27139"/>
                </a:lnTo>
                <a:lnTo>
                  <a:pt x="70548" y="27736"/>
                </a:lnTo>
                <a:lnTo>
                  <a:pt x="70548" y="31953"/>
                </a:lnTo>
                <a:lnTo>
                  <a:pt x="69938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36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36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38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38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36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36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38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38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56497" y="3553409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84308" y="573485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77229" y="5479224"/>
            <a:ext cx="108534" cy="108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67056" y="5046167"/>
            <a:ext cx="695813" cy="551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93137" y="4137074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58" y="0"/>
                </a:moveTo>
                <a:lnTo>
                  <a:pt x="2413" y="0"/>
                </a:lnTo>
                <a:lnTo>
                  <a:pt x="0" y="2425"/>
                </a:lnTo>
                <a:lnTo>
                  <a:pt x="0" y="68135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19" y="65125"/>
                </a:lnTo>
                <a:lnTo>
                  <a:pt x="5422" y="64516"/>
                </a:lnTo>
                <a:lnTo>
                  <a:pt x="5422" y="60312"/>
                </a:lnTo>
                <a:lnTo>
                  <a:pt x="6019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19" y="54267"/>
                </a:lnTo>
                <a:lnTo>
                  <a:pt x="5422" y="53657"/>
                </a:lnTo>
                <a:lnTo>
                  <a:pt x="5422" y="49466"/>
                </a:lnTo>
                <a:lnTo>
                  <a:pt x="6019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19" y="43421"/>
                </a:lnTo>
                <a:lnTo>
                  <a:pt x="5422" y="42799"/>
                </a:lnTo>
                <a:lnTo>
                  <a:pt x="5422" y="38608"/>
                </a:lnTo>
                <a:lnTo>
                  <a:pt x="6019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19" y="32562"/>
                </a:lnTo>
                <a:lnTo>
                  <a:pt x="5422" y="31953"/>
                </a:lnTo>
                <a:lnTo>
                  <a:pt x="5422" y="27749"/>
                </a:lnTo>
                <a:lnTo>
                  <a:pt x="6019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19" y="21704"/>
                </a:lnTo>
                <a:lnTo>
                  <a:pt x="5422" y="21094"/>
                </a:lnTo>
                <a:lnTo>
                  <a:pt x="5422" y="16903"/>
                </a:lnTo>
                <a:lnTo>
                  <a:pt x="6019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19" y="10858"/>
                </a:lnTo>
                <a:lnTo>
                  <a:pt x="5422" y="10236"/>
                </a:lnTo>
                <a:lnTo>
                  <a:pt x="5422" y="6045"/>
                </a:lnTo>
                <a:lnTo>
                  <a:pt x="6019" y="5422"/>
                </a:lnTo>
                <a:lnTo>
                  <a:pt x="75971" y="5422"/>
                </a:lnTo>
                <a:lnTo>
                  <a:pt x="75971" y="2425"/>
                </a:lnTo>
                <a:lnTo>
                  <a:pt x="73558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36" y="59702"/>
                </a:lnTo>
                <a:lnTo>
                  <a:pt x="10845" y="60312"/>
                </a:lnTo>
                <a:lnTo>
                  <a:pt x="10845" y="64516"/>
                </a:lnTo>
                <a:lnTo>
                  <a:pt x="10236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09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09" y="65125"/>
                </a:lnTo>
                <a:lnTo>
                  <a:pt x="65125" y="64516"/>
                </a:lnTo>
                <a:lnTo>
                  <a:pt x="65125" y="60312"/>
                </a:lnTo>
                <a:lnTo>
                  <a:pt x="65709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09" y="54267"/>
                </a:lnTo>
                <a:lnTo>
                  <a:pt x="65125" y="53657"/>
                </a:lnTo>
                <a:lnTo>
                  <a:pt x="65125" y="49466"/>
                </a:lnTo>
                <a:lnTo>
                  <a:pt x="65709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09" y="43421"/>
                </a:lnTo>
                <a:lnTo>
                  <a:pt x="65125" y="42799"/>
                </a:lnTo>
                <a:lnTo>
                  <a:pt x="65125" y="38608"/>
                </a:lnTo>
                <a:lnTo>
                  <a:pt x="65709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26" y="59702"/>
                </a:lnTo>
                <a:lnTo>
                  <a:pt x="70548" y="60312"/>
                </a:lnTo>
                <a:lnTo>
                  <a:pt x="70548" y="64516"/>
                </a:lnTo>
                <a:lnTo>
                  <a:pt x="69926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36" y="48844"/>
                </a:lnTo>
                <a:lnTo>
                  <a:pt x="10845" y="49466"/>
                </a:lnTo>
                <a:lnTo>
                  <a:pt x="10845" y="53657"/>
                </a:lnTo>
                <a:lnTo>
                  <a:pt x="10236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26" y="48844"/>
                </a:lnTo>
                <a:lnTo>
                  <a:pt x="70548" y="49466"/>
                </a:lnTo>
                <a:lnTo>
                  <a:pt x="70548" y="53657"/>
                </a:lnTo>
                <a:lnTo>
                  <a:pt x="69926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36" y="37985"/>
                </a:lnTo>
                <a:lnTo>
                  <a:pt x="10845" y="38608"/>
                </a:lnTo>
                <a:lnTo>
                  <a:pt x="10845" y="42799"/>
                </a:lnTo>
                <a:lnTo>
                  <a:pt x="10236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26" y="37985"/>
                </a:lnTo>
                <a:lnTo>
                  <a:pt x="70548" y="38608"/>
                </a:lnTo>
                <a:lnTo>
                  <a:pt x="70548" y="42799"/>
                </a:lnTo>
                <a:lnTo>
                  <a:pt x="69926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36" y="27139"/>
                </a:lnTo>
                <a:lnTo>
                  <a:pt x="10845" y="27749"/>
                </a:lnTo>
                <a:lnTo>
                  <a:pt x="10845" y="31953"/>
                </a:lnTo>
                <a:lnTo>
                  <a:pt x="10236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09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09" y="32562"/>
                </a:lnTo>
                <a:lnTo>
                  <a:pt x="65125" y="31953"/>
                </a:lnTo>
                <a:lnTo>
                  <a:pt x="65125" y="27749"/>
                </a:lnTo>
                <a:lnTo>
                  <a:pt x="65709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09" y="21704"/>
                </a:lnTo>
                <a:lnTo>
                  <a:pt x="65125" y="21094"/>
                </a:lnTo>
                <a:lnTo>
                  <a:pt x="65125" y="16903"/>
                </a:lnTo>
                <a:lnTo>
                  <a:pt x="65709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09" y="10858"/>
                </a:lnTo>
                <a:lnTo>
                  <a:pt x="65125" y="10236"/>
                </a:lnTo>
                <a:lnTo>
                  <a:pt x="65125" y="6045"/>
                </a:lnTo>
                <a:lnTo>
                  <a:pt x="65709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26" y="27139"/>
                </a:lnTo>
                <a:lnTo>
                  <a:pt x="70548" y="27749"/>
                </a:lnTo>
                <a:lnTo>
                  <a:pt x="70548" y="31953"/>
                </a:lnTo>
                <a:lnTo>
                  <a:pt x="69926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36" y="16281"/>
                </a:lnTo>
                <a:lnTo>
                  <a:pt x="10845" y="16903"/>
                </a:lnTo>
                <a:lnTo>
                  <a:pt x="10845" y="21094"/>
                </a:lnTo>
                <a:lnTo>
                  <a:pt x="10236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26" y="16281"/>
                </a:lnTo>
                <a:lnTo>
                  <a:pt x="70548" y="16903"/>
                </a:lnTo>
                <a:lnTo>
                  <a:pt x="70548" y="21094"/>
                </a:lnTo>
                <a:lnTo>
                  <a:pt x="69926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36" y="5422"/>
                </a:lnTo>
                <a:lnTo>
                  <a:pt x="10845" y="6045"/>
                </a:lnTo>
                <a:lnTo>
                  <a:pt x="10845" y="10236"/>
                </a:lnTo>
                <a:lnTo>
                  <a:pt x="10236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26" y="5422"/>
                </a:lnTo>
                <a:lnTo>
                  <a:pt x="70548" y="6045"/>
                </a:lnTo>
                <a:lnTo>
                  <a:pt x="70548" y="10236"/>
                </a:lnTo>
                <a:lnTo>
                  <a:pt x="69926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72950" y="381439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35367" y="5671477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74991" y="344641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08101" y="343926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17630" y="487319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63978" y="4293679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99143" y="537254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078924" y="5630100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51834" y="501065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01418" y="294643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82"/>
                </a:lnTo>
                <a:lnTo>
                  <a:pt x="40703" y="34975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24"/>
                </a:lnTo>
                <a:lnTo>
                  <a:pt x="54273" y="21724"/>
                </a:lnTo>
                <a:lnTo>
                  <a:pt x="43926" y="20312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79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32"/>
                </a:lnTo>
                <a:lnTo>
                  <a:pt x="28663" y="58674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43"/>
                </a:lnTo>
                <a:lnTo>
                  <a:pt x="21710" y="5443"/>
                </a:lnTo>
                <a:lnTo>
                  <a:pt x="11363" y="4030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31" y="53809"/>
                </a:lnTo>
                <a:lnTo>
                  <a:pt x="24358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79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47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23" y="32562"/>
                </a:lnTo>
                <a:lnTo>
                  <a:pt x="51561" y="34975"/>
                </a:lnTo>
                <a:lnTo>
                  <a:pt x="51561" y="40982"/>
                </a:lnTo>
                <a:lnTo>
                  <a:pt x="49123" y="43421"/>
                </a:lnTo>
                <a:lnTo>
                  <a:pt x="59423" y="43421"/>
                </a:lnTo>
                <a:lnTo>
                  <a:pt x="56984" y="40982"/>
                </a:lnTo>
                <a:lnTo>
                  <a:pt x="56984" y="34975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05" y="32562"/>
                </a:lnTo>
                <a:lnTo>
                  <a:pt x="67843" y="34975"/>
                </a:lnTo>
                <a:lnTo>
                  <a:pt x="67843" y="40982"/>
                </a:lnTo>
                <a:lnTo>
                  <a:pt x="65405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60" y="16281"/>
                </a:moveTo>
                <a:lnTo>
                  <a:pt x="10579" y="16281"/>
                </a:lnTo>
                <a:lnTo>
                  <a:pt x="8140" y="18694"/>
                </a:lnTo>
                <a:lnTo>
                  <a:pt x="8140" y="24701"/>
                </a:lnTo>
                <a:lnTo>
                  <a:pt x="10579" y="27139"/>
                </a:lnTo>
                <a:lnTo>
                  <a:pt x="16560" y="27139"/>
                </a:lnTo>
                <a:lnTo>
                  <a:pt x="18999" y="24701"/>
                </a:lnTo>
                <a:lnTo>
                  <a:pt x="18999" y="18694"/>
                </a:lnTo>
                <a:lnTo>
                  <a:pt x="16560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15"/>
                </a:lnTo>
                <a:lnTo>
                  <a:pt x="54273" y="21724"/>
                </a:lnTo>
                <a:lnTo>
                  <a:pt x="75984" y="21724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56" y="15798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1"/>
                </a:lnTo>
                <a:lnTo>
                  <a:pt x="21709" y="12007"/>
                </a:lnTo>
                <a:lnTo>
                  <a:pt x="29849" y="11041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34"/>
                </a:lnTo>
                <a:lnTo>
                  <a:pt x="21710" y="5443"/>
                </a:lnTo>
                <a:lnTo>
                  <a:pt x="43421" y="5443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02974" y="507853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621534" y="532744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89763" y="391888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17503" y="298113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66726" y="348539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7139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77572" y="348674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984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88430" y="348810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99289" y="348810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53150" y="34813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53150" y="349218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94388" y="35137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59"/>
                </a:lnTo>
                <a:lnTo>
                  <a:pt x="0" y="7658"/>
                </a:lnTo>
                <a:lnTo>
                  <a:pt x="3682" y="10579"/>
                </a:lnTo>
                <a:lnTo>
                  <a:pt x="8293" y="9550"/>
                </a:lnTo>
                <a:lnTo>
                  <a:pt x="10325" y="5308"/>
                </a:lnTo>
                <a:lnTo>
                  <a:pt x="8293" y="1066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61825" y="35137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59"/>
                </a:lnTo>
                <a:lnTo>
                  <a:pt x="0" y="7658"/>
                </a:lnTo>
                <a:lnTo>
                  <a:pt x="3682" y="10579"/>
                </a:lnTo>
                <a:lnTo>
                  <a:pt x="8293" y="9550"/>
                </a:lnTo>
                <a:lnTo>
                  <a:pt x="10325" y="5308"/>
                </a:lnTo>
                <a:lnTo>
                  <a:pt x="8293" y="1066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53160" y="3504383"/>
            <a:ext cx="54610" cy="13970"/>
          </a:xfrm>
          <a:custGeom>
            <a:avLst/>
            <a:gdLst/>
            <a:ahLst/>
            <a:cxnLst/>
            <a:rect l="l" t="t" r="r" b="b"/>
            <a:pathLst>
              <a:path w="54610" h="13970">
                <a:moveTo>
                  <a:pt x="48844" y="0"/>
                </a:moveTo>
                <a:lnTo>
                  <a:pt x="48844" y="8140"/>
                </a:lnTo>
                <a:lnTo>
                  <a:pt x="1206" y="8140"/>
                </a:lnTo>
                <a:lnTo>
                  <a:pt x="0" y="9359"/>
                </a:lnTo>
                <a:lnTo>
                  <a:pt x="0" y="12344"/>
                </a:lnTo>
                <a:lnTo>
                  <a:pt x="1206" y="13576"/>
                </a:lnTo>
                <a:lnTo>
                  <a:pt x="54267" y="13576"/>
                </a:lnTo>
                <a:lnTo>
                  <a:pt x="54267" y="2717"/>
                </a:lnTo>
                <a:lnTo>
                  <a:pt x="48844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10140" y="3458810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11061" y="0"/>
                </a:moveTo>
                <a:lnTo>
                  <a:pt x="9499" y="533"/>
                </a:lnTo>
                <a:lnTo>
                  <a:pt x="1460" y="3517"/>
                </a:lnTo>
                <a:lnTo>
                  <a:pt x="0" y="10299"/>
                </a:lnTo>
                <a:lnTo>
                  <a:pt x="5422" y="10299"/>
                </a:lnTo>
                <a:lnTo>
                  <a:pt x="5981" y="8115"/>
                </a:lnTo>
                <a:lnTo>
                  <a:pt x="12979" y="5702"/>
                </a:lnTo>
                <a:lnTo>
                  <a:pt x="13817" y="4000"/>
                </a:lnTo>
                <a:lnTo>
                  <a:pt x="12776" y="850"/>
                </a:lnTo>
                <a:lnTo>
                  <a:pt x="11061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47728" y="3469110"/>
            <a:ext cx="67945" cy="38100"/>
          </a:xfrm>
          <a:custGeom>
            <a:avLst/>
            <a:gdLst/>
            <a:ahLst/>
            <a:cxnLst/>
            <a:rect l="l" t="t" r="r" b="b"/>
            <a:pathLst>
              <a:path w="67945" h="38100">
                <a:moveTo>
                  <a:pt x="67843" y="0"/>
                </a:moveTo>
                <a:lnTo>
                  <a:pt x="0" y="0"/>
                </a:lnTo>
                <a:lnTo>
                  <a:pt x="5422" y="32562"/>
                </a:lnTo>
                <a:lnTo>
                  <a:pt x="59702" y="37985"/>
                </a:lnTo>
                <a:lnTo>
                  <a:pt x="60981" y="32016"/>
                </a:lnTo>
                <a:lnTo>
                  <a:pt x="55626" y="32016"/>
                </a:lnTo>
                <a:lnTo>
                  <a:pt x="10325" y="27673"/>
                </a:lnTo>
                <a:lnTo>
                  <a:pt x="6337" y="5422"/>
                </a:lnTo>
                <a:lnTo>
                  <a:pt x="66681" y="5422"/>
                </a:lnTo>
                <a:lnTo>
                  <a:pt x="67843" y="0"/>
                </a:lnTo>
                <a:close/>
              </a:path>
              <a:path w="67945" h="38100">
                <a:moveTo>
                  <a:pt x="66681" y="5422"/>
                </a:moveTo>
                <a:lnTo>
                  <a:pt x="61239" y="5422"/>
                </a:lnTo>
                <a:lnTo>
                  <a:pt x="55626" y="32016"/>
                </a:lnTo>
                <a:lnTo>
                  <a:pt x="60981" y="32016"/>
                </a:lnTo>
                <a:lnTo>
                  <a:pt x="66681" y="5422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811603" y="544826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01291" y="508556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62083" y="4085413"/>
            <a:ext cx="911445" cy="6270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5852763" y="4360319"/>
            <a:ext cx="88265" cy="74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4B2D00"/>
                </a:solidFill>
                <a:latin typeface="Arial"/>
                <a:cs typeface="Arial"/>
              </a:rPr>
              <a:t>A4</a:t>
            </a:r>
            <a:endParaRPr sz="4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839832" y="3843648"/>
            <a:ext cx="267478" cy="1045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 rot="780000">
            <a:off x="8838067" y="3874560"/>
            <a:ext cx="26802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5" dirty="0">
                <a:latin typeface="Arial"/>
                <a:cs typeface="Arial"/>
              </a:rPr>
              <a:t>I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30" dirty="0">
                <a:latin typeface="Arial"/>
                <a:cs typeface="Arial"/>
              </a:rPr>
              <a:t>v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5" dirty="0">
                <a:latin typeface="Arial"/>
                <a:cs typeface="Arial"/>
              </a:rPr>
              <a:t>g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 rot="20040000">
            <a:off x="7576654" y="4895940"/>
            <a:ext cx="277212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25" dirty="0">
                <a:latin typeface="Arial"/>
                <a:cs typeface="Arial"/>
              </a:rPr>
              <a:t>es</a:t>
            </a:r>
            <a:r>
              <a:rPr sz="400" spc="-5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II</a:t>
            </a:r>
            <a:r>
              <a:rPr sz="400" spc="-70" dirty="0">
                <a:latin typeface="Arial"/>
                <a:cs typeface="Arial"/>
              </a:rPr>
              <a:t> </a:t>
            </a:r>
            <a:r>
              <a:rPr sz="400" spc="25" dirty="0">
                <a:latin typeface="Arial"/>
                <a:cs typeface="Arial"/>
              </a:rPr>
              <a:t>Street</a:t>
            </a:r>
            <a:endParaRPr sz="4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 rot="19920000">
            <a:off x="7562736" y="4957982"/>
            <a:ext cx="56870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 rot="19680000">
            <a:off x="7468408" y="4992866"/>
            <a:ext cx="132433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40" dirty="0">
                <a:latin typeface="Arial"/>
                <a:cs typeface="Arial"/>
              </a:rPr>
              <a:t>C</a:t>
            </a:r>
            <a:r>
              <a:rPr sz="400" spc="25" dirty="0">
                <a:latin typeface="Arial"/>
                <a:cs typeface="Arial"/>
              </a:rPr>
              <a:t>ha</a:t>
            </a:r>
            <a:r>
              <a:rPr sz="400" spc="40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8032248" y="2899913"/>
            <a:ext cx="243606" cy="4979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 rot="19800000">
            <a:off x="8036447" y="2953936"/>
            <a:ext cx="24744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0" dirty="0">
                <a:latin typeface="Arial"/>
                <a:cs typeface="Arial"/>
              </a:rPr>
              <a:t>L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 rot="19500000">
            <a:off x="8248007" y="4238013"/>
            <a:ext cx="7666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O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 rot="19920000">
            <a:off x="8290560" y="4216385"/>
            <a:ext cx="5761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 rot="21180000">
            <a:off x="8324441" y="4195237"/>
            <a:ext cx="23190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" dirty="0">
                <a:latin typeface="Arial"/>
                <a:cs typeface="Arial"/>
              </a:rPr>
              <a:t>ng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525" spc="75" baseline="7936" dirty="0">
                <a:latin typeface="Arial"/>
                <a:cs typeface="Arial"/>
              </a:rPr>
              <a:t>t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 rot="19320000">
            <a:off x="2843717" y="5135194"/>
            <a:ext cx="32187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25" dirty="0">
                <a:latin typeface="Arial"/>
                <a:cs typeface="Arial"/>
              </a:rPr>
              <a:t>tt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515943" y="3311808"/>
            <a:ext cx="335239" cy="718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 rot="21300000">
            <a:off x="6506369" y="3338230"/>
            <a:ext cx="6237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 rot="21420000">
            <a:off x="6544908" y="3333693"/>
            <a:ext cx="1138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en</a:t>
            </a:r>
            <a:r>
              <a:rPr sz="350" spc="80" dirty="0"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 rot="21060000">
            <a:off x="6634820" y="3328266"/>
            <a:ext cx="5761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 rot="21360000">
            <a:off x="6671171" y="3318824"/>
            <a:ext cx="17889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 rot="2820000">
            <a:off x="2002897" y="5435406"/>
            <a:ext cx="311205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dirty="0">
                <a:latin typeface="Arial"/>
                <a:cs typeface="Arial"/>
              </a:rPr>
              <a:t>Cl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ge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3796202" y="5355244"/>
            <a:ext cx="773490" cy="4536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 rot="19800000">
            <a:off x="4275050" y="5692654"/>
            <a:ext cx="30618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Arial"/>
                <a:cs typeface="Arial"/>
              </a:rPr>
              <a:t>B</a:t>
            </a:r>
            <a:r>
              <a:rPr sz="350" spc="10" dirty="0">
                <a:latin typeface="Arial"/>
                <a:cs typeface="Arial"/>
              </a:rPr>
              <a:t>enne</a:t>
            </a:r>
            <a:r>
              <a:rPr sz="350" spc="50" dirty="0">
                <a:latin typeface="Arial"/>
                <a:cs typeface="Arial"/>
              </a:rPr>
              <a:t>t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 rot="20820000">
            <a:off x="796394" y="5503062"/>
            <a:ext cx="210852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h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 rot="300000">
            <a:off x="979331" y="5481757"/>
            <a:ext cx="52708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 rot="1380000">
            <a:off x="993668" y="5486076"/>
            <a:ext cx="53196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 rot="540000">
            <a:off x="1012804" y="5491493"/>
            <a:ext cx="5795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 rot="20940000">
            <a:off x="1044065" y="5488539"/>
            <a:ext cx="678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8762047" y="4134849"/>
            <a:ext cx="314106" cy="57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 rot="21480000">
            <a:off x="8753160" y="4139745"/>
            <a:ext cx="6277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30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790168" y="4132985"/>
            <a:ext cx="294640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10" dirty="0">
                <a:latin typeface="Arial"/>
                <a:cs typeface="Arial"/>
              </a:rPr>
              <a:t>ng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 rot="4200000">
            <a:off x="8407742" y="4538321"/>
            <a:ext cx="102573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 rot="4080000">
            <a:off x="8414938" y="4489981"/>
            <a:ext cx="5294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 rot="4140000">
            <a:off x="8404790" y="4469925"/>
            <a:ext cx="5829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 rot="4020000">
            <a:off x="8391182" y="4434813"/>
            <a:ext cx="5864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5" dirty="0"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 rot="3900000">
            <a:off x="8372349" y="4402418"/>
            <a:ext cx="68700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80" dirty="0"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 rot="3840000">
            <a:off x="8287136" y="4315751"/>
            <a:ext cx="15823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latin typeface="Arial"/>
                <a:cs typeface="Arial"/>
              </a:rPr>
              <a:t>W</a:t>
            </a:r>
            <a:r>
              <a:rPr sz="350" spc="10" dirty="0">
                <a:latin typeface="Arial"/>
                <a:cs typeface="Arial"/>
              </a:rPr>
              <a:t>h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7679449" y="2850572"/>
            <a:ext cx="128526" cy="2291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 rot="3840000">
            <a:off x="7745305" y="3024511"/>
            <a:ext cx="67814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 rot="3960000">
            <a:off x="7683347" y="2952195"/>
            <a:ext cx="12724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r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 rot="4200000">
            <a:off x="7660916" y="2862403"/>
            <a:ext cx="98688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4959840" y="5499125"/>
            <a:ext cx="166715" cy="2319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 rot="3360000">
            <a:off x="4940963" y="5604603"/>
            <a:ext cx="22074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0" dirty="0">
                <a:latin typeface="Arial"/>
                <a:cs typeface="Arial"/>
              </a:rPr>
              <a:t>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50" dirty="0">
                <a:latin typeface="Arial"/>
                <a:cs typeface="Arial"/>
              </a:rPr>
              <a:t>y</a:t>
            </a:r>
            <a:r>
              <a:rPr sz="350" spc="-3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 rot="3420000">
            <a:off x="4953902" y="5502373"/>
            <a:ext cx="6008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30" dirty="0"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 rot="19980000">
            <a:off x="6461834" y="4453521"/>
            <a:ext cx="263653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 rot="19920000">
            <a:off x="6439962" y="4519654"/>
            <a:ext cx="57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 rot="19860000">
            <a:off x="6426957" y="4528987"/>
            <a:ext cx="5102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65" dirty="0">
                <a:latin typeface="Arial"/>
                <a:cs typeface="Arial"/>
              </a:rPr>
              <a:t>J</a:t>
            </a:r>
            <a:endParaRPr sz="3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 rot="2760000">
            <a:off x="2285923" y="5714921"/>
            <a:ext cx="26864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Cl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g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 rot="19260000">
            <a:off x="3201116" y="5466716"/>
            <a:ext cx="29553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20" dirty="0">
                <a:latin typeface="Arial"/>
                <a:cs typeface="Arial"/>
              </a:rPr>
              <a:t>f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P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525" spc="-22" baseline="7936" dirty="0">
                <a:latin typeface="Arial"/>
                <a:cs typeface="Arial"/>
              </a:rPr>
              <a:t>c</a:t>
            </a:r>
            <a:r>
              <a:rPr sz="525" spc="60" baseline="7936" dirty="0">
                <a:latin typeface="Arial"/>
                <a:cs typeface="Arial"/>
              </a:rPr>
              <a:t>e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 rot="3660000">
            <a:off x="8084242" y="4732388"/>
            <a:ext cx="30054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37" baseline="7936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20" dirty="0">
                <a:latin typeface="Arial"/>
                <a:cs typeface="Arial"/>
              </a:rPr>
              <a:t>ff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45" dirty="0">
                <a:latin typeface="Arial"/>
                <a:cs typeface="Arial"/>
              </a:rPr>
              <a:t>k</a:t>
            </a:r>
            <a:r>
              <a:rPr sz="350" spc="-3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 rot="3480000">
            <a:off x="5994757" y="4920669"/>
            <a:ext cx="10145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5" dirty="0">
                <a:latin typeface="Arial"/>
                <a:cs typeface="Arial"/>
              </a:rPr>
              <a:t>D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45" dirty="0">
                <a:latin typeface="Arial"/>
                <a:cs typeface="Arial"/>
              </a:rPr>
              <a:t>k</a:t>
            </a:r>
            <a:endParaRPr sz="3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 rot="3600000">
            <a:off x="5980030" y="5101884"/>
            <a:ext cx="33819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60" baseline="7936" dirty="0">
                <a:latin typeface="Arial"/>
                <a:cs typeface="Arial"/>
              </a:rPr>
              <a:t>e</a:t>
            </a:r>
            <a:r>
              <a:rPr sz="525" spc="-120" baseline="7936" dirty="0">
                <a:latin typeface="Arial"/>
                <a:cs typeface="Arial"/>
              </a:rPr>
              <a:t> </a:t>
            </a:r>
            <a:r>
              <a:rPr sz="525" spc="37" baseline="7936" dirty="0">
                <a:latin typeface="Arial"/>
                <a:cs typeface="Arial"/>
              </a:rPr>
              <a:t>of</a:t>
            </a:r>
            <a:r>
              <a:rPr sz="525" spc="-112" baseline="7936" dirty="0">
                <a:latin typeface="Arial"/>
                <a:cs typeface="Arial"/>
              </a:rPr>
              <a:t> </a:t>
            </a:r>
            <a:r>
              <a:rPr sz="525" spc="15" baseline="7936" dirty="0">
                <a:latin typeface="Arial"/>
                <a:cs typeface="Arial"/>
              </a:rPr>
              <a:t>Y</a:t>
            </a:r>
            <a:r>
              <a:rPr sz="350" spc="10" dirty="0">
                <a:latin typeface="Arial"/>
                <a:cs typeface="Arial"/>
              </a:rPr>
              <a:t>ork</a:t>
            </a:r>
            <a:r>
              <a:rPr sz="350" spc="-75" dirty="0">
                <a:latin typeface="Arial"/>
                <a:cs typeface="Arial"/>
              </a:rPr>
              <a:t> </a:t>
            </a:r>
            <a:r>
              <a:rPr sz="350" spc="15" dirty="0">
                <a:latin typeface="Arial"/>
                <a:cs typeface="Arial"/>
              </a:rPr>
              <a:t>Street</a:t>
            </a:r>
            <a:endParaRPr sz="35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 rot="2940000">
            <a:off x="1848209" y="4707089"/>
            <a:ext cx="26427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7" baseline="7936" dirty="0">
                <a:latin typeface="Arial"/>
                <a:cs typeface="Arial"/>
              </a:rPr>
              <a:t>H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5" dirty="0">
                <a:latin typeface="Arial"/>
                <a:cs typeface="Arial"/>
              </a:rPr>
              <a:t>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35" dirty="0">
                <a:latin typeface="Arial"/>
                <a:cs typeface="Arial"/>
              </a:rPr>
              <a:t>w</a:t>
            </a:r>
            <a:r>
              <a:rPr sz="350" spc="25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 rot="18240000">
            <a:off x="2609571" y="4764059"/>
            <a:ext cx="36397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-5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0" dirty="0">
                <a:latin typeface="Arial"/>
                <a:cs typeface="Arial"/>
              </a:rPr>
              <a:t>w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35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60" dirty="0"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 rot="19260000">
            <a:off x="1472389" y="4774401"/>
            <a:ext cx="26427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H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10" dirty="0">
                <a:latin typeface="Arial"/>
                <a:cs typeface="Arial"/>
              </a:rPr>
              <a:t>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w</a:t>
            </a:r>
            <a:r>
              <a:rPr sz="350" spc="25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0" y="568962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569" y="0"/>
                </a:moveTo>
                <a:lnTo>
                  <a:pt x="3077" y="2120"/>
                </a:lnTo>
                <a:lnTo>
                  <a:pt x="0" y="2920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0" y="5698532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20">
                <a:moveTo>
                  <a:pt x="0" y="2832"/>
                </a:moveTo>
                <a:lnTo>
                  <a:pt x="1070" y="2260"/>
                </a:lnTo>
                <a:lnTo>
                  <a:pt x="2442" y="1257"/>
                </a:lnTo>
                <a:lnTo>
                  <a:pt x="3763" y="0"/>
                </a:lnTo>
                <a:lnTo>
                  <a:pt x="4766" y="4064"/>
                </a:lnTo>
                <a:lnTo>
                  <a:pt x="3420" y="5092"/>
                </a:lnTo>
                <a:lnTo>
                  <a:pt x="1972" y="5994"/>
                </a:lnTo>
                <a:lnTo>
                  <a:pt x="448" y="6781"/>
                </a:lnTo>
                <a:lnTo>
                  <a:pt x="0" y="7002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0" y="5683448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1553" y="2345"/>
                </a:lnTo>
                <a:lnTo>
                  <a:pt x="2569" y="6181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22" y="5670994"/>
            <a:ext cx="25400" cy="41910"/>
          </a:xfrm>
          <a:custGeom>
            <a:avLst/>
            <a:gdLst/>
            <a:ahLst/>
            <a:cxnLst/>
            <a:rect l="l" t="t" r="r" b="b"/>
            <a:pathLst>
              <a:path w="25400" h="41910">
                <a:moveTo>
                  <a:pt x="21120" y="31203"/>
                </a:moveTo>
                <a:lnTo>
                  <a:pt x="20713" y="34594"/>
                </a:lnTo>
                <a:lnTo>
                  <a:pt x="20066" y="36906"/>
                </a:lnTo>
                <a:lnTo>
                  <a:pt x="19177" y="38150"/>
                </a:lnTo>
                <a:lnTo>
                  <a:pt x="18313" y="39382"/>
                </a:lnTo>
                <a:lnTo>
                  <a:pt x="16929" y="40233"/>
                </a:lnTo>
                <a:lnTo>
                  <a:pt x="15011" y="40703"/>
                </a:lnTo>
                <a:lnTo>
                  <a:pt x="11709" y="41630"/>
                </a:lnTo>
                <a:lnTo>
                  <a:pt x="10782" y="38150"/>
                </a:lnTo>
                <a:lnTo>
                  <a:pt x="13233" y="37477"/>
                </a:lnTo>
                <a:lnTo>
                  <a:pt x="14363" y="37185"/>
                </a:lnTo>
                <a:lnTo>
                  <a:pt x="15189" y="36652"/>
                </a:lnTo>
                <a:lnTo>
                  <a:pt x="15697" y="35877"/>
                </a:lnTo>
                <a:lnTo>
                  <a:pt x="16205" y="35128"/>
                </a:lnTo>
                <a:lnTo>
                  <a:pt x="16586" y="33616"/>
                </a:lnTo>
                <a:lnTo>
                  <a:pt x="16878" y="31369"/>
                </a:lnTo>
                <a:lnTo>
                  <a:pt x="17132" y="29260"/>
                </a:lnTo>
                <a:lnTo>
                  <a:pt x="0" y="6527"/>
                </a:lnTo>
                <a:lnTo>
                  <a:pt x="4584" y="5346"/>
                </a:lnTo>
                <a:lnTo>
                  <a:pt x="17894" y="23482"/>
                </a:lnTo>
                <a:lnTo>
                  <a:pt x="20701" y="1181"/>
                </a:lnTo>
                <a:lnTo>
                  <a:pt x="25273" y="0"/>
                </a:lnTo>
                <a:lnTo>
                  <a:pt x="21120" y="31203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399" y="5654218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20878" y="177"/>
                </a:moveTo>
                <a:lnTo>
                  <a:pt x="21983" y="4673"/>
                </a:lnTo>
                <a:lnTo>
                  <a:pt x="20053" y="4330"/>
                </a:lnTo>
                <a:lnTo>
                  <a:pt x="18249" y="4165"/>
                </a:lnTo>
                <a:lnTo>
                  <a:pt x="16548" y="4165"/>
                </a:lnTo>
                <a:lnTo>
                  <a:pt x="14897" y="4114"/>
                </a:lnTo>
                <a:lnTo>
                  <a:pt x="13347" y="4279"/>
                </a:lnTo>
                <a:lnTo>
                  <a:pt x="11887" y="4673"/>
                </a:lnTo>
                <a:lnTo>
                  <a:pt x="9283" y="5346"/>
                </a:lnTo>
                <a:lnTo>
                  <a:pt x="7416" y="6362"/>
                </a:lnTo>
                <a:lnTo>
                  <a:pt x="6299" y="7721"/>
                </a:lnTo>
                <a:lnTo>
                  <a:pt x="5207" y="9029"/>
                </a:lnTo>
                <a:lnTo>
                  <a:pt x="4902" y="10591"/>
                </a:lnTo>
                <a:lnTo>
                  <a:pt x="5359" y="12395"/>
                </a:lnTo>
                <a:lnTo>
                  <a:pt x="5740" y="13919"/>
                </a:lnTo>
                <a:lnTo>
                  <a:pt x="6502" y="14973"/>
                </a:lnTo>
                <a:lnTo>
                  <a:pt x="7658" y="15519"/>
                </a:lnTo>
                <a:lnTo>
                  <a:pt x="8775" y="16027"/>
                </a:lnTo>
                <a:lnTo>
                  <a:pt x="10642" y="16205"/>
                </a:lnTo>
                <a:lnTo>
                  <a:pt x="13246" y="16027"/>
                </a:lnTo>
                <a:lnTo>
                  <a:pt x="16294" y="15951"/>
                </a:lnTo>
                <a:lnTo>
                  <a:pt x="29959" y="26847"/>
                </a:lnTo>
                <a:lnTo>
                  <a:pt x="29464" y="29667"/>
                </a:lnTo>
                <a:lnTo>
                  <a:pt x="27660" y="31978"/>
                </a:lnTo>
                <a:lnTo>
                  <a:pt x="25908" y="34239"/>
                </a:lnTo>
                <a:lnTo>
                  <a:pt x="13157" y="37820"/>
                </a:lnTo>
                <a:lnTo>
                  <a:pt x="11290" y="37960"/>
                </a:lnTo>
                <a:lnTo>
                  <a:pt x="9258" y="37896"/>
                </a:lnTo>
                <a:lnTo>
                  <a:pt x="7061" y="37655"/>
                </a:lnTo>
                <a:lnTo>
                  <a:pt x="5867" y="32816"/>
                </a:lnTo>
                <a:lnTo>
                  <a:pt x="8013" y="33451"/>
                </a:lnTo>
                <a:lnTo>
                  <a:pt x="10071" y="33794"/>
                </a:lnTo>
                <a:lnTo>
                  <a:pt x="12065" y="33845"/>
                </a:lnTo>
                <a:lnTo>
                  <a:pt x="14033" y="33896"/>
                </a:lnTo>
                <a:lnTo>
                  <a:pt x="15900" y="33718"/>
                </a:lnTo>
                <a:lnTo>
                  <a:pt x="17653" y="33248"/>
                </a:lnTo>
                <a:lnTo>
                  <a:pt x="20243" y="32562"/>
                </a:lnTo>
                <a:lnTo>
                  <a:pt x="22110" y="31534"/>
                </a:lnTo>
                <a:lnTo>
                  <a:pt x="23253" y="30111"/>
                </a:lnTo>
                <a:lnTo>
                  <a:pt x="24434" y="28714"/>
                </a:lnTo>
                <a:lnTo>
                  <a:pt x="24777" y="27038"/>
                </a:lnTo>
                <a:lnTo>
                  <a:pt x="18605" y="20586"/>
                </a:lnTo>
                <a:lnTo>
                  <a:pt x="16129" y="20701"/>
                </a:lnTo>
                <a:lnTo>
                  <a:pt x="13081" y="20866"/>
                </a:lnTo>
                <a:lnTo>
                  <a:pt x="9448" y="21031"/>
                </a:lnTo>
                <a:lnTo>
                  <a:pt x="787" y="13995"/>
                </a:lnTo>
                <a:lnTo>
                  <a:pt x="0" y="10947"/>
                </a:lnTo>
                <a:lnTo>
                  <a:pt x="444" y="8280"/>
                </a:lnTo>
                <a:lnTo>
                  <a:pt x="2133" y="5943"/>
                </a:lnTo>
                <a:lnTo>
                  <a:pt x="3797" y="3632"/>
                </a:lnTo>
                <a:lnTo>
                  <a:pt x="6489" y="2006"/>
                </a:lnTo>
                <a:lnTo>
                  <a:pt x="10274" y="1028"/>
                </a:lnTo>
                <a:lnTo>
                  <a:pt x="11912" y="584"/>
                </a:lnTo>
                <a:lnTo>
                  <a:pt x="13601" y="304"/>
                </a:lnTo>
                <a:lnTo>
                  <a:pt x="15367" y="177"/>
                </a:lnTo>
                <a:lnTo>
                  <a:pt x="17106" y="0"/>
                </a:lnTo>
                <a:lnTo>
                  <a:pt x="18948" y="0"/>
                </a:lnTo>
                <a:lnTo>
                  <a:pt x="20878" y="177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409" y="5652105"/>
            <a:ext cx="22860" cy="33020"/>
          </a:xfrm>
          <a:custGeom>
            <a:avLst/>
            <a:gdLst/>
            <a:ahLst/>
            <a:cxnLst/>
            <a:rect l="l" t="t" r="r" b="b"/>
            <a:pathLst>
              <a:path w="22859" h="33020">
                <a:moveTo>
                  <a:pt x="5511" y="0"/>
                </a:moveTo>
                <a:lnTo>
                  <a:pt x="7378" y="7289"/>
                </a:lnTo>
                <a:lnTo>
                  <a:pt x="16116" y="5003"/>
                </a:lnTo>
                <a:lnTo>
                  <a:pt x="16967" y="8305"/>
                </a:lnTo>
                <a:lnTo>
                  <a:pt x="8229" y="10604"/>
                </a:lnTo>
                <a:lnTo>
                  <a:pt x="11874" y="24587"/>
                </a:lnTo>
                <a:lnTo>
                  <a:pt x="12420" y="26746"/>
                </a:lnTo>
                <a:lnTo>
                  <a:pt x="13081" y="28041"/>
                </a:lnTo>
                <a:lnTo>
                  <a:pt x="13830" y="28498"/>
                </a:lnTo>
                <a:lnTo>
                  <a:pt x="14541" y="28892"/>
                </a:lnTo>
                <a:lnTo>
                  <a:pt x="15798" y="28867"/>
                </a:lnTo>
                <a:lnTo>
                  <a:pt x="17551" y="28409"/>
                </a:lnTo>
                <a:lnTo>
                  <a:pt x="21882" y="27305"/>
                </a:lnTo>
                <a:lnTo>
                  <a:pt x="22809" y="30861"/>
                </a:lnTo>
                <a:lnTo>
                  <a:pt x="18491" y="31965"/>
                </a:lnTo>
                <a:lnTo>
                  <a:pt x="15201" y="32816"/>
                </a:lnTo>
                <a:lnTo>
                  <a:pt x="12763" y="32791"/>
                </a:lnTo>
                <a:lnTo>
                  <a:pt x="11188" y="31889"/>
                </a:lnTo>
                <a:lnTo>
                  <a:pt x="9601" y="31000"/>
                </a:lnTo>
                <a:lnTo>
                  <a:pt x="8394" y="28917"/>
                </a:lnTo>
                <a:lnTo>
                  <a:pt x="7543" y="25692"/>
                </a:lnTo>
                <a:lnTo>
                  <a:pt x="3911" y="11696"/>
                </a:lnTo>
                <a:lnTo>
                  <a:pt x="850" y="12471"/>
                </a:lnTo>
                <a:lnTo>
                  <a:pt x="0" y="9156"/>
                </a:lnTo>
                <a:lnTo>
                  <a:pt x="3048" y="8394"/>
                </a:lnTo>
                <a:lnTo>
                  <a:pt x="1193" y="1104"/>
                </a:lnTo>
                <a:lnTo>
                  <a:pt x="551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2153" y="5652122"/>
            <a:ext cx="16510" cy="30480"/>
          </a:xfrm>
          <a:custGeom>
            <a:avLst/>
            <a:gdLst/>
            <a:ahLst/>
            <a:cxnLst/>
            <a:rect l="l" t="t" r="r" b="b"/>
            <a:pathLst>
              <a:path w="16509" h="30479">
                <a:moveTo>
                  <a:pt x="16281" y="4330"/>
                </a:moveTo>
                <a:lnTo>
                  <a:pt x="15709" y="4216"/>
                </a:lnTo>
                <a:lnTo>
                  <a:pt x="15113" y="4203"/>
                </a:lnTo>
                <a:lnTo>
                  <a:pt x="14503" y="4241"/>
                </a:lnTo>
                <a:lnTo>
                  <a:pt x="13931" y="4241"/>
                </a:lnTo>
                <a:lnTo>
                  <a:pt x="6743" y="12547"/>
                </a:lnTo>
                <a:lnTo>
                  <a:pt x="7543" y="15430"/>
                </a:lnTo>
                <a:lnTo>
                  <a:pt x="11023" y="29095"/>
                </a:lnTo>
                <a:lnTo>
                  <a:pt x="6692" y="30187"/>
                </a:lnTo>
                <a:lnTo>
                  <a:pt x="0" y="4330"/>
                </a:lnTo>
                <a:lnTo>
                  <a:pt x="4330" y="3225"/>
                </a:lnTo>
                <a:lnTo>
                  <a:pt x="5422" y="7213"/>
                </a:lnTo>
                <a:lnTo>
                  <a:pt x="5867" y="5410"/>
                </a:lnTo>
                <a:lnTo>
                  <a:pt x="12801" y="342"/>
                </a:lnTo>
                <a:lnTo>
                  <a:pt x="13144" y="241"/>
                </a:lnTo>
                <a:lnTo>
                  <a:pt x="13500" y="177"/>
                </a:lnTo>
                <a:lnTo>
                  <a:pt x="13906" y="177"/>
                </a:lnTo>
                <a:lnTo>
                  <a:pt x="14287" y="126"/>
                </a:lnTo>
                <a:lnTo>
                  <a:pt x="14719" y="63"/>
                </a:lnTo>
                <a:lnTo>
                  <a:pt x="15176" y="0"/>
                </a:lnTo>
                <a:lnTo>
                  <a:pt x="16281" y="433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8649" y="5648017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777" y="10464"/>
                </a:moveTo>
                <a:lnTo>
                  <a:pt x="25285" y="12585"/>
                </a:lnTo>
                <a:lnTo>
                  <a:pt x="5702" y="17678"/>
                </a:lnTo>
                <a:lnTo>
                  <a:pt x="6591" y="20510"/>
                </a:lnTo>
                <a:lnTo>
                  <a:pt x="8026" y="22491"/>
                </a:lnTo>
                <a:lnTo>
                  <a:pt x="10033" y="23609"/>
                </a:lnTo>
                <a:lnTo>
                  <a:pt x="12001" y="24688"/>
                </a:lnTo>
                <a:lnTo>
                  <a:pt x="14389" y="24879"/>
                </a:lnTo>
                <a:lnTo>
                  <a:pt x="17233" y="24206"/>
                </a:lnTo>
                <a:lnTo>
                  <a:pt x="25971" y="19367"/>
                </a:lnTo>
                <a:lnTo>
                  <a:pt x="26987" y="23444"/>
                </a:lnTo>
                <a:lnTo>
                  <a:pt x="17907" y="27851"/>
                </a:lnTo>
                <a:lnTo>
                  <a:pt x="13779" y="28930"/>
                </a:lnTo>
                <a:lnTo>
                  <a:pt x="1117" y="18008"/>
                </a:lnTo>
                <a:lnTo>
                  <a:pt x="0" y="13728"/>
                </a:lnTo>
                <a:lnTo>
                  <a:pt x="10109" y="888"/>
                </a:lnTo>
                <a:lnTo>
                  <a:pt x="13614" y="0"/>
                </a:lnTo>
                <a:lnTo>
                  <a:pt x="16662" y="419"/>
                </a:lnTo>
                <a:lnTo>
                  <a:pt x="19265" y="2158"/>
                </a:lnTo>
                <a:lnTo>
                  <a:pt x="21920" y="3860"/>
                </a:lnTo>
                <a:lnTo>
                  <a:pt x="23761" y="6629"/>
                </a:lnTo>
                <a:lnTo>
                  <a:pt x="24777" y="1046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3183" y="5651954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82" y="6362"/>
                </a:moveTo>
                <a:lnTo>
                  <a:pt x="14909" y="4051"/>
                </a:lnTo>
                <a:lnTo>
                  <a:pt x="13741" y="2374"/>
                </a:lnTo>
                <a:lnTo>
                  <a:pt x="12103" y="1358"/>
                </a:lnTo>
                <a:lnTo>
                  <a:pt x="10515" y="292"/>
                </a:lnTo>
                <a:lnTo>
                  <a:pt x="0" y="7797"/>
                </a:lnTo>
                <a:lnTo>
                  <a:pt x="406" y="10350"/>
                </a:lnTo>
                <a:lnTo>
                  <a:pt x="15582" y="6362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24938" y="5641254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777" y="10464"/>
                </a:moveTo>
                <a:lnTo>
                  <a:pt x="25285" y="12585"/>
                </a:lnTo>
                <a:lnTo>
                  <a:pt x="5689" y="17678"/>
                </a:lnTo>
                <a:lnTo>
                  <a:pt x="6591" y="20510"/>
                </a:lnTo>
                <a:lnTo>
                  <a:pt x="8026" y="22491"/>
                </a:lnTo>
                <a:lnTo>
                  <a:pt x="10020" y="23609"/>
                </a:lnTo>
                <a:lnTo>
                  <a:pt x="12001" y="24688"/>
                </a:lnTo>
                <a:lnTo>
                  <a:pt x="14389" y="24879"/>
                </a:lnTo>
                <a:lnTo>
                  <a:pt x="17233" y="24206"/>
                </a:lnTo>
                <a:lnTo>
                  <a:pt x="25971" y="19367"/>
                </a:lnTo>
                <a:lnTo>
                  <a:pt x="26974" y="23444"/>
                </a:lnTo>
                <a:lnTo>
                  <a:pt x="17907" y="27851"/>
                </a:lnTo>
                <a:lnTo>
                  <a:pt x="13779" y="28930"/>
                </a:lnTo>
                <a:lnTo>
                  <a:pt x="1117" y="18008"/>
                </a:lnTo>
                <a:lnTo>
                  <a:pt x="0" y="13728"/>
                </a:lnTo>
                <a:lnTo>
                  <a:pt x="10109" y="888"/>
                </a:lnTo>
                <a:lnTo>
                  <a:pt x="13614" y="0"/>
                </a:lnTo>
                <a:lnTo>
                  <a:pt x="16662" y="419"/>
                </a:lnTo>
                <a:lnTo>
                  <a:pt x="19265" y="2158"/>
                </a:lnTo>
                <a:lnTo>
                  <a:pt x="21920" y="3860"/>
                </a:lnTo>
                <a:lnTo>
                  <a:pt x="23761" y="6629"/>
                </a:lnTo>
                <a:lnTo>
                  <a:pt x="24777" y="1046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29472" y="5645191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82" y="6362"/>
                </a:moveTo>
                <a:lnTo>
                  <a:pt x="14897" y="4051"/>
                </a:lnTo>
                <a:lnTo>
                  <a:pt x="13741" y="2374"/>
                </a:lnTo>
                <a:lnTo>
                  <a:pt x="12103" y="1358"/>
                </a:lnTo>
                <a:lnTo>
                  <a:pt x="10515" y="292"/>
                </a:lnTo>
                <a:lnTo>
                  <a:pt x="0" y="7797"/>
                </a:lnTo>
                <a:lnTo>
                  <a:pt x="406" y="10350"/>
                </a:lnTo>
                <a:lnTo>
                  <a:pt x="15582" y="6362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47492" y="5630439"/>
            <a:ext cx="22860" cy="33020"/>
          </a:xfrm>
          <a:custGeom>
            <a:avLst/>
            <a:gdLst/>
            <a:ahLst/>
            <a:cxnLst/>
            <a:rect l="l" t="t" r="r" b="b"/>
            <a:pathLst>
              <a:path w="22860" h="33020">
                <a:moveTo>
                  <a:pt x="5511" y="0"/>
                </a:moveTo>
                <a:lnTo>
                  <a:pt x="7378" y="7289"/>
                </a:lnTo>
                <a:lnTo>
                  <a:pt x="16116" y="5003"/>
                </a:lnTo>
                <a:lnTo>
                  <a:pt x="16954" y="8305"/>
                </a:lnTo>
                <a:lnTo>
                  <a:pt x="8229" y="10604"/>
                </a:lnTo>
                <a:lnTo>
                  <a:pt x="11861" y="24587"/>
                </a:lnTo>
                <a:lnTo>
                  <a:pt x="12420" y="26746"/>
                </a:lnTo>
                <a:lnTo>
                  <a:pt x="13080" y="28041"/>
                </a:lnTo>
                <a:lnTo>
                  <a:pt x="13817" y="28498"/>
                </a:lnTo>
                <a:lnTo>
                  <a:pt x="14541" y="28892"/>
                </a:lnTo>
                <a:lnTo>
                  <a:pt x="15786" y="28867"/>
                </a:lnTo>
                <a:lnTo>
                  <a:pt x="17551" y="28409"/>
                </a:lnTo>
                <a:lnTo>
                  <a:pt x="21869" y="27305"/>
                </a:lnTo>
                <a:lnTo>
                  <a:pt x="22809" y="30861"/>
                </a:lnTo>
                <a:lnTo>
                  <a:pt x="18478" y="31965"/>
                </a:lnTo>
                <a:lnTo>
                  <a:pt x="15201" y="32816"/>
                </a:lnTo>
                <a:lnTo>
                  <a:pt x="12763" y="32791"/>
                </a:lnTo>
                <a:lnTo>
                  <a:pt x="11188" y="31889"/>
                </a:lnTo>
                <a:lnTo>
                  <a:pt x="9601" y="30988"/>
                </a:lnTo>
                <a:lnTo>
                  <a:pt x="8394" y="28917"/>
                </a:lnTo>
                <a:lnTo>
                  <a:pt x="7543" y="25692"/>
                </a:lnTo>
                <a:lnTo>
                  <a:pt x="3898" y="11696"/>
                </a:lnTo>
                <a:lnTo>
                  <a:pt x="838" y="12458"/>
                </a:lnTo>
                <a:lnTo>
                  <a:pt x="0" y="9156"/>
                </a:lnTo>
                <a:lnTo>
                  <a:pt x="3047" y="8394"/>
                </a:lnTo>
                <a:lnTo>
                  <a:pt x="1181" y="1104"/>
                </a:lnTo>
                <a:lnTo>
                  <a:pt x="551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 rot="20760000">
            <a:off x="-4120" y="5644205"/>
            <a:ext cx="17889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0" dirty="0">
                <a:latin typeface="Arial"/>
                <a:cs typeface="Arial"/>
              </a:rPr>
              <a:t>y</a:t>
            </a:r>
            <a:r>
              <a:rPr sz="350" spc="-3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3258249" y="2850572"/>
            <a:ext cx="233221" cy="6001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 rot="3480000">
            <a:off x="3192587" y="3259175"/>
            <a:ext cx="37027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N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60" dirty="0">
                <a:latin typeface="Arial"/>
                <a:cs typeface="Arial"/>
              </a:rPr>
              <a:t>w</a:t>
            </a:r>
            <a:r>
              <a:rPr sz="350" spc="-30" dirty="0">
                <a:latin typeface="Arial"/>
                <a:cs typeface="Arial"/>
              </a:rPr>
              <a:t> </a:t>
            </a: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 rot="19800000">
            <a:off x="6997189" y="4182905"/>
            <a:ext cx="16428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0" dirty="0">
                <a:latin typeface="Arial"/>
                <a:cs typeface="Arial"/>
              </a:rPr>
              <a:t>J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 rot="19920000">
            <a:off x="7139319" y="4107910"/>
            <a:ext cx="14262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 rot="3240000">
            <a:off x="2905308" y="4724042"/>
            <a:ext cx="3432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35" dirty="0">
                <a:latin typeface="Arial"/>
                <a:cs typeface="Arial"/>
              </a:rPr>
              <a:t>k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50" dirty="0">
                <a:latin typeface="Arial"/>
                <a:cs typeface="Arial"/>
              </a:rPr>
              <a:t>y</a:t>
            </a:r>
            <a:r>
              <a:rPr sz="350" spc="-3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 rot="19200000">
            <a:off x="3251923" y="3038366"/>
            <a:ext cx="86184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45" dirty="0">
                <a:latin typeface="Arial"/>
                <a:cs typeface="Arial"/>
              </a:rPr>
              <a:t>C</a:t>
            </a:r>
            <a:r>
              <a:rPr sz="400" spc="35" dirty="0"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 rot="19020000">
            <a:off x="3299879" y="3005841"/>
            <a:ext cx="6482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5" dirty="0">
                <a:latin typeface="Arial"/>
                <a:cs typeface="Arial"/>
              </a:rPr>
              <a:t>n</a:t>
            </a:r>
            <a:endParaRPr sz="4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 rot="18540000">
            <a:off x="3320349" y="2963002"/>
            <a:ext cx="97395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25" dirty="0">
                <a:latin typeface="Arial"/>
                <a:cs typeface="Arial"/>
              </a:rPr>
              <a:t>dui</a:t>
            </a:r>
            <a:endParaRPr sz="40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 rot="18360000">
            <a:off x="3387871" y="2886969"/>
            <a:ext cx="77230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20" dirty="0">
                <a:latin typeface="Arial"/>
                <a:cs typeface="Arial"/>
              </a:rPr>
              <a:t>S</a:t>
            </a:r>
            <a:r>
              <a:rPr sz="400" spc="5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 rot="18420000">
            <a:off x="3358005" y="2879950"/>
            <a:ext cx="147631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5" dirty="0">
                <a:latin typeface="Arial"/>
                <a:cs typeface="Arial"/>
              </a:rPr>
              <a:t>t </a:t>
            </a:r>
            <a:r>
              <a:rPr sz="400" spc="95" dirty="0">
                <a:latin typeface="Arial"/>
                <a:cs typeface="Arial"/>
              </a:rPr>
              <a:t> </a:t>
            </a:r>
            <a:r>
              <a:rPr sz="400" spc="35" dirty="0">
                <a:latin typeface="Arial"/>
                <a:cs typeface="Arial"/>
              </a:rPr>
              <a:t>re</a:t>
            </a:r>
            <a:endParaRPr sz="400">
              <a:latin typeface="Arial"/>
              <a:cs typeface="Arial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6462410" y="2850572"/>
            <a:ext cx="364886" cy="2666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 rot="19200000">
            <a:off x="6623322" y="3009139"/>
            <a:ext cx="22198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H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80" dirty="0">
                <a:latin typeface="Arial"/>
                <a:cs typeface="Arial"/>
              </a:rPr>
              <a:t>m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Y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 rot="3600000">
            <a:off x="8017985" y="3101406"/>
            <a:ext cx="10481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30" dirty="0">
                <a:latin typeface="Arial"/>
                <a:cs typeface="Arial"/>
              </a:rPr>
              <a:t>L</a:t>
            </a:r>
            <a:r>
              <a:rPr sz="350" dirty="0">
                <a:latin typeface="Arial"/>
                <a:cs typeface="Arial"/>
              </a:rPr>
              <a:t>e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35" dirty="0"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 rot="3720000">
            <a:off x="8068130" y="3150858"/>
            <a:ext cx="5795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 rot="3780000">
            <a:off x="8037031" y="3261728"/>
            <a:ext cx="23128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 rot="19380000">
            <a:off x="2723373" y="3341226"/>
            <a:ext cx="29553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Arial"/>
                <a:cs typeface="Arial"/>
              </a:rPr>
              <a:t>B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-5429" y="3179417"/>
            <a:ext cx="321279" cy="1273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 rot="20640000">
            <a:off x="102360" y="3199887"/>
            <a:ext cx="21579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0" dirty="0">
                <a:latin typeface="Arial"/>
                <a:cs typeface="Arial"/>
              </a:rPr>
              <a:t>o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5" dirty="0">
                <a:latin typeface="Arial"/>
                <a:cs typeface="Arial"/>
              </a:rPr>
              <a:t>qu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 rot="20700000">
            <a:off x="2832" y="3243973"/>
            <a:ext cx="1185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latin typeface="Arial"/>
                <a:cs typeface="Arial"/>
              </a:rPr>
              <a:t>s</a:t>
            </a:r>
            <a:r>
              <a:rPr sz="350" spc="30" dirty="0">
                <a:latin typeface="Arial"/>
                <a:cs typeface="Arial"/>
              </a:rPr>
              <a:t>v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 rot="4380000">
            <a:off x="661221" y="3433219"/>
            <a:ext cx="9430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dirty="0">
                <a:latin typeface="Arial"/>
                <a:cs typeface="Arial"/>
              </a:rPr>
              <a:t>C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 rot="3660000">
            <a:off x="696854" y="3474507"/>
            <a:ext cx="5102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25" dirty="0"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 rot="3600000">
            <a:off x="701121" y="3500954"/>
            <a:ext cx="7235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5" dirty="0">
                <a:latin typeface="Arial"/>
                <a:cs typeface="Arial"/>
              </a:rPr>
              <a:t>o</a:t>
            </a:r>
            <a:r>
              <a:rPr sz="350" spc="25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 rot="3420000">
            <a:off x="733217" y="3547021"/>
            <a:ext cx="6398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30" dirty="0">
                <a:latin typeface="Arial"/>
                <a:cs typeface="Arial"/>
              </a:rPr>
              <a:t>P</a:t>
            </a:r>
            <a:r>
              <a:rPr sz="350" spc="25" dirty="0"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 rot="3060000">
            <a:off x="755469" y="3574058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 rot="2460000">
            <a:off x="775710" y="3601328"/>
            <a:ext cx="71892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 rot="3480000">
            <a:off x="6676439" y="5447405"/>
            <a:ext cx="8474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50" dirty="0">
                <a:latin typeface="Arial"/>
                <a:cs typeface="Arial"/>
              </a:rPr>
              <a:t>t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65" dirty="0">
                <a:latin typeface="Arial"/>
                <a:cs typeface="Arial"/>
              </a:rPr>
              <a:t>J</a:t>
            </a:r>
            <a:endParaRPr sz="35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 rot="3420000">
            <a:off x="6657862" y="5608197"/>
            <a:ext cx="32249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15" baseline="7936" dirty="0">
                <a:latin typeface="Arial"/>
                <a:cs typeface="Arial"/>
              </a:rPr>
              <a:t>a</a:t>
            </a:r>
            <a:r>
              <a:rPr sz="525" spc="60" baseline="7936" dirty="0">
                <a:latin typeface="Arial"/>
                <a:cs typeface="Arial"/>
              </a:rPr>
              <a:t>m</a:t>
            </a:r>
            <a:r>
              <a:rPr sz="525" spc="15" baseline="7936" dirty="0">
                <a:latin typeface="Arial"/>
                <a:cs typeface="Arial"/>
              </a:rPr>
              <a:t>e</a:t>
            </a:r>
            <a:r>
              <a:rPr sz="525" spc="-22" baseline="7936" dirty="0">
                <a:latin typeface="Arial"/>
                <a:cs typeface="Arial"/>
              </a:rPr>
              <a:t>s</a:t>
            </a:r>
            <a:r>
              <a:rPr sz="350" spc="5" dirty="0">
                <a:latin typeface="Arial"/>
                <a:cs typeface="Arial"/>
              </a:rPr>
              <a:t>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5" dirty="0">
                <a:latin typeface="Arial"/>
                <a:cs typeface="Arial"/>
              </a:rPr>
              <a:t>qu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 rot="3420000">
            <a:off x="5524887" y="4150263"/>
            <a:ext cx="8370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60" dirty="0"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 rot="3480000">
            <a:off x="5562554" y="4189678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 rot="3720000">
            <a:off x="5532524" y="4301691"/>
            <a:ext cx="23687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dirty="0">
                <a:latin typeface="Arial"/>
                <a:cs typeface="Arial"/>
              </a:rPr>
              <a:t>ll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60" dirty="0">
                <a:latin typeface="Arial"/>
                <a:cs typeface="Arial"/>
              </a:rPr>
              <a:t>w</a:t>
            </a:r>
            <a:r>
              <a:rPr sz="350" spc="-3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633802" y="5401240"/>
            <a:ext cx="196743" cy="2910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 rot="4320000">
            <a:off x="1589365" y="5552340"/>
            <a:ext cx="2312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latin typeface="Arial"/>
                <a:cs typeface="Arial"/>
              </a:rPr>
              <a:t>ee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 rot="4380000">
            <a:off x="1619167" y="5415885"/>
            <a:ext cx="84743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25" dirty="0">
                <a:latin typeface="Arial"/>
                <a:cs typeface="Arial"/>
              </a:rPr>
              <a:t>Q</a:t>
            </a:r>
            <a:r>
              <a:rPr sz="350" spc="45" dirty="0"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512848" y="3104522"/>
            <a:ext cx="219908" cy="2941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 rot="4380000">
            <a:off x="1501245" y="3286520"/>
            <a:ext cx="174015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 rot="4440000">
            <a:off x="1479878" y="3148904"/>
            <a:ext cx="137273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35" dirty="0">
                <a:latin typeface="Arial"/>
                <a:cs typeface="Arial"/>
              </a:rPr>
              <a:t>v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 rot="3600000">
            <a:off x="7354472" y="4640114"/>
            <a:ext cx="1014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50" dirty="0">
                <a:latin typeface="Arial"/>
                <a:cs typeface="Arial"/>
              </a:rPr>
              <a:t>t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25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 rot="3660000">
            <a:off x="7353947" y="4795476"/>
            <a:ext cx="27364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10" dirty="0">
                <a:latin typeface="Arial"/>
                <a:cs typeface="Arial"/>
              </a:rPr>
              <a:t>n'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 rot="3480000">
            <a:off x="6246118" y="4366594"/>
            <a:ext cx="253053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44" baseline="7936" dirty="0">
                <a:latin typeface="Arial"/>
                <a:cs typeface="Arial"/>
              </a:rPr>
              <a:t>E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g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P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 rot="3600000">
            <a:off x="5191565" y="4286678"/>
            <a:ext cx="33756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35" dirty="0">
                <a:latin typeface="Arial"/>
                <a:cs typeface="Arial"/>
              </a:rPr>
              <a:t>kv</a:t>
            </a:r>
            <a:r>
              <a:rPr sz="350" dirty="0">
                <a:latin typeface="Arial"/>
                <a:cs typeface="Arial"/>
              </a:rPr>
              <a:t>ill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4369317" y="3201460"/>
            <a:ext cx="40005" cy="34290"/>
          </a:xfrm>
          <a:custGeom>
            <a:avLst/>
            <a:gdLst/>
            <a:ahLst/>
            <a:cxnLst/>
            <a:rect l="l" t="t" r="r" b="b"/>
            <a:pathLst>
              <a:path w="40004" h="34289">
                <a:moveTo>
                  <a:pt x="39852" y="17322"/>
                </a:moveTo>
                <a:lnTo>
                  <a:pt x="35864" y="19697"/>
                </a:lnTo>
                <a:lnTo>
                  <a:pt x="35699" y="17767"/>
                </a:lnTo>
                <a:lnTo>
                  <a:pt x="35382" y="15989"/>
                </a:lnTo>
                <a:lnTo>
                  <a:pt x="28574" y="5537"/>
                </a:lnTo>
                <a:lnTo>
                  <a:pt x="26987" y="4813"/>
                </a:lnTo>
                <a:lnTo>
                  <a:pt x="25374" y="4914"/>
                </a:lnTo>
                <a:lnTo>
                  <a:pt x="23736" y="5880"/>
                </a:lnTo>
                <a:lnTo>
                  <a:pt x="22377" y="6680"/>
                </a:lnTo>
                <a:lnTo>
                  <a:pt x="21628" y="7696"/>
                </a:lnTo>
                <a:lnTo>
                  <a:pt x="21450" y="8928"/>
                </a:lnTo>
                <a:lnTo>
                  <a:pt x="21285" y="10185"/>
                </a:lnTo>
                <a:lnTo>
                  <a:pt x="21640" y="12052"/>
                </a:lnTo>
                <a:lnTo>
                  <a:pt x="22555" y="14528"/>
                </a:lnTo>
                <a:lnTo>
                  <a:pt x="23571" y="17411"/>
                </a:lnTo>
                <a:lnTo>
                  <a:pt x="24764" y="20802"/>
                </a:lnTo>
                <a:lnTo>
                  <a:pt x="25031" y="23634"/>
                </a:lnTo>
                <a:lnTo>
                  <a:pt x="24422" y="25971"/>
                </a:lnTo>
                <a:lnTo>
                  <a:pt x="23850" y="28346"/>
                </a:lnTo>
                <a:lnTo>
                  <a:pt x="22326" y="30251"/>
                </a:lnTo>
                <a:lnTo>
                  <a:pt x="19837" y="31737"/>
                </a:lnTo>
                <a:lnTo>
                  <a:pt x="16827" y="33477"/>
                </a:lnTo>
                <a:lnTo>
                  <a:pt x="13982" y="33820"/>
                </a:lnTo>
                <a:lnTo>
                  <a:pt x="11277" y="32753"/>
                </a:lnTo>
                <a:lnTo>
                  <a:pt x="0" y="14439"/>
                </a:lnTo>
                <a:lnTo>
                  <a:pt x="4229" y="11976"/>
                </a:lnTo>
                <a:lnTo>
                  <a:pt x="4343" y="14185"/>
                </a:lnTo>
                <a:lnTo>
                  <a:pt x="4622" y="16243"/>
                </a:lnTo>
                <a:lnTo>
                  <a:pt x="13487" y="28727"/>
                </a:lnTo>
                <a:lnTo>
                  <a:pt x="15201" y="28600"/>
                </a:lnTo>
                <a:lnTo>
                  <a:pt x="16954" y="27584"/>
                </a:lnTo>
                <a:lnTo>
                  <a:pt x="18478" y="26669"/>
                </a:lnTo>
                <a:lnTo>
                  <a:pt x="19354" y="25501"/>
                </a:lnTo>
                <a:lnTo>
                  <a:pt x="19583" y="24104"/>
                </a:lnTo>
                <a:lnTo>
                  <a:pt x="19862" y="22694"/>
                </a:lnTo>
                <a:lnTo>
                  <a:pt x="19608" y="20802"/>
                </a:lnTo>
                <a:lnTo>
                  <a:pt x="18821" y="18427"/>
                </a:lnTo>
                <a:lnTo>
                  <a:pt x="17805" y="15633"/>
                </a:lnTo>
                <a:lnTo>
                  <a:pt x="16624" y="12191"/>
                </a:lnTo>
                <a:lnTo>
                  <a:pt x="26377" y="0"/>
                </a:lnTo>
                <a:lnTo>
                  <a:pt x="29082" y="965"/>
                </a:lnTo>
                <a:lnTo>
                  <a:pt x="31800" y="1930"/>
                </a:lnTo>
                <a:lnTo>
                  <a:pt x="34124" y="4076"/>
                </a:lnTo>
                <a:lnTo>
                  <a:pt x="36118" y="7404"/>
                </a:lnTo>
                <a:lnTo>
                  <a:pt x="37020" y="8889"/>
                </a:lnTo>
                <a:lnTo>
                  <a:pt x="37769" y="10452"/>
                </a:lnTo>
                <a:lnTo>
                  <a:pt x="38404" y="12153"/>
                </a:lnTo>
                <a:lnTo>
                  <a:pt x="39027" y="13779"/>
                </a:lnTo>
                <a:lnTo>
                  <a:pt x="39509" y="15493"/>
                </a:lnTo>
                <a:lnTo>
                  <a:pt x="39852" y="17322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88093" y="3238281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12001" y="6578"/>
                </a:moveTo>
                <a:lnTo>
                  <a:pt x="10248" y="3530"/>
                </a:lnTo>
                <a:lnTo>
                  <a:pt x="8648" y="1600"/>
                </a:lnTo>
                <a:lnTo>
                  <a:pt x="7251" y="812"/>
                </a:lnTo>
                <a:lnTo>
                  <a:pt x="5892" y="0"/>
                </a:lnTo>
                <a:lnTo>
                  <a:pt x="4368" y="139"/>
                </a:lnTo>
                <a:lnTo>
                  <a:pt x="2666" y="1155"/>
                </a:lnTo>
                <a:lnTo>
                  <a:pt x="1358" y="1866"/>
                </a:lnTo>
                <a:lnTo>
                  <a:pt x="571" y="2933"/>
                </a:lnTo>
                <a:lnTo>
                  <a:pt x="304" y="4292"/>
                </a:lnTo>
                <a:lnTo>
                  <a:pt x="0" y="5689"/>
                </a:lnTo>
                <a:lnTo>
                  <a:pt x="6400" y="12344"/>
                </a:lnTo>
                <a:lnTo>
                  <a:pt x="8648" y="12725"/>
                </a:lnTo>
                <a:lnTo>
                  <a:pt x="11023" y="12191"/>
                </a:lnTo>
                <a:lnTo>
                  <a:pt x="13525" y="10731"/>
                </a:lnTo>
                <a:lnTo>
                  <a:pt x="14287" y="10312"/>
                </a:lnTo>
                <a:lnTo>
                  <a:pt x="12001" y="657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383725" y="3228489"/>
            <a:ext cx="29845" cy="31115"/>
          </a:xfrm>
          <a:custGeom>
            <a:avLst/>
            <a:gdLst/>
            <a:ahLst/>
            <a:cxnLst/>
            <a:rect l="l" t="t" r="r" b="b"/>
            <a:pathLst>
              <a:path w="29845" h="31114">
                <a:moveTo>
                  <a:pt x="22478" y="22898"/>
                </a:moveTo>
                <a:lnTo>
                  <a:pt x="9334" y="30708"/>
                </a:lnTo>
                <a:lnTo>
                  <a:pt x="7124" y="26885"/>
                </a:lnTo>
                <a:lnTo>
                  <a:pt x="10604" y="24853"/>
                </a:lnTo>
                <a:lnTo>
                  <a:pt x="8674" y="24790"/>
                </a:lnTo>
                <a:lnTo>
                  <a:pt x="0" y="14693"/>
                </a:lnTo>
                <a:lnTo>
                  <a:pt x="507" y="12560"/>
                </a:lnTo>
                <a:lnTo>
                  <a:pt x="9626" y="5499"/>
                </a:lnTo>
                <a:lnTo>
                  <a:pt x="11963" y="6451"/>
                </a:lnTo>
                <a:lnTo>
                  <a:pt x="14274" y="7429"/>
                </a:lnTo>
                <a:lnTo>
                  <a:pt x="16459" y="9588"/>
                </a:lnTo>
                <a:lnTo>
                  <a:pt x="18491" y="12979"/>
                </a:lnTo>
                <a:lnTo>
                  <a:pt x="21628" y="18313"/>
                </a:lnTo>
                <a:lnTo>
                  <a:pt x="22047" y="18072"/>
                </a:lnTo>
                <a:lnTo>
                  <a:pt x="23787" y="17043"/>
                </a:lnTo>
                <a:lnTo>
                  <a:pt x="24790" y="15697"/>
                </a:lnTo>
                <a:lnTo>
                  <a:pt x="25018" y="13995"/>
                </a:lnTo>
                <a:lnTo>
                  <a:pt x="25298" y="12306"/>
                </a:lnTo>
                <a:lnTo>
                  <a:pt x="20777" y="4838"/>
                </a:lnTo>
                <a:lnTo>
                  <a:pt x="19761" y="3784"/>
                </a:lnTo>
                <a:lnTo>
                  <a:pt x="18618" y="2844"/>
                </a:lnTo>
                <a:lnTo>
                  <a:pt x="17386" y="2031"/>
                </a:lnTo>
                <a:lnTo>
                  <a:pt x="20866" y="0"/>
                </a:lnTo>
                <a:lnTo>
                  <a:pt x="22161" y="1015"/>
                </a:lnTo>
                <a:lnTo>
                  <a:pt x="23317" y="2108"/>
                </a:lnTo>
                <a:lnTo>
                  <a:pt x="24345" y="3225"/>
                </a:lnTo>
                <a:lnTo>
                  <a:pt x="25399" y="4368"/>
                </a:lnTo>
                <a:lnTo>
                  <a:pt x="26314" y="5562"/>
                </a:lnTo>
                <a:lnTo>
                  <a:pt x="27050" y="6781"/>
                </a:lnTo>
                <a:lnTo>
                  <a:pt x="29032" y="10121"/>
                </a:lnTo>
                <a:lnTo>
                  <a:pt x="29629" y="13106"/>
                </a:lnTo>
                <a:lnTo>
                  <a:pt x="28841" y="15773"/>
                </a:lnTo>
                <a:lnTo>
                  <a:pt x="28092" y="18491"/>
                </a:lnTo>
                <a:lnTo>
                  <a:pt x="25971" y="20866"/>
                </a:lnTo>
                <a:lnTo>
                  <a:pt x="22478" y="2289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399765" y="3248274"/>
            <a:ext cx="31115" cy="27305"/>
          </a:xfrm>
          <a:custGeom>
            <a:avLst/>
            <a:gdLst/>
            <a:ahLst/>
            <a:cxnLst/>
            <a:rect l="l" t="t" r="r" b="b"/>
            <a:pathLst>
              <a:path w="31114" h="27304">
                <a:moveTo>
                  <a:pt x="17881" y="0"/>
                </a:moveTo>
                <a:lnTo>
                  <a:pt x="20256" y="3987"/>
                </a:lnTo>
                <a:lnTo>
                  <a:pt x="5245" y="22479"/>
                </a:lnTo>
                <a:lnTo>
                  <a:pt x="28740" y="18313"/>
                </a:lnTo>
                <a:lnTo>
                  <a:pt x="31115" y="22390"/>
                </a:lnTo>
                <a:lnTo>
                  <a:pt x="3048" y="27305"/>
                </a:lnTo>
                <a:lnTo>
                  <a:pt x="0" y="22136"/>
                </a:lnTo>
                <a:lnTo>
                  <a:pt x="1788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10107" y="3274265"/>
            <a:ext cx="25400" cy="17780"/>
          </a:xfrm>
          <a:custGeom>
            <a:avLst/>
            <a:gdLst/>
            <a:ahLst/>
            <a:cxnLst/>
            <a:rect l="l" t="t" r="r" b="b"/>
            <a:pathLst>
              <a:path w="25400" h="17779">
                <a:moveTo>
                  <a:pt x="22974" y="0"/>
                </a:moveTo>
                <a:lnTo>
                  <a:pt x="25171" y="3810"/>
                </a:lnTo>
                <a:lnTo>
                  <a:pt x="2197" y="17386"/>
                </a:lnTo>
                <a:lnTo>
                  <a:pt x="0" y="13563"/>
                </a:lnTo>
                <a:lnTo>
                  <a:pt x="22974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437235" y="3268919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4838" y="0"/>
                </a:moveTo>
                <a:lnTo>
                  <a:pt x="7048" y="3822"/>
                </a:lnTo>
                <a:lnTo>
                  <a:pt x="2209" y="6705"/>
                </a:lnTo>
                <a:lnTo>
                  <a:pt x="0" y="2882"/>
                </a:lnTo>
                <a:lnTo>
                  <a:pt x="4838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415617" y="3278248"/>
            <a:ext cx="34290" cy="22860"/>
          </a:xfrm>
          <a:custGeom>
            <a:avLst/>
            <a:gdLst/>
            <a:ahLst/>
            <a:cxnLst/>
            <a:rect l="l" t="t" r="r" b="b"/>
            <a:pathLst>
              <a:path w="34289" h="22860">
                <a:moveTo>
                  <a:pt x="31965" y="0"/>
                </a:moveTo>
                <a:lnTo>
                  <a:pt x="34175" y="3822"/>
                </a:lnTo>
                <a:lnTo>
                  <a:pt x="2209" y="22733"/>
                </a:lnTo>
                <a:lnTo>
                  <a:pt x="0" y="18910"/>
                </a:lnTo>
                <a:lnTo>
                  <a:pt x="31965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423771" y="3295321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10" h="29845">
                <a:moveTo>
                  <a:pt x="21374" y="23571"/>
                </a:moveTo>
                <a:lnTo>
                  <a:pt x="19596" y="24676"/>
                </a:lnTo>
                <a:lnTo>
                  <a:pt x="9334" y="7289"/>
                </a:lnTo>
                <a:lnTo>
                  <a:pt x="6781" y="8978"/>
                </a:lnTo>
                <a:lnTo>
                  <a:pt x="5257" y="10934"/>
                </a:lnTo>
                <a:lnTo>
                  <a:pt x="4749" y="13144"/>
                </a:lnTo>
                <a:lnTo>
                  <a:pt x="4241" y="15392"/>
                </a:lnTo>
                <a:lnTo>
                  <a:pt x="4711" y="17741"/>
                </a:lnTo>
                <a:lnTo>
                  <a:pt x="6197" y="20180"/>
                </a:lnTo>
                <a:lnTo>
                  <a:pt x="7035" y="21640"/>
                </a:lnTo>
                <a:lnTo>
                  <a:pt x="8013" y="22936"/>
                </a:lnTo>
                <a:lnTo>
                  <a:pt x="9169" y="24079"/>
                </a:lnTo>
                <a:lnTo>
                  <a:pt x="10350" y="25260"/>
                </a:lnTo>
                <a:lnTo>
                  <a:pt x="11709" y="26301"/>
                </a:lnTo>
                <a:lnTo>
                  <a:pt x="13233" y="27216"/>
                </a:lnTo>
                <a:lnTo>
                  <a:pt x="9677" y="29336"/>
                </a:lnTo>
                <a:lnTo>
                  <a:pt x="0" y="14668"/>
                </a:lnTo>
                <a:lnTo>
                  <a:pt x="850" y="11277"/>
                </a:lnTo>
                <a:lnTo>
                  <a:pt x="1739" y="7886"/>
                </a:lnTo>
                <a:lnTo>
                  <a:pt x="4013" y="5143"/>
                </a:lnTo>
                <a:lnTo>
                  <a:pt x="7632" y="3047"/>
                </a:lnTo>
                <a:lnTo>
                  <a:pt x="11404" y="800"/>
                </a:lnTo>
                <a:lnTo>
                  <a:pt x="15011" y="0"/>
                </a:lnTo>
                <a:lnTo>
                  <a:pt x="18402" y="673"/>
                </a:lnTo>
                <a:lnTo>
                  <a:pt x="21843" y="1346"/>
                </a:lnTo>
                <a:lnTo>
                  <a:pt x="24599" y="3428"/>
                </a:lnTo>
                <a:lnTo>
                  <a:pt x="26631" y="6870"/>
                </a:lnTo>
                <a:lnTo>
                  <a:pt x="28435" y="9956"/>
                </a:lnTo>
                <a:lnTo>
                  <a:pt x="28854" y="13004"/>
                </a:lnTo>
                <a:lnTo>
                  <a:pt x="27901" y="16027"/>
                </a:lnTo>
                <a:lnTo>
                  <a:pt x="26987" y="19011"/>
                </a:lnTo>
                <a:lnTo>
                  <a:pt x="24815" y="21539"/>
                </a:lnTo>
                <a:lnTo>
                  <a:pt x="21374" y="2357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435989" y="3299600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140" y="14795"/>
                </a:moveTo>
                <a:lnTo>
                  <a:pt x="10109" y="13538"/>
                </a:lnTo>
                <a:lnTo>
                  <a:pt x="11379" y="12001"/>
                </a:lnTo>
                <a:lnTo>
                  <a:pt x="11950" y="10134"/>
                </a:lnTo>
                <a:lnTo>
                  <a:pt x="12573" y="8305"/>
                </a:lnTo>
                <a:lnTo>
                  <a:pt x="12319" y="6477"/>
                </a:lnTo>
                <a:lnTo>
                  <a:pt x="11188" y="4622"/>
                </a:lnTo>
                <a:lnTo>
                  <a:pt x="9944" y="2476"/>
                </a:lnTo>
                <a:lnTo>
                  <a:pt x="8331" y="1117"/>
                </a:lnTo>
                <a:lnTo>
                  <a:pt x="6362" y="546"/>
                </a:lnTo>
                <a:lnTo>
                  <a:pt x="4432" y="0"/>
                </a:lnTo>
                <a:lnTo>
                  <a:pt x="2311" y="279"/>
                </a:lnTo>
                <a:lnTo>
                  <a:pt x="0" y="1397"/>
                </a:lnTo>
                <a:lnTo>
                  <a:pt x="8140" y="1479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440591" y="3321306"/>
            <a:ext cx="39370" cy="42545"/>
          </a:xfrm>
          <a:custGeom>
            <a:avLst/>
            <a:gdLst/>
            <a:ahLst/>
            <a:cxnLst/>
            <a:rect l="l" t="t" r="r" b="b"/>
            <a:pathLst>
              <a:path w="39370" h="42545">
                <a:moveTo>
                  <a:pt x="22974" y="24168"/>
                </a:moveTo>
                <a:lnTo>
                  <a:pt x="23190" y="25222"/>
                </a:lnTo>
                <a:lnTo>
                  <a:pt x="23063" y="26479"/>
                </a:lnTo>
                <a:lnTo>
                  <a:pt x="22555" y="27901"/>
                </a:lnTo>
                <a:lnTo>
                  <a:pt x="22047" y="29362"/>
                </a:lnTo>
                <a:lnTo>
                  <a:pt x="21196" y="31000"/>
                </a:lnTo>
                <a:lnTo>
                  <a:pt x="20015" y="32816"/>
                </a:lnTo>
                <a:lnTo>
                  <a:pt x="14160" y="41973"/>
                </a:lnTo>
                <a:lnTo>
                  <a:pt x="11531" y="37566"/>
                </a:lnTo>
                <a:lnTo>
                  <a:pt x="17043" y="28917"/>
                </a:lnTo>
                <a:lnTo>
                  <a:pt x="18440" y="26708"/>
                </a:lnTo>
                <a:lnTo>
                  <a:pt x="19177" y="24930"/>
                </a:lnTo>
                <a:lnTo>
                  <a:pt x="19240" y="23571"/>
                </a:lnTo>
                <a:lnTo>
                  <a:pt x="19354" y="22263"/>
                </a:lnTo>
                <a:lnTo>
                  <a:pt x="18923" y="20802"/>
                </a:lnTo>
                <a:lnTo>
                  <a:pt x="17970" y="19164"/>
                </a:lnTo>
                <a:lnTo>
                  <a:pt x="15341" y="14579"/>
                </a:lnTo>
                <a:lnTo>
                  <a:pt x="2451" y="22225"/>
                </a:lnTo>
                <a:lnTo>
                  <a:pt x="0" y="18148"/>
                </a:lnTo>
                <a:lnTo>
                  <a:pt x="30607" y="0"/>
                </a:lnTo>
                <a:lnTo>
                  <a:pt x="36118" y="9334"/>
                </a:lnTo>
                <a:lnTo>
                  <a:pt x="38201" y="12852"/>
                </a:lnTo>
                <a:lnTo>
                  <a:pt x="39027" y="15875"/>
                </a:lnTo>
                <a:lnTo>
                  <a:pt x="38582" y="18491"/>
                </a:lnTo>
                <a:lnTo>
                  <a:pt x="38176" y="21069"/>
                </a:lnTo>
                <a:lnTo>
                  <a:pt x="36487" y="23253"/>
                </a:lnTo>
                <a:lnTo>
                  <a:pt x="33489" y="25019"/>
                </a:lnTo>
                <a:lnTo>
                  <a:pt x="31559" y="26136"/>
                </a:lnTo>
                <a:lnTo>
                  <a:pt x="29692" y="26631"/>
                </a:lnTo>
                <a:lnTo>
                  <a:pt x="27901" y="26454"/>
                </a:lnTo>
                <a:lnTo>
                  <a:pt x="26073" y="26339"/>
                </a:lnTo>
                <a:lnTo>
                  <a:pt x="24434" y="25565"/>
                </a:lnTo>
                <a:lnTo>
                  <a:pt x="22974" y="2416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459413" y="3327415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10858" y="0"/>
                </a:moveTo>
                <a:lnTo>
                  <a:pt x="0" y="6438"/>
                </a:lnTo>
                <a:lnTo>
                  <a:pt x="3047" y="11696"/>
                </a:lnTo>
                <a:lnTo>
                  <a:pt x="4241" y="13665"/>
                </a:lnTo>
                <a:lnTo>
                  <a:pt x="5549" y="14922"/>
                </a:lnTo>
                <a:lnTo>
                  <a:pt x="7035" y="15430"/>
                </a:lnTo>
                <a:lnTo>
                  <a:pt x="8559" y="15938"/>
                </a:lnTo>
                <a:lnTo>
                  <a:pt x="10223" y="15646"/>
                </a:lnTo>
                <a:lnTo>
                  <a:pt x="12039" y="14579"/>
                </a:lnTo>
                <a:lnTo>
                  <a:pt x="13842" y="13500"/>
                </a:lnTo>
                <a:lnTo>
                  <a:pt x="14884" y="12166"/>
                </a:lnTo>
                <a:lnTo>
                  <a:pt x="15176" y="10591"/>
                </a:lnTo>
                <a:lnTo>
                  <a:pt x="15519" y="9004"/>
                </a:lnTo>
                <a:lnTo>
                  <a:pt x="15100" y="7251"/>
                </a:lnTo>
                <a:lnTo>
                  <a:pt x="13906" y="5257"/>
                </a:lnTo>
                <a:lnTo>
                  <a:pt x="10858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463553" y="3360508"/>
            <a:ext cx="20955" cy="17780"/>
          </a:xfrm>
          <a:custGeom>
            <a:avLst/>
            <a:gdLst/>
            <a:ahLst/>
            <a:cxnLst/>
            <a:rect l="l" t="t" r="r" b="b"/>
            <a:pathLst>
              <a:path w="20954" h="17779">
                <a:moveTo>
                  <a:pt x="19138" y="3581"/>
                </a:moveTo>
                <a:lnTo>
                  <a:pt x="17945" y="1612"/>
                </a:lnTo>
                <a:lnTo>
                  <a:pt x="16192" y="507"/>
                </a:lnTo>
                <a:lnTo>
                  <a:pt x="13881" y="266"/>
                </a:lnTo>
                <a:lnTo>
                  <a:pt x="11607" y="0"/>
                </a:lnTo>
                <a:lnTo>
                  <a:pt x="901" y="7912"/>
                </a:lnTo>
                <a:lnTo>
                  <a:pt x="0" y="9982"/>
                </a:lnTo>
                <a:lnTo>
                  <a:pt x="165" y="12052"/>
                </a:lnTo>
                <a:lnTo>
                  <a:pt x="1409" y="14096"/>
                </a:lnTo>
                <a:lnTo>
                  <a:pt x="2603" y="16167"/>
                </a:lnTo>
                <a:lnTo>
                  <a:pt x="4318" y="17335"/>
                </a:lnTo>
                <a:lnTo>
                  <a:pt x="6591" y="17576"/>
                </a:lnTo>
                <a:lnTo>
                  <a:pt x="8826" y="17779"/>
                </a:lnTo>
                <a:lnTo>
                  <a:pt x="11328" y="17081"/>
                </a:lnTo>
                <a:lnTo>
                  <a:pt x="14046" y="15455"/>
                </a:lnTo>
                <a:lnTo>
                  <a:pt x="16764" y="13855"/>
                </a:lnTo>
                <a:lnTo>
                  <a:pt x="18567" y="12001"/>
                </a:lnTo>
                <a:lnTo>
                  <a:pt x="19469" y="9855"/>
                </a:lnTo>
                <a:lnTo>
                  <a:pt x="20434" y="7759"/>
                </a:lnTo>
                <a:lnTo>
                  <a:pt x="20332" y="5664"/>
                </a:lnTo>
                <a:lnTo>
                  <a:pt x="19138" y="358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459375" y="3355835"/>
            <a:ext cx="29209" cy="27305"/>
          </a:xfrm>
          <a:custGeom>
            <a:avLst/>
            <a:gdLst/>
            <a:ahLst/>
            <a:cxnLst/>
            <a:rect l="l" t="t" r="r" b="b"/>
            <a:pathLst>
              <a:path w="29210" h="27304">
                <a:moveTo>
                  <a:pt x="26543" y="6299"/>
                </a:moveTo>
                <a:lnTo>
                  <a:pt x="28448" y="9639"/>
                </a:lnTo>
                <a:lnTo>
                  <a:pt x="28867" y="12852"/>
                </a:lnTo>
                <a:lnTo>
                  <a:pt x="27813" y="15976"/>
                </a:lnTo>
                <a:lnTo>
                  <a:pt x="26784" y="19126"/>
                </a:lnTo>
                <a:lnTo>
                  <a:pt x="24371" y="21843"/>
                </a:lnTo>
                <a:lnTo>
                  <a:pt x="20599" y="24117"/>
                </a:lnTo>
                <a:lnTo>
                  <a:pt x="16865" y="26314"/>
                </a:lnTo>
                <a:lnTo>
                  <a:pt x="13347" y="27101"/>
                </a:lnTo>
                <a:lnTo>
                  <a:pt x="10083" y="26479"/>
                </a:lnTo>
                <a:lnTo>
                  <a:pt x="6870" y="25920"/>
                </a:lnTo>
                <a:lnTo>
                  <a:pt x="4279" y="23964"/>
                </a:lnTo>
                <a:lnTo>
                  <a:pt x="2362" y="20637"/>
                </a:lnTo>
                <a:lnTo>
                  <a:pt x="444" y="17411"/>
                </a:lnTo>
                <a:lnTo>
                  <a:pt x="8140" y="3086"/>
                </a:lnTo>
                <a:lnTo>
                  <a:pt x="11912" y="838"/>
                </a:lnTo>
                <a:lnTo>
                  <a:pt x="15455" y="0"/>
                </a:lnTo>
                <a:lnTo>
                  <a:pt x="18732" y="622"/>
                </a:lnTo>
                <a:lnTo>
                  <a:pt x="22009" y="1193"/>
                </a:lnTo>
                <a:lnTo>
                  <a:pt x="24612" y="3086"/>
                </a:lnTo>
                <a:lnTo>
                  <a:pt x="26543" y="6299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473107" y="3374878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19418" y="0"/>
                </a:moveTo>
                <a:lnTo>
                  <a:pt x="21704" y="3733"/>
                </a:lnTo>
                <a:lnTo>
                  <a:pt x="6527" y="19088"/>
                </a:lnTo>
                <a:lnTo>
                  <a:pt x="27228" y="13144"/>
                </a:lnTo>
                <a:lnTo>
                  <a:pt x="29844" y="17640"/>
                </a:lnTo>
                <a:lnTo>
                  <a:pt x="14757" y="32981"/>
                </a:lnTo>
                <a:lnTo>
                  <a:pt x="35445" y="27051"/>
                </a:lnTo>
                <a:lnTo>
                  <a:pt x="37731" y="30873"/>
                </a:lnTo>
                <a:lnTo>
                  <a:pt x="11201" y="38417"/>
                </a:lnTo>
                <a:lnTo>
                  <a:pt x="8483" y="33921"/>
                </a:lnTo>
                <a:lnTo>
                  <a:pt x="24422" y="17894"/>
                </a:lnTo>
                <a:lnTo>
                  <a:pt x="2717" y="24079"/>
                </a:lnTo>
                <a:lnTo>
                  <a:pt x="0" y="19583"/>
                </a:lnTo>
                <a:lnTo>
                  <a:pt x="19418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/>
          <p:nvPr/>
        </p:nvSpPr>
        <p:spPr>
          <a:xfrm rot="3540000">
            <a:off x="4317001" y="3286043"/>
            <a:ext cx="24620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30" dirty="0">
                <a:latin typeface="Arial"/>
                <a:cs typeface="Arial"/>
              </a:rPr>
              <a:t>v</a:t>
            </a:r>
            <a:r>
              <a:rPr sz="350" dirty="0">
                <a:latin typeface="Arial"/>
                <a:cs typeface="Arial"/>
              </a:rPr>
              <a:t>il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60" dirty="0"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3723571" y="4332469"/>
            <a:ext cx="401052" cy="4650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 rot="3420000">
            <a:off x="3653245" y="4468091"/>
            <a:ext cx="370901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15" baseline="7936" dirty="0">
                <a:latin typeface="Arial"/>
                <a:cs typeface="Arial"/>
              </a:rPr>
              <a:t>A</a:t>
            </a:r>
            <a:r>
              <a:rPr sz="525" spc="-7" baseline="7936" dirty="0">
                <a:latin typeface="Arial"/>
                <a:cs typeface="Arial"/>
              </a:rPr>
              <a:t>l</a:t>
            </a:r>
            <a:r>
              <a:rPr sz="525" spc="7" baseline="7936" dirty="0">
                <a:latin typeface="Arial"/>
                <a:cs typeface="Arial"/>
              </a:rPr>
              <a:t>b</a:t>
            </a:r>
            <a:r>
              <a:rPr sz="525" spc="15" baseline="7936" dirty="0">
                <a:latin typeface="Arial"/>
                <a:cs typeface="Arial"/>
              </a:rPr>
              <a:t>e</a:t>
            </a:r>
            <a:r>
              <a:rPr sz="525" spc="60" baseline="7936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8423037" y="3197729"/>
            <a:ext cx="335500" cy="43640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 rot="5040000">
            <a:off x="8541543" y="3355821"/>
            <a:ext cx="36523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15" baseline="7936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qua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5227865" y="5361095"/>
            <a:ext cx="554596" cy="4634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 rot="3480000">
            <a:off x="5295541" y="5452405"/>
            <a:ext cx="24744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15" baseline="7936" dirty="0">
                <a:latin typeface="Arial"/>
                <a:cs typeface="Arial"/>
              </a:rPr>
              <a:t>D</a:t>
            </a:r>
            <a:r>
              <a:rPr sz="350" spc="5" dirty="0">
                <a:latin typeface="Arial"/>
                <a:cs typeface="Arial"/>
              </a:rPr>
              <a:t>u</a:t>
            </a:r>
            <a:r>
              <a:rPr sz="350" spc="25" dirty="0">
                <a:latin typeface="Arial"/>
                <a:cs typeface="Arial"/>
              </a:rPr>
              <a:t>k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 rot="3720000">
            <a:off x="5469909" y="5598245"/>
            <a:ext cx="6737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 rot="3660000">
            <a:off x="5412210" y="5662414"/>
            <a:ext cx="25367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0" dirty="0">
                <a:latin typeface="Arial"/>
                <a:cs typeface="Arial"/>
              </a:rPr>
              <a:t>t </a:t>
            </a:r>
            <a:r>
              <a:rPr sz="350" spc="16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James's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8820585" y="2999245"/>
            <a:ext cx="328843" cy="2672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 txBox="1"/>
          <p:nvPr/>
        </p:nvSpPr>
        <p:spPr>
          <a:xfrm rot="20100000">
            <a:off x="9043955" y="3018145"/>
            <a:ext cx="103132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72" name="object 272"/>
          <p:cNvSpPr txBox="1"/>
          <p:nvPr/>
        </p:nvSpPr>
        <p:spPr>
          <a:xfrm rot="20880000">
            <a:off x="8889488" y="3057884"/>
            <a:ext cx="16428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" dirty="0">
                <a:latin typeface="Arial"/>
                <a:cs typeface="Arial"/>
              </a:rPr>
              <a:t>nb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5" dirty="0">
                <a:latin typeface="Arial"/>
                <a:cs typeface="Arial"/>
              </a:rPr>
              <a:t>u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 rot="20100000">
            <a:off x="8816931" y="3091131"/>
            <a:ext cx="9322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latin typeface="Arial"/>
                <a:cs typeface="Arial"/>
              </a:rPr>
              <a:t>C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4652057" y="3009135"/>
            <a:ext cx="184227" cy="2962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 txBox="1"/>
          <p:nvPr/>
        </p:nvSpPr>
        <p:spPr>
          <a:xfrm rot="3660000">
            <a:off x="4584793" y="3133472"/>
            <a:ext cx="31685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H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10" dirty="0">
                <a:latin typeface="Arial"/>
                <a:cs typeface="Arial"/>
              </a:rPr>
              <a:t>dd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 rot="3600000">
            <a:off x="8508479" y="4884010"/>
            <a:ext cx="17828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5" dirty="0">
                <a:latin typeface="Arial"/>
                <a:cs typeface="Arial"/>
              </a:rPr>
              <a:t>b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 rot="3960000">
            <a:off x="8512718" y="4791749"/>
            <a:ext cx="68700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80" dirty="0"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 rot="4260000">
            <a:off x="8435907" y="4700958"/>
            <a:ext cx="15763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latin typeface="Arial"/>
                <a:cs typeface="Arial"/>
              </a:rPr>
              <a:t>W</a:t>
            </a:r>
            <a:r>
              <a:rPr sz="350" spc="10" dirty="0">
                <a:latin typeface="Arial"/>
                <a:cs typeface="Arial"/>
              </a:rPr>
              <a:t>h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 rot="19860000">
            <a:off x="7333599" y="4390069"/>
            <a:ext cx="27426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N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5" dirty="0">
                <a:latin typeface="Arial"/>
                <a:cs typeface="Arial"/>
              </a:rPr>
              <a:t>rr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3642026" y="3209902"/>
            <a:ext cx="277896" cy="1856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 txBox="1"/>
          <p:nvPr/>
        </p:nvSpPr>
        <p:spPr>
          <a:xfrm rot="19740000">
            <a:off x="3626518" y="3281182"/>
            <a:ext cx="30618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Cli</a:t>
            </a:r>
            <a:r>
              <a:rPr sz="350" spc="20" dirty="0">
                <a:latin typeface="Arial"/>
                <a:cs typeface="Arial"/>
              </a:rPr>
              <a:t>ff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3573619" y="4673065"/>
            <a:ext cx="179777" cy="25576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 txBox="1"/>
          <p:nvPr/>
        </p:nvSpPr>
        <p:spPr>
          <a:xfrm rot="3480000">
            <a:off x="3690663" y="4873251"/>
            <a:ext cx="6737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5" dirty="0">
                <a:latin typeface="Arial"/>
                <a:cs typeface="Arial"/>
              </a:rPr>
              <a:t>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 rot="3420000">
            <a:off x="3532765" y="4759435"/>
            <a:ext cx="236876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5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35" dirty="0">
                <a:latin typeface="Arial"/>
                <a:cs typeface="Arial"/>
              </a:rPr>
              <a:t>v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7837206" y="3196968"/>
            <a:ext cx="155992" cy="3268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 txBox="1"/>
          <p:nvPr/>
        </p:nvSpPr>
        <p:spPr>
          <a:xfrm rot="4080000">
            <a:off x="7746421" y="3336909"/>
            <a:ext cx="332544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" dirty="0">
                <a:latin typeface="Arial"/>
                <a:cs typeface="Arial"/>
              </a:rPr>
              <a:t>W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5037678" y="3005263"/>
            <a:ext cx="517872" cy="6163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 txBox="1"/>
          <p:nvPr/>
        </p:nvSpPr>
        <p:spPr>
          <a:xfrm rot="3300000">
            <a:off x="5280908" y="3225090"/>
            <a:ext cx="333172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7" baseline="7936" dirty="0">
                <a:latin typeface="Arial"/>
                <a:cs typeface="Arial"/>
              </a:rPr>
              <a:t>W</a:t>
            </a:r>
            <a:r>
              <a:rPr sz="525" spc="15" baseline="7936" dirty="0">
                <a:latin typeface="Arial"/>
                <a:cs typeface="Arial"/>
              </a:rPr>
              <a:t>a</a:t>
            </a:r>
            <a:r>
              <a:rPr sz="525" baseline="7936" dirty="0">
                <a:latin typeface="Arial"/>
                <a:cs typeface="Arial"/>
              </a:rPr>
              <a:t>r</a:t>
            </a:r>
            <a:r>
              <a:rPr sz="525" spc="52" baseline="7936" dirty="0">
                <a:latin typeface="Arial"/>
                <a:cs typeface="Arial"/>
              </a:rPr>
              <a:t>w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5" dirty="0">
                <a:latin typeface="Arial"/>
                <a:cs typeface="Arial"/>
              </a:rPr>
              <a:t>k</a:t>
            </a:r>
            <a:r>
              <a:rPr sz="350" spc="-30" dirty="0">
                <a:latin typeface="Arial"/>
                <a:cs typeface="Arial"/>
              </a:rPr>
              <a:t> 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4860869" y="3606443"/>
            <a:ext cx="250949" cy="10655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 txBox="1"/>
          <p:nvPr/>
        </p:nvSpPr>
        <p:spPr>
          <a:xfrm rot="20640000">
            <a:off x="4864029" y="3638323"/>
            <a:ext cx="24744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0" dirty="0">
                <a:latin typeface="Arial"/>
                <a:cs typeface="Arial"/>
              </a:rPr>
              <a:t>V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5" dirty="0">
                <a:latin typeface="Arial"/>
                <a:cs typeface="Arial"/>
              </a:rPr>
              <a:t>g</a:t>
            </a:r>
            <a:r>
              <a:rPr sz="350" spc="40" dirty="0">
                <a:latin typeface="Arial"/>
                <a:cs typeface="Arial"/>
              </a:rPr>
              <a:t>o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3633213" y="3668752"/>
            <a:ext cx="257897" cy="3134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 txBox="1"/>
          <p:nvPr/>
        </p:nvSpPr>
        <p:spPr>
          <a:xfrm rot="2880000">
            <a:off x="3609273" y="3735222"/>
            <a:ext cx="2059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latin typeface="Arial"/>
                <a:cs typeface="Arial"/>
              </a:rPr>
              <a:t>N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60" dirty="0">
                <a:latin typeface="Arial"/>
                <a:cs typeface="Arial"/>
              </a:rPr>
              <a:t>w</a:t>
            </a:r>
            <a:r>
              <a:rPr sz="350" spc="-35" dirty="0">
                <a:latin typeface="Arial"/>
                <a:cs typeface="Arial"/>
              </a:rPr>
              <a:t> </a:t>
            </a:r>
            <a:r>
              <a:rPr sz="350" spc="15" dirty="0">
                <a:latin typeface="Arial"/>
                <a:cs typeface="Arial"/>
              </a:rPr>
              <a:t>B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 rot="3060000">
            <a:off x="3755983" y="3819425"/>
            <a:ext cx="5829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5" dirty="0"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 rot="3240000">
            <a:off x="3765670" y="3890993"/>
            <a:ext cx="14262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3950079" y="3374047"/>
            <a:ext cx="578399" cy="6698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 txBox="1"/>
          <p:nvPr/>
        </p:nvSpPr>
        <p:spPr>
          <a:xfrm rot="3480000">
            <a:off x="4087395" y="3552109"/>
            <a:ext cx="456650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30" baseline="7936" dirty="0">
                <a:latin typeface="Arial"/>
                <a:cs typeface="Arial"/>
              </a:rPr>
              <a:t>O</a:t>
            </a:r>
            <a:r>
              <a:rPr sz="525" spc="-7" baseline="7936" dirty="0">
                <a:latin typeface="Arial"/>
                <a:cs typeface="Arial"/>
              </a:rPr>
              <a:t>l</a:t>
            </a:r>
            <a:r>
              <a:rPr sz="525" spc="67" baseline="7936" dirty="0">
                <a:latin typeface="Arial"/>
                <a:cs typeface="Arial"/>
              </a:rPr>
              <a:t>d</a:t>
            </a:r>
            <a:r>
              <a:rPr sz="525" spc="-75" baseline="7936" dirty="0">
                <a:latin typeface="Arial"/>
                <a:cs typeface="Arial"/>
              </a:rPr>
              <a:t> </a:t>
            </a:r>
            <a:r>
              <a:rPr sz="525" spc="22" baseline="7936" dirty="0">
                <a:latin typeface="Arial"/>
                <a:cs typeface="Arial"/>
              </a:rPr>
              <a:t>B</a:t>
            </a:r>
            <a:r>
              <a:rPr sz="525" spc="15" baseline="7936" dirty="0">
                <a:latin typeface="Arial"/>
                <a:cs typeface="Arial"/>
              </a:rPr>
              <a:t>u</a:t>
            </a:r>
            <a:r>
              <a:rPr sz="525" spc="7" baseline="7936" dirty="0">
                <a:latin typeface="Arial"/>
                <a:cs typeface="Arial"/>
              </a:rPr>
              <a:t>r</a:t>
            </a:r>
            <a:r>
              <a:rPr sz="525" spc="-7" baseline="7936" dirty="0">
                <a:latin typeface="Arial"/>
                <a:cs typeface="Arial"/>
              </a:rPr>
              <a:t>l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10" dirty="0">
                <a:latin typeface="Arial"/>
                <a:cs typeface="Arial"/>
              </a:rPr>
              <a:t>ng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4293071" y="4637246"/>
            <a:ext cx="205350" cy="31675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 rot="3540000">
            <a:off x="4218712" y="4770105"/>
            <a:ext cx="34888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O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 rot="19740000">
            <a:off x="4135914" y="3908023"/>
            <a:ext cx="370272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-5" dirty="0">
                <a:latin typeface="Arial"/>
                <a:cs typeface="Arial"/>
              </a:rPr>
              <a:t>li</a:t>
            </a:r>
            <a:r>
              <a:rPr sz="350" spc="10" dirty="0">
                <a:latin typeface="Arial"/>
                <a:cs typeface="Arial"/>
              </a:rPr>
              <a:t>ng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G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525" spc="15" baseline="7936" dirty="0">
                <a:latin typeface="Arial"/>
                <a:cs typeface="Arial"/>
              </a:rPr>
              <a:t>d</a:t>
            </a:r>
            <a:r>
              <a:rPr sz="525" spc="60" baseline="7936" dirty="0">
                <a:latin typeface="Arial"/>
                <a:cs typeface="Arial"/>
              </a:rPr>
              <a:t>e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 rot="19980000">
            <a:off x="4461427" y="3801960"/>
            <a:ext cx="723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n</a:t>
            </a:r>
            <a:r>
              <a:rPr sz="350" spc="25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 rot="20640000">
            <a:off x="2127688" y="2899678"/>
            <a:ext cx="31685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 rot="17460000">
            <a:off x="8536298" y="5400491"/>
            <a:ext cx="52708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 rot="18780000">
            <a:off x="8521243" y="5419692"/>
            <a:ext cx="57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 rot="19980000">
            <a:off x="8499397" y="5437298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 rot="20460000">
            <a:off x="8366971" y="5480529"/>
            <a:ext cx="9322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latin typeface="Arial"/>
                <a:cs typeface="Arial"/>
              </a:rPr>
              <a:t>u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 rot="20400000">
            <a:off x="8341917" y="5472916"/>
            <a:ext cx="18501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o   </a:t>
            </a:r>
            <a:r>
              <a:rPr sz="350" spc="45" dirty="0">
                <a:latin typeface="Arial"/>
                <a:cs typeface="Arial"/>
              </a:rPr>
              <a:t> </a:t>
            </a:r>
            <a:r>
              <a:rPr sz="350" spc="15" dirty="0">
                <a:latin typeface="Arial"/>
                <a:cs typeface="Arial"/>
              </a:rPr>
              <a:t>Str</a:t>
            </a:r>
            <a:endParaRPr sz="35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 rot="20100000">
            <a:off x="8307851" y="5509377"/>
            <a:ext cx="61598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35" dirty="0"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 rot="19800000">
            <a:off x="8137483" y="5568290"/>
            <a:ext cx="19298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" dirty="0">
                <a:latin typeface="Arial"/>
                <a:cs typeface="Arial"/>
              </a:rPr>
              <a:t>W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w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5" dirty="0">
                <a:latin typeface="Arial"/>
                <a:cs typeface="Arial"/>
              </a:rPr>
              <a:t>k</a:t>
            </a:r>
            <a:endParaRPr sz="35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 rot="3180000">
            <a:off x="2818043" y="3078925"/>
            <a:ext cx="27926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Arial"/>
                <a:cs typeface="Arial"/>
              </a:rPr>
              <a:t>B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12" name="object 312"/>
          <p:cNvSpPr txBox="1"/>
          <p:nvPr/>
        </p:nvSpPr>
        <p:spPr>
          <a:xfrm rot="19680000">
            <a:off x="3951241" y="4635906"/>
            <a:ext cx="17889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45" dirty="0">
                <a:latin typeface="Arial"/>
                <a:cs typeface="Arial"/>
              </a:rPr>
              <a:t>d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 rot="19740000">
            <a:off x="3828227" y="4719696"/>
            <a:ext cx="15884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25" dirty="0">
                <a:latin typeface="Arial"/>
                <a:cs typeface="Arial"/>
              </a:rPr>
              <a:t>ff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314" name="object 314"/>
          <p:cNvSpPr txBox="1"/>
          <p:nvPr/>
        </p:nvSpPr>
        <p:spPr>
          <a:xfrm rot="3840000">
            <a:off x="7579773" y="5022225"/>
            <a:ext cx="59720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 rot="3660000">
            <a:off x="7510431" y="5213626"/>
            <a:ext cx="40806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20" dirty="0">
                <a:latin typeface="Arial"/>
                <a:cs typeface="Arial"/>
              </a:rPr>
              <a:t>oyal</a:t>
            </a:r>
            <a:r>
              <a:rPr sz="350" spc="-75" dirty="0">
                <a:latin typeface="Arial"/>
                <a:cs typeface="Arial"/>
              </a:rPr>
              <a:t> </a:t>
            </a:r>
            <a:r>
              <a:rPr sz="350" spc="20" dirty="0">
                <a:latin typeface="Arial"/>
                <a:cs typeface="Arial"/>
              </a:rPr>
              <a:t>Opera</a:t>
            </a:r>
            <a:r>
              <a:rPr sz="350" spc="-75" dirty="0">
                <a:latin typeface="Arial"/>
                <a:cs typeface="Arial"/>
              </a:rPr>
              <a:t> </a:t>
            </a:r>
            <a:r>
              <a:rPr sz="350" spc="15" dirty="0">
                <a:latin typeface="Arial"/>
                <a:cs typeface="Arial"/>
              </a:rPr>
              <a:t>Arcade</a:t>
            </a:r>
            <a:endParaRPr sz="350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 rot="19980000">
            <a:off x="5502199" y="5426683"/>
            <a:ext cx="291154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on</a:t>
            </a:r>
            <a:r>
              <a:rPr sz="350" spc="5" dirty="0">
                <a:latin typeface="Arial"/>
                <a:cs typeface="Arial"/>
              </a:rPr>
              <a:t>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Y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525" spc="67" baseline="7936" dirty="0">
                <a:latin typeface="Arial"/>
                <a:cs typeface="Arial"/>
              </a:rPr>
              <a:t>d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 rot="20640000">
            <a:off x="125161" y="3667150"/>
            <a:ext cx="27801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Arial"/>
                <a:cs typeface="Arial"/>
              </a:rPr>
              <a:t>A</a:t>
            </a: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60" dirty="0"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 rot="3000000">
            <a:off x="2548129" y="5516040"/>
            <a:ext cx="29052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22" baseline="7936" dirty="0">
                <a:latin typeface="Arial"/>
                <a:cs typeface="Arial"/>
              </a:rPr>
              <a:t>B</a:t>
            </a:r>
            <a:r>
              <a:rPr sz="525" spc="15" baseline="7936" dirty="0">
                <a:latin typeface="Arial"/>
                <a:cs typeface="Arial"/>
              </a:rPr>
              <a:t>o</a:t>
            </a:r>
            <a:r>
              <a:rPr sz="525" spc="-7" baseline="7936" dirty="0">
                <a:latin typeface="Arial"/>
                <a:cs typeface="Arial"/>
              </a:rPr>
              <a:t>l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 rot="20640000">
            <a:off x="7463246" y="3685020"/>
            <a:ext cx="5695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y</a:t>
            </a:r>
            <a:endParaRPr sz="350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 rot="20580000">
            <a:off x="7506999" y="3658721"/>
            <a:ext cx="142031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5962271" y="3625398"/>
            <a:ext cx="31115" cy="26670"/>
          </a:xfrm>
          <a:custGeom>
            <a:avLst/>
            <a:gdLst/>
            <a:ahLst/>
            <a:cxnLst/>
            <a:rect l="l" t="t" r="r" b="b"/>
            <a:pathLst>
              <a:path w="31114" h="26670">
                <a:moveTo>
                  <a:pt x="31076" y="3987"/>
                </a:moveTo>
                <a:lnTo>
                  <a:pt x="24206" y="7124"/>
                </a:lnTo>
                <a:lnTo>
                  <a:pt x="28028" y="15430"/>
                </a:lnTo>
                <a:lnTo>
                  <a:pt x="24968" y="16878"/>
                </a:lnTo>
                <a:lnTo>
                  <a:pt x="21158" y="8559"/>
                </a:lnTo>
                <a:lnTo>
                  <a:pt x="7924" y="14592"/>
                </a:lnTo>
                <a:lnTo>
                  <a:pt x="5943" y="15532"/>
                </a:lnTo>
                <a:lnTo>
                  <a:pt x="4787" y="16408"/>
                </a:lnTo>
                <a:lnTo>
                  <a:pt x="4445" y="17208"/>
                </a:lnTo>
                <a:lnTo>
                  <a:pt x="4152" y="18059"/>
                </a:lnTo>
                <a:lnTo>
                  <a:pt x="4406" y="19291"/>
                </a:lnTo>
                <a:lnTo>
                  <a:pt x="5219" y="20942"/>
                </a:lnTo>
                <a:lnTo>
                  <a:pt x="7086" y="25095"/>
                </a:lnTo>
                <a:lnTo>
                  <a:pt x="3771" y="26619"/>
                </a:lnTo>
                <a:lnTo>
                  <a:pt x="1905" y="22479"/>
                </a:lnTo>
                <a:lnTo>
                  <a:pt x="419" y="19418"/>
                </a:lnTo>
                <a:lnTo>
                  <a:pt x="0" y="17005"/>
                </a:lnTo>
                <a:lnTo>
                  <a:pt x="635" y="15265"/>
                </a:lnTo>
                <a:lnTo>
                  <a:pt x="1244" y="13563"/>
                </a:lnTo>
                <a:lnTo>
                  <a:pt x="3048" y="12001"/>
                </a:lnTo>
                <a:lnTo>
                  <a:pt x="6057" y="10604"/>
                </a:lnTo>
                <a:lnTo>
                  <a:pt x="19291" y="4584"/>
                </a:lnTo>
                <a:lnTo>
                  <a:pt x="17932" y="1701"/>
                </a:lnTo>
                <a:lnTo>
                  <a:pt x="20993" y="254"/>
                </a:lnTo>
                <a:lnTo>
                  <a:pt x="22339" y="3136"/>
                </a:lnTo>
                <a:lnTo>
                  <a:pt x="29210" y="0"/>
                </a:lnTo>
                <a:lnTo>
                  <a:pt x="31076" y="3987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951368" y="360580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0358" y="24130"/>
                </a:moveTo>
                <a:lnTo>
                  <a:pt x="18491" y="24980"/>
                </a:lnTo>
                <a:lnTo>
                  <a:pt x="10007" y="6654"/>
                </a:lnTo>
                <a:lnTo>
                  <a:pt x="7340" y="8064"/>
                </a:lnTo>
                <a:lnTo>
                  <a:pt x="5638" y="9842"/>
                </a:lnTo>
                <a:lnTo>
                  <a:pt x="4927" y="12001"/>
                </a:lnTo>
                <a:lnTo>
                  <a:pt x="4191" y="14147"/>
                </a:lnTo>
                <a:lnTo>
                  <a:pt x="4419" y="16548"/>
                </a:lnTo>
                <a:lnTo>
                  <a:pt x="5600" y="19215"/>
                </a:lnTo>
                <a:lnTo>
                  <a:pt x="6273" y="20739"/>
                </a:lnTo>
                <a:lnTo>
                  <a:pt x="7137" y="22110"/>
                </a:lnTo>
                <a:lnTo>
                  <a:pt x="8140" y="23368"/>
                </a:lnTo>
                <a:lnTo>
                  <a:pt x="9169" y="24663"/>
                </a:lnTo>
                <a:lnTo>
                  <a:pt x="10388" y="25844"/>
                </a:lnTo>
                <a:lnTo>
                  <a:pt x="11874" y="26936"/>
                </a:lnTo>
                <a:lnTo>
                  <a:pt x="8140" y="28625"/>
                </a:lnTo>
                <a:lnTo>
                  <a:pt x="6832" y="27482"/>
                </a:lnTo>
                <a:lnTo>
                  <a:pt x="5689" y="26212"/>
                </a:lnTo>
                <a:lnTo>
                  <a:pt x="4673" y="24803"/>
                </a:lnTo>
                <a:lnTo>
                  <a:pt x="3657" y="23456"/>
                </a:lnTo>
                <a:lnTo>
                  <a:pt x="2806" y="22009"/>
                </a:lnTo>
                <a:lnTo>
                  <a:pt x="2133" y="20485"/>
                </a:lnTo>
                <a:lnTo>
                  <a:pt x="304" y="16624"/>
                </a:lnTo>
                <a:lnTo>
                  <a:pt x="8737" y="2247"/>
                </a:lnTo>
                <a:lnTo>
                  <a:pt x="12750" y="381"/>
                </a:lnTo>
                <a:lnTo>
                  <a:pt x="16395" y="0"/>
                </a:lnTo>
                <a:lnTo>
                  <a:pt x="19685" y="1066"/>
                </a:lnTo>
                <a:lnTo>
                  <a:pt x="22999" y="2082"/>
                </a:lnTo>
                <a:lnTo>
                  <a:pt x="25527" y="4432"/>
                </a:lnTo>
                <a:lnTo>
                  <a:pt x="27228" y="8102"/>
                </a:lnTo>
                <a:lnTo>
                  <a:pt x="28752" y="11366"/>
                </a:lnTo>
                <a:lnTo>
                  <a:pt x="28879" y="14427"/>
                </a:lnTo>
                <a:lnTo>
                  <a:pt x="27647" y="17259"/>
                </a:lnTo>
                <a:lnTo>
                  <a:pt x="26466" y="20142"/>
                </a:lnTo>
                <a:lnTo>
                  <a:pt x="24028" y="22440"/>
                </a:lnTo>
                <a:lnTo>
                  <a:pt x="20358" y="2413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964436" y="3610300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6692" y="15049"/>
                </a:moveTo>
                <a:lnTo>
                  <a:pt x="8775" y="14033"/>
                </a:lnTo>
                <a:lnTo>
                  <a:pt x="10198" y="12611"/>
                </a:lnTo>
                <a:lnTo>
                  <a:pt x="10934" y="10820"/>
                </a:lnTo>
                <a:lnTo>
                  <a:pt x="11722" y="8991"/>
                </a:lnTo>
                <a:lnTo>
                  <a:pt x="11658" y="7124"/>
                </a:lnTo>
                <a:lnTo>
                  <a:pt x="10769" y="5219"/>
                </a:lnTo>
                <a:lnTo>
                  <a:pt x="9753" y="2946"/>
                </a:lnTo>
                <a:lnTo>
                  <a:pt x="8305" y="1447"/>
                </a:lnTo>
                <a:lnTo>
                  <a:pt x="6438" y="723"/>
                </a:lnTo>
                <a:lnTo>
                  <a:pt x="4572" y="0"/>
                </a:lnTo>
                <a:lnTo>
                  <a:pt x="2413" y="50"/>
                </a:lnTo>
                <a:lnTo>
                  <a:pt x="0" y="889"/>
                </a:lnTo>
                <a:lnTo>
                  <a:pt x="6692" y="15049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940003" y="3581170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0358" y="24129"/>
                </a:moveTo>
                <a:lnTo>
                  <a:pt x="18491" y="24980"/>
                </a:lnTo>
                <a:lnTo>
                  <a:pt x="10007" y="6654"/>
                </a:lnTo>
                <a:lnTo>
                  <a:pt x="7340" y="8064"/>
                </a:lnTo>
                <a:lnTo>
                  <a:pt x="5638" y="9842"/>
                </a:lnTo>
                <a:lnTo>
                  <a:pt x="4927" y="12001"/>
                </a:lnTo>
                <a:lnTo>
                  <a:pt x="4191" y="14147"/>
                </a:lnTo>
                <a:lnTo>
                  <a:pt x="4419" y="16548"/>
                </a:lnTo>
                <a:lnTo>
                  <a:pt x="5613" y="19215"/>
                </a:lnTo>
                <a:lnTo>
                  <a:pt x="6286" y="20739"/>
                </a:lnTo>
                <a:lnTo>
                  <a:pt x="7137" y="22110"/>
                </a:lnTo>
                <a:lnTo>
                  <a:pt x="8140" y="23367"/>
                </a:lnTo>
                <a:lnTo>
                  <a:pt x="9169" y="24663"/>
                </a:lnTo>
                <a:lnTo>
                  <a:pt x="10388" y="25844"/>
                </a:lnTo>
                <a:lnTo>
                  <a:pt x="11874" y="26936"/>
                </a:lnTo>
                <a:lnTo>
                  <a:pt x="8140" y="28625"/>
                </a:lnTo>
                <a:lnTo>
                  <a:pt x="6832" y="27482"/>
                </a:lnTo>
                <a:lnTo>
                  <a:pt x="5689" y="26212"/>
                </a:lnTo>
                <a:lnTo>
                  <a:pt x="4673" y="24803"/>
                </a:lnTo>
                <a:lnTo>
                  <a:pt x="3657" y="23456"/>
                </a:lnTo>
                <a:lnTo>
                  <a:pt x="2806" y="22009"/>
                </a:lnTo>
                <a:lnTo>
                  <a:pt x="2133" y="20485"/>
                </a:lnTo>
                <a:lnTo>
                  <a:pt x="304" y="16624"/>
                </a:lnTo>
                <a:lnTo>
                  <a:pt x="8737" y="2247"/>
                </a:lnTo>
                <a:lnTo>
                  <a:pt x="12750" y="380"/>
                </a:lnTo>
                <a:lnTo>
                  <a:pt x="16395" y="0"/>
                </a:lnTo>
                <a:lnTo>
                  <a:pt x="19685" y="1066"/>
                </a:lnTo>
                <a:lnTo>
                  <a:pt x="23012" y="2082"/>
                </a:lnTo>
                <a:lnTo>
                  <a:pt x="25527" y="4432"/>
                </a:lnTo>
                <a:lnTo>
                  <a:pt x="27228" y="8102"/>
                </a:lnTo>
                <a:lnTo>
                  <a:pt x="28752" y="11366"/>
                </a:lnTo>
                <a:lnTo>
                  <a:pt x="28879" y="14427"/>
                </a:lnTo>
                <a:lnTo>
                  <a:pt x="27647" y="17259"/>
                </a:lnTo>
                <a:lnTo>
                  <a:pt x="26466" y="20142"/>
                </a:lnTo>
                <a:lnTo>
                  <a:pt x="24028" y="22440"/>
                </a:lnTo>
                <a:lnTo>
                  <a:pt x="20358" y="24129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953071" y="3585666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6692" y="15049"/>
                </a:moveTo>
                <a:lnTo>
                  <a:pt x="8775" y="14033"/>
                </a:lnTo>
                <a:lnTo>
                  <a:pt x="10198" y="12611"/>
                </a:lnTo>
                <a:lnTo>
                  <a:pt x="10934" y="10820"/>
                </a:lnTo>
                <a:lnTo>
                  <a:pt x="11722" y="8991"/>
                </a:lnTo>
                <a:lnTo>
                  <a:pt x="11658" y="7124"/>
                </a:lnTo>
                <a:lnTo>
                  <a:pt x="10769" y="5219"/>
                </a:lnTo>
                <a:lnTo>
                  <a:pt x="9753" y="2946"/>
                </a:lnTo>
                <a:lnTo>
                  <a:pt x="8305" y="1447"/>
                </a:lnTo>
                <a:lnTo>
                  <a:pt x="6438" y="723"/>
                </a:lnTo>
                <a:lnTo>
                  <a:pt x="4572" y="0"/>
                </a:lnTo>
                <a:lnTo>
                  <a:pt x="2413" y="50"/>
                </a:lnTo>
                <a:lnTo>
                  <a:pt x="0" y="888"/>
                </a:lnTo>
                <a:lnTo>
                  <a:pt x="6692" y="15049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930808" y="3564390"/>
            <a:ext cx="31750" cy="16510"/>
          </a:xfrm>
          <a:custGeom>
            <a:avLst/>
            <a:gdLst/>
            <a:ahLst/>
            <a:cxnLst/>
            <a:rect l="l" t="t" r="r" b="b"/>
            <a:pathLst>
              <a:path w="31750" h="16510">
                <a:moveTo>
                  <a:pt x="27050" y="15938"/>
                </a:moveTo>
                <a:lnTo>
                  <a:pt x="27089" y="15366"/>
                </a:lnTo>
                <a:lnTo>
                  <a:pt x="27076" y="14795"/>
                </a:lnTo>
                <a:lnTo>
                  <a:pt x="26974" y="14236"/>
                </a:lnTo>
                <a:lnTo>
                  <a:pt x="19723" y="7619"/>
                </a:lnTo>
                <a:lnTo>
                  <a:pt x="17386" y="7988"/>
                </a:lnTo>
                <a:lnTo>
                  <a:pt x="14668" y="9232"/>
                </a:lnTo>
                <a:lnTo>
                  <a:pt x="1866" y="15176"/>
                </a:lnTo>
                <a:lnTo>
                  <a:pt x="0" y="11188"/>
                </a:lnTo>
                <a:lnTo>
                  <a:pt x="24256" y="0"/>
                </a:lnTo>
                <a:lnTo>
                  <a:pt x="26111" y="3975"/>
                </a:lnTo>
                <a:lnTo>
                  <a:pt x="22390" y="5765"/>
                </a:lnTo>
                <a:lnTo>
                  <a:pt x="24256" y="5930"/>
                </a:lnTo>
                <a:lnTo>
                  <a:pt x="30657" y="12547"/>
                </a:lnTo>
                <a:lnTo>
                  <a:pt x="30784" y="12877"/>
                </a:lnTo>
                <a:lnTo>
                  <a:pt x="30886" y="13258"/>
                </a:lnTo>
                <a:lnTo>
                  <a:pt x="31038" y="13665"/>
                </a:lnTo>
                <a:lnTo>
                  <a:pt x="31203" y="14071"/>
                </a:lnTo>
                <a:lnTo>
                  <a:pt x="27050" y="1593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925913" y="3546552"/>
            <a:ext cx="31115" cy="26670"/>
          </a:xfrm>
          <a:custGeom>
            <a:avLst/>
            <a:gdLst/>
            <a:ahLst/>
            <a:cxnLst/>
            <a:rect l="l" t="t" r="r" b="b"/>
            <a:pathLst>
              <a:path w="31114" h="26670">
                <a:moveTo>
                  <a:pt x="31076" y="3987"/>
                </a:moveTo>
                <a:lnTo>
                  <a:pt x="24206" y="7124"/>
                </a:lnTo>
                <a:lnTo>
                  <a:pt x="28028" y="15443"/>
                </a:lnTo>
                <a:lnTo>
                  <a:pt x="24968" y="16878"/>
                </a:lnTo>
                <a:lnTo>
                  <a:pt x="21158" y="8572"/>
                </a:lnTo>
                <a:lnTo>
                  <a:pt x="7924" y="14592"/>
                </a:lnTo>
                <a:lnTo>
                  <a:pt x="5930" y="15544"/>
                </a:lnTo>
                <a:lnTo>
                  <a:pt x="4787" y="16408"/>
                </a:lnTo>
                <a:lnTo>
                  <a:pt x="4457" y="17221"/>
                </a:lnTo>
                <a:lnTo>
                  <a:pt x="4152" y="18072"/>
                </a:lnTo>
                <a:lnTo>
                  <a:pt x="4406" y="19304"/>
                </a:lnTo>
                <a:lnTo>
                  <a:pt x="5219" y="20942"/>
                </a:lnTo>
                <a:lnTo>
                  <a:pt x="7073" y="25107"/>
                </a:lnTo>
                <a:lnTo>
                  <a:pt x="3771" y="26631"/>
                </a:lnTo>
                <a:lnTo>
                  <a:pt x="1905" y="22479"/>
                </a:lnTo>
                <a:lnTo>
                  <a:pt x="419" y="19418"/>
                </a:lnTo>
                <a:lnTo>
                  <a:pt x="0" y="17005"/>
                </a:lnTo>
                <a:lnTo>
                  <a:pt x="635" y="15265"/>
                </a:lnTo>
                <a:lnTo>
                  <a:pt x="1244" y="13576"/>
                </a:lnTo>
                <a:lnTo>
                  <a:pt x="3048" y="12001"/>
                </a:lnTo>
                <a:lnTo>
                  <a:pt x="6057" y="10604"/>
                </a:lnTo>
                <a:lnTo>
                  <a:pt x="19291" y="4584"/>
                </a:lnTo>
                <a:lnTo>
                  <a:pt x="17932" y="1701"/>
                </a:lnTo>
                <a:lnTo>
                  <a:pt x="20993" y="254"/>
                </a:lnTo>
                <a:lnTo>
                  <a:pt x="22339" y="3136"/>
                </a:lnTo>
                <a:lnTo>
                  <a:pt x="29210" y="0"/>
                </a:lnTo>
                <a:lnTo>
                  <a:pt x="31076" y="3987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913663" y="3522882"/>
            <a:ext cx="39370" cy="32384"/>
          </a:xfrm>
          <a:custGeom>
            <a:avLst/>
            <a:gdLst/>
            <a:ahLst/>
            <a:cxnLst/>
            <a:rect l="l" t="t" r="r" b="b"/>
            <a:pathLst>
              <a:path w="39370" h="32385">
                <a:moveTo>
                  <a:pt x="39344" y="18605"/>
                </a:moveTo>
                <a:lnTo>
                  <a:pt x="35102" y="20561"/>
                </a:lnTo>
                <a:lnTo>
                  <a:pt x="35102" y="18567"/>
                </a:lnTo>
                <a:lnTo>
                  <a:pt x="34950" y="16738"/>
                </a:lnTo>
                <a:lnTo>
                  <a:pt x="34671" y="15049"/>
                </a:lnTo>
                <a:lnTo>
                  <a:pt x="34378" y="13385"/>
                </a:lnTo>
                <a:lnTo>
                  <a:pt x="33921" y="11861"/>
                </a:lnTo>
                <a:lnTo>
                  <a:pt x="33235" y="10464"/>
                </a:lnTo>
                <a:lnTo>
                  <a:pt x="32156" y="8089"/>
                </a:lnTo>
                <a:lnTo>
                  <a:pt x="30861" y="6476"/>
                </a:lnTo>
                <a:lnTo>
                  <a:pt x="29337" y="5638"/>
                </a:lnTo>
                <a:lnTo>
                  <a:pt x="27813" y="4787"/>
                </a:lnTo>
                <a:lnTo>
                  <a:pt x="21869" y="8343"/>
                </a:lnTo>
                <a:lnTo>
                  <a:pt x="21539" y="9524"/>
                </a:lnTo>
                <a:lnTo>
                  <a:pt x="21666" y="11417"/>
                </a:lnTo>
                <a:lnTo>
                  <a:pt x="22301" y="14033"/>
                </a:lnTo>
                <a:lnTo>
                  <a:pt x="23063" y="16916"/>
                </a:lnTo>
                <a:lnTo>
                  <a:pt x="23914" y="20472"/>
                </a:lnTo>
                <a:lnTo>
                  <a:pt x="23914" y="23380"/>
                </a:lnTo>
                <a:lnTo>
                  <a:pt x="23063" y="25641"/>
                </a:lnTo>
                <a:lnTo>
                  <a:pt x="22250" y="27889"/>
                </a:lnTo>
                <a:lnTo>
                  <a:pt x="20535" y="29629"/>
                </a:lnTo>
                <a:lnTo>
                  <a:pt x="17894" y="30810"/>
                </a:lnTo>
                <a:lnTo>
                  <a:pt x="14770" y="32283"/>
                </a:lnTo>
                <a:lnTo>
                  <a:pt x="927" y="17754"/>
                </a:lnTo>
                <a:lnTo>
                  <a:pt x="469" y="15887"/>
                </a:lnTo>
                <a:lnTo>
                  <a:pt x="165" y="13855"/>
                </a:lnTo>
                <a:lnTo>
                  <a:pt x="0" y="11658"/>
                </a:lnTo>
                <a:lnTo>
                  <a:pt x="4495" y="9613"/>
                </a:lnTo>
                <a:lnTo>
                  <a:pt x="4318" y="11823"/>
                </a:lnTo>
                <a:lnTo>
                  <a:pt x="4368" y="13881"/>
                </a:lnTo>
                <a:lnTo>
                  <a:pt x="4660" y="15811"/>
                </a:lnTo>
                <a:lnTo>
                  <a:pt x="4940" y="17779"/>
                </a:lnTo>
                <a:lnTo>
                  <a:pt x="5448" y="19583"/>
                </a:lnTo>
                <a:lnTo>
                  <a:pt x="13652" y="27254"/>
                </a:lnTo>
                <a:lnTo>
                  <a:pt x="15519" y="26415"/>
                </a:lnTo>
                <a:lnTo>
                  <a:pt x="17081" y="25666"/>
                </a:lnTo>
                <a:lnTo>
                  <a:pt x="18084" y="24587"/>
                </a:lnTo>
                <a:lnTo>
                  <a:pt x="18478" y="23190"/>
                </a:lnTo>
                <a:lnTo>
                  <a:pt x="18923" y="21831"/>
                </a:lnTo>
                <a:lnTo>
                  <a:pt x="18859" y="19913"/>
                </a:lnTo>
                <a:lnTo>
                  <a:pt x="18313" y="17500"/>
                </a:lnTo>
                <a:lnTo>
                  <a:pt x="17551" y="14541"/>
                </a:lnTo>
                <a:lnTo>
                  <a:pt x="16751" y="11023"/>
                </a:lnTo>
                <a:lnTo>
                  <a:pt x="22212" y="1308"/>
                </a:lnTo>
                <a:lnTo>
                  <a:pt x="25031" y="12"/>
                </a:lnTo>
                <a:lnTo>
                  <a:pt x="27749" y="0"/>
                </a:lnTo>
                <a:lnTo>
                  <a:pt x="30353" y="1219"/>
                </a:lnTo>
                <a:lnTo>
                  <a:pt x="32943" y="2412"/>
                </a:lnTo>
                <a:lnTo>
                  <a:pt x="35039" y="4787"/>
                </a:lnTo>
                <a:lnTo>
                  <a:pt x="36626" y="8343"/>
                </a:lnTo>
                <a:lnTo>
                  <a:pt x="37350" y="9867"/>
                </a:lnTo>
                <a:lnTo>
                  <a:pt x="37947" y="11480"/>
                </a:lnTo>
                <a:lnTo>
                  <a:pt x="38417" y="13182"/>
                </a:lnTo>
                <a:lnTo>
                  <a:pt x="38862" y="14871"/>
                </a:lnTo>
                <a:lnTo>
                  <a:pt x="39179" y="16675"/>
                </a:lnTo>
                <a:lnTo>
                  <a:pt x="39344" y="1860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901101" y="3500366"/>
            <a:ext cx="31750" cy="16510"/>
          </a:xfrm>
          <a:custGeom>
            <a:avLst/>
            <a:gdLst/>
            <a:ahLst/>
            <a:cxnLst/>
            <a:rect l="l" t="t" r="r" b="b"/>
            <a:pathLst>
              <a:path w="31750" h="16510">
                <a:moveTo>
                  <a:pt x="27228" y="15938"/>
                </a:moveTo>
                <a:lnTo>
                  <a:pt x="27228" y="15303"/>
                </a:lnTo>
                <a:lnTo>
                  <a:pt x="27139" y="14706"/>
                </a:lnTo>
                <a:lnTo>
                  <a:pt x="26974" y="14160"/>
                </a:lnTo>
                <a:lnTo>
                  <a:pt x="26847" y="13588"/>
                </a:lnTo>
                <a:lnTo>
                  <a:pt x="19596" y="7759"/>
                </a:lnTo>
                <a:lnTo>
                  <a:pt x="17246" y="8178"/>
                </a:lnTo>
                <a:lnTo>
                  <a:pt x="14592" y="9486"/>
                </a:lnTo>
                <a:lnTo>
                  <a:pt x="1866" y="15595"/>
                </a:lnTo>
                <a:lnTo>
                  <a:pt x="0" y="11607"/>
                </a:lnTo>
                <a:lnTo>
                  <a:pt x="24091" y="0"/>
                </a:lnTo>
                <a:lnTo>
                  <a:pt x="25958" y="3987"/>
                </a:lnTo>
                <a:lnTo>
                  <a:pt x="22225" y="5841"/>
                </a:lnTo>
                <a:lnTo>
                  <a:pt x="24091" y="5968"/>
                </a:lnTo>
                <a:lnTo>
                  <a:pt x="25704" y="6527"/>
                </a:lnTo>
                <a:lnTo>
                  <a:pt x="27063" y="7543"/>
                </a:lnTo>
                <a:lnTo>
                  <a:pt x="28422" y="8496"/>
                </a:lnTo>
                <a:lnTo>
                  <a:pt x="30784" y="12801"/>
                </a:lnTo>
                <a:lnTo>
                  <a:pt x="30899" y="13131"/>
                </a:lnTo>
                <a:lnTo>
                  <a:pt x="31038" y="13512"/>
                </a:lnTo>
                <a:lnTo>
                  <a:pt x="31216" y="13982"/>
                </a:lnTo>
                <a:lnTo>
                  <a:pt x="27228" y="1593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896396" y="3490738"/>
            <a:ext cx="26034" cy="15875"/>
          </a:xfrm>
          <a:custGeom>
            <a:avLst/>
            <a:gdLst/>
            <a:ahLst/>
            <a:cxnLst/>
            <a:rect l="l" t="t" r="r" b="b"/>
            <a:pathLst>
              <a:path w="26035" h="15875">
                <a:moveTo>
                  <a:pt x="24091" y="0"/>
                </a:moveTo>
                <a:lnTo>
                  <a:pt x="26034" y="3987"/>
                </a:lnTo>
                <a:lnTo>
                  <a:pt x="1955" y="15608"/>
                </a:lnTo>
                <a:lnTo>
                  <a:pt x="0" y="11607"/>
                </a:lnTo>
                <a:lnTo>
                  <a:pt x="2409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924819" y="3486242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5079" y="0"/>
                </a:moveTo>
                <a:lnTo>
                  <a:pt x="7023" y="3987"/>
                </a:lnTo>
                <a:lnTo>
                  <a:pt x="1943" y="6438"/>
                </a:lnTo>
                <a:lnTo>
                  <a:pt x="0" y="2463"/>
                </a:lnTo>
                <a:lnTo>
                  <a:pt x="5079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896608" y="3470554"/>
            <a:ext cx="19050" cy="13970"/>
          </a:xfrm>
          <a:custGeom>
            <a:avLst/>
            <a:gdLst/>
            <a:ahLst/>
            <a:cxnLst/>
            <a:rect l="l" t="t" r="r" b="b"/>
            <a:pathLst>
              <a:path w="19050" h="13970">
                <a:moveTo>
                  <a:pt x="18745" y="0"/>
                </a:moveTo>
                <a:lnTo>
                  <a:pt x="0" y="1778"/>
                </a:lnTo>
                <a:lnTo>
                  <a:pt x="5689" y="13563"/>
                </a:lnTo>
                <a:lnTo>
                  <a:pt x="18745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880505" y="3466058"/>
            <a:ext cx="40640" cy="33020"/>
          </a:xfrm>
          <a:custGeom>
            <a:avLst/>
            <a:gdLst/>
            <a:ahLst/>
            <a:cxnLst/>
            <a:rect l="l" t="t" r="r" b="b"/>
            <a:pathLst>
              <a:path w="40639" h="33020">
                <a:moveTo>
                  <a:pt x="37985" y="0"/>
                </a:moveTo>
                <a:lnTo>
                  <a:pt x="40271" y="4825"/>
                </a:lnTo>
                <a:lnTo>
                  <a:pt x="14160" y="32562"/>
                </a:lnTo>
                <a:lnTo>
                  <a:pt x="11963" y="27978"/>
                </a:lnTo>
                <a:lnTo>
                  <a:pt x="18821" y="21107"/>
                </a:lnTo>
                <a:lnTo>
                  <a:pt x="11874" y="6692"/>
                </a:lnTo>
                <a:lnTo>
                  <a:pt x="2209" y="7721"/>
                </a:lnTo>
                <a:lnTo>
                  <a:pt x="0" y="3225"/>
                </a:lnTo>
                <a:lnTo>
                  <a:pt x="37985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 txBox="1"/>
          <p:nvPr/>
        </p:nvSpPr>
        <p:spPr>
          <a:xfrm rot="3900000">
            <a:off x="5880835" y="3562696"/>
            <a:ext cx="142031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 rot="3840000">
            <a:off x="5866890" y="3467539"/>
            <a:ext cx="8064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5" dirty="0">
                <a:latin typeface="Arial"/>
                <a:cs typeface="Arial"/>
              </a:rPr>
              <a:t>A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 rot="17580000">
            <a:off x="2515778" y="5194257"/>
            <a:ext cx="10257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 rot="17640000">
            <a:off x="2520707" y="5242072"/>
            <a:ext cx="5294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38" name="object 338"/>
          <p:cNvSpPr txBox="1"/>
          <p:nvPr/>
        </p:nvSpPr>
        <p:spPr>
          <a:xfrm rot="17700000">
            <a:off x="2488027" y="5278811"/>
            <a:ext cx="8526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 rot="17760000">
            <a:off x="2482152" y="5321645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 rot="17940000">
            <a:off x="2463685" y="5350171"/>
            <a:ext cx="64813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" dirty="0">
                <a:latin typeface="Arial"/>
                <a:cs typeface="Arial"/>
              </a:rPr>
              <a:t>r</a:t>
            </a:r>
            <a:r>
              <a:rPr sz="350" spc="25" dirty="0">
                <a:latin typeface="Arial"/>
                <a:cs typeface="Arial"/>
              </a:rPr>
              <a:t>z</a:t>
            </a:r>
            <a:endParaRPr sz="350">
              <a:latin typeface="Arial"/>
              <a:cs typeface="Arial"/>
            </a:endParaRPr>
          </a:p>
        </p:txBody>
      </p:sp>
      <p:sp>
        <p:nvSpPr>
          <p:cNvPr id="341" name="object 341"/>
          <p:cNvSpPr txBox="1"/>
          <p:nvPr/>
        </p:nvSpPr>
        <p:spPr>
          <a:xfrm rot="18360000">
            <a:off x="2449865" y="5378191"/>
            <a:ext cx="5795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5" dirty="0"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 rot="18720000">
            <a:off x="2429264" y="5402442"/>
            <a:ext cx="600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 rot="19860000">
            <a:off x="5758768" y="5046315"/>
            <a:ext cx="29616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5" dirty="0">
                <a:latin typeface="Arial"/>
                <a:cs typeface="Arial"/>
              </a:rPr>
              <a:t>O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m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Y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007840" y="4673412"/>
            <a:ext cx="284464" cy="4528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 txBox="1"/>
          <p:nvPr/>
        </p:nvSpPr>
        <p:spPr>
          <a:xfrm rot="19260000">
            <a:off x="996135" y="4729644"/>
            <a:ext cx="21517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H</a:t>
            </a:r>
            <a:r>
              <a:rPr sz="350" dirty="0">
                <a:latin typeface="Arial"/>
                <a:cs typeface="Arial"/>
              </a:rPr>
              <a:t>il</a:t>
            </a:r>
            <a:r>
              <a:rPr sz="350" spc="25" dirty="0">
                <a:latin typeface="Arial"/>
                <a:cs typeface="Arial"/>
              </a:rPr>
              <a:t>l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 rot="19260000">
            <a:off x="6441030" y="2918527"/>
            <a:ext cx="28051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h'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525" spc="7" baseline="7936" dirty="0">
                <a:latin typeface="Arial"/>
                <a:cs typeface="Arial"/>
              </a:rPr>
              <a:t>u</a:t>
            </a:r>
            <a:r>
              <a:rPr sz="525" spc="60" baseline="7936" dirty="0">
                <a:latin typeface="Arial"/>
                <a:cs typeface="Arial"/>
              </a:rPr>
              <a:t>r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 rot="19380000">
            <a:off x="3939966" y="5452546"/>
            <a:ext cx="56870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25" dirty="0"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 rot="19440000">
            <a:off x="3953962" y="5424062"/>
            <a:ext cx="103792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" dirty="0">
                <a:latin typeface="Arial"/>
                <a:cs typeface="Arial"/>
              </a:rPr>
              <a:t>cc</a:t>
            </a:r>
            <a:r>
              <a:rPr sz="400" spc="35" dirty="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 rot="19500000">
            <a:off x="4022111" y="5388800"/>
            <a:ext cx="6482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5" dirty="0">
                <a:latin typeface="Arial"/>
                <a:cs typeface="Arial"/>
              </a:rPr>
              <a:t>d</a:t>
            </a:r>
            <a:endParaRPr sz="400">
              <a:latin typeface="Arial"/>
              <a:cs typeface="Arial"/>
            </a:endParaRPr>
          </a:p>
        </p:txBody>
      </p:sp>
      <p:sp>
        <p:nvSpPr>
          <p:cNvPr id="350" name="object 350"/>
          <p:cNvSpPr txBox="1"/>
          <p:nvPr/>
        </p:nvSpPr>
        <p:spPr>
          <a:xfrm rot="19740000">
            <a:off x="7660906" y="4169896"/>
            <a:ext cx="301175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30" dirty="0">
                <a:latin typeface="Arial"/>
                <a:cs typeface="Arial"/>
              </a:rPr>
              <a:t>P</a:t>
            </a:r>
            <a:r>
              <a:rPr sz="350" spc="10" dirty="0">
                <a:latin typeface="Arial"/>
                <a:cs typeface="Arial"/>
              </a:rPr>
              <a:t>an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7989443" y="3584224"/>
            <a:ext cx="179716" cy="3524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 txBox="1"/>
          <p:nvPr/>
        </p:nvSpPr>
        <p:spPr>
          <a:xfrm rot="4140000">
            <a:off x="7939085" y="3662523"/>
            <a:ext cx="20036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Wh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80" dirty="0"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353" name="object 353"/>
          <p:cNvSpPr txBox="1"/>
          <p:nvPr/>
        </p:nvSpPr>
        <p:spPr>
          <a:xfrm rot="4080000">
            <a:off x="8048765" y="3763804"/>
            <a:ext cx="5829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5" dirty="0"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 rot="3660000">
            <a:off x="8048186" y="3843062"/>
            <a:ext cx="14262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 rot="19440000">
            <a:off x="2463725" y="3155892"/>
            <a:ext cx="27926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P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56" name="object 356"/>
          <p:cNvSpPr txBox="1"/>
          <p:nvPr/>
        </p:nvSpPr>
        <p:spPr>
          <a:xfrm rot="20460000">
            <a:off x="2174032" y="3038172"/>
            <a:ext cx="26864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357" name="object 357"/>
          <p:cNvSpPr txBox="1"/>
          <p:nvPr/>
        </p:nvSpPr>
        <p:spPr>
          <a:xfrm rot="20700000">
            <a:off x="2414486" y="2992609"/>
            <a:ext cx="56002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35" dirty="0"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2436458" y="2984456"/>
            <a:ext cx="55880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6110354" y="2849269"/>
            <a:ext cx="274919" cy="53233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 txBox="1"/>
          <p:nvPr/>
        </p:nvSpPr>
        <p:spPr>
          <a:xfrm rot="3060000">
            <a:off x="6052948" y="3202017"/>
            <a:ext cx="36523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44" baseline="7936" dirty="0">
                <a:latin typeface="Arial"/>
                <a:cs typeface="Arial"/>
              </a:rPr>
              <a:t>S</a:t>
            </a:r>
            <a:r>
              <a:rPr sz="525" spc="15" baseline="7936" dirty="0">
                <a:latin typeface="Arial"/>
                <a:cs typeface="Arial"/>
              </a:rPr>
              <a:t>he</a:t>
            </a:r>
            <a:r>
              <a:rPr sz="525" baseline="7936" dirty="0">
                <a:latin typeface="Arial"/>
                <a:cs typeface="Arial"/>
              </a:rPr>
              <a:t>r</a:t>
            </a:r>
            <a:r>
              <a:rPr sz="525" spc="52" baseline="7936" dirty="0">
                <a:latin typeface="Arial"/>
                <a:cs typeface="Arial"/>
              </a:rPr>
              <a:t>w</a:t>
            </a:r>
            <a:r>
              <a:rPr sz="350" spc="10" dirty="0">
                <a:latin typeface="Arial"/>
                <a:cs typeface="Arial"/>
              </a:rPr>
              <a:t>oo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61" name="object 361"/>
          <p:cNvSpPr txBox="1"/>
          <p:nvPr/>
        </p:nvSpPr>
        <p:spPr>
          <a:xfrm rot="19920000">
            <a:off x="8033378" y="4962366"/>
            <a:ext cx="284271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25" dirty="0">
                <a:latin typeface="Arial"/>
                <a:cs typeface="Arial"/>
              </a:rPr>
              <a:t>ff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45" dirty="0">
                <a:latin typeface="Arial"/>
                <a:cs typeface="Arial"/>
              </a:rPr>
              <a:t>k</a:t>
            </a:r>
            <a:r>
              <a:rPr sz="350" spc="-25" dirty="0">
                <a:latin typeface="Arial"/>
                <a:cs typeface="Arial"/>
              </a:rPr>
              <a:t> 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62" name="object 362"/>
          <p:cNvSpPr txBox="1"/>
          <p:nvPr/>
        </p:nvSpPr>
        <p:spPr>
          <a:xfrm rot="3480000">
            <a:off x="3900352" y="3673074"/>
            <a:ext cx="25243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C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k</a:t>
            </a:r>
            <a:r>
              <a:rPr sz="350" spc="-25" dirty="0">
                <a:latin typeface="Arial"/>
                <a:cs typeface="Arial"/>
              </a:rPr>
              <a:t> 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63" name="object 363"/>
          <p:cNvSpPr txBox="1"/>
          <p:nvPr/>
        </p:nvSpPr>
        <p:spPr>
          <a:xfrm rot="19860000">
            <a:off x="2202057" y="3194245"/>
            <a:ext cx="5270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 rot="20040000">
            <a:off x="2131076" y="3218077"/>
            <a:ext cx="1031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 rot="20340000">
            <a:off x="2102291" y="3242831"/>
            <a:ext cx="5829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 rot="20520000">
            <a:off x="2044298" y="3260098"/>
            <a:ext cx="76181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 rot="20580000">
            <a:off x="2014474" y="3272329"/>
            <a:ext cx="5829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5" dirty="0"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 rot="20640000">
            <a:off x="1922092" y="3290961"/>
            <a:ext cx="11792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 rot="19020000">
            <a:off x="5036663" y="3130973"/>
            <a:ext cx="59720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 rot="19260000">
            <a:off x="5060522" y="3111041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 rot="19860000">
            <a:off x="5080678" y="3048202"/>
            <a:ext cx="2312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gen</a:t>
            </a:r>
            <a:r>
              <a:rPr sz="350" spc="50" dirty="0">
                <a:latin typeface="Arial"/>
                <a:cs typeface="Arial"/>
              </a:rPr>
              <a:t>t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7156308" y="5835744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0" y="2852"/>
                </a:moveTo>
                <a:lnTo>
                  <a:pt x="3547" y="825"/>
                </a:lnTo>
                <a:lnTo>
                  <a:pt x="6950" y="0"/>
                </a:lnTo>
                <a:lnTo>
                  <a:pt x="9909" y="609"/>
                </a:lnTo>
                <a:lnTo>
                  <a:pt x="12830" y="1181"/>
                </a:lnTo>
                <a:lnTo>
                  <a:pt x="14911" y="2852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204988" y="5836546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1185" y="2049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184447" y="5833409"/>
            <a:ext cx="15875" cy="5715"/>
          </a:xfrm>
          <a:custGeom>
            <a:avLst/>
            <a:gdLst/>
            <a:ahLst/>
            <a:cxnLst/>
            <a:rect l="l" t="t" r="r" b="b"/>
            <a:pathLst>
              <a:path w="15875" h="5714">
                <a:moveTo>
                  <a:pt x="13534" y="5186"/>
                </a:moveTo>
                <a:lnTo>
                  <a:pt x="15448" y="4064"/>
                </a:lnTo>
                <a:lnTo>
                  <a:pt x="15194" y="3644"/>
                </a:lnTo>
                <a:lnTo>
                  <a:pt x="14051" y="1727"/>
                </a:lnTo>
                <a:lnTo>
                  <a:pt x="12527" y="635"/>
                </a:lnTo>
                <a:lnTo>
                  <a:pt x="10609" y="330"/>
                </a:lnTo>
                <a:lnTo>
                  <a:pt x="8691" y="0"/>
                </a:lnTo>
                <a:lnTo>
                  <a:pt x="360" y="4826"/>
                </a:lnTo>
                <a:lnTo>
                  <a:pt x="0" y="5186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179385" y="5828570"/>
            <a:ext cx="26034" cy="10160"/>
          </a:xfrm>
          <a:custGeom>
            <a:avLst/>
            <a:gdLst/>
            <a:ahLst/>
            <a:cxnLst/>
            <a:rect l="l" t="t" r="r" b="b"/>
            <a:pathLst>
              <a:path w="26034" h="10160">
                <a:moveTo>
                  <a:pt x="210" y="10025"/>
                </a:moveTo>
                <a:lnTo>
                  <a:pt x="0" y="9664"/>
                </a:lnTo>
                <a:lnTo>
                  <a:pt x="1244" y="8204"/>
                </a:lnTo>
                <a:lnTo>
                  <a:pt x="2514" y="6908"/>
                </a:lnTo>
                <a:lnTo>
                  <a:pt x="3809" y="5765"/>
                </a:lnTo>
                <a:lnTo>
                  <a:pt x="5054" y="4584"/>
                </a:lnTo>
                <a:lnTo>
                  <a:pt x="6349" y="3606"/>
                </a:lnTo>
                <a:lnTo>
                  <a:pt x="7708" y="2794"/>
                </a:lnTo>
                <a:lnTo>
                  <a:pt x="11442" y="660"/>
                </a:lnTo>
                <a:lnTo>
                  <a:pt x="14770" y="0"/>
                </a:lnTo>
                <a:lnTo>
                  <a:pt x="17716" y="850"/>
                </a:lnTo>
                <a:lnTo>
                  <a:pt x="20637" y="1701"/>
                </a:lnTo>
                <a:lnTo>
                  <a:pt x="23266" y="4064"/>
                </a:lnTo>
                <a:lnTo>
                  <a:pt x="25603" y="7975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200831" y="5808490"/>
            <a:ext cx="22225" cy="30480"/>
          </a:xfrm>
          <a:custGeom>
            <a:avLst/>
            <a:gdLst/>
            <a:ahLst/>
            <a:cxnLst/>
            <a:rect l="l" t="t" r="r" b="b"/>
            <a:pathLst>
              <a:path w="22225" h="30479">
                <a:moveTo>
                  <a:pt x="0" y="2463"/>
                </a:moveTo>
                <a:lnTo>
                  <a:pt x="4241" y="0"/>
                </a:lnTo>
                <a:lnTo>
                  <a:pt x="21726" y="30106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200831" y="5810953"/>
            <a:ext cx="16510" cy="27940"/>
          </a:xfrm>
          <a:custGeom>
            <a:avLst/>
            <a:gdLst/>
            <a:ahLst/>
            <a:cxnLst/>
            <a:rect l="l" t="t" r="r" b="b"/>
            <a:pathLst>
              <a:path w="16509" h="27939">
                <a:moveTo>
                  <a:pt x="16053" y="27642"/>
                </a:moveTo>
                <a:lnTo>
                  <a:pt x="0" y="0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210220" y="580304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2463"/>
                </a:moveTo>
                <a:lnTo>
                  <a:pt x="4241" y="0"/>
                </a:lnTo>
                <a:lnTo>
                  <a:pt x="24930" y="35623"/>
                </a:lnTo>
                <a:lnTo>
                  <a:pt x="20701" y="38087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234707" y="5774932"/>
            <a:ext cx="51435" cy="52705"/>
          </a:xfrm>
          <a:custGeom>
            <a:avLst/>
            <a:gdLst/>
            <a:ahLst/>
            <a:cxnLst/>
            <a:rect l="l" t="t" r="r" b="b"/>
            <a:pathLst>
              <a:path w="51434" h="52704">
                <a:moveTo>
                  <a:pt x="0" y="18148"/>
                </a:moveTo>
                <a:lnTo>
                  <a:pt x="6946" y="14160"/>
                </a:lnTo>
                <a:lnTo>
                  <a:pt x="29171" y="32397"/>
                </a:lnTo>
                <a:lnTo>
                  <a:pt x="24498" y="3987"/>
                </a:lnTo>
                <a:lnTo>
                  <a:pt x="31368" y="0"/>
                </a:lnTo>
                <a:lnTo>
                  <a:pt x="51219" y="34264"/>
                </a:lnTo>
                <a:lnTo>
                  <a:pt x="46647" y="36893"/>
                </a:lnTo>
                <a:lnTo>
                  <a:pt x="29171" y="6794"/>
                </a:lnTo>
                <a:lnTo>
                  <a:pt x="33997" y="35356"/>
                </a:lnTo>
                <a:lnTo>
                  <a:pt x="29337" y="38163"/>
                </a:lnTo>
                <a:lnTo>
                  <a:pt x="6870" y="19761"/>
                </a:lnTo>
                <a:lnTo>
                  <a:pt x="24333" y="49860"/>
                </a:lnTo>
                <a:lnTo>
                  <a:pt x="19837" y="52412"/>
                </a:lnTo>
                <a:lnTo>
                  <a:pt x="0" y="1814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288886" y="5783578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7213" y="2463"/>
                </a:moveTo>
                <a:lnTo>
                  <a:pt x="3860" y="4457"/>
                </a:lnTo>
                <a:lnTo>
                  <a:pt x="1752" y="6197"/>
                </a:lnTo>
                <a:lnTo>
                  <a:pt x="863" y="7721"/>
                </a:lnTo>
                <a:lnTo>
                  <a:pt x="0" y="9245"/>
                </a:lnTo>
                <a:lnTo>
                  <a:pt x="114" y="10947"/>
                </a:lnTo>
                <a:lnTo>
                  <a:pt x="1193" y="12814"/>
                </a:lnTo>
                <a:lnTo>
                  <a:pt x="2044" y="14338"/>
                </a:lnTo>
                <a:lnTo>
                  <a:pt x="3187" y="15278"/>
                </a:lnTo>
                <a:lnTo>
                  <a:pt x="4673" y="15608"/>
                </a:lnTo>
                <a:lnTo>
                  <a:pt x="6197" y="15913"/>
                </a:lnTo>
                <a:lnTo>
                  <a:pt x="7810" y="15532"/>
                </a:lnTo>
                <a:lnTo>
                  <a:pt x="9499" y="14503"/>
                </a:lnTo>
                <a:lnTo>
                  <a:pt x="11810" y="13144"/>
                </a:lnTo>
                <a:lnTo>
                  <a:pt x="13195" y="11239"/>
                </a:lnTo>
                <a:lnTo>
                  <a:pt x="13665" y="8737"/>
                </a:lnTo>
                <a:lnTo>
                  <a:pt x="14173" y="6261"/>
                </a:lnTo>
                <a:lnTo>
                  <a:pt x="13614" y="3657"/>
                </a:lnTo>
                <a:lnTo>
                  <a:pt x="12052" y="939"/>
                </a:lnTo>
                <a:lnTo>
                  <a:pt x="11544" y="0"/>
                </a:lnTo>
                <a:lnTo>
                  <a:pt x="7213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277951" y="5771374"/>
            <a:ext cx="34290" cy="33020"/>
          </a:xfrm>
          <a:custGeom>
            <a:avLst/>
            <a:gdLst/>
            <a:ahLst/>
            <a:cxnLst/>
            <a:rect l="l" t="t" r="r" b="b"/>
            <a:pathLst>
              <a:path w="34290" h="33020">
                <a:moveTo>
                  <a:pt x="25615" y="7975"/>
                </a:moveTo>
                <a:lnTo>
                  <a:pt x="34086" y="22644"/>
                </a:lnTo>
                <a:lnTo>
                  <a:pt x="29933" y="25095"/>
                </a:lnTo>
                <a:lnTo>
                  <a:pt x="27647" y="21208"/>
                </a:lnTo>
                <a:lnTo>
                  <a:pt x="27520" y="23367"/>
                </a:lnTo>
                <a:lnTo>
                  <a:pt x="26962" y="25234"/>
                </a:lnTo>
                <a:lnTo>
                  <a:pt x="25958" y="26796"/>
                </a:lnTo>
                <a:lnTo>
                  <a:pt x="24968" y="28384"/>
                </a:lnTo>
                <a:lnTo>
                  <a:pt x="23494" y="29768"/>
                </a:lnTo>
                <a:lnTo>
                  <a:pt x="21462" y="30949"/>
                </a:lnTo>
                <a:lnTo>
                  <a:pt x="18783" y="32486"/>
                </a:lnTo>
                <a:lnTo>
                  <a:pt x="16243" y="32969"/>
                </a:lnTo>
                <a:lnTo>
                  <a:pt x="13817" y="32397"/>
                </a:lnTo>
                <a:lnTo>
                  <a:pt x="11391" y="31838"/>
                </a:lnTo>
                <a:lnTo>
                  <a:pt x="9486" y="30314"/>
                </a:lnTo>
                <a:lnTo>
                  <a:pt x="8064" y="27812"/>
                </a:lnTo>
                <a:lnTo>
                  <a:pt x="6362" y="24930"/>
                </a:lnTo>
                <a:lnTo>
                  <a:pt x="6083" y="22199"/>
                </a:lnTo>
                <a:lnTo>
                  <a:pt x="7213" y="19596"/>
                </a:lnTo>
                <a:lnTo>
                  <a:pt x="8293" y="17005"/>
                </a:lnTo>
                <a:lnTo>
                  <a:pt x="10731" y="14592"/>
                </a:lnTo>
                <a:lnTo>
                  <a:pt x="14592" y="12382"/>
                </a:lnTo>
                <a:lnTo>
                  <a:pt x="20523" y="8902"/>
                </a:lnTo>
                <a:lnTo>
                  <a:pt x="20269" y="8483"/>
                </a:lnTo>
                <a:lnTo>
                  <a:pt x="19126" y="6565"/>
                </a:lnTo>
                <a:lnTo>
                  <a:pt x="17602" y="5473"/>
                </a:lnTo>
                <a:lnTo>
                  <a:pt x="15684" y="5168"/>
                </a:lnTo>
                <a:lnTo>
                  <a:pt x="13766" y="4838"/>
                </a:lnTo>
                <a:lnTo>
                  <a:pt x="11645" y="5321"/>
                </a:lnTo>
                <a:lnTo>
                  <a:pt x="9334" y="6616"/>
                </a:lnTo>
                <a:lnTo>
                  <a:pt x="7873" y="7454"/>
                </a:lnTo>
                <a:lnTo>
                  <a:pt x="6578" y="8483"/>
                </a:lnTo>
                <a:lnTo>
                  <a:pt x="5435" y="9664"/>
                </a:lnTo>
                <a:lnTo>
                  <a:pt x="4241" y="10858"/>
                </a:lnTo>
                <a:lnTo>
                  <a:pt x="3200" y="12166"/>
                </a:lnTo>
                <a:lnTo>
                  <a:pt x="2298" y="13563"/>
                </a:lnTo>
                <a:lnTo>
                  <a:pt x="0" y="9664"/>
                </a:lnTo>
                <a:lnTo>
                  <a:pt x="1257" y="8204"/>
                </a:lnTo>
                <a:lnTo>
                  <a:pt x="2527" y="6908"/>
                </a:lnTo>
                <a:lnTo>
                  <a:pt x="3822" y="5765"/>
                </a:lnTo>
                <a:lnTo>
                  <a:pt x="5067" y="4584"/>
                </a:lnTo>
                <a:lnTo>
                  <a:pt x="6362" y="3606"/>
                </a:lnTo>
                <a:lnTo>
                  <a:pt x="7721" y="2793"/>
                </a:lnTo>
                <a:lnTo>
                  <a:pt x="11455" y="660"/>
                </a:lnTo>
                <a:lnTo>
                  <a:pt x="14782" y="0"/>
                </a:lnTo>
                <a:lnTo>
                  <a:pt x="17729" y="850"/>
                </a:lnTo>
                <a:lnTo>
                  <a:pt x="20650" y="1701"/>
                </a:lnTo>
                <a:lnTo>
                  <a:pt x="23279" y="4063"/>
                </a:lnTo>
                <a:lnTo>
                  <a:pt x="25615" y="797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299410" y="5751292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2463"/>
                </a:moveTo>
                <a:lnTo>
                  <a:pt x="4241" y="0"/>
                </a:lnTo>
                <a:lnTo>
                  <a:pt x="24930" y="35623"/>
                </a:lnTo>
                <a:lnTo>
                  <a:pt x="20688" y="38087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308798" y="574584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2463"/>
                </a:moveTo>
                <a:lnTo>
                  <a:pt x="4241" y="0"/>
                </a:lnTo>
                <a:lnTo>
                  <a:pt x="24930" y="35623"/>
                </a:lnTo>
                <a:lnTo>
                  <a:pt x="20701" y="38087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0" y="409692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0" y="740"/>
                </a:moveTo>
                <a:lnTo>
                  <a:pt x="2360" y="0"/>
                </a:lnTo>
                <a:lnTo>
                  <a:pt x="3376" y="3479"/>
                </a:lnTo>
                <a:lnTo>
                  <a:pt x="0" y="4539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55" y="4057252"/>
            <a:ext cx="31115" cy="38735"/>
          </a:xfrm>
          <a:custGeom>
            <a:avLst/>
            <a:gdLst/>
            <a:ahLst/>
            <a:cxnLst/>
            <a:rect l="l" t="t" r="r" b="b"/>
            <a:pathLst>
              <a:path w="31115" h="38735">
                <a:moveTo>
                  <a:pt x="20472" y="114"/>
                </a:moveTo>
                <a:lnTo>
                  <a:pt x="21831" y="4610"/>
                </a:lnTo>
                <a:lnTo>
                  <a:pt x="19900" y="4267"/>
                </a:lnTo>
                <a:lnTo>
                  <a:pt x="18097" y="4140"/>
                </a:lnTo>
                <a:lnTo>
                  <a:pt x="4953" y="11112"/>
                </a:lnTo>
                <a:lnTo>
                  <a:pt x="5461" y="12915"/>
                </a:lnTo>
                <a:lnTo>
                  <a:pt x="10909" y="16522"/>
                </a:lnTo>
                <a:lnTo>
                  <a:pt x="13525" y="16230"/>
                </a:lnTo>
                <a:lnTo>
                  <a:pt x="16484" y="15976"/>
                </a:lnTo>
                <a:lnTo>
                  <a:pt x="20154" y="15595"/>
                </a:lnTo>
                <a:lnTo>
                  <a:pt x="23037" y="15976"/>
                </a:lnTo>
                <a:lnTo>
                  <a:pt x="25146" y="17157"/>
                </a:lnTo>
                <a:lnTo>
                  <a:pt x="27279" y="18338"/>
                </a:lnTo>
                <a:lnTo>
                  <a:pt x="28790" y="20345"/>
                </a:lnTo>
                <a:lnTo>
                  <a:pt x="29629" y="23088"/>
                </a:lnTo>
                <a:lnTo>
                  <a:pt x="30594" y="26377"/>
                </a:lnTo>
                <a:lnTo>
                  <a:pt x="30226" y="29197"/>
                </a:lnTo>
                <a:lnTo>
                  <a:pt x="10299" y="38226"/>
                </a:lnTo>
                <a:lnTo>
                  <a:pt x="8089" y="38099"/>
                </a:lnTo>
                <a:lnTo>
                  <a:pt x="6654" y="33350"/>
                </a:lnTo>
                <a:lnTo>
                  <a:pt x="8788" y="33820"/>
                </a:lnTo>
                <a:lnTo>
                  <a:pt x="10845" y="34074"/>
                </a:lnTo>
                <a:lnTo>
                  <a:pt x="12839" y="34124"/>
                </a:lnTo>
                <a:lnTo>
                  <a:pt x="14808" y="34124"/>
                </a:lnTo>
                <a:lnTo>
                  <a:pt x="25438" y="26809"/>
                </a:lnTo>
                <a:lnTo>
                  <a:pt x="24879" y="24879"/>
                </a:lnTo>
                <a:lnTo>
                  <a:pt x="18897" y="20586"/>
                </a:lnTo>
                <a:lnTo>
                  <a:pt x="16484" y="20802"/>
                </a:lnTo>
                <a:lnTo>
                  <a:pt x="13436" y="21056"/>
                </a:lnTo>
                <a:lnTo>
                  <a:pt x="9804" y="21399"/>
                </a:lnTo>
                <a:lnTo>
                  <a:pt x="7010" y="21056"/>
                </a:lnTo>
                <a:lnTo>
                  <a:pt x="5041" y="20040"/>
                </a:lnTo>
                <a:lnTo>
                  <a:pt x="3073" y="19024"/>
                </a:lnTo>
                <a:lnTo>
                  <a:pt x="1689" y="17221"/>
                </a:lnTo>
                <a:lnTo>
                  <a:pt x="889" y="14617"/>
                </a:lnTo>
                <a:lnTo>
                  <a:pt x="0" y="11620"/>
                </a:lnTo>
                <a:lnTo>
                  <a:pt x="355" y="8928"/>
                </a:lnTo>
                <a:lnTo>
                  <a:pt x="1981" y="6553"/>
                </a:lnTo>
                <a:lnTo>
                  <a:pt x="3581" y="4178"/>
                </a:lnTo>
                <a:lnTo>
                  <a:pt x="18605" y="0"/>
                </a:lnTo>
                <a:lnTo>
                  <a:pt x="20472" y="11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1719" y="4054695"/>
            <a:ext cx="24130" cy="33020"/>
          </a:xfrm>
          <a:custGeom>
            <a:avLst/>
            <a:gdLst/>
            <a:ahLst/>
            <a:cxnLst/>
            <a:rect l="l" t="t" r="r" b="b"/>
            <a:pathLst>
              <a:path w="24130" h="33020">
                <a:moveTo>
                  <a:pt x="5257" y="0"/>
                </a:moveTo>
                <a:lnTo>
                  <a:pt x="7378" y="7213"/>
                </a:lnTo>
                <a:lnTo>
                  <a:pt x="16027" y="4584"/>
                </a:lnTo>
                <a:lnTo>
                  <a:pt x="17043" y="7797"/>
                </a:lnTo>
                <a:lnTo>
                  <a:pt x="8394" y="10426"/>
                </a:lnTo>
                <a:lnTo>
                  <a:pt x="12471" y="24333"/>
                </a:lnTo>
                <a:lnTo>
                  <a:pt x="13081" y="26504"/>
                </a:lnTo>
                <a:lnTo>
                  <a:pt x="13779" y="27787"/>
                </a:lnTo>
                <a:lnTo>
                  <a:pt x="14579" y="28232"/>
                </a:lnTo>
                <a:lnTo>
                  <a:pt x="15367" y="28638"/>
                </a:lnTo>
                <a:lnTo>
                  <a:pt x="16611" y="28575"/>
                </a:lnTo>
                <a:lnTo>
                  <a:pt x="18313" y="28067"/>
                </a:lnTo>
                <a:lnTo>
                  <a:pt x="22644" y="26708"/>
                </a:lnTo>
                <a:lnTo>
                  <a:pt x="23660" y="30187"/>
                </a:lnTo>
                <a:lnTo>
                  <a:pt x="19329" y="31546"/>
                </a:lnTo>
                <a:lnTo>
                  <a:pt x="16116" y="32524"/>
                </a:lnTo>
                <a:lnTo>
                  <a:pt x="13665" y="32562"/>
                </a:lnTo>
                <a:lnTo>
                  <a:pt x="12039" y="31711"/>
                </a:lnTo>
                <a:lnTo>
                  <a:pt x="10452" y="30861"/>
                </a:lnTo>
                <a:lnTo>
                  <a:pt x="9182" y="28829"/>
                </a:lnTo>
                <a:lnTo>
                  <a:pt x="8229" y="25615"/>
                </a:lnTo>
                <a:lnTo>
                  <a:pt x="4152" y="11696"/>
                </a:lnTo>
                <a:lnTo>
                  <a:pt x="1016" y="12636"/>
                </a:lnTo>
                <a:lnTo>
                  <a:pt x="0" y="9410"/>
                </a:lnTo>
                <a:lnTo>
                  <a:pt x="3136" y="8470"/>
                </a:lnTo>
                <a:lnTo>
                  <a:pt x="1016" y="1270"/>
                </a:lnTo>
                <a:lnTo>
                  <a:pt x="5257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0366" y="4053617"/>
            <a:ext cx="16510" cy="31115"/>
          </a:xfrm>
          <a:custGeom>
            <a:avLst/>
            <a:gdLst/>
            <a:ahLst/>
            <a:cxnLst/>
            <a:rect l="l" t="t" r="r" b="b"/>
            <a:pathLst>
              <a:path w="16509" h="31114">
                <a:moveTo>
                  <a:pt x="16205" y="4317"/>
                </a:moveTo>
                <a:lnTo>
                  <a:pt x="15633" y="4216"/>
                </a:lnTo>
                <a:lnTo>
                  <a:pt x="15036" y="4190"/>
                </a:lnTo>
                <a:lnTo>
                  <a:pt x="14427" y="4241"/>
                </a:lnTo>
                <a:lnTo>
                  <a:pt x="6921" y="10490"/>
                </a:lnTo>
                <a:lnTo>
                  <a:pt x="6984" y="12890"/>
                </a:lnTo>
                <a:lnTo>
                  <a:pt x="7899" y="15773"/>
                </a:lnTo>
                <a:lnTo>
                  <a:pt x="11874" y="29248"/>
                </a:lnTo>
                <a:lnTo>
                  <a:pt x="7645" y="30530"/>
                </a:lnTo>
                <a:lnTo>
                  <a:pt x="0" y="4914"/>
                </a:lnTo>
                <a:lnTo>
                  <a:pt x="4254" y="3644"/>
                </a:lnTo>
                <a:lnTo>
                  <a:pt x="5435" y="7632"/>
                </a:lnTo>
                <a:lnTo>
                  <a:pt x="5880" y="5765"/>
                </a:lnTo>
                <a:lnTo>
                  <a:pt x="6705" y="4279"/>
                </a:lnTo>
                <a:lnTo>
                  <a:pt x="7899" y="3136"/>
                </a:lnTo>
                <a:lnTo>
                  <a:pt x="9080" y="1943"/>
                </a:lnTo>
                <a:lnTo>
                  <a:pt x="10642" y="1054"/>
                </a:lnTo>
                <a:lnTo>
                  <a:pt x="12649" y="419"/>
                </a:lnTo>
                <a:lnTo>
                  <a:pt x="12979" y="317"/>
                </a:lnTo>
                <a:lnTo>
                  <a:pt x="13322" y="241"/>
                </a:lnTo>
                <a:lnTo>
                  <a:pt x="13665" y="241"/>
                </a:lnTo>
                <a:lnTo>
                  <a:pt x="14008" y="203"/>
                </a:lnTo>
                <a:lnTo>
                  <a:pt x="14427" y="126"/>
                </a:lnTo>
                <a:lnTo>
                  <a:pt x="14935" y="0"/>
                </a:lnTo>
                <a:lnTo>
                  <a:pt x="16205" y="4317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7036" y="4048951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549" y="10172"/>
                </a:moveTo>
                <a:lnTo>
                  <a:pt x="25222" y="12204"/>
                </a:lnTo>
                <a:lnTo>
                  <a:pt x="5803" y="17894"/>
                </a:lnTo>
                <a:lnTo>
                  <a:pt x="6832" y="20777"/>
                </a:lnTo>
                <a:lnTo>
                  <a:pt x="8356" y="22720"/>
                </a:lnTo>
                <a:lnTo>
                  <a:pt x="10388" y="23736"/>
                </a:lnTo>
                <a:lnTo>
                  <a:pt x="12420" y="24764"/>
                </a:lnTo>
                <a:lnTo>
                  <a:pt x="14820" y="24841"/>
                </a:lnTo>
                <a:lnTo>
                  <a:pt x="17602" y="23990"/>
                </a:lnTo>
                <a:lnTo>
                  <a:pt x="19227" y="23545"/>
                </a:lnTo>
                <a:lnTo>
                  <a:pt x="20739" y="22936"/>
                </a:lnTo>
                <a:lnTo>
                  <a:pt x="22085" y="22123"/>
                </a:lnTo>
                <a:lnTo>
                  <a:pt x="23495" y="21285"/>
                </a:lnTo>
                <a:lnTo>
                  <a:pt x="24828" y="20243"/>
                </a:lnTo>
                <a:lnTo>
                  <a:pt x="26073" y="18986"/>
                </a:lnTo>
                <a:lnTo>
                  <a:pt x="27266" y="22974"/>
                </a:lnTo>
                <a:lnTo>
                  <a:pt x="18364" y="27724"/>
                </a:lnTo>
                <a:lnTo>
                  <a:pt x="14287" y="28981"/>
                </a:lnTo>
                <a:lnTo>
                  <a:pt x="1231" y="18478"/>
                </a:lnTo>
                <a:lnTo>
                  <a:pt x="0" y="14312"/>
                </a:lnTo>
                <a:lnTo>
                  <a:pt x="126" y="10642"/>
                </a:lnTo>
                <a:lnTo>
                  <a:pt x="1650" y="7454"/>
                </a:lnTo>
                <a:lnTo>
                  <a:pt x="3111" y="4305"/>
                </a:lnTo>
                <a:lnTo>
                  <a:pt x="5765" y="2158"/>
                </a:lnTo>
                <a:lnTo>
                  <a:pt x="9626" y="1015"/>
                </a:lnTo>
                <a:lnTo>
                  <a:pt x="13119" y="0"/>
                </a:lnTo>
                <a:lnTo>
                  <a:pt x="16192" y="317"/>
                </a:lnTo>
                <a:lnTo>
                  <a:pt x="18872" y="1955"/>
                </a:lnTo>
                <a:lnTo>
                  <a:pt x="21526" y="3594"/>
                </a:lnTo>
                <a:lnTo>
                  <a:pt x="23406" y="6337"/>
                </a:lnTo>
                <a:lnTo>
                  <a:pt x="24549" y="10172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1405" y="4053002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95" y="6045"/>
                </a:moveTo>
                <a:lnTo>
                  <a:pt x="14858" y="3797"/>
                </a:lnTo>
                <a:lnTo>
                  <a:pt x="13652" y="2184"/>
                </a:lnTo>
                <a:lnTo>
                  <a:pt x="11963" y="1206"/>
                </a:lnTo>
                <a:lnTo>
                  <a:pt x="10299" y="190"/>
                </a:lnTo>
                <a:lnTo>
                  <a:pt x="8432" y="0"/>
                </a:lnTo>
                <a:lnTo>
                  <a:pt x="6362" y="609"/>
                </a:lnTo>
                <a:lnTo>
                  <a:pt x="3987" y="1295"/>
                </a:lnTo>
                <a:lnTo>
                  <a:pt x="2285" y="2514"/>
                </a:lnTo>
                <a:lnTo>
                  <a:pt x="1269" y="4254"/>
                </a:lnTo>
                <a:lnTo>
                  <a:pt x="253" y="6019"/>
                </a:lnTo>
                <a:lnTo>
                  <a:pt x="0" y="8140"/>
                </a:lnTo>
                <a:lnTo>
                  <a:pt x="507" y="10617"/>
                </a:lnTo>
                <a:lnTo>
                  <a:pt x="15595" y="604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3049" y="4041213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549" y="10172"/>
                </a:moveTo>
                <a:lnTo>
                  <a:pt x="25222" y="12204"/>
                </a:lnTo>
                <a:lnTo>
                  <a:pt x="5803" y="17894"/>
                </a:lnTo>
                <a:lnTo>
                  <a:pt x="6832" y="20777"/>
                </a:lnTo>
                <a:lnTo>
                  <a:pt x="8356" y="22720"/>
                </a:lnTo>
                <a:lnTo>
                  <a:pt x="10388" y="23736"/>
                </a:lnTo>
                <a:lnTo>
                  <a:pt x="12420" y="24765"/>
                </a:lnTo>
                <a:lnTo>
                  <a:pt x="14820" y="24853"/>
                </a:lnTo>
                <a:lnTo>
                  <a:pt x="17602" y="23990"/>
                </a:lnTo>
                <a:lnTo>
                  <a:pt x="19227" y="23545"/>
                </a:lnTo>
                <a:lnTo>
                  <a:pt x="26073" y="18986"/>
                </a:lnTo>
                <a:lnTo>
                  <a:pt x="27266" y="22974"/>
                </a:lnTo>
                <a:lnTo>
                  <a:pt x="18364" y="27724"/>
                </a:lnTo>
                <a:lnTo>
                  <a:pt x="14287" y="28981"/>
                </a:lnTo>
                <a:lnTo>
                  <a:pt x="1231" y="18491"/>
                </a:lnTo>
                <a:lnTo>
                  <a:pt x="0" y="14312"/>
                </a:lnTo>
                <a:lnTo>
                  <a:pt x="126" y="10642"/>
                </a:lnTo>
                <a:lnTo>
                  <a:pt x="1650" y="7454"/>
                </a:lnTo>
                <a:lnTo>
                  <a:pt x="3111" y="4305"/>
                </a:lnTo>
                <a:lnTo>
                  <a:pt x="5765" y="2159"/>
                </a:lnTo>
                <a:lnTo>
                  <a:pt x="9626" y="1016"/>
                </a:lnTo>
                <a:lnTo>
                  <a:pt x="13119" y="0"/>
                </a:lnTo>
                <a:lnTo>
                  <a:pt x="16192" y="317"/>
                </a:lnTo>
                <a:lnTo>
                  <a:pt x="18872" y="1955"/>
                </a:lnTo>
                <a:lnTo>
                  <a:pt x="21526" y="3594"/>
                </a:lnTo>
                <a:lnTo>
                  <a:pt x="23406" y="6337"/>
                </a:lnTo>
                <a:lnTo>
                  <a:pt x="24549" y="10172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7417" y="4045265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95" y="6045"/>
                </a:moveTo>
                <a:lnTo>
                  <a:pt x="14859" y="3797"/>
                </a:lnTo>
                <a:lnTo>
                  <a:pt x="13652" y="2184"/>
                </a:lnTo>
                <a:lnTo>
                  <a:pt x="11963" y="1206"/>
                </a:lnTo>
                <a:lnTo>
                  <a:pt x="10299" y="190"/>
                </a:lnTo>
                <a:lnTo>
                  <a:pt x="8432" y="0"/>
                </a:lnTo>
                <a:lnTo>
                  <a:pt x="6362" y="609"/>
                </a:lnTo>
                <a:lnTo>
                  <a:pt x="3987" y="1295"/>
                </a:lnTo>
                <a:lnTo>
                  <a:pt x="2286" y="2514"/>
                </a:lnTo>
                <a:lnTo>
                  <a:pt x="1270" y="4254"/>
                </a:lnTo>
                <a:lnTo>
                  <a:pt x="254" y="6019"/>
                </a:lnTo>
                <a:lnTo>
                  <a:pt x="0" y="8140"/>
                </a:lnTo>
                <a:lnTo>
                  <a:pt x="508" y="10617"/>
                </a:lnTo>
                <a:lnTo>
                  <a:pt x="15595" y="604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14928" y="4029889"/>
            <a:ext cx="24130" cy="33020"/>
          </a:xfrm>
          <a:custGeom>
            <a:avLst/>
            <a:gdLst/>
            <a:ahLst/>
            <a:cxnLst/>
            <a:rect l="l" t="t" r="r" b="b"/>
            <a:pathLst>
              <a:path w="24130" h="33020">
                <a:moveTo>
                  <a:pt x="5257" y="0"/>
                </a:moveTo>
                <a:lnTo>
                  <a:pt x="7378" y="7213"/>
                </a:lnTo>
                <a:lnTo>
                  <a:pt x="16027" y="4584"/>
                </a:lnTo>
                <a:lnTo>
                  <a:pt x="17043" y="7810"/>
                </a:lnTo>
                <a:lnTo>
                  <a:pt x="8394" y="10426"/>
                </a:lnTo>
                <a:lnTo>
                  <a:pt x="12471" y="24345"/>
                </a:lnTo>
                <a:lnTo>
                  <a:pt x="13080" y="26504"/>
                </a:lnTo>
                <a:lnTo>
                  <a:pt x="13779" y="27800"/>
                </a:lnTo>
                <a:lnTo>
                  <a:pt x="14579" y="28244"/>
                </a:lnTo>
                <a:lnTo>
                  <a:pt x="15366" y="28638"/>
                </a:lnTo>
                <a:lnTo>
                  <a:pt x="16611" y="28575"/>
                </a:lnTo>
                <a:lnTo>
                  <a:pt x="18313" y="28067"/>
                </a:lnTo>
                <a:lnTo>
                  <a:pt x="22644" y="26708"/>
                </a:lnTo>
                <a:lnTo>
                  <a:pt x="23660" y="30187"/>
                </a:lnTo>
                <a:lnTo>
                  <a:pt x="19329" y="31546"/>
                </a:lnTo>
                <a:lnTo>
                  <a:pt x="16116" y="32524"/>
                </a:lnTo>
                <a:lnTo>
                  <a:pt x="13677" y="32562"/>
                </a:lnTo>
                <a:lnTo>
                  <a:pt x="12039" y="31711"/>
                </a:lnTo>
                <a:lnTo>
                  <a:pt x="10452" y="30873"/>
                </a:lnTo>
                <a:lnTo>
                  <a:pt x="9182" y="28829"/>
                </a:lnTo>
                <a:lnTo>
                  <a:pt x="8229" y="25615"/>
                </a:lnTo>
                <a:lnTo>
                  <a:pt x="4152" y="11709"/>
                </a:lnTo>
                <a:lnTo>
                  <a:pt x="1015" y="12636"/>
                </a:lnTo>
                <a:lnTo>
                  <a:pt x="0" y="9410"/>
                </a:lnTo>
                <a:lnTo>
                  <a:pt x="3136" y="8483"/>
                </a:lnTo>
                <a:lnTo>
                  <a:pt x="1015" y="1270"/>
                </a:lnTo>
                <a:lnTo>
                  <a:pt x="5257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 txBox="1"/>
          <p:nvPr/>
        </p:nvSpPr>
        <p:spPr>
          <a:xfrm rot="20640000">
            <a:off x="665" y="4040789"/>
            <a:ext cx="14262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 rot="540000">
            <a:off x="8940307" y="5676396"/>
            <a:ext cx="21517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p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5" dirty="0">
                <a:latin typeface="Arial"/>
                <a:cs typeface="Arial"/>
              </a:rPr>
              <a:t>g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0" dirty="0">
                <a:latin typeface="Arial"/>
                <a:cs typeface="Arial"/>
              </a:rPr>
              <a:t>G</a:t>
            </a: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396" name="object 396"/>
          <p:cNvSpPr txBox="1"/>
          <p:nvPr/>
        </p:nvSpPr>
        <p:spPr>
          <a:xfrm rot="600000">
            <a:off x="8635802" y="5626467"/>
            <a:ext cx="25803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30" dirty="0">
                <a:latin typeface="Arial"/>
                <a:cs typeface="Arial"/>
              </a:rPr>
              <a:t>k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pu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C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 rot="540000">
            <a:off x="8604430" y="5602848"/>
            <a:ext cx="56314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35" dirty="0"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398" name="object 398"/>
          <p:cNvSpPr txBox="1"/>
          <p:nvPr/>
        </p:nvSpPr>
        <p:spPr>
          <a:xfrm rot="420000">
            <a:off x="8551356" y="5596840"/>
            <a:ext cx="80143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 rot="5580000">
            <a:off x="2977219" y="3508196"/>
            <a:ext cx="9758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5" dirty="0">
                <a:latin typeface="Arial"/>
                <a:cs typeface="Arial"/>
              </a:rPr>
              <a:t>an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2989062" y="3325127"/>
            <a:ext cx="76835" cy="17780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50" spc="-40" dirty="0">
                <a:latin typeface="Arial"/>
                <a:cs typeface="Arial"/>
              </a:rPr>
              <a:t>ru</a:t>
            </a:r>
            <a:r>
              <a:rPr sz="350" spc="-30" dirty="0">
                <a:latin typeface="Arial"/>
                <a:cs typeface="Arial"/>
              </a:rPr>
              <a:t>to</a:t>
            </a:r>
            <a:r>
              <a:rPr sz="350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401" name="object 401"/>
          <p:cNvSpPr txBox="1"/>
          <p:nvPr/>
        </p:nvSpPr>
        <p:spPr>
          <a:xfrm rot="4440000">
            <a:off x="2992208" y="3300677"/>
            <a:ext cx="59720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30" dirty="0"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5118134" y="5106652"/>
            <a:ext cx="285371" cy="1811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 txBox="1"/>
          <p:nvPr/>
        </p:nvSpPr>
        <p:spPr>
          <a:xfrm rot="20040000">
            <a:off x="5261976" y="5130691"/>
            <a:ext cx="14262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 rot="19980000">
            <a:off x="5116237" y="5199144"/>
            <a:ext cx="163683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0" dirty="0">
                <a:latin typeface="Arial"/>
                <a:cs typeface="Arial"/>
              </a:rPr>
              <a:t>J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 rot="3420000">
            <a:off x="3990217" y="5619556"/>
            <a:ext cx="343854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15" baseline="7936" dirty="0">
                <a:latin typeface="Arial"/>
                <a:cs typeface="Arial"/>
              </a:rPr>
              <a:t>A</a:t>
            </a:r>
            <a:r>
              <a:rPr sz="525" baseline="7936" dirty="0">
                <a:latin typeface="Arial"/>
                <a:cs typeface="Arial"/>
              </a:rPr>
              <a:t>r</a:t>
            </a:r>
            <a:r>
              <a:rPr sz="525" spc="-7" baseline="7936" dirty="0">
                <a:latin typeface="Arial"/>
                <a:cs typeface="Arial"/>
              </a:rPr>
              <a:t>li</a:t>
            </a:r>
            <a:r>
              <a:rPr sz="525" spc="15" baseline="7936" dirty="0">
                <a:latin typeface="Arial"/>
                <a:cs typeface="Arial"/>
              </a:rPr>
              <a:t>n</a:t>
            </a:r>
            <a:r>
              <a:rPr sz="350" spc="5" dirty="0">
                <a:latin typeface="Arial"/>
                <a:cs typeface="Arial"/>
              </a:rPr>
              <a:t>g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09" name="object 409"/>
          <p:cNvSpPr txBox="1"/>
          <p:nvPr/>
        </p:nvSpPr>
        <p:spPr>
          <a:xfrm rot="4560000">
            <a:off x="491912" y="4853439"/>
            <a:ext cx="316222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W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35" dirty="0">
                <a:latin typeface="Arial"/>
                <a:cs typeface="Arial"/>
              </a:rPr>
              <a:t>v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10" name="object 410"/>
          <p:cNvSpPr txBox="1"/>
          <p:nvPr/>
        </p:nvSpPr>
        <p:spPr>
          <a:xfrm rot="4080000">
            <a:off x="663939" y="5016589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11" name="object 411"/>
          <p:cNvSpPr txBox="1"/>
          <p:nvPr/>
        </p:nvSpPr>
        <p:spPr>
          <a:xfrm rot="3780000">
            <a:off x="675087" y="5037019"/>
            <a:ext cx="5294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 rot="19380000">
            <a:off x="2006667" y="5197159"/>
            <a:ext cx="30681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Cl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ge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w</a:t>
            </a:r>
            <a:r>
              <a:rPr sz="350" spc="25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 rot="19920000">
            <a:off x="5219884" y="5718358"/>
            <a:ext cx="27926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latin typeface="Arial"/>
                <a:cs typeface="Arial"/>
              </a:rPr>
              <a:t>R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10" dirty="0">
                <a:latin typeface="Arial"/>
                <a:cs typeface="Arial"/>
              </a:rPr>
              <a:t>de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525" spc="75" baseline="7936" dirty="0">
                <a:latin typeface="Arial"/>
                <a:cs typeface="Arial"/>
              </a:rPr>
              <a:t>t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 rot="19800000">
            <a:off x="6853546" y="5304700"/>
            <a:ext cx="343854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ha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0" dirty="0">
                <a:latin typeface="Arial"/>
                <a:cs typeface="Arial"/>
              </a:rPr>
              <a:t>I</a:t>
            </a:r>
            <a:r>
              <a:rPr sz="350" spc="15" dirty="0">
                <a:latin typeface="Arial"/>
                <a:cs typeface="Arial"/>
              </a:rPr>
              <a:t>I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15" name="object 415"/>
          <p:cNvSpPr txBox="1"/>
          <p:nvPr/>
        </p:nvSpPr>
        <p:spPr>
          <a:xfrm rot="3420000">
            <a:off x="2360483" y="4787352"/>
            <a:ext cx="294911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latin typeface="Arial"/>
                <a:cs typeface="Arial"/>
              </a:rPr>
              <a:t>F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-15" dirty="0">
                <a:latin typeface="Arial"/>
                <a:cs typeface="Arial"/>
              </a:rPr>
              <a:t>z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au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416" name="object 416"/>
          <p:cNvSpPr txBox="1"/>
          <p:nvPr/>
        </p:nvSpPr>
        <p:spPr>
          <a:xfrm rot="3360000">
            <a:off x="2563921" y="4925343"/>
            <a:ext cx="6398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dirty="0">
                <a:latin typeface="Arial"/>
                <a:cs typeface="Arial"/>
              </a:rPr>
              <a:t>l</a:t>
            </a: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417" name="object 417"/>
          <p:cNvSpPr txBox="1"/>
          <p:nvPr/>
        </p:nvSpPr>
        <p:spPr>
          <a:xfrm rot="4140000">
            <a:off x="2578282" y="4963464"/>
            <a:ext cx="71892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18" name="object 418"/>
          <p:cNvSpPr txBox="1"/>
          <p:nvPr/>
        </p:nvSpPr>
        <p:spPr>
          <a:xfrm rot="840000">
            <a:off x="8872009" y="3188880"/>
            <a:ext cx="23687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Arial"/>
                <a:cs typeface="Arial"/>
              </a:rPr>
              <a:t>B</a:t>
            </a:r>
            <a:r>
              <a:rPr sz="350" spc="10" dirty="0">
                <a:latin typeface="Arial"/>
                <a:cs typeface="Arial"/>
              </a:rPr>
              <a:t>ea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19" name="object 419"/>
          <p:cNvSpPr txBox="1"/>
          <p:nvPr/>
        </p:nvSpPr>
        <p:spPr>
          <a:xfrm rot="1080000">
            <a:off x="9081685" y="3220797"/>
            <a:ext cx="5294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20" name="object 420"/>
          <p:cNvSpPr txBox="1"/>
          <p:nvPr/>
        </p:nvSpPr>
        <p:spPr>
          <a:xfrm rot="19020000">
            <a:off x="6122477" y="2974395"/>
            <a:ext cx="15281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we</a:t>
            </a:r>
            <a:endParaRPr sz="35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 rot="19140000">
            <a:off x="6229865" y="2920477"/>
            <a:ext cx="5319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 rot="19260000">
            <a:off x="6250419" y="2871688"/>
            <a:ext cx="127830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23" name="object 423"/>
          <p:cNvSpPr txBox="1"/>
          <p:nvPr/>
        </p:nvSpPr>
        <p:spPr>
          <a:xfrm rot="4200000">
            <a:off x="3060080" y="3425038"/>
            <a:ext cx="127244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25" dirty="0">
                <a:latin typeface="Arial"/>
                <a:cs typeface="Arial"/>
              </a:rPr>
              <a:t>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24" name="object 424"/>
          <p:cNvSpPr txBox="1"/>
          <p:nvPr/>
        </p:nvSpPr>
        <p:spPr>
          <a:xfrm rot="4920000">
            <a:off x="3050143" y="3321800"/>
            <a:ext cx="92686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60" dirty="0"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425" name="object 425"/>
          <p:cNvSpPr txBox="1"/>
          <p:nvPr/>
        </p:nvSpPr>
        <p:spPr>
          <a:xfrm rot="4140000">
            <a:off x="3062857" y="3278379"/>
            <a:ext cx="53196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426" name="object 426"/>
          <p:cNvSpPr txBox="1"/>
          <p:nvPr/>
        </p:nvSpPr>
        <p:spPr>
          <a:xfrm rot="3600000">
            <a:off x="3032109" y="3244401"/>
            <a:ext cx="8014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latin typeface="Arial"/>
                <a:cs typeface="Arial"/>
              </a:rPr>
              <a:t>B</a:t>
            </a: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427" name="object 427"/>
          <p:cNvSpPr txBox="1"/>
          <p:nvPr/>
        </p:nvSpPr>
        <p:spPr>
          <a:xfrm rot="3060000">
            <a:off x="999155" y="4947415"/>
            <a:ext cx="3124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h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25" dirty="0">
                <a:latin typeface="Arial"/>
                <a:cs typeface="Arial"/>
              </a:rPr>
              <a:t>f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35" dirty="0"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428" name="object 428"/>
          <p:cNvSpPr txBox="1"/>
          <p:nvPr/>
        </p:nvSpPr>
        <p:spPr>
          <a:xfrm rot="2880000">
            <a:off x="1230867" y="5077725"/>
            <a:ext cx="60834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5" dirty="0">
                <a:latin typeface="Arial"/>
                <a:cs typeface="Arial"/>
              </a:rPr>
              <a:t>il</a:t>
            </a:r>
            <a:r>
              <a:rPr sz="350" spc="25" dirty="0"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429" name="object 429"/>
          <p:cNvSpPr txBox="1"/>
          <p:nvPr/>
        </p:nvSpPr>
        <p:spPr>
          <a:xfrm rot="19260000">
            <a:off x="1633031" y="5117007"/>
            <a:ext cx="311205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ha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525" spc="75" baseline="7936" dirty="0">
                <a:latin typeface="Arial"/>
                <a:cs typeface="Arial"/>
              </a:rPr>
              <a:t>t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6943456" y="2856001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5">
                <a:moveTo>
                  <a:pt x="0" y="0"/>
                </a:moveTo>
                <a:lnTo>
                  <a:pt x="3374" y="14090"/>
                </a:lnTo>
                <a:lnTo>
                  <a:pt x="14232" y="6800"/>
                </a:lnTo>
                <a:lnTo>
                  <a:pt x="4890" y="0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939055" y="2856001"/>
            <a:ext cx="34290" cy="30480"/>
          </a:xfrm>
          <a:custGeom>
            <a:avLst/>
            <a:gdLst/>
            <a:ahLst/>
            <a:cxnLst/>
            <a:rect l="l" t="t" r="r" b="b"/>
            <a:pathLst>
              <a:path w="34290" h="30480">
                <a:moveTo>
                  <a:pt x="16758" y="0"/>
                </a:moveTo>
                <a:lnTo>
                  <a:pt x="34063" y="12388"/>
                </a:lnTo>
                <a:lnTo>
                  <a:pt x="29910" y="15106"/>
                </a:lnTo>
                <a:lnTo>
                  <a:pt x="22112" y="9251"/>
                </a:lnTo>
                <a:lnTo>
                  <a:pt x="8790" y="18154"/>
                </a:lnTo>
                <a:lnTo>
                  <a:pt x="11089" y="27654"/>
                </a:lnTo>
                <a:lnTo>
                  <a:pt x="6936" y="30372"/>
                </a:lnTo>
                <a:lnTo>
                  <a:pt x="0" y="0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969683" y="2856001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340" y="0"/>
                </a:moveTo>
                <a:lnTo>
                  <a:pt x="10459" y="7665"/>
                </a:lnTo>
                <a:lnTo>
                  <a:pt x="6725" y="10129"/>
                </a:lnTo>
                <a:lnTo>
                  <a:pt x="0" y="0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 txBox="1"/>
          <p:nvPr/>
        </p:nvSpPr>
        <p:spPr>
          <a:xfrm rot="19620000">
            <a:off x="6921826" y="2841169"/>
            <a:ext cx="5972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5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0" y="4868325"/>
            <a:ext cx="6350" cy="17145"/>
          </a:xfrm>
          <a:custGeom>
            <a:avLst/>
            <a:gdLst/>
            <a:ahLst/>
            <a:cxnLst/>
            <a:rect l="l" t="t" r="r" b="b"/>
            <a:pathLst>
              <a:path w="6350" h="17145">
                <a:moveTo>
                  <a:pt x="1527" y="0"/>
                </a:moveTo>
                <a:lnTo>
                  <a:pt x="6201" y="15430"/>
                </a:lnTo>
                <a:lnTo>
                  <a:pt x="2035" y="16700"/>
                </a:lnTo>
                <a:lnTo>
                  <a:pt x="0" y="10032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0" y="4864135"/>
            <a:ext cx="1905" cy="4445"/>
          </a:xfrm>
          <a:custGeom>
            <a:avLst/>
            <a:gdLst/>
            <a:ahLst/>
            <a:cxnLst/>
            <a:rect l="l" t="t" r="r" b="b"/>
            <a:pathLst>
              <a:path w="1905" h="4445">
                <a:moveTo>
                  <a:pt x="0" y="0"/>
                </a:moveTo>
                <a:lnTo>
                  <a:pt x="448" y="685"/>
                </a:lnTo>
                <a:lnTo>
                  <a:pt x="1527" y="4190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1457" y="4839919"/>
            <a:ext cx="31115" cy="38735"/>
          </a:xfrm>
          <a:custGeom>
            <a:avLst/>
            <a:gdLst/>
            <a:ahLst/>
            <a:cxnLst/>
            <a:rect l="l" t="t" r="r" b="b"/>
            <a:pathLst>
              <a:path w="31115" h="38735">
                <a:moveTo>
                  <a:pt x="20472" y="38"/>
                </a:moveTo>
                <a:lnTo>
                  <a:pt x="21831" y="4444"/>
                </a:lnTo>
                <a:lnTo>
                  <a:pt x="19799" y="4241"/>
                </a:lnTo>
                <a:lnTo>
                  <a:pt x="17945" y="4152"/>
                </a:lnTo>
                <a:lnTo>
                  <a:pt x="4953" y="11125"/>
                </a:lnTo>
                <a:lnTo>
                  <a:pt x="5461" y="12928"/>
                </a:lnTo>
                <a:lnTo>
                  <a:pt x="10845" y="16471"/>
                </a:lnTo>
                <a:lnTo>
                  <a:pt x="13525" y="16243"/>
                </a:lnTo>
                <a:lnTo>
                  <a:pt x="16573" y="15900"/>
                </a:lnTo>
                <a:lnTo>
                  <a:pt x="20167" y="15557"/>
                </a:lnTo>
                <a:lnTo>
                  <a:pt x="29718" y="22936"/>
                </a:lnTo>
                <a:lnTo>
                  <a:pt x="30734" y="26212"/>
                </a:lnTo>
                <a:lnTo>
                  <a:pt x="30353" y="29082"/>
                </a:lnTo>
                <a:lnTo>
                  <a:pt x="28613" y="31495"/>
                </a:lnTo>
                <a:lnTo>
                  <a:pt x="26911" y="33870"/>
                </a:lnTo>
                <a:lnTo>
                  <a:pt x="12496" y="38201"/>
                </a:lnTo>
                <a:lnTo>
                  <a:pt x="10426" y="38201"/>
                </a:lnTo>
                <a:lnTo>
                  <a:pt x="8178" y="38023"/>
                </a:lnTo>
                <a:lnTo>
                  <a:pt x="6819" y="33273"/>
                </a:lnTo>
                <a:lnTo>
                  <a:pt x="8966" y="33794"/>
                </a:lnTo>
                <a:lnTo>
                  <a:pt x="11023" y="34048"/>
                </a:lnTo>
                <a:lnTo>
                  <a:pt x="13004" y="34048"/>
                </a:lnTo>
                <a:lnTo>
                  <a:pt x="14986" y="34048"/>
                </a:lnTo>
                <a:lnTo>
                  <a:pt x="16852" y="33794"/>
                </a:lnTo>
                <a:lnTo>
                  <a:pt x="25501" y="26644"/>
                </a:lnTo>
                <a:lnTo>
                  <a:pt x="24879" y="24714"/>
                </a:lnTo>
                <a:lnTo>
                  <a:pt x="24371" y="23025"/>
                </a:lnTo>
                <a:lnTo>
                  <a:pt x="23456" y="21894"/>
                </a:lnTo>
                <a:lnTo>
                  <a:pt x="22174" y="21323"/>
                </a:lnTo>
                <a:lnTo>
                  <a:pt x="20853" y="20713"/>
                </a:lnTo>
                <a:lnTo>
                  <a:pt x="18986" y="20523"/>
                </a:lnTo>
                <a:lnTo>
                  <a:pt x="16573" y="20726"/>
                </a:lnTo>
                <a:lnTo>
                  <a:pt x="13525" y="20993"/>
                </a:lnTo>
                <a:lnTo>
                  <a:pt x="9893" y="21323"/>
                </a:lnTo>
                <a:lnTo>
                  <a:pt x="7099" y="21018"/>
                </a:lnTo>
                <a:lnTo>
                  <a:pt x="0" y="11696"/>
                </a:lnTo>
                <a:lnTo>
                  <a:pt x="330" y="9029"/>
                </a:lnTo>
                <a:lnTo>
                  <a:pt x="1905" y="6654"/>
                </a:lnTo>
                <a:lnTo>
                  <a:pt x="3492" y="4241"/>
                </a:lnTo>
                <a:lnTo>
                  <a:pt x="6134" y="2463"/>
                </a:lnTo>
                <a:lnTo>
                  <a:pt x="9867" y="1308"/>
                </a:lnTo>
                <a:lnTo>
                  <a:pt x="11506" y="800"/>
                </a:lnTo>
                <a:lnTo>
                  <a:pt x="13195" y="457"/>
                </a:lnTo>
                <a:lnTo>
                  <a:pt x="14960" y="292"/>
                </a:lnTo>
                <a:lnTo>
                  <a:pt x="16700" y="76"/>
                </a:lnTo>
                <a:lnTo>
                  <a:pt x="18542" y="0"/>
                </a:lnTo>
                <a:lnTo>
                  <a:pt x="20472" y="3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6261" y="4837222"/>
            <a:ext cx="24130" cy="33020"/>
          </a:xfrm>
          <a:custGeom>
            <a:avLst/>
            <a:gdLst/>
            <a:ahLst/>
            <a:cxnLst/>
            <a:rect l="l" t="t" r="r" b="b"/>
            <a:pathLst>
              <a:path w="24130" h="33020">
                <a:moveTo>
                  <a:pt x="5079" y="0"/>
                </a:moveTo>
                <a:lnTo>
                  <a:pt x="7289" y="7213"/>
                </a:lnTo>
                <a:lnTo>
                  <a:pt x="16027" y="4584"/>
                </a:lnTo>
                <a:lnTo>
                  <a:pt x="17030" y="7810"/>
                </a:lnTo>
                <a:lnTo>
                  <a:pt x="8305" y="10426"/>
                </a:lnTo>
                <a:lnTo>
                  <a:pt x="12547" y="24345"/>
                </a:lnTo>
                <a:lnTo>
                  <a:pt x="13157" y="26441"/>
                </a:lnTo>
                <a:lnTo>
                  <a:pt x="13842" y="27711"/>
                </a:lnTo>
                <a:lnTo>
                  <a:pt x="14579" y="28155"/>
                </a:lnTo>
                <a:lnTo>
                  <a:pt x="15367" y="28562"/>
                </a:lnTo>
                <a:lnTo>
                  <a:pt x="16637" y="28498"/>
                </a:lnTo>
                <a:lnTo>
                  <a:pt x="18389" y="27990"/>
                </a:lnTo>
                <a:lnTo>
                  <a:pt x="22720" y="26631"/>
                </a:lnTo>
                <a:lnTo>
                  <a:pt x="23825" y="30099"/>
                </a:lnTo>
                <a:lnTo>
                  <a:pt x="19494" y="31457"/>
                </a:lnTo>
                <a:lnTo>
                  <a:pt x="16281" y="32435"/>
                </a:lnTo>
                <a:lnTo>
                  <a:pt x="13842" y="32524"/>
                </a:lnTo>
                <a:lnTo>
                  <a:pt x="12204" y="31711"/>
                </a:lnTo>
                <a:lnTo>
                  <a:pt x="10617" y="30873"/>
                </a:lnTo>
                <a:lnTo>
                  <a:pt x="9347" y="28879"/>
                </a:lnTo>
                <a:lnTo>
                  <a:pt x="8394" y="25692"/>
                </a:lnTo>
                <a:lnTo>
                  <a:pt x="4152" y="11785"/>
                </a:lnTo>
                <a:lnTo>
                  <a:pt x="1003" y="12725"/>
                </a:lnTo>
                <a:lnTo>
                  <a:pt x="0" y="9499"/>
                </a:lnTo>
                <a:lnTo>
                  <a:pt x="3136" y="8559"/>
                </a:lnTo>
                <a:lnTo>
                  <a:pt x="927" y="1358"/>
                </a:lnTo>
                <a:lnTo>
                  <a:pt x="5079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5015" y="4836261"/>
            <a:ext cx="16510" cy="30480"/>
          </a:xfrm>
          <a:custGeom>
            <a:avLst/>
            <a:gdLst/>
            <a:ahLst/>
            <a:cxnLst/>
            <a:rect l="l" t="t" r="r" b="b"/>
            <a:pathLst>
              <a:path w="16509" h="30479">
                <a:moveTo>
                  <a:pt x="16116" y="4330"/>
                </a:moveTo>
                <a:lnTo>
                  <a:pt x="15608" y="4165"/>
                </a:lnTo>
                <a:lnTo>
                  <a:pt x="15049" y="4114"/>
                </a:lnTo>
                <a:lnTo>
                  <a:pt x="14503" y="4165"/>
                </a:lnTo>
                <a:lnTo>
                  <a:pt x="6908" y="10413"/>
                </a:lnTo>
                <a:lnTo>
                  <a:pt x="6908" y="12814"/>
                </a:lnTo>
                <a:lnTo>
                  <a:pt x="7721" y="15697"/>
                </a:lnTo>
                <a:lnTo>
                  <a:pt x="11709" y="29184"/>
                </a:lnTo>
                <a:lnTo>
                  <a:pt x="7467" y="30365"/>
                </a:lnTo>
                <a:lnTo>
                  <a:pt x="0" y="4762"/>
                </a:lnTo>
                <a:lnTo>
                  <a:pt x="4241" y="3568"/>
                </a:lnTo>
                <a:lnTo>
                  <a:pt x="5346" y="7556"/>
                </a:lnTo>
                <a:lnTo>
                  <a:pt x="5791" y="5689"/>
                </a:lnTo>
                <a:lnTo>
                  <a:pt x="12636" y="342"/>
                </a:lnTo>
                <a:lnTo>
                  <a:pt x="12915" y="241"/>
                </a:lnTo>
                <a:lnTo>
                  <a:pt x="13246" y="177"/>
                </a:lnTo>
                <a:lnTo>
                  <a:pt x="13652" y="177"/>
                </a:lnTo>
                <a:lnTo>
                  <a:pt x="14033" y="139"/>
                </a:lnTo>
                <a:lnTo>
                  <a:pt x="14439" y="76"/>
                </a:lnTo>
                <a:lnTo>
                  <a:pt x="14846" y="0"/>
                </a:lnTo>
                <a:lnTo>
                  <a:pt x="16116" y="433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1615" y="4831719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676" y="10274"/>
                </a:moveTo>
                <a:lnTo>
                  <a:pt x="25184" y="12306"/>
                </a:lnTo>
                <a:lnTo>
                  <a:pt x="5765" y="17818"/>
                </a:lnTo>
                <a:lnTo>
                  <a:pt x="6794" y="20662"/>
                </a:lnTo>
                <a:lnTo>
                  <a:pt x="8267" y="22618"/>
                </a:lnTo>
                <a:lnTo>
                  <a:pt x="10261" y="23672"/>
                </a:lnTo>
                <a:lnTo>
                  <a:pt x="12230" y="24752"/>
                </a:lnTo>
                <a:lnTo>
                  <a:pt x="14630" y="24904"/>
                </a:lnTo>
                <a:lnTo>
                  <a:pt x="17462" y="24091"/>
                </a:lnTo>
                <a:lnTo>
                  <a:pt x="19037" y="23647"/>
                </a:lnTo>
                <a:lnTo>
                  <a:pt x="20548" y="23037"/>
                </a:lnTo>
                <a:lnTo>
                  <a:pt x="21958" y="22224"/>
                </a:lnTo>
                <a:lnTo>
                  <a:pt x="23368" y="21450"/>
                </a:lnTo>
                <a:lnTo>
                  <a:pt x="24714" y="20408"/>
                </a:lnTo>
                <a:lnTo>
                  <a:pt x="26035" y="19088"/>
                </a:lnTo>
                <a:lnTo>
                  <a:pt x="27216" y="23164"/>
                </a:lnTo>
                <a:lnTo>
                  <a:pt x="25869" y="24244"/>
                </a:lnTo>
                <a:lnTo>
                  <a:pt x="24422" y="25171"/>
                </a:lnTo>
                <a:lnTo>
                  <a:pt x="22898" y="25958"/>
                </a:lnTo>
                <a:lnTo>
                  <a:pt x="21374" y="26771"/>
                </a:lnTo>
                <a:lnTo>
                  <a:pt x="19799" y="27381"/>
                </a:lnTo>
                <a:lnTo>
                  <a:pt x="18237" y="27825"/>
                </a:lnTo>
                <a:lnTo>
                  <a:pt x="14097" y="28968"/>
                </a:lnTo>
                <a:lnTo>
                  <a:pt x="10515" y="28676"/>
                </a:lnTo>
                <a:lnTo>
                  <a:pt x="0" y="14084"/>
                </a:lnTo>
                <a:lnTo>
                  <a:pt x="215" y="10426"/>
                </a:lnTo>
                <a:lnTo>
                  <a:pt x="1778" y="7302"/>
                </a:lnTo>
                <a:lnTo>
                  <a:pt x="3314" y="4216"/>
                </a:lnTo>
                <a:lnTo>
                  <a:pt x="5981" y="2095"/>
                </a:lnTo>
                <a:lnTo>
                  <a:pt x="9842" y="939"/>
                </a:lnTo>
                <a:lnTo>
                  <a:pt x="13335" y="0"/>
                </a:lnTo>
                <a:lnTo>
                  <a:pt x="16383" y="355"/>
                </a:lnTo>
                <a:lnTo>
                  <a:pt x="18999" y="2057"/>
                </a:lnTo>
                <a:lnTo>
                  <a:pt x="21653" y="3695"/>
                </a:lnTo>
                <a:lnTo>
                  <a:pt x="23533" y="6438"/>
                </a:lnTo>
                <a:lnTo>
                  <a:pt x="24676" y="1027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6111" y="4835757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19" y="6159"/>
                </a:moveTo>
                <a:lnTo>
                  <a:pt x="14833" y="3911"/>
                </a:lnTo>
                <a:lnTo>
                  <a:pt x="13652" y="2247"/>
                </a:lnTo>
                <a:lnTo>
                  <a:pt x="11963" y="1231"/>
                </a:lnTo>
                <a:lnTo>
                  <a:pt x="10299" y="215"/>
                </a:lnTo>
                <a:lnTo>
                  <a:pt x="0" y="7988"/>
                </a:lnTo>
                <a:lnTo>
                  <a:pt x="507" y="10477"/>
                </a:lnTo>
                <a:lnTo>
                  <a:pt x="15519" y="6159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97713" y="4824308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676" y="10287"/>
                </a:moveTo>
                <a:lnTo>
                  <a:pt x="25184" y="12319"/>
                </a:lnTo>
                <a:lnTo>
                  <a:pt x="5765" y="17830"/>
                </a:lnTo>
                <a:lnTo>
                  <a:pt x="6781" y="20675"/>
                </a:lnTo>
                <a:lnTo>
                  <a:pt x="8267" y="22618"/>
                </a:lnTo>
                <a:lnTo>
                  <a:pt x="10261" y="23685"/>
                </a:lnTo>
                <a:lnTo>
                  <a:pt x="12230" y="24765"/>
                </a:lnTo>
                <a:lnTo>
                  <a:pt x="14630" y="24917"/>
                </a:lnTo>
                <a:lnTo>
                  <a:pt x="17475" y="24104"/>
                </a:lnTo>
                <a:lnTo>
                  <a:pt x="19037" y="23660"/>
                </a:lnTo>
                <a:lnTo>
                  <a:pt x="20535" y="23050"/>
                </a:lnTo>
                <a:lnTo>
                  <a:pt x="21958" y="22237"/>
                </a:lnTo>
                <a:lnTo>
                  <a:pt x="23367" y="21450"/>
                </a:lnTo>
                <a:lnTo>
                  <a:pt x="24714" y="20421"/>
                </a:lnTo>
                <a:lnTo>
                  <a:pt x="26034" y="19100"/>
                </a:lnTo>
                <a:lnTo>
                  <a:pt x="27216" y="23177"/>
                </a:lnTo>
                <a:lnTo>
                  <a:pt x="25869" y="24257"/>
                </a:lnTo>
                <a:lnTo>
                  <a:pt x="24422" y="25184"/>
                </a:lnTo>
                <a:lnTo>
                  <a:pt x="22898" y="25971"/>
                </a:lnTo>
                <a:lnTo>
                  <a:pt x="21374" y="26784"/>
                </a:lnTo>
                <a:lnTo>
                  <a:pt x="19799" y="27393"/>
                </a:lnTo>
                <a:lnTo>
                  <a:pt x="18224" y="27838"/>
                </a:lnTo>
                <a:lnTo>
                  <a:pt x="14096" y="28981"/>
                </a:lnTo>
                <a:lnTo>
                  <a:pt x="10515" y="28689"/>
                </a:lnTo>
                <a:lnTo>
                  <a:pt x="0" y="14097"/>
                </a:lnTo>
                <a:lnTo>
                  <a:pt x="215" y="10439"/>
                </a:lnTo>
                <a:lnTo>
                  <a:pt x="1777" y="7315"/>
                </a:lnTo>
                <a:lnTo>
                  <a:pt x="3301" y="4229"/>
                </a:lnTo>
                <a:lnTo>
                  <a:pt x="5981" y="2108"/>
                </a:lnTo>
                <a:lnTo>
                  <a:pt x="9842" y="952"/>
                </a:lnTo>
                <a:lnTo>
                  <a:pt x="13334" y="0"/>
                </a:lnTo>
                <a:lnTo>
                  <a:pt x="16382" y="368"/>
                </a:lnTo>
                <a:lnTo>
                  <a:pt x="18999" y="2057"/>
                </a:lnTo>
                <a:lnTo>
                  <a:pt x="21640" y="3708"/>
                </a:lnTo>
                <a:lnTo>
                  <a:pt x="23533" y="6451"/>
                </a:lnTo>
                <a:lnTo>
                  <a:pt x="24676" y="10287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02209" y="482835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19" y="6146"/>
                </a:moveTo>
                <a:lnTo>
                  <a:pt x="14833" y="3898"/>
                </a:lnTo>
                <a:lnTo>
                  <a:pt x="13652" y="2247"/>
                </a:lnTo>
                <a:lnTo>
                  <a:pt x="11950" y="1231"/>
                </a:lnTo>
                <a:lnTo>
                  <a:pt x="10299" y="215"/>
                </a:lnTo>
                <a:lnTo>
                  <a:pt x="0" y="7988"/>
                </a:lnTo>
                <a:lnTo>
                  <a:pt x="508" y="10477"/>
                </a:lnTo>
                <a:lnTo>
                  <a:pt x="15519" y="6146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19821" y="4813120"/>
            <a:ext cx="23495" cy="33020"/>
          </a:xfrm>
          <a:custGeom>
            <a:avLst/>
            <a:gdLst/>
            <a:ahLst/>
            <a:cxnLst/>
            <a:rect l="l" t="t" r="r" b="b"/>
            <a:pathLst>
              <a:path w="23494" h="33020">
                <a:moveTo>
                  <a:pt x="5346" y="0"/>
                </a:moveTo>
                <a:lnTo>
                  <a:pt x="7378" y="7289"/>
                </a:lnTo>
                <a:lnTo>
                  <a:pt x="16116" y="4838"/>
                </a:lnTo>
                <a:lnTo>
                  <a:pt x="17043" y="8051"/>
                </a:lnTo>
                <a:lnTo>
                  <a:pt x="8318" y="10515"/>
                </a:lnTo>
                <a:lnTo>
                  <a:pt x="12293" y="24498"/>
                </a:lnTo>
                <a:lnTo>
                  <a:pt x="12852" y="26606"/>
                </a:lnTo>
                <a:lnTo>
                  <a:pt x="13512" y="27876"/>
                </a:lnTo>
                <a:lnTo>
                  <a:pt x="14249" y="28321"/>
                </a:lnTo>
                <a:lnTo>
                  <a:pt x="15036" y="28790"/>
                </a:lnTo>
                <a:lnTo>
                  <a:pt x="16306" y="28790"/>
                </a:lnTo>
                <a:lnTo>
                  <a:pt x="18059" y="28321"/>
                </a:lnTo>
                <a:lnTo>
                  <a:pt x="22390" y="27051"/>
                </a:lnTo>
                <a:lnTo>
                  <a:pt x="23406" y="30530"/>
                </a:lnTo>
                <a:lnTo>
                  <a:pt x="19088" y="31800"/>
                </a:lnTo>
                <a:lnTo>
                  <a:pt x="15798" y="32715"/>
                </a:lnTo>
                <a:lnTo>
                  <a:pt x="13360" y="32727"/>
                </a:lnTo>
                <a:lnTo>
                  <a:pt x="11785" y="31889"/>
                </a:lnTo>
                <a:lnTo>
                  <a:pt x="10198" y="31038"/>
                </a:lnTo>
                <a:lnTo>
                  <a:pt x="8953" y="29006"/>
                </a:lnTo>
                <a:lnTo>
                  <a:pt x="8064" y="25780"/>
                </a:lnTo>
                <a:lnTo>
                  <a:pt x="4076" y="11785"/>
                </a:lnTo>
                <a:lnTo>
                  <a:pt x="939" y="12636"/>
                </a:lnTo>
                <a:lnTo>
                  <a:pt x="0" y="9410"/>
                </a:lnTo>
                <a:lnTo>
                  <a:pt x="3136" y="8559"/>
                </a:lnTo>
                <a:lnTo>
                  <a:pt x="1104" y="1270"/>
                </a:lnTo>
                <a:lnTo>
                  <a:pt x="5346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 txBox="1"/>
          <p:nvPr/>
        </p:nvSpPr>
        <p:spPr>
          <a:xfrm rot="20640000">
            <a:off x="2713" y="4833394"/>
            <a:ext cx="8064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445" name="object 445"/>
          <p:cNvSpPr txBox="1"/>
          <p:nvPr/>
        </p:nvSpPr>
        <p:spPr>
          <a:xfrm rot="20700000">
            <a:off x="60709" y="4815281"/>
            <a:ext cx="8894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0" y="4628017"/>
            <a:ext cx="7620" cy="22225"/>
          </a:xfrm>
          <a:custGeom>
            <a:avLst/>
            <a:gdLst/>
            <a:ahLst/>
            <a:cxnLst/>
            <a:rect l="l" t="t" r="r" b="b"/>
            <a:pathLst>
              <a:path w="7620" h="22225">
                <a:moveTo>
                  <a:pt x="0" y="0"/>
                </a:moveTo>
                <a:lnTo>
                  <a:pt x="2889" y="1361"/>
                </a:lnTo>
                <a:lnTo>
                  <a:pt x="5010" y="4016"/>
                </a:lnTo>
                <a:lnTo>
                  <a:pt x="6153" y="7876"/>
                </a:lnTo>
                <a:lnTo>
                  <a:pt x="7169" y="11369"/>
                </a:lnTo>
                <a:lnTo>
                  <a:pt x="6851" y="14442"/>
                </a:lnTo>
                <a:lnTo>
                  <a:pt x="5213" y="17122"/>
                </a:lnTo>
                <a:lnTo>
                  <a:pt x="3562" y="19764"/>
                </a:lnTo>
                <a:lnTo>
                  <a:pt x="831" y="21656"/>
                </a:lnTo>
                <a:lnTo>
                  <a:pt x="0" y="21904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0" y="4632548"/>
            <a:ext cx="3810" cy="12700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12453"/>
                </a:moveTo>
                <a:lnTo>
                  <a:pt x="984" y="11752"/>
                </a:lnTo>
                <a:lnTo>
                  <a:pt x="2000" y="10127"/>
                </a:lnTo>
                <a:lnTo>
                  <a:pt x="3016" y="8476"/>
                </a:lnTo>
                <a:lnTo>
                  <a:pt x="3232" y="6609"/>
                </a:lnTo>
                <a:lnTo>
                  <a:pt x="2673" y="4526"/>
                </a:lnTo>
                <a:lnTo>
                  <a:pt x="1936" y="2151"/>
                </a:lnTo>
                <a:lnTo>
                  <a:pt x="679" y="411"/>
                </a:lnTo>
                <a:lnTo>
                  <a:pt x="0" y="0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0" y="4653442"/>
            <a:ext cx="19050" cy="12065"/>
          </a:xfrm>
          <a:custGeom>
            <a:avLst/>
            <a:gdLst/>
            <a:ahLst/>
            <a:cxnLst/>
            <a:rect l="l" t="t" r="r" b="b"/>
            <a:pathLst>
              <a:path w="19050" h="12064">
                <a:moveTo>
                  <a:pt x="18530" y="0"/>
                </a:moveTo>
                <a:lnTo>
                  <a:pt x="11240" y="2120"/>
                </a:lnTo>
                <a:lnTo>
                  <a:pt x="13780" y="10769"/>
                </a:lnTo>
                <a:lnTo>
                  <a:pt x="10567" y="11785"/>
                </a:lnTo>
                <a:lnTo>
                  <a:pt x="8014" y="3136"/>
                </a:lnTo>
                <a:lnTo>
                  <a:pt x="0" y="5486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0" y="4648184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0" y="6130"/>
                </a:moveTo>
                <a:lnTo>
                  <a:pt x="6744" y="4152"/>
                </a:lnTo>
                <a:lnTo>
                  <a:pt x="5805" y="1016"/>
                </a:lnTo>
                <a:lnTo>
                  <a:pt x="9030" y="0"/>
                </a:lnTo>
                <a:lnTo>
                  <a:pt x="9970" y="3136"/>
                </a:lnTo>
                <a:lnTo>
                  <a:pt x="17260" y="1016"/>
                </a:lnTo>
                <a:lnTo>
                  <a:pt x="18530" y="5257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 txBox="1"/>
          <p:nvPr/>
        </p:nvSpPr>
        <p:spPr>
          <a:xfrm rot="19860000">
            <a:off x="7750034" y="5483270"/>
            <a:ext cx="212864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15" dirty="0">
                <a:latin typeface="Arial"/>
                <a:cs typeface="Arial"/>
              </a:rPr>
              <a:t>P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r>
              <a:rPr sz="400" spc="-2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M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451" name="object 451"/>
          <p:cNvSpPr txBox="1"/>
          <p:nvPr/>
        </p:nvSpPr>
        <p:spPr>
          <a:xfrm rot="3660000">
            <a:off x="6994026" y="4896451"/>
            <a:ext cx="357258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600" spc="-60" baseline="6944" dirty="0">
                <a:latin typeface="Arial"/>
                <a:cs typeface="Arial"/>
              </a:rPr>
              <a:t>R</a:t>
            </a:r>
            <a:r>
              <a:rPr sz="400" spc="25" dirty="0">
                <a:latin typeface="Arial"/>
                <a:cs typeface="Arial"/>
              </a:rPr>
              <a:t>egen</a:t>
            </a:r>
            <a:r>
              <a:rPr sz="400" spc="55" dirty="0">
                <a:latin typeface="Arial"/>
                <a:cs typeface="Arial"/>
              </a:rPr>
              <a:t>t</a:t>
            </a:r>
            <a:r>
              <a:rPr sz="400" spc="-30" dirty="0">
                <a:latin typeface="Arial"/>
                <a:cs typeface="Arial"/>
              </a:rPr>
              <a:t> </a:t>
            </a:r>
            <a:r>
              <a:rPr sz="400" spc="-20" dirty="0">
                <a:latin typeface="Arial"/>
                <a:cs typeface="Arial"/>
              </a:rPr>
              <a:t>S</a:t>
            </a:r>
            <a:r>
              <a:rPr sz="400" spc="10" dirty="0">
                <a:latin typeface="Arial"/>
                <a:cs typeface="Arial"/>
              </a:rPr>
              <a:t>t</a:t>
            </a:r>
            <a:r>
              <a:rPr sz="400" spc="30" dirty="0">
                <a:latin typeface="Arial"/>
                <a:cs typeface="Arial"/>
              </a:rPr>
              <a:t>r</a:t>
            </a:r>
            <a:r>
              <a:rPr sz="400" spc="25" dirty="0">
                <a:latin typeface="Arial"/>
                <a:cs typeface="Arial"/>
              </a:rPr>
              <a:t>ee</a:t>
            </a:r>
            <a:r>
              <a:rPr sz="400" spc="5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7184776" y="2850572"/>
            <a:ext cx="239773" cy="21040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 txBox="1"/>
          <p:nvPr/>
        </p:nvSpPr>
        <p:spPr>
          <a:xfrm rot="18480000">
            <a:off x="7179782" y="2996273"/>
            <a:ext cx="86676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20" dirty="0">
                <a:latin typeface="Arial"/>
                <a:cs typeface="Arial"/>
              </a:rPr>
              <a:t>S</a:t>
            </a:r>
            <a:r>
              <a:rPr sz="400" spc="45" dirty="0">
                <a:latin typeface="Arial"/>
                <a:cs typeface="Arial"/>
              </a:rPr>
              <a:t>h</a:t>
            </a:r>
            <a:endParaRPr sz="400">
              <a:latin typeface="Arial"/>
              <a:cs typeface="Arial"/>
            </a:endParaRPr>
          </a:p>
        </p:txBody>
      </p:sp>
      <p:sp>
        <p:nvSpPr>
          <p:cNvPr id="454" name="object 454"/>
          <p:cNvSpPr txBox="1"/>
          <p:nvPr/>
        </p:nvSpPr>
        <p:spPr>
          <a:xfrm rot="18840000">
            <a:off x="7221254" y="2960034"/>
            <a:ext cx="6448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35" dirty="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455" name="object 455"/>
          <p:cNvSpPr txBox="1"/>
          <p:nvPr/>
        </p:nvSpPr>
        <p:spPr>
          <a:xfrm rot="18900000">
            <a:off x="7239334" y="2902926"/>
            <a:ext cx="138827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" dirty="0">
                <a:latin typeface="Arial"/>
                <a:cs typeface="Arial"/>
              </a:rPr>
              <a:t>f</a:t>
            </a:r>
            <a:r>
              <a:rPr sz="400" spc="10" dirty="0">
                <a:latin typeface="Arial"/>
                <a:cs typeface="Arial"/>
              </a:rPr>
              <a:t>t</a:t>
            </a:r>
            <a:r>
              <a:rPr sz="400" spc="25" dirty="0">
                <a:latin typeface="Arial"/>
                <a:cs typeface="Arial"/>
              </a:rPr>
              <a:t>e</a:t>
            </a:r>
            <a:r>
              <a:rPr sz="400" spc="5" dirty="0">
                <a:latin typeface="Arial"/>
                <a:cs typeface="Arial"/>
              </a:rPr>
              <a:t>s</a:t>
            </a:r>
            <a:r>
              <a:rPr sz="400" spc="45" dirty="0">
                <a:latin typeface="Arial"/>
                <a:cs typeface="Arial"/>
              </a:rPr>
              <a:t>b</a:t>
            </a:r>
            <a:endParaRPr sz="400">
              <a:latin typeface="Arial"/>
              <a:cs typeface="Arial"/>
            </a:endParaRPr>
          </a:p>
        </p:txBody>
      </p:sp>
      <p:sp>
        <p:nvSpPr>
          <p:cNvPr id="456" name="object 456"/>
          <p:cNvSpPr txBox="1"/>
          <p:nvPr/>
        </p:nvSpPr>
        <p:spPr>
          <a:xfrm rot="19080000">
            <a:off x="7331708" y="2847959"/>
            <a:ext cx="6482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5" dirty="0">
                <a:latin typeface="Arial"/>
                <a:cs typeface="Arial"/>
              </a:rPr>
              <a:t>u</a:t>
            </a:r>
            <a:endParaRPr sz="400">
              <a:latin typeface="Arial"/>
              <a:cs typeface="Arial"/>
            </a:endParaRPr>
          </a:p>
        </p:txBody>
      </p:sp>
      <p:sp>
        <p:nvSpPr>
          <p:cNvPr id="457" name="object 457"/>
          <p:cNvSpPr txBox="1"/>
          <p:nvPr/>
        </p:nvSpPr>
        <p:spPr>
          <a:xfrm rot="19200000">
            <a:off x="7354252" y="2830503"/>
            <a:ext cx="59201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0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458" name="object 458"/>
          <p:cNvSpPr txBox="1"/>
          <p:nvPr/>
        </p:nvSpPr>
        <p:spPr>
          <a:xfrm rot="2340000">
            <a:off x="7220103" y="3756256"/>
            <a:ext cx="68453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30" dirty="0">
                <a:latin typeface="Arial"/>
                <a:cs typeface="Arial"/>
              </a:rPr>
              <a:t>H</a:t>
            </a:r>
            <a:endParaRPr sz="400">
              <a:latin typeface="Arial"/>
              <a:cs typeface="Arial"/>
            </a:endParaRPr>
          </a:p>
        </p:txBody>
      </p:sp>
      <p:sp>
        <p:nvSpPr>
          <p:cNvPr id="459" name="object 459"/>
          <p:cNvSpPr txBox="1"/>
          <p:nvPr/>
        </p:nvSpPr>
        <p:spPr>
          <a:xfrm rot="2760000">
            <a:off x="7246718" y="3779101"/>
            <a:ext cx="6448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35" dirty="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460" name="object 460"/>
          <p:cNvSpPr txBox="1"/>
          <p:nvPr/>
        </p:nvSpPr>
        <p:spPr>
          <a:xfrm rot="3480000">
            <a:off x="7235196" y="3879315"/>
            <a:ext cx="219007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" dirty="0">
                <a:latin typeface="Arial"/>
                <a:cs typeface="Arial"/>
              </a:rPr>
              <a:t>y</a:t>
            </a:r>
            <a:r>
              <a:rPr sz="400" spc="45" dirty="0">
                <a:latin typeface="Arial"/>
                <a:cs typeface="Arial"/>
              </a:rPr>
              <a:t>m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30" dirty="0">
                <a:latin typeface="Arial"/>
                <a:cs typeface="Arial"/>
              </a:rPr>
              <a:t>r</a:t>
            </a:r>
            <a:r>
              <a:rPr sz="400" spc="5" dirty="0">
                <a:latin typeface="Arial"/>
                <a:cs typeface="Arial"/>
              </a:rPr>
              <a:t>k</a:t>
            </a:r>
            <a:r>
              <a:rPr sz="400" spc="30" dirty="0">
                <a:latin typeface="Arial"/>
                <a:cs typeface="Arial"/>
              </a:rPr>
              <a:t>e</a:t>
            </a:r>
            <a:r>
              <a:rPr sz="400" spc="5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461" name="object 461"/>
          <p:cNvSpPr txBox="1"/>
          <p:nvPr/>
        </p:nvSpPr>
        <p:spPr>
          <a:xfrm rot="19320000">
            <a:off x="3917707" y="5467082"/>
            <a:ext cx="63816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0" dirty="0">
                <a:latin typeface="Arial"/>
                <a:cs typeface="Arial"/>
              </a:rPr>
              <a:t>P</a:t>
            </a:r>
            <a:endParaRPr sz="400">
              <a:latin typeface="Arial"/>
              <a:cs typeface="Arial"/>
            </a:endParaRPr>
          </a:p>
        </p:txBody>
      </p:sp>
      <p:sp>
        <p:nvSpPr>
          <p:cNvPr id="462" name="object 462"/>
          <p:cNvSpPr txBox="1"/>
          <p:nvPr/>
        </p:nvSpPr>
        <p:spPr>
          <a:xfrm rot="19320000">
            <a:off x="3783638" y="5580069"/>
            <a:ext cx="235032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20" dirty="0">
                <a:latin typeface="Arial"/>
                <a:cs typeface="Arial"/>
              </a:rPr>
              <a:t>P</a:t>
            </a:r>
            <a:r>
              <a:rPr sz="400" spc="-15" dirty="0">
                <a:latin typeface="Arial"/>
                <a:cs typeface="Arial"/>
              </a:rPr>
              <a:t>i</a:t>
            </a:r>
            <a:r>
              <a:rPr sz="400" spc="5" dirty="0">
                <a:latin typeface="Arial"/>
                <a:cs typeface="Arial"/>
              </a:rPr>
              <a:t>cc</a:t>
            </a:r>
            <a:r>
              <a:rPr sz="400" spc="20" dirty="0">
                <a:latin typeface="Arial"/>
                <a:cs typeface="Arial"/>
              </a:rPr>
              <a:t>ad</a:t>
            </a:r>
            <a:r>
              <a:rPr sz="400" spc="-15" dirty="0">
                <a:latin typeface="Arial"/>
                <a:cs typeface="Arial"/>
              </a:rPr>
              <a:t>ill</a:t>
            </a:r>
            <a:r>
              <a:rPr sz="400" spc="50" dirty="0">
                <a:latin typeface="Arial"/>
                <a:cs typeface="Arial"/>
              </a:rPr>
              <a:t>y</a:t>
            </a:r>
            <a:endParaRPr sz="400">
              <a:latin typeface="Arial"/>
              <a:cs typeface="Arial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4656127" y="500349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5029"/>
                </a:moveTo>
                <a:lnTo>
                  <a:pt x="7543" y="17919"/>
                </a:lnTo>
                <a:lnTo>
                  <a:pt x="13309" y="14528"/>
                </a:lnTo>
                <a:lnTo>
                  <a:pt x="15455" y="13296"/>
                </a:lnTo>
                <a:lnTo>
                  <a:pt x="16814" y="11772"/>
                </a:lnTo>
                <a:lnTo>
                  <a:pt x="17386" y="9944"/>
                </a:lnTo>
                <a:lnTo>
                  <a:pt x="17932" y="8140"/>
                </a:lnTo>
                <a:lnTo>
                  <a:pt x="17640" y="6197"/>
                </a:lnTo>
                <a:lnTo>
                  <a:pt x="16446" y="4089"/>
                </a:lnTo>
                <a:lnTo>
                  <a:pt x="15265" y="2057"/>
                </a:lnTo>
                <a:lnTo>
                  <a:pt x="13690" y="850"/>
                </a:lnTo>
                <a:lnTo>
                  <a:pt x="11785" y="444"/>
                </a:lnTo>
                <a:lnTo>
                  <a:pt x="9918" y="0"/>
                </a:lnTo>
                <a:lnTo>
                  <a:pt x="7924" y="406"/>
                </a:lnTo>
                <a:lnTo>
                  <a:pt x="5765" y="1638"/>
                </a:lnTo>
                <a:lnTo>
                  <a:pt x="0" y="5029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649256" y="4998233"/>
            <a:ext cx="31115" cy="43815"/>
          </a:xfrm>
          <a:custGeom>
            <a:avLst/>
            <a:gdLst/>
            <a:ahLst/>
            <a:cxnLst/>
            <a:rect l="l" t="t" r="r" b="b"/>
            <a:pathLst>
              <a:path w="31114" h="43814">
                <a:moveTo>
                  <a:pt x="0" y="9093"/>
                </a:moveTo>
                <a:lnTo>
                  <a:pt x="10426" y="3086"/>
                </a:lnTo>
                <a:lnTo>
                  <a:pt x="14338" y="838"/>
                </a:lnTo>
                <a:lnTo>
                  <a:pt x="17741" y="0"/>
                </a:lnTo>
                <a:lnTo>
                  <a:pt x="20688" y="622"/>
                </a:lnTo>
                <a:lnTo>
                  <a:pt x="30543" y="13055"/>
                </a:lnTo>
                <a:lnTo>
                  <a:pt x="29590" y="15887"/>
                </a:lnTo>
                <a:lnTo>
                  <a:pt x="28676" y="18719"/>
                </a:lnTo>
                <a:lnTo>
                  <a:pt x="26288" y="21272"/>
                </a:lnTo>
                <a:lnTo>
                  <a:pt x="22390" y="23507"/>
                </a:lnTo>
                <a:lnTo>
                  <a:pt x="16624" y="26911"/>
                </a:lnTo>
                <a:lnTo>
                  <a:pt x="24599" y="40728"/>
                </a:lnTo>
                <a:lnTo>
                  <a:pt x="19926" y="43357"/>
                </a:lnTo>
                <a:lnTo>
                  <a:pt x="0" y="909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682243" y="4997236"/>
            <a:ext cx="19685" cy="28575"/>
          </a:xfrm>
          <a:custGeom>
            <a:avLst/>
            <a:gdLst/>
            <a:ahLst/>
            <a:cxnLst/>
            <a:rect l="l" t="t" r="r" b="b"/>
            <a:pathLst>
              <a:path w="19685" h="28575">
                <a:moveTo>
                  <a:pt x="0" y="2463"/>
                </a:moveTo>
                <a:lnTo>
                  <a:pt x="4241" y="0"/>
                </a:lnTo>
                <a:lnTo>
                  <a:pt x="19164" y="25692"/>
                </a:lnTo>
                <a:lnTo>
                  <a:pt x="14922" y="28155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676477" y="4987318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2463"/>
                </a:moveTo>
                <a:lnTo>
                  <a:pt x="4241" y="0"/>
                </a:lnTo>
                <a:lnTo>
                  <a:pt x="7378" y="5346"/>
                </a:lnTo>
                <a:lnTo>
                  <a:pt x="3136" y="7797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694139" y="4984646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16725" y="0"/>
                </a:moveTo>
                <a:lnTo>
                  <a:pt x="18923" y="3898"/>
                </a:lnTo>
                <a:lnTo>
                  <a:pt x="17399" y="3962"/>
                </a:lnTo>
                <a:lnTo>
                  <a:pt x="15913" y="4152"/>
                </a:lnTo>
                <a:lnTo>
                  <a:pt x="14528" y="4495"/>
                </a:lnTo>
                <a:lnTo>
                  <a:pt x="13106" y="4838"/>
                </a:lnTo>
                <a:lnTo>
                  <a:pt x="11811" y="5384"/>
                </a:lnTo>
                <a:lnTo>
                  <a:pt x="10617" y="6108"/>
                </a:lnTo>
                <a:lnTo>
                  <a:pt x="7861" y="7632"/>
                </a:lnTo>
                <a:lnTo>
                  <a:pt x="6210" y="9728"/>
                </a:lnTo>
                <a:lnTo>
                  <a:pt x="5702" y="12382"/>
                </a:lnTo>
                <a:lnTo>
                  <a:pt x="5156" y="14985"/>
                </a:lnTo>
                <a:lnTo>
                  <a:pt x="5765" y="17856"/>
                </a:lnTo>
                <a:lnTo>
                  <a:pt x="7569" y="20954"/>
                </a:lnTo>
                <a:lnTo>
                  <a:pt x="9372" y="24129"/>
                </a:lnTo>
                <a:lnTo>
                  <a:pt x="11506" y="26123"/>
                </a:lnTo>
                <a:lnTo>
                  <a:pt x="14008" y="26962"/>
                </a:lnTo>
                <a:lnTo>
                  <a:pt x="16560" y="27812"/>
                </a:lnTo>
                <a:lnTo>
                  <a:pt x="19202" y="27482"/>
                </a:lnTo>
                <a:lnTo>
                  <a:pt x="21983" y="25958"/>
                </a:lnTo>
                <a:lnTo>
                  <a:pt x="23164" y="25234"/>
                </a:lnTo>
                <a:lnTo>
                  <a:pt x="24269" y="24383"/>
                </a:lnTo>
                <a:lnTo>
                  <a:pt x="25285" y="23406"/>
                </a:lnTo>
                <a:lnTo>
                  <a:pt x="26352" y="22390"/>
                </a:lnTo>
                <a:lnTo>
                  <a:pt x="27279" y="21208"/>
                </a:lnTo>
                <a:lnTo>
                  <a:pt x="28092" y="19850"/>
                </a:lnTo>
                <a:lnTo>
                  <a:pt x="30378" y="23825"/>
                </a:lnTo>
                <a:lnTo>
                  <a:pt x="15811" y="32626"/>
                </a:lnTo>
                <a:lnTo>
                  <a:pt x="12141" y="31546"/>
                </a:lnTo>
                <a:lnTo>
                  <a:pt x="8458" y="30429"/>
                </a:lnTo>
                <a:lnTo>
                  <a:pt x="5448" y="27774"/>
                </a:lnTo>
                <a:lnTo>
                  <a:pt x="3073" y="23571"/>
                </a:lnTo>
                <a:lnTo>
                  <a:pt x="698" y="19405"/>
                </a:lnTo>
                <a:lnTo>
                  <a:pt x="0" y="15430"/>
                </a:lnTo>
                <a:lnTo>
                  <a:pt x="952" y="11709"/>
                </a:lnTo>
                <a:lnTo>
                  <a:pt x="1866" y="7975"/>
                </a:lnTo>
                <a:lnTo>
                  <a:pt x="15201" y="126"/>
                </a:lnTo>
                <a:lnTo>
                  <a:pt x="16725" y="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717672" y="4971164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16725" y="0"/>
                </a:moveTo>
                <a:lnTo>
                  <a:pt x="18923" y="3898"/>
                </a:lnTo>
                <a:lnTo>
                  <a:pt x="17399" y="3962"/>
                </a:lnTo>
                <a:lnTo>
                  <a:pt x="15913" y="4152"/>
                </a:lnTo>
                <a:lnTo>
                  <a:pt x="14516" y="4495"/>
                </a:lnTo>
                <a:lnTo>
                  <a:pt x="13106" y="4838"/>
                </a:lnTo>
                <a:lnTo>
                  <a:pt x="11811" y="5384"/>
                </a:lnTo>
                <a:lnTo>
                  <a:pt x="10617" y="6108"/>
                </a:lnTo>
                <a:lnTo>
                  <a:pt x="7861" y="7632"/>
                </a:lnTo>
                <a:lnTo>
                  <a:pt x="6210" y="9728"/>
                </a:lnTo>
                <a:lnTo>
                  <a:pt x="5702" y="12382"/>
                </a:lnTo>
                <a:lnTo>
                  <a:pt x="5143" y="14985"/>
                </a:lnTo>
                <a:lnTo>
                  <a:pt x="5765" y="17856"/>
                </a:lnTo>
                <a:lnTo>
                  <a:pt x="7569" y="20942"/>
                </a:lnTo>
                <a:lnTo>
                  <a:pt x="9372" y="24129"/>
                </a:lnTo>
                <a:lnTo>
                  <a:pt x="11506" y="26111"/>
                </a:lnTo>
                <a:lnTo>
                  <a:pt x="14008" y="26962"/>
                </a:lnTo>
                <a:lnTo>
                  <a:pt x="16548" y="27812"/>
                </a:lnTo>
                <a:lnTo>
                  <a:pt x="19202" y="27470"/>
                </a:lnTo>
                <a:lnTo>
                  <a:pt x="21983" y="25946"/>
                </a:lnTo>
                <a:lnTo>
                  <a:pt x="23164" y="25222"/>
                </a:lnTo>
                <a:lnTo>
                  <a:pt x="24269" y="24383"/>
                </a:lnTo>
                <a:lnTo>
                  <a:pt x="25285" y="23406"/>
                </a:lnTo>
                <a:lnTo>
                  <a:pt x="26352" y="22390"/>
                </a:lnTo>
                <a:lnTo>
                  <a:pt x="27279" y="21196"/>
                </a:lnTo>
                <a:lnTo>
                  <a:pt x="28092" y="19837"/>
                </a:lnTo>
                <a:lnTo>
                  <a:pt x="30378" y="23825"/>
                </a:lnTo>
                <a:lnTo>
                  <a:pt x="15811" y="32626"/>
                </a:lnTo>
                <a:lnTo>
                  <a:pt x="12141" y="31546"/>
                </a:lnTo>
                <a:lnTo>
                  <a:pt x="8458" y="30416"/>
                </a:lnTo>
                <a:lnTo>
                  <a:pt x="5448" y="27774"/>
                </a:lnTo>
                <a:lnTo>
                  <a:pt x="3073" y="23571"/>
                </a:lnTo>
                <a:lnTo>
                  <a:pt x="698" y="19392"/>
                </a:lnTo>
                <a:lnTo>
                  <a:pt x="0" y="15430"/>
                </a:lnTo>
                <a:lnTo>
                  <a:pt x="952" y="11696"/>
                </a:lnTo>
                <a:lnTo>
                  <a:pt x="1854" y="7975"/>
                </a:lnTo>
                <a:lnTo>
                  <a:pt x="15189" y="126"/>
                </a:lnTo>
                <a:lnTo>
                  <a:pt x="16725" y="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750512" y="4970904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7353" y="2463"/>
                </a:moveTo>
                <a:lnTo>
                  <a:pt x="3962" y="4394"/>
                </a:lnTo>
                <a:lnTo>
                  <a:pt x="1803" y="6159"/>
                </a:lnTo>
                <a:lnTo>
                  <a:pt x="901" y="7721"/>
                </a:lnTo>
                <a:lnTo>
                  <a:pt x="0" y="9245"/>
                </a:lnTo>
                <a:lnTo>
                  <a:pt x="76" y="10947"/>
                </a:lnTo>
                <a:lnTo>
                  <a:pt x="1155" y="12801"/>
                </a:lnTo>
                <a:lnTo>
                  <a:pt x="2044" y="14338"/>
                </a:lnTo>
                <a:lnTo>
                  <a:pt x="3238" y="15278"/>
                </a:lnTo>
                <a:lnTo>
                  <a:pt x="4724" y="15608"/>
                </a:lnTo>
                <a:lnTo>
                  <a:pt x="6248" y="15913"/>
                </a:lnTo>
                <a:lnTo>
                  <a:pt x="7861" y="15570"/>
                </a:lnTo>
                <a:lnTo>
                  <a:pt x="9550" y="14592"/>
                </a:lnTo>
                <a:lnTo>
                  <a:pt x="11938" y="13233"/>
                </a:lnTo>
                <a:lnTo>
                  <a:pt x="13335" y="11328"/>
                </a:lnTo>
                <a:lnTo>
                  <a:pt x="13792" y="8826"/>
                </a:lnTo>
                <a:lnTo>
                  <a:pt x="14249" y="6349"/>
                </a:lnTo>
                <a:lnTo>
                  <a:pt x="13665" y="3733"/>
                </a:lnTo>
                <a:lnTo>
                  <a:pt x="12103" y="1028"/>
                </a:lnTo>
                <a:lnTo>
                  <a:pt x="11595" y="0"/>
                </a:lnTo>
                <a:lnTo>
                  <a:pt x="7353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739806" y="4958738"/>
            <a:ext cx="34290" cy="33020"/>
          </a:xfrm>
          <a:custGeom>
            <a:avLst/>
            <a:gdLst/>
            <a:ahLst/>
            <a:cxnLst/>
            <a:rect l="l" t="t" r="r" b="b"/>
            <a:pathLst>
              <a:path w="34289" h="33020">
                <a:moveTo>
                  <a:pt x="25527" y="8013"/>
                </a:moveTo>
                <a:lnTo>
                  <a:pt x="33921" y="22771"/>
                </a:lnTo>
                <a:lnTo>
                  <a:pt x="29679" y="25145"/>
                </a:lnTo>
                <a:lnTo>
                  <a:pt x="27470" y="21247"/>
                </a:lnTo>
                <a:lnTo>
                  <a:pt x="27406" y="23406"/>
                </a:lnTo>
                <a:lnTo>
                  <a:pt x="26835" y="25272"/>
                </a:lnTo>
                <a:lnTo>
                  <a:pt x="25781" y="26847"/>
                </a:lnTo>
                <a:lnTo>
                  <a:pt x="24752" y="28435"/>
                </a:lnTo>
                <a:lnTo>
                  <a:pt x="23190" y="29794"/>
                </a:lnTo>
                <a:lnTo>
                  <a:pt x="21107" y="30911"/>
                </a:lnTo>
                <a:lnTo>
                  <a:pt x="18503" y="32435"/>
                </a:lnTo>
                <a:lnTo>
                  <a:pt x="15976" y="32931"/>
                </a:lnTo>
                <a:lnTo>
                  <a:pt x="13563" y="32359"/>
                </a:lnTo>
                <a:lnTo>
                  <a:pt x="11188" y="31800"/>
                </a:lnTo>
                <a:lnTo>
                  <a:pt x="9283" y="30238"/>
                </a:lnTo>
                <a:lnTo>
                  <a:pt x="7797" y="27685"/>
                </a:lnTo>
                <a:lnTo>
                  <a:pt x="6172" y="24803"/>
                </a:lnTo>
                <a:lnTo>
                  <a:pt x="5918" y="22072"/>
                </a:lnTo>
                <a:lnTo>
                  <a:pt x="7035" y="19469"/>
                </a:lnTo>
                <a:lnTo>
                  <a:pt x="8115" y="16878"/>
                </a:lnTo>
                <a:lnTo>
                  <a:pt x="10553" y="14503"/>
                </a:lnTo>
                <a:lnTo>
                  <a:pt x="14414" y="12344"/>
                </a:lnTo>
                <a:lnTo>
                  <a:pt x="20345" y="8864"/>
                </a:lnTo>
                <a:lnTo>
                  <a:pt x="20091" y="8445"/>
                </a:lnTo>
                <a:lnTo>
                  <a:pt x="19011" y="6527"/>
                </a:lnTo>
                <a:lnTo>
                  <a:pt x="17500" y="5435"/>
                </a:lnTo>
                <a:lnTo>
                  <a:pt x="15595" y="5130"/>
                </a:lnTo>
                <a:lnTo>
                  <a:pt x="13665" y="4800"/>
                </a:lnTo>
                <a:lnTo>
                  <a:pt x="11569" y="5283"/>
                </a:lnTo>
                <a:lnTo>
                  <a:pt x="9321" y="6578"/>
                </a:lnTo>
                <a:lnTo>
                  <a:pt x="7861" y="7416"/>
                </a:lnTo>
                <a:lnTo>
                  <a:pt x="6527" y="8445"/>
                </a:lnTo>
                <a:lnTo>
                  <a:pt x="5334" y="9626"/>
                </a:lnTo>
                <a:lnTo>
                  <a:pt x="4114" y="10769"/>
                </a:lnTo>
                <a:lnTo>
                  <a:pt x="3048" y="12052"/>
                </a:lnTo>
                <a:lnTo>
                  <a:pt x="2197" y="13436"/>
                </a:lnTo>
                <a:lnTo>
                  <a:pt x="0" y="9550"/>
                </a:lnTo>
                <a:lnTo>
                  <a:pt x="1181" y="8077"/>
                </a:lnTo>
                <a:lnTo>
                  <a:pt x="14770" y="0"/>
                </a:lnTo>
                <a:lnTo>
                  <a:pt x="17716" y="888"/>
                </a:lnTo>
                <a:lnTo>
                  <a:pt x="20650" y="1739"/>
                </a:lnTo>
                <a:lnTo>
                  <a:pt x="23253" y="4114"/>
                </a:lnTo>
                <a:lnTo>
                  <a:pt x="25527" y="801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769502" y="4929174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4" h="45720">
                <a:moveTo>
                  <a:pt x="16979" y="16357"/>
                </a:moveTo>
                <a:lnTo>
                  <a:pt x="9182" y="2362"/>
                </a:lnTo>
                <a:lnTo>
                  <a:pt x="13423" y="0"/>
                </a:lnTo>
                <a:lnTo>
                  <a:pt x="33439" y="36029"/>
                </a:lnTo>
                <a:lnTo>
                  <a:pt x="29184" y="38404"/>
                </a:lnTo>
                <a:lnTo>
                  <a:pt x="26987" y="34505"/>
                </a:lnTo>
                <a:lnTo>
                  <a:pt x="27025" y="36537"/>
                </a:lnTo>
                <a:lnTo>
                  <a:pt x="26568" y="38315"/>
                </a:lnTo>
                <a:lnTo>
                  <a:pt x="25552" y="39852"/>
                </a:lnTo>
                <a:lnTo>
                  <a:pt x="24574" y="41376"/>
                </a:lnTo>
                <a:lnTo>
                  <a:pt x="23126" y="42646"/>
                </a:lnTo>
                <a:lnTo>
                  <a:pt x="21221" y="43662"/>
                </a:lnTo>
                <a:lnTo>
                  <a:pt x="18097" y="45427"/>
                </a:lnTo>
                <a:lnTo>
                  <a:pt x="3073" y="35953"/>
                </a:lnTo>
                <a:lnTo>
                  <a:pt x="825" y="31877"/>
                </a:lnTo>
                <a:lnTo>
                  <a:pt x="0" y="28067"/>
                </a:lnTo>
                <a:lnTo>
                  <a:pt x="622" y="24498"/>
                </a:lnTo>
                <a:lnTo>
                  <a:pt x="1181" y="20891"/>
                </a:lnTo>
                <a:lnTo>
                  <a:pt x="13525" y="14795"/>
                </a:lnTo>
                <a:lnTo>
                  <a:pt x="15290" y="15303"/>
                </a:lnTo>
                <a:lnTo>
                  <a:pt x="16979" y="16357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774506" y="4947272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60">
                <a:moveTo>
                  <a:pt x="2476" y="15392"/>
                </a:moveTo>
                <a:lnTo>
                  <a:pt x="4216" y="18580"/>
                </a:lnTo>
                <a:lnTo>
                  <a:pt x="6235" y="20688"/>
                </a:lnTo>
                <a:lnTo>
                  <a:pt x="8508" y="21755"/>
                </a:lnTo>
                <a:lnTo>
                  <a:pt x="10744" y="22834"/>
                </a:lnTo>
                <a:lnTo>
                  <a:pt x="13042" y="22720"/>
                </a:lnTo>
                <a:lnTo>
                  <a:pt x="15366" y="21412"/>
                </a:lnTo>
                <a:lnTo>
                  <a:pt x="17576" y="20180"/>
                </a:lnTo>
                <a:lnTo>
                  <a:pt x="18808" y="18313"/>
                </a:lnTo>
                <a:lnTo>
                  <a:pt x="19100" y="15811"/>
                </a:lnTo>
                <a:lnTo>
                  <a:pt x="19443" y="13334"/>
                </a:lnTo>
                <a:lnTo>
                  <a:pt x="10871" y="1066"/>
                </a:lnTo>
                <a:lnTo>
                  <a:pt x="8610" y="0"/>
                </a:lnTo>
                <a:lnTo>
                  <a:pt x="0" y="9499"/>
                </a:lnTo>
                <a:lnTo>
                  <a:pt x="736" y="12293"/>
                </a:lnTo>
                <a:lnTo>
                  <a:pt x="2476" y="15392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795920" y="4933069"/>
            <a:ext cx="18415" cy="29209"/>
          </a:xfrm>
          <a:custGeom>
            <a:avLst/>
            <a:gdLst/>
            <a:ahLst/>
            <a:cxnLst/>
            <a:rect l="l" t="t" r="r" b="b"/>
            <a:pathLst>
              <a:path w="18414" h="29210">
                <a:moveTo>
                  <a:pt x="0" y="2285"/>
                </a:moveTo>
                <a:lnTo>
                  <a:pt x="4406" y="0"/>
                </a:lnTo>
                <a:lnTo>
                  <a:pt x="17970" y="26377"/>
                </a:lnTo>
                <a:lnTo>
                  <a:pt x="13563" y="28663"/>
                </a:lnTo>
                <a:lnTo>
                  <a:pt x="0" y="228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790573" y="4922808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2285"/>
                </a:moveTo>
                <a:lnTo>
                  <a:pt x="4406" y="0"/>
                </a:lnTo>
                <a:lnTo>
                  <a:pt x="7289" y="5511"/>
                </a:lnTo>
                <a:lnTo>
                  <a:pt x="2882" y="7797"/>
                </a:lnTo>
                <a:lnTo>
                  <a:pt x="0" y="228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800224" y="4917852"/>
            <a:ext cx="23495" cy="39370"/>
          </a:xfrm>
          <a:custGeom>
            <a:avLst/>
            <a:gdLst/>
            <a:ahLst/>
            <a:cxnLst/>
            <a:rect l="l" t="t" r="r" b="b"/>
            <a:pathLst>
              <a:path w="23495" h="39370">
                <a:moveTo>
                  <a:pt x="0" y="2286"/>
                </a:moveTo>
                <a:lnTo>
                  <a:pt x="4406" y="0"/>
                </a:lnTo>
                <a:lnTo>
                  <a:pt x="23317" y="36626"/>
                </a:lnTo>
                <a:lnTo>
                  <a:pt x="18910" y="38925"/>
                </a:lnTo>
                <a:lnTo>
                  <a:pt x="0" y="228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809890" y="4912892"/>
            <a:ext cx="23495" cy="39370"/>
          </a:xfrm>
          <a:custGeom>
            <a:avLst/>
            <a:gdLst/>
            <a:ahLst/>
            <a:cxnLst/>
            <a:rect l="l" t="t" r="r" b="b"/>
            <a:pathLst>
              <a:path w="23495" h="39370">
                <a:moveTo>
                  <a:pt x="0" y="2286"/>
                </a:moveTo>
                <a:lnTo>
                  <a:pt x="4406" y="0"/>
                </a:lnTo>
                <a:lnTo>
                  <a:pt x="23317" y="36626"/>
                </a:lnTo>
                <a:lnTo>
                  <a:pt x="18910" y="38925"/>
                </a:lnTo>
                <a:lnTo>
                  <a:pt x="0" y="228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821823" y="4908756"/>
            <a:ext cx="29845" cy="48895"/>
          </a:xfrm>
          <a:custGeom>
            <a:avLst/>
            <a:gdLst/>
            <a:ahLst/>
            <a:cxnLst/>
            <a:rect l="l" t="t" r="r" b="b"/>
            <a:pathLst>
              <a:path w="29845" h="48895">
                <a:moveTo>
                  <a:pt x="28917" y="34848"/>
                </a:moveTo>
                <a:lnTo>
                  <a:pt x="29298" y="38582"/>
                </a:lnTo>
                <a:lnTo>
                  <a:pt x="29171" y="41211"/>
                </a:lnTo>
                <a:lnTo>
                  <a:pt x="28498" y="42735"/>
                </a:lnTo>
                <a:lnTo>
                  <a:pt x="27812" y="44297"/>
                </a:lnTo>
                <a:lnTo>
                  <a:pt x="26504" y="45618"/>
                </a:lnTo>
                <a:lnTo>
                  <a:pt x="24587" y="46634"/>
                </a:lnTo>
                <a:lnTo>
                  <a:pt x="21120" y="48412"/>
                </a:lnTo>
                <a:lnTo>
                  <a:pt x="19253" y="44856"/>
                </a:lnTo>
                <a:lnTo>
                  <a:pt x="21793" y="43586"/>
                </a:lnTo>
                <a:lnTo>
                  <a:pt x="22986" y="42951"/>
                </a:lnTo>
                <a:lnTo>
                  <a:pt x="23748" y="42176"/>
                </a:lnTo>
                <a:lnTo>
                  <a:pt x="24091" y="41287"/>
                </a:lnTo>
                <a:lnTo>
                  <a:pt x="24472" y="40373"/>
                </a:lnTo>
                <a:lnTo>
                  <a:pt x="24536" y="38658"/>
                </a:lnTo>
                <a:lnTo>
                  <a:pt x="24256" y="36118"/>
                </a:lnTo>
                <a:lnTo>
                  <a:pt x="24002" y="33654"/>
                </a:lnTo>
                <a:lnTo>
                  <a:pt x="0" y="13220"/>
                </a:lnTo>
                <a:lnTo>
                  <a:pt x="4584" y="10845"/>
                </a:lnTo>
                <a:lnTo>
                  <a:pt x="23406" y="27216"/>
                </a:lnTo>
                <a:lnTo>
                  <a:pt x="21120" y="2362"/>
                </a:lnTo>
                <a:lnTo>
                  <a:pt x="25704" y="0"/>
                </a:lnTo>
                <a:lnTo>
                  <a:pt x="28917" y="3484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 txBox="1"/>
          <p:nvPr/>
        </p:nvSpPr>
        <p:spPr>
          <a:xfrm rot="19800000">
            <a:off x="4640893" y="4991875"/>
            <a:ext cx="72878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5" dirty="0">
                <a:latin typeface="Arial"/>
                <a:cs typeface="Arial"/>
              </a:rPr>
              <a:t>P</a:t>
            </a:r>
            <a:r>
              <a:rPr sz="400" spc="25" dirty="0"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479" name="object 479"/>
          <p:cNvSpPr txBox="1"/>
          <p:nvPr/>
        </p:nvSpPr>
        <p:spPr>
          <a:xfrm rot="19860000">
            <a:off x="4679916" y="4951874"/>
            <a:ext cx="133591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" dirty="0">
                <a:latin typeface="Arial"/>
                <a:cs typeface="Arial"/>
              </a:rPr>
              <a:t>cc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45" dirty="0">
                <a:latin typeface="Arial"/>
                <a:cs typeface="Arial"/>
              </a:rPr>
              <a:t>d</a:t>
            </a:r>
            <a:endParaRPr sz="400">
              <a:latin typeface="Arial"/>
              <a:cs typeface="Arial"/>
            </a:endParaRPr>
          </a:p>
        </p:txBody>
      </p:sp>
      <p:sp>
        <p:nvSpPr>
          <p:cNvPr id="480" name="object 480"/>
          <p:cNvSpPr txBox="1"/>
          <p:nvPr/>
        </p:nvSpPr>
        <p:spPr>
          <a:xfrm rot="19980000">
            <a:off x="4783997" y="4908372"/>
            <a:ext cx="85206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5" dirty="0">
                <a:latin typeface="Arial"/>
                <a:cs typeface="Arial"/>
              </a:rPr>
              <a:t>ill</a:t>
            </a:r>
            <a:r>
              <a:rPr sz="400" spc="50" dirty="0">
                <a:latin typeface="Arial"/>
                <a:cs typeface="Arial"/>
              </a:rPr>
              <a:t>y</a:t>
            </a:r>
            <a:endParaRPr sz="400">
              <a:latin typeface="Arial"/>
              <a:cs typeface="Arial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7505725" y="5680814"/>
            <a:ext cx="24130" cy="38735"/>
          </a:xfrm>
          <a:custGeom>
            <a:avLst/>
            <a:gdLst/>
            <a:ahLst/>
            <a:cxnLst/>
            <a:rect l="l" t="t" r="r" b="b"/>
            <a:pathLst>
              <a:path w="24129" h="38735">
                <a:moveTo>
                  <a:pt x="0" y="2286"/>
                </a:moveTo>
                <a:lnTo>
                  <a:pt x="4330" y="0"/>
                </a:lnTo>
                <a:lnTo>
                  <a:pt x="24003" y="36207"/>
                </a:lnTo>
                <a:lnTo>
                  <a:pt x="19672" y="38493"/>
                </a:lnTo>
                <a:lnTo>
                  <a:pt x="0" y="228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496188" y="5685985"/>
            <a:ext cx="24130" cy="38735"/>
          </a:xfrm>
          <a:custGeom>
            <a:avLst/>
            <a:gdLst/>
            <a:ahLst/>
            <a:cxnLst/>
            <a:rect l="l" t="t" r="r" b="b"/>
            <a:pathLst>
              <a:path w="24129" h="38735">
                <a:moveTo>
                  <a:pt x="0" y="2286"/>
                </a:moveTo>
                <a:lnTo>
                  <a:pt x="4318" y="0"/>
                </a:lnTo>
                <a:lnTo>
                  <a:pt x="23990" y="36207"/>
                </a:lnTo>
                <a:lnTo>
                  <a:pt x="19672" y="38493"/>
                </a:lnTo>
                <a:lnTo>
                  <a:pt x="0" y="228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484456" y="5718118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7531" y="2374"/>
                </a:moveTo>
                <a:lnTo>
                  <a:pt x="4076" y="4241"/>
                </a:lnTo>
                <a:lnTo>
                  <a:pt x="1866" y="5943"/>
                </a:lnTo>
                <a:lnTo>
                  <a:pt x="914" y="7467"/>
                </a:lnTo>
                <a:lnTo>
                  <a:pt x="0" y="8953"/>
                </a:lnTo>
                <a:lnTo>
                  <a:pt x="63" y="10642"/>
                </a:lnTo>
                <a:lnTo>
                  <a:pt x="6095" y="15773"/>
                </a:lnTo>
                <a:lnTo>
                  <a:pt x="7696" y="15493"/>
                </a:lnTo>
                <a:lnTo>
                  <a:pt x="9397" y="14592"/>
                </a:lnTo>
                <a:lnTo>
                  <a:pt x="11810" y="13296"/>
                </a:lnTo>
                <a:lnTo>
                  <a:pt x="13296" y="11404"/>
                </a:lnTo>
                <a:lnTo>
                  <a:pt x="13804" y="8902"/>
                </a:lnTo>
                <a:lnTo>
                  <a:pt x="14363" y="6426"/>
                </a:lnTo>
                <a:lnTo>
                  <a:pt x="13893" y="3797"/>
                </a:lnTo>
                <a:lnTo>
                  <a:pt x="12369" y="1015"/>
                </a:lnTo>
                <a:lnTo>
                  <a:pt x="11861" y="0"/>
                </a:lnTo>
                <a:lnTo>
                  <a:pt x="7531" y="2374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474017" y="5705799"/>
            <a:ext cx="33655" cy="33020"/>
          </a:xfrm>
          <a:custGeom>
            <a:avLst/>
            <a:gdLst/>
            <a:ahLst/>
            <a:cxnLst/>
            <a:rect l="l" t="t" r="r" b="b"/>
            <a:pathLst>
              <a:path w="33654" h="33020">
                <a:moveTo>
                  <a:pt x="25603" y="8255"/>
                </a:moveTo>
                <a:lnTo>
                  <a:pt x="33654" y="23177"/>
                </a:lnTo>
                <a:lnTo>
                  <a:pt x="29413" y="25463"/>
                </a:lnTo>
                <a:lnTo>
                  <a:pt x="27304" y="21475"/>
                </a:lnTo>
                <a:lnTo>
                  <a:pt x="27127" y="23685"/>
                </a:lnTo>
                <a:lnTo>
                  <a:pt x="15468" y="32880"/>
                </a:lnTo>
                <a:lnTo>
                  <a:pt x="13055" y="32245"/>
                </a:lnTo>
                <a:lnTo>
                  <a:pt x="10680" y="31635"/>
                </a:lnTo>
                <a:lnTo>
                  <a:pt x="8775" y="30048"/>
                </a:lnTo>
                <a:lnTo>
                  <a:pt x="7365" y="27508"/>
                </a:lnTo>
                <a:lnTo>
                  <a:pt x="5803" y="24574"/>
                </a:lnTo>
                <a:lnTo>
                  <a:pt x="5638" y="21818"/>
                </a:lnTo>
                <a:lnTo>
                  <a:pt x="6857" y="19278"/>
                </a:lnTo>
                <a:lnTo>
                  <a:pt x="8051" y="16725"/>
                </a:lnTo>
                <a:lnTo>
                  <a:pt x="10553" y="14427"/>
                </a:lnTo>
                <a:lnTo>
                  <a:pt x="14414" y="12319"/>
                </a:lnTo>
                <a:lnTo>
                  <a:pt x="20510" y="9017"/>
                </a:lnTo>
                <a:lnTo>
                  <a:pt x="20256" y="8509"/>
                </a:lnTo>
                <a:lnTo>
                  <a:pt x="19176" y="6591"/>
                </a:lnTo>
                <a:lnTo>
                  <a:pt x="17665" y="5435"/>
                </a:lnTo>
                <a:lnTo>
                  <a:pt x="15773" y="5029"/>
                </a:lnTo>
                <a:lnTo>
                  <a:pt x="13830" y="4648"/>
                </a:lnTo>
                <a:lnTo>
                  <a:pt x="11722" y="5092"/>
                </a:lnTo>
                <a:lnTo>
                  <a:pt x="9410" y="6388"/>
                </a:lnTo>
                <a:lnTo>
                  <a:pt x="7886" y="7188"/>
                </a:lnTo>
                <a:lnTo>
                  <a:pt x="6527" y="8166"/>
                </a:lnTo>
                <a:lnTo>
                  <a:pt x="5333" y="9347"/>
                </a:lnTo>
                <a:lnTo>
                  <a:pt x="4102" y="10502"/>
                </a:lnTo>
                <a:lnTo>
                  <a:pt x="3022" y="11722"/>
                </a:lnTo>
                <a:lnTo>
                  <a:pt x="2108" y="13081"/>
                </a:lnTo>
                <a:lnTo>
                  <a:pt x="0" y="9093"/>
                </a:lnTo>
                <a:lnTo>
                  <a:pt x="1244" y="7696"/>
                </a:lnTo>
                <a:lnTo>
                  <a:pt x="2514" y="6451"/>
                </a:lnTo>
                <a:lnTo>
                  <a:pt x="3809" y="5372"/>
                </a:lnTo>
                <a:lnTo>
                  <a:pt x="5130" y="4241"/>
                </a:lnTo>
                <a:lnTo>
                  <a:pt x="6476" y="3314"/>
                </a:lnTo>
                <a:lnTo>
                  <a:pt x="7886" y="2565"/>
                </a:lnTo>
                <a:lnTo>
                  <a:pt x="11658" y="533"/>
                </a:lnTo>
                <a:lnTo>
                  <a:pt x="15024" y="0"/>
                </a:lnTo>
                <a:lnTo>
                  <a:pt x="17970" y="952"/>
                </a:lnTo>
                <a:lnTo>
                  <a:pt x="20891" y="1866"/>
                </a:lnTo>
                <a:lnTo>
                  <a:pt x="23444" y="4305"/>
                </a:lnTo>
                <a:lnTo>
                  <a:pt x="25603" y="825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430400" y="5708601"/>
            <a:ext cx="51435" cy="52705"/>
          </a:xfrm>
          <a:custGeom>
            <a:avLst/>
            <a:gdLst/>
            <a:ahLst/>
            <a:cxnLst/>
            <a:rect l="l" t="t" r="r" b="b"/>
            <a:pathLst>
              <a:path w="51434" h="52704">
                <a:moveTo>
                  <a:pt x="0" y="17551"/>
                </a:moveTo>
                <a:lnTo>
                  <a:pt x="6959" y="13652"/>
                </a:lnTo>
                <a:lnTo>
                  <a:pt x="28917" y="32397"/>
                </a:lnTo>
                <a:lnTo>
                  <a:pt x="24765" y="3810"/>
                </a:lnTo>
                <a:lnTo>
                  <a:pt x="31711" y="0"/>
                </a:lnTo>
                <a:lnTo>
                  <a:pt x="50876" y="34683"/>
                </a:lnTo>
                <a:lnTo>
                  <a:pt x="46304" y="37223"/>
                </a:lnTo>
                <a:lnTo>
                  <a:pt x="29514" y="6781"/>
                </a:lnTo>
                <a:lnTo>
                  <a:pt x="33667" y="35445"/>
                </a:lnTo>
                <a:lnTo>
                  <a:pt x="28917" y="38074"/>
                </a:lnTo>
                <a:lnTo>
                  <a:pt x="6959" y="19253"/>
                </a:lnTo>
                <a:lnTo>
                  <a:pt x="23749" y="49695"/>
                </a:lnTo>
                <a:lnTo>
                  <a:pt x="19164" y="52235"/>
                </a:lnTo>
                <a:lnTo>
                  <a:pt x="0" y="17551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405496" y="573634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2463"/>
                </a:moveTo>
                <a:lnTo>
                  <a:pt x="4241" y="0"/>
                </a:lnTo>
                <a:lnTo>
                  <a:pt x="25273" y="35445"/>
                </a:lnTo>
                <a:lnTo>
                  <a:pt x="21031" y="37909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396143" y="5741882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2463"/>
                </a:moveTo>
                <a:lnTo>
                  <a:pt x="4241" y="0"/>
                </a:lnTo>
                <a:lnTo>
                  <a:pt x="25273" y="35445"/>
                </a:lnTo>
                <a:lnTo>
                  <a:pt x="21031" y="37909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385964" y="5774254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7086" y="2463"/>
                </a:moveTo>
                <a:lnTo>
                  <a:pt x="3733" y="4495"/>
                </a:lnTo>
                <a:lnTo>
                  <a:pt x="1663" y="6273"/>
                </a:lnTo>
                <a:lnTo>
                  <a:pt x="812" y="7810"/>
                </a:lnTo>
                <a:lnTo>
                  <a:pt x="0" y="9334"/>
                </a:lnTo>
                <a:lnTo>
                  <a:pt x="152" y="11023"/>
                </a:lnTo>
                <a:lnTo>
                  <a:pt x="6261" y="15900"/>
                </a:lnTo>
                <a:lnTo>
                  <a:pt x="7848" y="15519"/>
                </a:lnTo>
                <a:lnTo>
                  <a:pt x="9550" y="14503"/>
                </a:lnTo>
                <a:lnTo>
                  <a:pt x="11861" y="13106"/>
                </a:lnTo>
                <a:lnTo>
                  <a:pt x="13207" y="11176"/>
                </a:lnTo>
                <a:lnTo>
                  <a:pt x="13614" y="8737"/>
                </a:lnTo>
                <a:lnTo>
                  <a:pt x="14058" y="6261"/>
                </a:lnTo>
                <a:lnTo>
                  <a:pt x="13487" y="3644"/>
                </a:lnTo>
                <a:lnTo>
                  <a:pt x="11912" y="927"/>
                </a:lnTo>
                <a:lnTo>
                  <a:pt x="11328" y="0"/>
                </a:lnTo>
                <a:lnTo>
                  <a:pt x="7086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374991" y="5762125"/>
            <a:ext cx="34290" cy="33020"/>
          </a:xfrm>
          <a:custGeom>
            <a:avLst/>
            <a:gdLst/>
            <a:ahLst/>
            <a:cxnLst/>
            <a:rect l="l" t="t" r="r" b="b"/>
            <a:pathLst>
              <a:path w="34290" h="33020">
                <a:moveTo>
                  <a:pt x="25438" y="7886"/>
                </a:moveTo>
                <a:lnTo>
                  <a:pt x="34086" y="22479"/>
                </a:lnTo>
                <a:lnTo>
                  <a:pt x="29933" y="24930"/>
                </a:lnTo>
                <a:lnTo>
                  <a:pt x="27635" y="21031"/>
                </a:lnTo>
                <a:lnTo>
                  <a:pt x="27584" y="23202"/>
                </a:lnTo>
                <a:lnTo>
                  <a:pt x="27051" y="25057"/>
                </a:lnTo>
                <a:lnTo>
                  <a:pt x="26022" y="26631"/>
                </a:lnTo>
                <a:lnTo>
                  <a:pt x="25057" y="28219"/>
                </a:lnTo>
                <a:lnTo>
                  <a:pt x="23571" y="29641"/>
                </a:lnTo>
                <a:lnTo>
                  <a:pt x="21526" y="30873"/>
                </a:lnTo>
                <a:lnTo>
                  <a:pt x="18923" y="32397"/>
                </a:lnTo>
                <a:lnTo>
                  <a:pt x="16408" y="32905"/>
                </a:lnTo>
                <a:lnTo>
                  <a:pt x="13982" y="32397"/>
                </a:lnTo>
                <a:lnTo>
                  <a:pt x="11544" y="31851"/>
                </a:lnTo>
                <a:lnTo>
                  <a:pt x="9613" y="30314"/>
                </a:lnTo>
                <a:lnTo>
                  <a:pt x="8140" y="27813"/>
                </a:lnTo>
                <a:lnTo>
                  <a:pt x="6438" y="24930"/>
                </a:lnTo>
                <a:lnTo>
                  <a:pt x="20345" y="8826"/>
                </a:lnTo>
                <a:lnTo>
                  <a:pt x="20091" y="8394"/>
                </a:lnTo>
                <a:lnTo>
                  <a:pt x="18948" y="6489"/>
                </a:lnTo>
                <a:lnTo>
                  <a:pt x="17424" y="5384"/>
                </a:lnTo>
                <a:lnTo>
                  <a:pt x="15519" y="5092"/>
                </a:lnTo>
                <a:lnTo>
                  <a:pt x="13652" y="4749"/>
                </a:lnTo>
                <a:lnTo>
                  <a:pt x="11544" y="5257"/>
                </a:lnTo>
                <a:lnTo>
                  <a:pt x="9245" y="6616"/>
                </a:lnTo>
                <a:lnTo>
                  <a:pt x="7772" y="7467"/>
                </a:lnTo>
                <a:lnTo>
                  <a:pt x="6489" y="8483"/>
                </a:lnTo>
                <a:lnTo>
                  <a:pt x="5334" y="9664"/>
                </a:lnTo>
                <a:lnTo>
                  <a:pt x="4152" y="10858"/>
                </a:lnTo>
                <a:lnTo>
                  <a:pt x="3136" y="12166"/>
                </a:lnTo>
                <a:lnTo>
                  <a:pt x="2286" y="13576"/>
                </a:lnTo>
                <a:lnTo>
                  <a:pt x="0" y="9753"/>
                </a:lnTo>
                <a:lnTo>
                  <a:pt x="14668" y="0"/>
                </a:lnTo>
                <a:lnTo>
                  <a:pt x="17551" y="850"/>
                </a:lnTo>
                <a:lnTo>
                  <a:pt x="20472" y="1663"/>
                </a:lnTo>
                <a:lnTo>
                  <a:pt x="23101" y="3987"/>
                </a:lnTo>
                <a:lnTo>
                  <a:pt x="25438" y="788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347998" y="577476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5130"/>
                </a:moveTo>
                <a:lnTo>
                  <a:pt x="7543" y="17932"/>
                </a:lnTo>
                <a:lnTo>
                  <a:pt x="13309" y="14541"/>
                </a:lnTo>
                <a:lnTo>
                  <a:pt x="15455" y="13246"/>
                </a:lnTo>
                <a:lnTo>
                  <a:pt x="16789" y="11709"/>
                </a:lnTo>
                <a:lnTo>
                  <a:pt x="17297" y="9880"/>
                </a:lnTo>
                <a:lnTo>
                  <a:pt x="17856" y="8077"/>
                </a:lnTo>
                <a:lnTo>
                  <a:pt x="17513" y="6146"/>
                </a:lnTo>
                <a:lnTo>
                  <a:pt x="16281" y="4114"/>
                </a:lnTo>
                <a:lnTo>
                  <a:pt x="15087" y="2031"/>
                </a:lnTo>
                <a:lnTo>
                  <a:pt x="13563" y="787"/>
                </a:lnTo>
                <a:lnTo>
                  <a:pt x="11696" y="380"/>
                </a:lnTo>
                <a:lnTo>
                  <a:pt x="9880" y="0"/>
                </a:lnTo>
                <a:lnTo>
                  <a:pt x="7924" y="444"/>
                </a:lnTo>
                <a:lnTo>
                  <a:pt x="5765" y="1739"/>
                </a:lnTo>
                <a:lnTo>
                  <a:pt x="0" y="513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341128" y="5769522"/>
            <a:ext cx="31115" cy="43815"/>
          </a:xfrm>
          <a:custGeom>
            <a:avLst/>
            <a:gdLst/>
            <a:ahLst/>
            <a:cxnLst/>
            <a:rect l="l" t="t" r="r" b="b"/>
            <a:pathLst>
              <a:path w="31115" h="43814">
                <a:moveTo>
                  <a:pt x="0" y="9270"/>
                </a:moveTo>
                <a:lnTo>
                  <a:pt x="10350" y="3162"/>
                </a:lnTo>
                <a:lnTo>
                  <a:pt x="14198" y="850"/>
                </a:lnTo>
                <a:lnTo>
                  <a:pt x="17576" y="0"/>
                </a:lnTo>
                <a:lnTo>
                  <a:pt x="20523" y="622"/>
                </a:lnTo>
                <a:lnTo>
                  <a:pt x="23507" y="1193"/>
                </a:lnTo>
                <a:lnTo>
                  <a:pt x="25984" y="3162"/>
                </a:lnTo>
                <a:lnTo>
                  <a:pt x="27978" y="6553"/>
                </a:lnTo>
                <a:lnTo>
                  <a:pt x="30022" y="9905"/>
                </a:lnTo>
                <a:lnTo>
                  <a:pt x="30556" y="12979"/>
                </a:lnTo>
                <a:lnTo>
                  <a:pt x="29591" y="15798"/>
                </a:lnTo>
                <a:lnTo>
                  <a:pt x="28625" y="18643"/>
                </a:lnTo>
                <a:lnTo>
                  <a:pt x="26225" y="21208"/>
                </a:lnTo>
                <a:lnTo>
                  <a:pt x="22390" y="23520"/>
                </a:lnTo>
                <a:lnTo>
                  <a:pt x="16624" y="26911"/>
                </a:lnTo>
                <a:lnTo>
                  <a:pt x="24765" y="40652"/>
                </a:lnTo>
                <a:lnTo>
                  <a:pt x="20180" y="43357"/>
                </a:lnTo>
                <a:lnTo>
                  <a:pt x="0" y="927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 txBox="1"/>
          <p:nvPr/>
        </p:nvSpPr>
        <p:spPr>
          <a:xfrm rot="19920000">
            <a:off x="7423621" y="5698058"/>
            <a:ext cx="116466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dirty="0">
                <a:latin typeface="Arial"/>
                <a:cs typeface="Arial"/>
              </a:rPr>
              <a:t>M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493" name="object 493"/>
          <p:cNvSpPr txBox="1"/>
          <p:nvPr/>
        </p:nvSpPr>
        <p:spPr>
          <a:xfrm rot="19800000">
            <a:off x="7194383" y="5773544"/>
            <a:ext cx="150586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0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r>
              <a:rPr sz="400" spc="-20" dirty="0">
                <a:latin typeface="Arial"/>
                <a:cs typeface="Arial"/>
              </a:rPr>
              <a:t> </a:t>
            </a:r>
            <a:r>
              <a:rPr sz="400" spc="5" dirty="0">
                <a:latin typeface="Arial"/>
                <a:cs typeface="Arial"/>
              </a:rPr>
              <a:t>M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-10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494" name="object 494"/>
          <p:cNvSpPr txBox="1"/>
          <p:nvPr/>
        </p:nvSpPr>
        <p:spPr>
          <a:xfrm rot="19800000">
            <a:off x="7334318" y="5751710"/>
            <a:ext cx="107051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20" dirty="0">
                <a:latin typeface="Arial"/>
                <a:cs typeface="Arial"/>
              </a:rPr>
              <a:t>P</a:t>
            </a:r>
            <a:r>
              <a:rPr sz="400" spc="20" dirty="0">
                <a:latin typeface="Arial"/>
                <a:cs typeface="Arial"/>
              </a:rPr>
              <a:t>a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495" name="object 495"/>
          <p:cNvSpPr txBox="1"/>
          <p:nvPr/>
        </p:nvSpPr>
        <p:spPr>
          <a:xfrm rot="19920000">
            <a:off x="5713715" y="4472075"/>
            <a:ext cx="203061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15" dirty="0">
                <a:latin typeface="Arial"/>
                <a:cs typeface="Arial"/>
              </a:rPr>
              <a:t>i</a:t>
            </a:r>
            <a:r>
              <a:rPr sz="400" spc="10" dirty="0">
                <a:latin typeface="Arial"/>
                <a:cs typeface="Arial"/>
              </a:rPr>
              <a:t>cc</a:t>
            </a:r>
            <a:r>
              <a:rPr sz="400" spc="25" dirty="0">
                <a:latin typeface="Arial"/>
                <a:cs typeface="Arial"/>
              </a:rPr>
              <a:t>ad</a:t>
            </a:r>
            <a:r>
              <a:rPr sz="400" spc="-15" dirty="0">
                <a:latin typeface="Arial"/>
                <a:cs typeface="Arial"/>
              </a:rPr>
              <a:t>ill</a:t>
            </a:r>
            <a:r>
              <a:rPr sz="400" spc="50" dirty="0">
                <a:latin typeface="Arial"/>
                <a:cs typeface="Arial"/>
              </a:rPr>
              <a:t>y</a:t>
            </a:r>
            <a:endParaRPr sz="400">
              <a:latin typeface="Arial"/>
              <a:cs typeface="Arial"/>
            </a:endParaRPr>
          </a:p>
        </p:txBody>
      </p:sp>
      <p:sp>
        <p:nvSpPr>
          <p:cNvPr id="496" name="object 496"/>
          <p:cNvSpPr txBox="1"/>
          <p:nvPr/>
        </p:nvSpPr>
        <p:spPr>
          <a:xfrm rot="19980000">
            <a:off x="5682966" y="4526109"/>
            <a:ext cx="64147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0" dirty="0">
                <a:latin typeface="Arial"/>
                <a:cs typeface="Arial"/>
              </a:rPr>
              <a:t>P</a:t>
            </a:r>
            <a:endParaRPr sz="400">
              <a:latin typeface="Arial"/>
              <a:cs typeface="Arial"/>
            </a:endParaRPr>
          </a:p>
        </p:txBody>
      </p:sp>
      <p:sp>
        <p:nvSpPr>
          <p:cNvPr id="497" name="object 497"/>
          <p:cNvSpPr txBox="1"/>
          <p:nvPr/>
        </p:nvSpPr>
        <p:spPr>
          <a:xfrm rot="3420000">
            <a:off x="7438650" y="4102847"/>
            <a:ext cx="90678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dirty="0">
                <a:latin typeface="Arial"/>
                <a:cs typeface="Arial"/>
              </a:rPr>
              <a:t>H</a:t>
            </a:r>
            <a:r>
              <a:rPr sz="400" spc="35" dirty="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498" name="object 498"/>
          <p:cNvSpPr txBox="1"/>
          <p:nvPr/>
        </p:nvSpPr>
        <p:spPr>
          <a:xfrm rot="3360000">
            <a:off x="7455031" y="4211928"/>
            <a:ext cx="199394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dirty="0">
                <a:latin typeface="Arial"/>
                <a:cs typeface="Arial"/>
              </a:rPr>
              <a:t>y</a:t>
            </a:r>
            <a:r>
              <a:rPr sz="400" spc="40" dirty="0">
                <a:latin typeface="Arial"/>
                <a:cs typeface="Arial"/>
              </a:rPr>
              <a:t>m</a:t>
            </a:r>
            <a:r>
              <a:rPr sz="400" spc="20" dirty="0">
                <a:latin typeface="Arial"/>
                <a:cs typeface="Arial"/>
              </a:rPr>
              <a:t>a</a:t>
            </a:r>
            <a:r>
              <a:rPr sz="400" spc="25" dirty="0">
                <a:latin typeface="Arial"/>
                <a:cs typeface="Arial"/>
              </a:rPr>
              <a:t>r</a:t>
            </a:r>
            <a:r>
              <a:rPr sz="400" dirty="0">
                <a:latin typeface="Arial"/>
                <a:cs typeface="Arial"/>
              </a:rPr>
              <a:t>k</a:t>
            </a:r>
            <a:r>
              <a:rPr sz="400" spc="40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499" name="object 499"/>
          <p:cNvSpPr txBox="1"/>
          <p:nvPr/>
        </p:nvSpPr>
        <p:spPr>
          <a:xfrm rot="3420000">
            <a:off x="7582475" y="4300367"/>
            <a:ext cx="58959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5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4349259" y="51928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5600"/>
                </a:moveTo>
                <a:lnTo>
                  <a:pt x="8229" y="18072"/>
                </a:lnTo>
                <a:lnTo>
                  <a:pt x="13817" y="14338"/>
                </a:lnTo>
                <a:lnTo>
                  <a:pt x="15900" y="12979"/>
                </a:lnTo>
                <a:lnTo>
                  <a:pt x="17145" y="11404"/>
                </a:lnTo>
                <a:lnTo>
                  <a:pt x="17551" y="9588"/>
                </a:lnTo>
                <a:lnTo>
                  <a:pt x="17995" y="7721"/>
                </a:lnTo>
                <a:lnTo>
                  <a:pt x="11531" y="342"/>
                </a:lnTo>
                <a:lnTo>
                  <a:pt x="9664" y="0"/>
                </a:lnTo>
                <a:lnTo>
                  <a:pt x="7696" y="508"/>
                </a:lnTo>
                <a:lnTo>
                  <a:pt x="5600" y="1866"/>
                </a:lnTo>
                <a:lnTo>
                  <a:pt x="0" y="560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342389" y="5187654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4" h="43179">
                <a:moveTo>
                  <a:pt x="0" y="10033"/>
                </a:moveTo>
                <a:lnTo>
                  <a:pt x="10007" y="3416"/>
                </a:lnTo>
                <a:lnTo>
                  <a:pt x="13741" y="1003"/>
                </a:lnTo>
                <a:lnTo>
                  <a:pt x="17106" y="0"/>
                </a:lnTo>
                <a:lnTo>
                  <a:pt x="20091" y="457"/>
                </a:lnTo>
                <a:lnTo>
                  <a:pt x="23088" y="850"/>
                </a:lnTo>
                <a:lnTo>
                  <a:pt x="25653" y="2692"/>
                </a:lnTo>
                <a:lnTo>
                  <a:pt x="27812" y="5956"/>
                </a:lnTo>
                <a:lnTo>
                  <a:pt x="29959" y="9245"/>
                </a:lnTo>
                <a:lnTo>
                  <a:pt x="30632" y="12319"/>
                </a:lnTo>
                <a:lnTo>
                  <a:pt x="29844" y="15201"/>
                </a:lnTo>
                <a:lnTo>
                  <a:pt x="29044" y="18084"/>
                </a:lnTo>
                <a:lnTo>
                  <a:pt x="26796" y="20764"/>
                </a:lnTo>
                <a:lnTo>
                  <a:pt x="23063" y="23177"/>
                </a:lnTo>
                <a:lnTo>
                  <a:pt x="17475" y="26911"/>
                </a:lnTo>
                <a:lnTo>
                  <a:pt x="26200" y="40220"/>
                </a:lnTo>
                <a:lnTo>
                  <a:pt x="21793" y="43103"/>
                </a:lnTo>
                <a:lnTo>
                  <a:pt x="0" y="1003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374848" y="5185533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0" y="2717"/>
                </a:moveTo>
                <a:lnTo>
                  <a:pt x="4152" y="0"/>
                </a:lnTo>
                <a:lnTo>
                  <a:pt x="20434" y="24764"/>
                </a:lnTo>
                <a:lnTo>
                  <a:pt x="16281" y="27482"/>
                </a:lnTo>
                <a:lnTo>
                  <a:pt x="0" y="2717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368486" y="5175868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2717"/>
                </a:moveTo>
                <a:lnTo>
                  <a:pt x="4165" y="0"/>
                </a:lnTo>
                <a:lnTo>
                  <a:pt x="7543" y="5168"/>
                </a:lnTo>
                <a:lnTo>
                  <a:pt x="3390" y="7886"/>
                </a:lnTo>
                <a:lnTo>
                  <a:pt x="0" y="2717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386663" y="5171568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4" h="33020">
                <a:moveTo>
                  <a:pt x="15722" y="0"/>
                </a:moveTo>
                <a:lnTo>
                  <a:pt x="18186" y="3809"/>
                </a:lnTo>
                <a:lnTo>
                  <a:pt x="16649" y="3936"/>
                </a:lnTo>
                <a:lnTo>
                  <a:pt x="15214" y="4190"/>
                </a:lnTo>
                <a:lnTo>
                  <a:pt x="13855" y="4584"/>
                </a:lnTo>
                <a:lnTo>
                  <a:pt x="12496" y="4978"/>
                </a:lnTo>
                <a:lnTo>
                  <a:pt x="11226" y="5575"/>
                </a:lnTo>
                <a:lnTo>
                  <a:pt x="10045" y="6362"/>
                </a:lnTo>
                <a:lnTo>
                  <a:pt x="7391" y="8115"/>
                </a:lnTo>
                <a:lnTo>
                  <a:pt x="5867" y="10325"/>
                </a:lnTo>
                <a:lnTo>
                  <a:pt x="5460" y="12966"/>
                </a:lnTo>
                <a:lnTo>
                  <a:pt x="5079" y="15646"/>
                </a:lnTo>
                <a:lnTo>
                  <a:pt x="5867" y="18465"/>
                </a:lnTo>
                <a:lnTo>
                  <a:pt x="7835" y="21450"/>
                </a:lnTo>
                <a:lnTo>
                  <a:pt x="9804" y="24498"/>
                </a:lnTo>
                <a:lnTo>
                  <a:pt x="12077" y="26415"/>
                </a:lnTo>
                <a:lnTo>
                  <a:pt x="14617" y="27139"/>
                </a:lnTo>
                <a:lnTo>
                  <a:pt x="17208" y="27812"/>
                </a:lnTo>
                <a:lnTo>
                  <a:pt x="19837" y="27279"/>
                </a:lnTo>
                <a:lnTo>
                  <a:pt x="28193" y="19164"/>
                </a:lnTo>
                <a:lnTo>
                  <a:pt x="30733" y="22974"/>
                </a:lnTo>
                <a:lnTo>
                  <a:pt x="29921" y="24231"/>
                </a:lnTo>
                <a:lnTo>
                  <a:pt x="29032" y="25399"/>
                </a:lnTo>
                <a:lnTo>
                  <a:pt x="28016" y="26454"/>
                </a:lnTo>
                <a:lnTo>
                  <a:pt x="27000" y="27533"/>
                </a:lnTo>
                <a:lnTo>
                  <a:pt x="25768" y="28498"/>
                </a:lnTo>
                <a:lnTo>
                  <a:pt x="24371" y="29336"/>
                </a:lnTo>
                <a:lnTo>
                  <a:pt x="20573" y="31838"/>
                </a:lnTo>
                <a:lnTo>
                  <a:pt x="16827" y="32626"/>
                </a:lnTo>
                <a:lnTo>
                  <a:pt x="13093" y="31711"/>
                </a:lnTo>
                <a:lnTo>
                  <a:pt x="9359" y="30822"/>
                </a:lnTo>
                <a:lnTo>
                  <a:pt x="6184" y="28320"/>
                </a:lnTo>
                <a:lnTo>
                  <a:pt x="3505" y="24244"/>
                </a:lnTo>
                <a:lnTo>
                  <a:pt x="927" y="20243"/>
                </a:lnTo>
                <a:lnTo>
                  <a:pt x="0" y="16357"/>
                </a:lnTo>
                <a:lnTo>
                  <a:pt x="711" y="12636"/>
                </a:lnTo>
                <a:lnTo>
                  <a:pt x="1384" y="8864"/>
                </a:lnTo>
                <a:lnTo>
                  <a:pt x="3682" y="5676"/>
                </a:lnTo>
                <a:lnTo>
                  <a:pt x="7581" y="3136"/>
                </a:lnTo>
                <a:lnTo>
                  <a:pt x="8826" y="2285"/>
                </a:lnTo>
                <a:lnTo>
                  <a:pt x="10121" y="1612"/>
                </a:lnTo>
                <a:lnTo>
                  <a:pt x="11480" y="1104"/>
                </a:lnTo>
                <a:lnTo>
                  <a:pt x="12839" y="546"/>
                </a:lnTo>
                <a:lnTo>
                  <a:pt x="14236" y="165"/>
                </a:lnTo>
                <a:lnTo>
                  <a:pt x="15722" y="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409406" y="5156790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4" h="33020">
                <a:moveTo>
                  <a:pt x="15811" y="0"/>
                </a:moveTo>
                <a:lnTo>
                  <a:pt x="18275" y="3810"/>
                </a:lnTo>
                <a:lnTo>
                  <a:pt x="16738" y="3949"/>
                </a:lnTo>
                <a:lnTo>
                  <a:pt x="15303" y="4216"/>
                </a:lnTo>
                <a:lnTo>
                  <a:pt x="13944" y="4660"/>
                </a:lnTo>
                <a:lnTo>
                  <a:pt x="12585" y="5067"/>
                </a:lnTo>
                <a:lnTo>
                  <a:pt x="11315" y="5664"/>
                </a:lnTo>
                <a:lnTo>
                  <a:pt x="10134" y="6451"/>
                </a:lnTo>
                <a:lnTo>
                  <a:pt x="7480" y="8140"/>
                </a:lnTo>
                <a:lnTo>
                  <a:pt x="5956" y="10325"/>
                </a:lnTo>
                <a:lnTo>
                  <a:pt x="5549" y="12979"/>
                </a:lnTo>
                <a:lnTo>
                  <a:pt x="5168" y="15582"/>
                </a:lnTo>
                <a:lnTo>
                  <a:pt x="5956" y="18402"/>
                </a:lnTo>
                <a:lnTo>
                  <a:pt x="7924" y="21450"/>
                </a:lnTo>
                <a:lnTo>
                  <a:pt x="9893" y="24511"/>
                </a:lnTo>
                <a:lnTo>
                  <a:pt x="12166" y="26416"/>
                </a:lnTo>
                <a:lnTo>
                  <a:pt x="14706" y="27139"/>
                </a:lnTo>
                <a:lnTo>
                  <a:pt x="17259" y="27813"/>
                </a:lnTo>
                <a:lnTo>
                  <a:pt x="19837" y="27305"/>
                </a:lnTo>
                <a:lnTo>
                  <a:pt x="28282" y="19253"/>
                </a:lnTo>
                <a:lnTo>
                  <a:pt x="30734" y="23063"/>
                </a:lnTo>
                <a:lnTo>
                  <a:pt x="16738" y="32626"/>
                </a:lnTo>
                <a:lnTo>
                  <a:pt x="13004" y="31711"/>
                </a:lnTo>
                <a:lnTo>
                  <a:pt x="0" y="16344"/>
                </a:lnTo>
                <a:lnTo>
                  <a:pt x="723" y="12547"/>
                </a:lnTo>
                <a:lnTo>
                  <a:pt x="14325" y="228"/>
                </a:lnTo>
                <a:lnTo>
                  <a:pt x="15811" y="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441926" y="5155116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6845" y="2628"/>
                </a:moveTo>
                <a:lnTo>
                  <a:pt x="3555" y="4787"/>
                </a:lnTo>
                <a:lnTo>
                  <a:pt x="1523" y="6654"/>
                </a:lnTo>
                <a:lnTo>
                  <a:pt x="736" y="8229"/>
                </a:lnTo>
                <a:lnTo>
                  <a:pt x="0" y="9817"/>
                </a:lnTo>
                <a:lnTo>
                  <a:pt x="190" y="11518"/>
                </a:lnTo>
                <a:lnTo>
                  <a:pt x="1333" y="13309"/>
                </a:lnTo>
                <a:lnTo>
                  <a:pt x="2285" y="14795"/>
                </a:lnTo>
                <a:lnTo>
                  <a:pt x="3492" y="15646"/>
                </a:lnTo>
                <a:lnTo>
                  <a:pt x="4978" y="15849"/>
                </a:lnTo>
                <a:lnTo>
                  <a:pt x="6502" y="16090"/>
                </a:lnTo>
                <a:lnTo>
                  <a:pt x="13715" y="8648"/>
                </a:lnTo>
                <a:lnTo>
                  <a:pt x="14058" y="6172"/>
                </a:lnTo>
                <a:lnTo>
                  <a:pt x="13334" y="3606"/>
                </a:lnTo>
                <a:lnTo>
                  <a:pt x="11595" y="927"/>
                </a:lnTo>
                <a:lnTo>
                  <a:pt x="10998" y="0"/>
                </a:lnTo>
                <a:lnTo>
                  <a:pt x="6845" y="262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430534" y="5143293"/>
            <a:ext cx="34925" cy="33020"/>
          </a:xfrm>
          <a:custGeom>
            <a:avLst/>
            <a:gdLst/>
            <a:ahLst/>
            <a:cxnLst/>
            <a:rect l="l" t="t" r="r" b="b"/>
            <a:pathLst>
              <a:path w="34925" h="33020">
                <a:moveTo>
                  <a:pt x="25272" y="7505"/>
                </a:moveTo>
                <a:lnTo>
                  <a:pt x="34518" y="21742"/>
                </a:lnTo>
                <a:lnTo>
                  <a:pt x="30530" y="24371"/>
                </a:lnTo>
                <a:lnTo>
                  <a:pt x="28066" y="20561"/>
                </a:lnTo>
                <a:lnTo>
                  <a:pt x="28117" y="22656"/>
                </a:lnTo>
                <a:lnTo>
                  <a:pt x="27673" y="24523"/>
                </a:lnTo>
                <a:lnTo>
                  <a:pt x="26708" y="26149"/>
                </a:lnTo>
                <a:lnTo>
                  <a:pt x="25742" y="27812"/>
                </a:lnTo>
                <a:lnTo>
                  <a:pt x="24282" y="29273"/>
                </a:lnTo>
                <a:lnTo>
                  <a:pt x="22301" y="30568"/>
                </a:lnTo>
                <a:lnTo>
                  <a:pt x="19761" y="32257"/>
                </a:lnTo>
                <a:lnTo>
                  <a:pt x="17233" y="32892"/>
                </a:lnTo>
                <a:lnTo>
                  <a:pt x="14757" y="32423"/>
                </a:lnTo>
                <a:lnTo>
                  <a:pt x="12318" y="31927"/>
                </a:lnTo>
                <a:lnTo>
                  <a:pt x="10350" y="30454"/>
                </a:lnTo>
                <a:lnTo>
                  <a:pt x="8826" y="28016"/>
                </a:lnTo>
                <a:lnTo>
                  <a:pt x="7023" y="25260"/>
                </a:lnTo>
                <a:lnTo>
                  <a:pt x="14592" y="12331"/>
                </a:lnTo>
                <a:lnTo>
                  <a:pt x="20358" y="8597"/>
                </a:lnTo>
                <a:lnTo>
                  <a:pt x="20104" y="8178"/>
                </a:lnTo>
                <a:lnTo>
                  <a:pt x="18910" y="6375"/>
                </a:lnTo>
                <a:lnTo>
                  <a:pt x="17322" y="5359"/>
                </a:lnTo>
                <a:lnTo>
                  <a:pt x="15354" y="5118"/>
                </a:lnTo>
                <a:lnTo>
                  <a:pt x="13423" y="4851"/>
                </a:lnTo>
                <a:lnTo>
                  <a:pt x="11366" y="5448"/>
                </a:lnTo>
                <a:lnTo>
                  <a:pt x="9156" y="6908"/>
                </a:lnTo>
                <a:lnTo>
                  <a:pt x="7696" y="7810"/>
                </a:lnTo>
                <a:lnTo>
                  <a:pt x="6426" y="8889"/>
                </a:lnTo>
                <a:lnTo>
                  <a:pt x="5346" y="10121"/>
                </a:lnTo>
                <a:lnTo>
                  <a:pt x="4229" y="11315"/>
                </a:lnTo>
                <a:lnTo>
                  <a:pt x="3225" y="12649"/>
                </a:lnTo>
                <a:lnTo>
                  <a:pt x="2374" y="14109"/>
                </a:lnTo>
                <a:lnTo>
                  <a:pt x="0" y="10388"/>
                </a:lnTo>
                <a:lnTo>
                  <a:pt x="1142" y="8813"/>
                </a:lnTo>
                <a:lnTo>
                  <a:pt x="2336" y="7416"/>
                </a:lnTo>
                <a:lnTo>
                  <a:pt x="3568" y="6222"/>
                </a:lnTo>
                <a:lnTo>
                  <a:pt x="4749" y="5041"/>
                </a:lnTo>
                <a:lnTo>
                  <a:pt x="6019" y="4025"/>
                </a:lnTo>
                <a:lnTo>
                  <a:pt x="7378" y="3174"/>
                </a:lnTo>
                <a:lnTo>
                  <a:pt x="10947" y="800"/>
                </a:lnTo>
                <a:lnTo>
                  <a:pt x="14185" y="0"/>
                </a:lnTo>
                <a:lnTo>
                  <a:pt x="17132" y="711"/>
                </a:lnTo>
                <a:lnTo>
                  <a:pt x="20116" y="1460"/>
                </a:lnTo>
                <a:lnTo>
                  <a:pt x="22834" y="3721"/>
                </a:lnTo>
                <a:lnTo>
                  <a:pt x="25272" y="750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459452" y="5112077"/>
            <a:ext cx="34290" cy="45720"/>
          </a:xfrm>
          <a:custGeom>
            <a:avLst/>
            <a:gdLst/>
            <a:ahLst/>
            <a:cxnLst/>
            <a:rect l="l" t="t" r="r" b="b"/>
            <a:pathLst>
              <a:path w="34289" h="45720">
                <a:moveTo>
                  <a:pt x="16243" y="16116"/>
                </a:moveTo>
                <a:lnTo>
                  <a:pt x="7505" y="2628"/>
                </a:lnTo>
                <a:lnTo>
                  <a:pt x="11569" y="0"/>
                </a:lnTo>
                <a:lnTo>
                  <a:pt x="33959" y="34607"/>
                </a:lnTo>
                <a:lnTo>
                  <a:pt x="29895" y="37223"/>
                </a:lnTo>
                <a:lnTo>
                  <a:pt x="27431" y="33413"/>
                </a:lnTo>
                <a:lnTo>
                  <a:pt x="27609" y="35509"/>
                </a:lnTo>
                <a:lnTo>
                  <a:pt x="27228" y="37363"/>
                </a:lnTo>
                <a:lnTo>
                  <a:pt x="26327" y="38925"/>
                </a:lnTo>
                <a:lnTo>
                  <a:pt x="25488" y="40512"/>
                </a:lnTo>
                <a:lnTo>
                  <a:pt x="24129" y="41897"/>
                </a:lnTo>
                <a:lnTo>
                  <a:pt x="22263" y="43078"/>
                </a:lnTo>
                <a:lnTo>
                  <a:pt x="19316" y="45072"/>
                </a:lnTo>
                <a:lnTo>
                  <a:pt x="3606" y="36550"/>
                </a:lnTo>
                <a:lnTo>
                  <a:pt x="1066" y="32651"/>
                </a:lnTo>
                <a:lnTo>
                  <a:pt x="0" y="28892"/>
                </a:lnTo>
                <a:lnTo>
                  <a:pt x="380" y="25272"/>
                </a:lnTo>
                <a:lnTo>
                  <a:pt x="787" y="21666"/>
                </a:lnTo>
                <a:lnTo>
                  <a:pt x="12623" y="14820"/>
                </a:lnTo>
                <a:lnTo>
                  <a:pt x="14414" y="15227"/>
                </a:lnTo>
                <a:lnTo>
                  <a:pt x="16243" y="1611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464570" y="5130188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60">
                <a:moveTo>
                  <a:pt x="2819" y="15646"/>
                </a:moveTo>
                <a:lnTo>
                  <a:pt x="4787" y="18694"/>
                </a:lnTo>
                <a:lnTo>
                  <a:pt x="6921" y="20688"/>
                </a:lnTo>
                <a:lnTo>
                  <a:pt x="9258" y="21577"/>
                </a:lnTo>
                <a:lnTo>
                  <a:pt x="11569" y="22491"/>
                </a:lnTo>
                <a:lnTo>
                  <a:pt x="13842" y="22237"/>
                </a:lnTo>
                <a:lnTo>
                  <a:pt x="16040" y="20815"/>
                </a:lnTo>
                <a:lnTo>
                  <a:pt x="18186" y="19456"/>
                </a:lnTo>
                <a:lnTo>
                  <a:pt x="19303" y="17551"/>
                </a:lnTo>
                <a:lnTo>
                  <a:pt x="19430" y="15049"/>
                </a:lnTo>
                <a:lnTo>
                  <a:pt x="19596" y="12496"/>
                </a:lnTo>
                <a:lnTo>
                  <a:pt x="10274" y="888"/>
                </a:lnTo>
                <a:lnTo>
                  <a:pt x="7950" y="0"/>
                </a:lnTo>
                <a:lnTo>
                  <a:pt x="0" y="9918"/>
                </a:lnTo>
                <a:lnTo>
                  <a:pt x="901" y="12649"/>
                </a:lnTo>
                <a:lnTo>
                  <a:pt x="2819" y="1564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484129" y="5114645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0" y="2628"/>
                </a:moveTo>
                <a:lnTo>
                  <a:pt x="4152" y="0"/>
                </a:lnTo>
                <a:lnTo>
                  <a:pt x="20269" y="24930"/>
                </a:lnTo>
                <a:lnTo>
                  <a:pt x="16116" y="27559"/>
                </a:lnTo>
                <a:lnTo>
                  <a:pt x="0" y="262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477856" y="5104981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2628"/>
                </a:moveTo>
                <a:lnTo>
                  <a:pt x="4152" y="0"/>
                </a:lnTo>
                <a:lnTo>
                  <a:pt x="7543" y="5168"/>
                </a:lnTo>
                <a:lnTo>
                  <a:pt x="3390" y="7797"/>
                </a:lnTo>
                <a:lnTo>
                  <a:pt x="0" y="262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486973" y="5099086"/>
            <a:ext cx="26670" cy="37465"/>
          </a:xfrm>
          <a:custGeom>
            <a:avLst/>
            <a:gdLst/>
            <a:ahLst/>
            <a:cxnLst/>
            <a:rect l="l" t="t" r="r" b="b"/>
            <a:pathLst>
              <a:path w="26670" h="37464">
                <a:moveTo>
                  <a:pt x="0" y="2628"/>
                </a:moveTo>
                <a:lnTo>
                  <a:pt x="4152" y="0"/>
                </a:lnTo>
                <a:lnTo>
                  <a:pt x="26543" y="34594"/>
                </a:lnTo>
                <a:lnTo>
                  <a:pt x="22390" y="37223"/>
                </a:lnTo>
                <a:lnTo>
                  <a:pt x="0" y="262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496090" y="5093192"/>
            <a:ext cx="26670" cy="37465"/>
          </a:xfrm>
          <a:custGeom>
            <a:avLst/>
            <a:gdLst/>
            <a:ahLst/>
            <a:cxnLst/>
            <a:rect l="l" t="t" r="r" b="b"/>
            <a:pathLst>
              <a:path w="26670" h="37464">
                <a:moveTo>
                  <a:pt x="0" y="2628"/>
                </a:moveTo>
                <a:lnTo>
                  <a:pt x="4152" y="0"/>
                </a:lnTo>
                <a:lnTo>
                  <a:pt x="26543" y="34594"/>
                </a:lnTo>
                <a:lnTo>
                  <a:pt x="22390" y="37223"/>
                </a:lnTo>
                <a:lnTo>
                  <a:pt x="0" y="262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08680" y="5086285"/>
            <a:ext cx="31750" cy="48895"/>
          </a:xfrm>
          <a:custGeom>
            <a:avLst/>
            <a:gdLst/>
            <a:ahLst/>
            <a:cxnLst/>
            <a:rect l="l" t="t" r="r" b="b"/>
            <a:pathLst>
              <a:path w="31750" h="48895">
                <a:moveTo>
                  <a:pt x="30530" y="34505"/>
                </a:moveTo>
                <a:lnTo>
                  <a:pt x="31254" y="38239"/>
                </a:lnTo>
                <a:lnTo>
                  <a:pt x="31330" y="40906"/>
                </a:lnTo>
                <a:lnTo>
                  <a:pt x="30784" y="42481"/>
                </a:lnTo>
                <a:lnTo>
                  <a:pt x="30213" y="44043"/>
                </a:lnTo>
                <a:lnTo>
                  <a:pt x="29032" y="45402"/>
                </a:lnTo>
                <a:lnTo>
                  <a:pt x="27228" y="46545"/>
                </a:lnTo>
                <a:lnTo>
                  <a:pt x="23837" y="48590"/>
                </a:lnTo>
                <a:lnTo>
                  <a:pt x="21716" y="45110"/>
                </a:lnTo>
                <a:lnTo>
                  <a:pt x="24168" y="43662"/>
                </a:lnTo>
                <a:lnTo>
                  <a:pt x="25298" y="42926"/>
                </a:lnTo>
                <a:lnTo>
                  <a:pt x="25996" y="42138"/>
                </a:lnTo>
                <a:lnTo>
                  <a:pt x="26288" y="41287"/>
                </a:lnTo>
                <a:lnTo>
                  <a:pt x="26568" y="40398"/>
                </a:lnTo>
                <a:lnTo>
                  <a:pt x="26479" y="38658"/>
                </a:lnTo>
                <a:lnTo>
                  <a:pt x="26034" y="36118"/>
                </a:lnTo>
                <a:lnTo>
                  <a:pt x="25615" y="33743"/>
                </a:lnTo>
                <a:lnTo>
                  <a:pt x="0" y="15176"/>
                </a:lnTo>
                <a:lnTo>
                  <a:pt x="4406" y="12458"/>
                </a:lnTo>
                <a:lnTo>
                  <a:pt x="24510" y="27381"/>
                </a:lnTo>
                <a:lnTo>
                  <a:pt x="20269" y="2705"/>
                </a:lnTo>
                <a:lnTo>
                  <a:pt x="24676" y="0"/>
                </a:lnTo>
                <a:lnTo>
                  <a:pt x="30530" y="3450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 txBox="1"/>
          <p:nvPr/>
        </p:nvSpPr>
        <p:spPr>
          <a:xfrm rot="19620000">
            <a:off x="4030983" y="5266530"/>
            <a:ext cx="416976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10" dirty="0">
                <a:latin typeface="Arial"/>
                <a:cs typeface="Arial"/>
              </a:rPr>
              <a:t>illy               </a:t>
            </a:r>
            <a:r>
              <a:rPr sz="400" spc="110" dirty="0">
                <a:latin typeface="Arial"/>
                <a:cs typeface="Arial"/>
              </a:rPr>
              <a:t> </a:t>
            </a:r>
            <a:r>
              <a:rPr sz="400" spc="5" dirty="0">
                <a:latin typeface="Arial"/>
                <a:cs typeface="Arial"/>
              </a:rPr>
              <a:t>Pic</a:t>
            </a:r>
            <a:endParaRPr sz="400">
              <a:latin typeface="Arial"/>
              <a:cs typeface="Arial"/>
            </a:endParaRPr>
          </a:p>
        </p:txBody>
      </p:sp>
      <p:sp>
        <p:nvSpPr>
          <p:cNvPr id="516" name="object 516"/>
          <p:cNvSpPr txBox="1"/>
          <p:nvPr/>
        </p:nvSpPr>
        <p:spPr>
          <a:xfrm rot="19680000">
            <a:off x="4393512" y="5119708"/>
            <a:ext cx="141165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" dirty="0">
                <a:latin typeface="Arial"/>
                <a:cs typeface="Arial"/>
              </a:rPr>
              <a:t>c</a:t>
            </a:r>
            <a:r>
              <a:rPr sz="400" spc="20" dirty="0">
                <a:latin typeface="Arial"/>
                <a:cs typeface="Arial"/>
              </a:rPr>
              <a:t>ad</a:t>
            </a:r>
            <a:r>
              <a:rPr sz="400" spc="-20" dirty="0">
                <a:latin typeface="Arial"/>
                <a:cs typeface="Arial"/>
              </a:rPr>
              <a:t>i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517" name="object 517"/>
          <p:cNvSpPr txBox="1"/>
          <p:nvPr/>
        </p:nvSpPr>
        <p:spPr>
          <a:xfrm rot="19740000">
            <a:off x="4496394" y="5078919"/>
            <a:ext cx="63816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50" dirty="0">
                <a:latin typeface="Arial"/>
                <a:cs typeface="Arial"/>
              </a:rPr>
              <a:t>y</a:t>
            </a:r>
            <a:endParaRPr sz="400">
              <a:latin typeface="Arial"/>
              <a:cs typeface="Arial"/>
            </a:endParaRPr>
          </a:p>
        </p:txBody>
      </p:sp>
      <p:sp>
        <p:nvSpPr>
          <p:cNvPr id="518" name="object 518"/>
          <p:cNvSpPr txBox="1"/>
          <p:nvPr/>
        </p:nvSpPr>
        <p:spPr>
          <a:xfrm rot="19860000">
            <a:off x="5954779" y="4271645"/>
            <a:ext cx="234414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15" dirty="0">
                <a:latin typeface="Arial"/>
                <a:cs typeface="Arial"/>
              </a:rPr>
              <a:t>P</a:t>
            </a:r>
            <a:r>
              <a:rPr sz="400" spc="-10" dirty="0">
                <a:latin typeface="Arial"/>
                <a:cs typeface="Arial"/>
              </a:rPr>
              <a:t>i</a:t>
            </a:r>
            <a:r>
              <a:rPr sz="400" spc="10" dirty="0">
                <a:latin typeface="Arial"/>
                <a:cs typeface="Arial"/>
              </a:rPr>
              <a:t>cc</a:t>
            </a:r>
            <a:r>
              <a:rPr sz="400" spc="25" dirty="0">
                <a:latin typeface="Arial"/>
                <a:cs typeface="Arial"/>
              </a:rPr>
              <a:t>ad</a:t>
            </a:r>
            <a:r>
              <a:rPr sz="400" spc="-10" dirty="0">
                <a:latin typeface="Arial"/>
                <a:cs typeface="Arial"/>
              </a:rPr>
              <a:t>i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-10" dirty="0">
                <a:latin typeface="Arial"/>
                <a:cs typeface="Arial"/>
              </a:rPr>
              <a:t>l</a:t>
            </a:r>
            <a:r>
              <a:rPr sz="400" spc="50" dirty="0">
                <a:latin typeface="Arial"/>
                <a:cs typeface="Arial"/>
              </a:rPr>
              <a:t>y</a:t>
            </a:r>
            <a:endParaRPr sz="400">
              <a:latin typeface="Arial"/>
              <a:cs typeface="Arial"/>
            </a:endParaRPr>
          </a:p>
        </p:txBody>
      </p:sp>
      <p:sp>
        <p:nvSpPr>
          <p:cNvPr id="519" name="object 519"/>
          <p:cNvSpPr txBox="1"/>
          <p:nvPr/>
        </p:nvSpPr>
        <p:spPr>
          <a:xfrm rot="3660000">
            <a:off x="5033366" y="3404559"/>
            <a:ext cx="305279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40" dirty="0">
                <a:latin typeface="Arial"/>
                <a:cs typeface="Arial"/>
              </a:rPr>
              <a:t>R</a:t>
            </a:r>
            <a:r>
              <a:rPr sz="400" spc="25" dirty="0">
                <a:latin typeface="Arial"/>
                <a:cs typeface="Arial"/>
              </a:rPr>
              <a:t>egen</a:t>
            </a:r>
            <a:r>
              <a:rPr sz="400" spc="55" dirty="0">
                <a:latin typeface="Arial"/>
                <a:cs typeface="Arial"/>
              </a:rPr>
              <a:t>t</a:t>
            </a:r>
            <a:r>
              <a:rPr sz="400" spc="-30" dirty="0">
                <a:latin typeface="Arial"/>
                <a:cs typeface="Arial"/>
              </a:rPr>
              <a:t> </a:t>
            </a:r>
            <a:r>
              <a:rPr sz="400" spc="-20" dirty="0">
                <a:latin typeface="Arial"/>
                <a:cs typeface="Arial"/>
              </a:rPr>
              <a:t>S</a:t>
            </a:r>
            <a:r>
              <a:rPr sz="400" spc="10" dirty="0">
                <a:latin typeface="Arial"/>
                <a:cs typeface="Arial"/>
              </a:rPr>
              <a:t>t</a:t>
            </a:r>
            <a:r>
              <a:rPr sz="400" spc="30" dirty="0">
                <a:latin typeface="Arial"/>
                <a:cs typeface="Arial"/>
              </a:rPr>
              <a:t>r</a:t>
            </a:r>
            <a:r>
              <a:rPr sz="400" spc="40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520" name="object 520"/>
          <p:cNvSpPr txBox="1"/>
          <p:nvPr/>
        </p:nvSpPr>
        <p:spPr>
          <a:xfrm rot="3480000">
            <a:off x="5233351" y="3550237"/>
            <a:ext cx="6482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0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521" name="object 521"/>
          <p:cNvSpPr txBox="1"/>
          <p:nvPr/>
        </p:nvSpPr>
        <p:spPr>
          <a:xfrm rot="3300000">
            <a:off x="5250827" y="3572602"/>
            <a:ext cx="5872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5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522" name="object 522"/>
          <p:cNvSpPr txBox="1"/>
          <p:nvPr/>
        </p:nvSpPr>
        <p:spPr>
          <a:xfrm rot="600000">
            <a:off x="6795092" y="3775400"/>
            <a:ext cx="6695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5" dirty="0">
                <a:latin typeface="Arial"/>
                <a:cs typeface="Arial"/>
              </a:rPr>
              <a:t>C</a:t>
            </a:r>
            <a:endParaRPr sz="400">
              <a:latin typeface="Arial"/>
              <a:cs typeface="Arial"/>
            </a:endParaRPr>
          </a:p>
        </p:txBody>
      </p:sp>
      <p:sp>
        <p:nvSpPr>
          <p:cNvPr id="523" name="object 523"/>
          <p:cNvSpPr txBox="1"/>
          <p:nvPr/>
        </p:nvSpPr>
        <p:spPr>
          <a:xfrm rot="480000">
            <a:off x="6826253" y="3780482"/>
            <a:ext cx="6448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35" dirty="0"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524" name="object 524"/>
          <p:cNvSpPr txBox="1"/>
          <p:nvPr/>
        </p:nvSpPr>
        <p:spPr>
          <a:xfrm rot="360000">
            <a:off x="6858698" y="3784685"/>
            <a:ext cx="63490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50" dirty="0">
                <a:latin typeface="Arial"/>
                <a:cs typeface="Arial"/>
              </a:rPr>
              <a:t>v</a:t>
            </a:r>
            <a:endParaRPr sz="400">
              <a:latin typeface="Arial"/>
              <a:cs typeface="Arial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6888900" y="3772563"/>
            <a:ext cx="59690" cy="806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400" spc="40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526" name="object 526"/>
          <p:cNvSpPr txBox="1"/>
          <p:nvPr/>
        </p:nvSpPr>
        <p:spPr>
          <a:xfrm rot="21360000">
            <a:off x="6923237" y="3783700"/>
            <a:ext cx="77230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25" dirty="0">
                <a:latin typeface="Arial"/>
                <a:cs typeface="Arial"/>
              </a:rPr>
              <a:t>n</a:t>
            </a:r>
            <a:r>
              <a:rPr sz="400" spc="5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527" name="object 527"/>
          <p:cNvSpPr txBox="1"/>
          <p:nvPr/>
        </p:nvSpPr>
        <p:spPr>
          <a:xfrm rot="21240000">
            <a:off x="6965347" y="3780917"/>
            <a:ext cx="59201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0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528" name="object 528"/>
          <p:cNvSpPr txBox="1"/>
          <p:nvPr/>
        </p:nvSpPr>
        <p:spPr>
          <a:xfrm rot="21180000">
            <a:off x="6998698" y="3772069"/>
            <a:ext cx="127248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0" dirty="0">
                <a:latin typeface="Arial"/>
                <a:cs typeface="Arial"/>
              </a:rPr>
              <a:t>y</a:t>
            </a:r>
            <a:r>
              <a:rPr sz="400" spc="-25" dirty="0">
                <a:latin typeface="Arial"/>
                <a:cs typeface="Arial"/>
              </a:rPr>
              <a:t> </a:t>
            </a:r>
            <a:r>
              <a:rPr sz="400" spc="-20" dirty="0">
                <a:latin typeface="Arial"/>
                <a:cs typeface="Arial"/>
              </a:rPr>
              <a:t>S</a:t>
            </a:r>
            <a:r>
              <a:rPr sz="400" spc="10" dirty="0">
                <a:latin typeface="Arial"/>
                <a:cs typeface="Arial"/>
              </a:rPr>
              <a:t>t</a:t>
            </a:r>
            <a:r>
              <a:rPr sz="400" spc="40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529" name="object 529"/>
          <p:cNvSpPr txBox="1"/>
          <p:nvPr/>
        </p:nvSpPr>
        <p:spPr>
          <a:xfrm rot="21000000">
            <a:off x="7103173" y="3762022"/>
            <a:ext cx="6448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0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530" name="object 530"/>
          <p:cNvSpPr txBox="1"/>
          <p:nvPr/>
        </p:nvSpPr>
        <p:spPr>
          <a:xfrm rot="20880000">
            <a:off x="7144669" y="3723201"/>
            <a:ext cx="343459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40" dirty="0">
                <a:latin typeface="Arial"/>
                <a:cs typeface="Arial"/>
              </a:rPr>
              <a:t>et   </a:t>
            </a:r>
            <a:r>
              <a:rPr sz="400" spc="185" dirty="0">
                <a:latin typeface="Arial"/>
                <a:cs typeface="Arial"/>
              </a:rPr>
              <a:t> </a:t>
            </a:r>
            <a:r>
              <a:rPr sz="525" spc="30" baseline="7936" dirty="0">
                <a:latin typeface="Arial"/>
                <a:cs typeface="Arial"/>
              </a:rPr>
              <a:t>Coventr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4392880" y="4288246"/>
            <a:ext cx="537809" cy="34838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 txBox="1"/>
          <p:nvPr/>
        </p:nvSpPr>
        <p:spPr>
          <a:xfrm rot="3420000">
            <a:off x="4317460" y="4440089"/>
            <a:ext cx="39168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sz="350" spc="10" dirty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350" spc="5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350" dirty="0">
                <a:solidFill>
                  <a:srgbClr val="212121"/>
                </a:solidFill>
                <a:latin typeface="Arial"/>
                <a:cs typeface="Arial"/>
              </a:rPr>
              <a:t>li</a:t>
            </a:r>
            <a:r>
              <a:rPr sz="350" spc="10" dirty="0">
                <a:solidFill>
                  <a:srgbClr val="212121"/>
                </a:solidFill>
                <a:latin typeface="Arial"/>
                <a:cs typeface="Arial"/>
              </a:rPr>
              <a:t>ng</a:t>
            </a:r>
            <a:r>
              <a:rPr sz="350" spc="25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350" spc="45" dirty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35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350" spc="5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350" spc="-10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350" spc="10" dirty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350" spc="40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533" name="object 533"/>
          <p:cNvSpPr txBox="1"/>
          <p:nvPr/>
        </p:nvSpPr>
        <p:spPr>
          <a:xfrm rot="3660000">
            <a:off x="5888648" y="4556394"/>
            <a:ext cx="28489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7" baseline="7936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525" spc="7" baseline="7936" dirty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350" spc="5" dirty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350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350" spc="-15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350" spc="45" dirty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35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50" spc="-30" dirty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350" spc="-5" dirty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350" spc="1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350" spc="-15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350" spc="40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534" name="object 534"/>
          <p:cNvSpPr txBox="1"/>
          <p:nvPr/>
        </p:nvSpPr>
        <p:spPr>
          <a:xfrm rot="3300000">
            <a:off x="1794213" y="3448053"/>
            <a:ext cx="26302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95" dirty="0">
                <a:solidFill>
                  <a:srgbClr val="212121"/>
                </a:solidFill>
                <a:latin typeface="Arial"/>
                <a:cs typeface="Arial"/>
              </a:rPr>
              <a:t>J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350" spc="25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35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50" spc="-25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350" spc="25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350" spc="5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ee</a:t>
            </a:r>
            <a:r>
              <a:rPr sz="350" spc="50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0" y="2889895"/>
            <a:ext cx="18415" cy="36195"/>
          </a:xfrm>
          <a:custGeom>
            <a:avLst/>
            <a:gdLst/>
            <a:ahLst/>
            <a:cxnLst/>
            <a:rect l="l" t="t" r="r" b="b"/>
            <a:pathLst>
              <a:path w="18415" h="36194">
                <a:moveTo>
                  <a:pt x="0" y="31070"/>
                </a:moveTo>
                <a:lnTo>
                  <a:pt x="8467" y="19672"/>
                </a:lnTo>
                <a:lnTo>
                  <a:pt x="12365" y="0"/>
                </a:lnTo>
                <a:lnTo>
                  <a:pt x="18220" y="0"/>
                </a:lnTo>
                <a:lnTo>
                  <a:pt x="11349" y="35610"/>
                </a:lnTo>
                <a:lnTo>
                  <a:pt x="5495" y="35610"/>
                </a:lnTo>
                <a:lnTo>
                  <a:pt x="6689" y="30010"/>
                </a:lnTo>
                <a:lnTo>
                  <a:pt x="5025" y="32118"/>
                </a:lnTo>
                <a:lnTo>
                  <a:pt x="3056" y="33731"/>
                </a:lnTo>
                <a:lnTo>
                  <a:pt x="745" y="34848"/>
                </a:lnTo>
                <a:lnTo>
                  <a:pt x="0" y="35219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0586" y="2889049"/>
            <a:ext cx="33020" cy="37465"/>
          </a:xfrm>
          <a:custGeom>
            <a:avLst/>
            <a:gdLst/>
            <a:ahLst/>
            <a:cxnLst/>
            <a:rect l="l" t="t" r="r" b="b"/>
            <a:pathLst>
              <a:path w="33019" h="37464">
                <a:moveTo>
                  <a:pt x="32308" y="16103"/>
                </a:moveTo>
                <a:lnTo>
                  <a:pt x="28321" y="36448"/>
                </a:lnTo>
                <a:lnTo>
                  <a:pt x="22479" y="36448"/>
                </a:lnTo>
                <a:lnTo>
                  <a:pt x="23495" y="31026"/>
                </a:lnTo>
                <a:lnTo>
                  <a:pt x="21793" y="33197"/>
                </a:lnTo>
                <a:lnTo>
                  <a:pt x="19837" y="34810"/>
                </a:lnTo>
                <a:lnTo>
                  <a:pt x="17640" y="35864"/>
                </a:lnTo>
                <a:lnTo>
                  <a:pt x="15430" y="36880"/>
                </a:lnTo>
                <a:lnTo>
                  <a:pt x="13004" y="37388"/>
                </a:lnTo>
                <a:lnTo>
                  <a:pt x="10350" y="37388"/>
                </a:lnTo>
                <a:lnTo>
                  <a:pt x="7289" y="37388"/>
                </a:lnTo>
                <a:lnTo>
                  <a:pt x="4787" y="36448"/>
                </a:lnTo>
                <a:lnTo>
                  <a:pt x="2882" y="34594"/>
                </a:lnTo>
                <a:lnTo>
                  <a:pt x="952" y="32727"/>
                </a:lnTo>
                <a:lnTo>
                  <a:pt x="0" y="30352"/>
                </a:lnTo>
                <a:lnTo>
                  <a:pt x="0" y="27470"/>
                </a:lnTo>
                <a:lnTo>
                  <a:pt x="0" y="23291"/>
                </a:lnTo>
                <a:lnTo>
                  <a:pt x="1638" y="20002"/>
                </a:lnTo>
                <a:lnTo>
                  <a:pt x="4914" y="17640"/>
                </a:lnTo>
                <a:lnTo>
                  <a:pt x="8254" y="15214"/>
                </a:lnTo>
                <a:lnTo>
                  <a:pt x="12827" y="13982"/>
                </a:lnTo>
                <a:lnTo>
                  <a:pt x="18656" y="13982"/>
                </a:lnTo>
                <a:lnTo>
                  <a:pt x="26797" y="13982"/>
                </a:lnTo>
                <a:lnTo>
                  <a:pt x="27139" y="12369"/>
                </a:lnTo>
                <a:lnTo>
                  <a:pt x="27178" y="12204"/>
                </a:lnTo>
                <a:lnTo>
                  <a:pt x="27228" y="12039"/>
                </a:lnTo>
                <a:lnTo>
                  <a:pt x="27228" y="11861"/>
                </a:lnTo>
                <a:lnTo>
                  <a:pt x="27228" y="10934"/>
                </a:lnTo>
                <a:lnTo>
                  <a:pt x="27228" y="9029"/>
                </a:lnTo>
                <a:lnTo>
                  <a:pt x="26454" y="7543"/>
                </a:lnTo>
                <a:lnTo>
                  <a:pt x="24930" y="6527"/>
                </a:lnTo>
                <a:lnTo>
                  <a:pt x="23406" y="5460"/>
                </a:lnTo>
                <a:lnTo>
                  <a:pt x="21247" y="4914"/>
                </a:lnTo>
                <a:lnTo>
                  <a:pt x="18491" y="4914"/>
                </a:lnTo>
                <a:lnTo>
                  <a:pt x="16560" y="4914"/>
                </a:lnTo>
                <a:lnTo>
                  <a:pt x="14592" y="5168"/>
                </a:lnTo>
                <a:lnTo>
                  <a:pt x="12560" y="5676"/>
                </a:lnTo>
                <a:lnTo>
                  <a:pt x="10553" y="6184"/>
                </a:lnTo>
                <a:lnTo>
                  <a:pt x="8521" y="6921"/>
                </a:lnTo>
                <a:lnTo>
                  <a:pt x="6451" y="7886"/>
                </a:lnTo>
                <a:lnTo>
                  <a:pt x="7467" y="2451"/>
                </a:lnTo>
                <a:lnTo>
                  <a:pt x="18021" y="0"/>
                </a:lnTo>
                <a:lnTo>
                  <a:pt x="20015" y="0"/>
                </a:lnTo>
                <a:lnTo>
                  <a:pt x="24193" y="0"/>
                </a:lnTo>
                <a:lnTo>
                  <a:pt x="27393" y="901"/>
                </a:lnTo>
                <a:lnTo>
                  <a:pt x="29591" y="2705"/>
                </a:lnTo>
                <a:lnTo>
                  <a:pt x="31800" y="4533"/>
                </a:lnTo>
                <a:lnTo>
                  <a:pt x="32905" y="7175"/>
                </a:lnTo>
                <a:lnTo>
                  <a:pt x="32905" y="10680"/>
                </a:lnTo>
                <a:lnTo>
                  <a:pt x="32905" y="11353"/>
                </a:lnTo>
                <a:lnTo>
                  <a:pt x="32842" y="12179"/>
                </a:lnTo>
                <a:lnTo>
                  <a:pt x="32727" y="13131"/>
                </a:lnTo>
                <a:lnTo>
                  <a:pt x="32600" y="14109"/>
                </a:lnTo>
                <a:lnTo>
                  <a:pt x="32486" y="15087"/>
                </a:lnTo>
                <a:lnTo>
                  <a:pt x="32308" y="16103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6606" y="290761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69">
                <a:moveTo>
                  <a:pt x="19926" y="0"/>
                </a:moveTo>
                <a:lnTo>
                  <a:pt x="14071" y="0"/>
                </a:lnTo>
                <a:lnTo>
                  <a:pt x="9270" y="0"/>
                </a:lnTo>
                <a:lnTo>
                  <a:pt x="5702" y="647"/>
                </a:lnTo>
                <a:lnTo>
                  <a:pt x="3390" y="1943"/>
                </a:lnTo>
                <a:lnTo>
                  <a:pt x="1130" y="3200"/>
                </a:lnTo>
                <a:lnTo>
                  <a:pt x="0" y="5168"/>
                </a:lnTo>
                <a:lnTo>
                  <a:pt x="0" y="7886"/>
                </a:lnTo>
                <a:lnTo>
                  <a:pt x="0" y="9740"/>
                </a:lnTo>
                <a:lnTo>
                  <a:pt x="558" y="11239"/>
                </a:lnTo>
                <a:lnTo>
                  <a:pt x="1701" y="12293"/>
                </a:lnTo>
                <a:lnTo>
                  <a:pt x="2882" y="13309"/>
                </a:lnTo>
                <a:lnTo>
                  <a:pt x="4521" y="13817"/>
                </a:lnTo>
                <a:lnTo>
                  <a:pt x="6616" y="13817"/>
                </a:lnTo>
                <a:lnTo>
                  <a:pt x="9778" y="13817"/>
                </a:lnTo>
                <a:lnTo>
                  <a:pt x="12547" y="12699"/>
                </a:lnTo>
                <a:lnTo>
                  <a:pt x="14935" y="10426"/>
                </a:lnTo>
                <a:lnTo>
                  <a:pt x="17297" y="8178"/>
                </a:lnTo>
                <a:lnTo>
                  <a:pt x="18872" y="5130"/>
                </a:lnTo>
                <a:lnTo>
                  <a:pt x="19684" y="1269"/>
                </a:lnTo>
                <a:lnTo>
                  <a:pt x="19926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8158" y="2889045"/>
            <a:ext cx="27940" cy="36830"/>
          </a:xfrm>
          <a:custGeom>
            <a:avLst/>
            <a:gdLst/>
            <a:ahLst/>
            <a:cxnLst/>
            <a:rect l="l" t="t" r="r" b="b"/>
            <a:pathLst>
              <a:path w="27940" h="36830">
                <a:moveTo>
                  <a:pt x="26708" y="6273"/>
                </a:moveTo>
                <a:lnTo>
                  <a:pt x="26136" y="5930"/>
                </a:lnTo>
                <a:lnTo>
                  <a:pt x="25450" y="5676"/>
                </a:lnTo>
                <a:lnTo>
                  <a:pt x="24676" y="5511"/>
                </a:lnTo>
                <a:lnTo>
                  <a:pt x="23926" y="5334"/>
                </a:lnTo>
                <a:lnTo>
                  <a:pt x="23152" y="5257"/>
                </a:lnTo>
                <a:lnTo>
                  <a:pt x="22301" y="5257"/>
                </a:lnTo>
                <a:lnTo>
                  <a:pt x="19113" y="5257"/>
                </a:lnTo>
                <a:lnTo>
                  <a:pt x="16383" y="6438"/>
                </a:lnTo>
                <a:lnTo>
                  <a:pt x="14071" y="8813"/>
                </a:lnTo>
                <a:lnTo>
                  <a:pt x="11734" y="11188"/>
                </a:lnTo>
                <a:lnTo>
                  <a:pt x="10198" y="14376"/>
                </a:lnTo>
                <a:lnTo>
                  <a:pt x="9410" y="18313"/>
                </a:lnTo>
                <a:lnTo>
                  <a:pt x="5842" y="36461"/>
                </a:lnTo>
                <a:lnTo>
                  <a:pt x="0" y="36461"/>
                </a:lnTo>
                <a:lnTo>
                  <a:pt x="6946" y="850"/>
                </a:lnTo>
                <a:lnTo>
                  <a:pt x="12801" y="850"/>
                </a:lnTo>
                <a:lnTo>
                  <a:pt x="11696" y="6350"/>
                </a:lnTo>
                <a:lnTo>
                  <a:pt x="13220" y="4318"/>
                </a:lnTo>
                <a:lnTo>
                  <a:pt x="15049" y="2768"/>
                </a:lnTo>
                <a:lnTo>
                  <a:pt x="17208" y="1689"/>
                </a:lnTo>
                <a:lnTo>
                  <a:pt x="19418" y="571"/>
                </a:lnTo>
                <a:lnTo>
                  <a:pt x="21729" y="0"/>
                </a:lnTo>
                <a:lnTo>
                  <a:pt x="24168" y="0"/>
                </a:lnTo>
                <a:lnTo>
                  <a:pt x="24777" y="0"/>
                </a:lnTo>
                <a:lnTo>
                  <a:pt x="25400" y="38"/>
                </a:lnTo>
                <a:lnTo>
                  <a:pt x="26035" y="76"/>
                </a:lnTo>
                <a:lnTo>
                  <a:pt x="26644" y="152"/>
                </a:lnTo>
                <a:lnTo>
                  <a:pt x="27254" y="254"/>
                </a:lnTo>
                <a:lnTo>
                  <a:pt x="27901" y="419"/>
                </a:lnTo>
                <a:lnTo>
                  <a:pt x="26708" y="6273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87910" y="2893959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89" h="10794">
                <a:moveTo>
                  <a:pt x="20955" y="10515"/>
                </a:moveTo>
                <a:lnTo>
                  <a:pt x="21056" y="10185"/>
                </a:lnTo>
                <a:lnTo>
                  <a:pt x="21120" y="9842"/>
                </a:lnTo>
                <a:lnTo>
                  <a:pt x="21120" y="9499"/>
                </a:lnTo>
                <a:lnTo>
                  <a:pt x="21170" y="9156"/>
                </a:lnTo>
                <a:lnTo>
                  <a:pt x="21209" y="8801"/>
                </a:lnTo>
                <a:lnTo>
                  <a:pt x="21209" y="8394"/>
                </a:lnTo>
                <a:lnTo>
                  <a:pt x="21209" y="5854"/>
                </a:lnTo>
                <a:lnTo>
                  <a:pt x="20447" y="3822"/>
                </a:lnTo>
                <a:lnTo>
                  <a:pt x="18923" y="2298"/>
                </a:lnTo>
                <a:lnTo>
                  <a:pt x="17399" y="761"/>
                </a:lnTo>
                <a:lnTo>
                  <a:pt x="15316" y="0"/>
                </a:lnTo>
                <a:lnTo>
                  <a:pt x="12725" y="0"/>
                </a:lnTo>
                <a:lnTo>
                  <a:pt x="9842" y="0"/>
                </a:lnTo>
                <a:lnTo>
                  <a:pt x="0" y="10604"/>
                </a:lnTo>
                <a:lnTo>
                  <a:pt x="20955" y="1051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0544" y="2889044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3401" y="20015"/>
                </a:moveTo>
                <a:lnTo>
                  <a:pt x="6184" y="20015"/>
                </a:lnTo>
                <a:lnTo>
                  <a:pt x="6057" y="20853"/>
                </a:lnTo>
                <a:lnTo>
                  <a:pt x="5981" y="21513"/>
                </a:lnTo>
                <a:lnTo>
                  <a:pt x="5930" y="21958"/>
                </a:lnTo>
                <a:lnTo>
                  <a:pt x="5930" y="23152"/>
                </a:lnTo>
                <a:lnTo>
                  <a:pt x="5930" y="26098"/>
                </a:lnTo>
                <a:lnTo>
                  <a:pt x="6819" y="28384"/>
                </a:lnTo>
                <a:lnTo>
                  <a:pt x="8648" y="30022"/>
                </a:lnTo>
                <a:lnTo>
                  <a:pt x="10452" y="31610"/>
                </a:lnTo>
                <a:lnTo>
                  <a:pt x="12992" y="32384"/>
                </a:lnTo>
                <a:lnTo>
                  <a:pt x="16281" y="32384"/>
                </a:lnTo>
                <a:lnTo>
                  <a:pt x="18821" y="32384"/>
                </a:lnTo>
                <a:lnTo>
                  <a:pt x="21221" y="32118"/>
                </a:lnTo>
                <a:lnTo>
                  <a:pt x="23482" y="31546"/>
                </a:lnTo>
                <a:lnTo>
                  <a:pt x="25793" y="30987"/>
                </a:lnTo>
                <a:lnTo>
                  <a:pt x="27914" y="30162"/>
                </a:lnTo>
                <a:lnTo>
                  <a:pt x="29845" y="29082"/>
                </a:lnTo>
                <a:lnTo>
                  <a:pt x="28740" y="34848"/>
                </a:lnTo>
                <a:lnTo>
                  <a:pt x="26644" y="35699"/>
                </a:lnTo>
                <a:lnTo>
                  <a:pt x="24460" y="36334"/>
                </a:lnTo>
                <a:lnTo>
                  <a:pt x="22212" y="36715"/>
                </a:lnTo>
                <a:lnTo>
                  <a:pt x="20015" y="37160"/>
                </a:lnTo>
                <a:lnTo>
                  <a:pt x="17741" y="37388"/>
                </a:lnTo>
                <a:lnTo>
                  <a:pt x="15430" y="37388"/>
                </a:lnTo>
                <a:lnTo>
                  <a:pt x="10452" y="37388"/>
                </a:lnTo>
                <a:lnTo>
                  <a:pt x="6629" y="36207"/>
                </a:lnTo>
                <a:lnTo>
                  <a:pt x="3975" y="33832"/>
                </a:lnTo>
                <a:lnTo>
                  <a:pt x="1308" y="31457"/>
                </a:lnTo>
                <a:lnTo>
                  <a:pt x="0" y="28105"/>
                </a:lnTo>
                <a:lnTo>
                  <a:pt x="0" y="23748"/>
                </a:lnTo>
                <a:lnTo>
                  <a:pt x="0" y="20078"/>
                </a:lnTo>
                <a:lnTo>
                  <a:pt x="13728" y="1269"/>
                </a:lnTo>
                <a:lnTo>
                  <a:pt x="15976" y="419"/>
                </a:lnTo>
                <a:lnTo>
                  <a:pt x="18427" y="0"/>
                </a:lnTo>
                <a:lnTo>
                  <a:pt x="21031" y="0"/>
                </a:lnTo>
                <a:lnTo>
                  <a:pt x="25031" y="0"/>
                </a:lnTo>
                <a:lnTo>
                  <a:pt x="28232" y="1231"/>
                </a:lnTo>
                <a:lnTo>
                  <a:pt x="30607" y="3644"/>
                </a:lnTo>
                <a:lnTo>
                  <a:pt x="32981" y="6019"/>
                </a:lnTo>
                <a:lnTo>
                  <a:pt x="34175" y="9245"/>
                </a:lnTo>
                <a:lnTo>
                  <a:pt x="34175" y="13309"/>
                </a:lnTo>
                <a:lnTo>
                  <a:pt x="34175" y="14325"/>
                </a:lnTo>
                <a:lnTo>
                  <a:pt x="34112" y="15405"/>
                </a:lnTo>
                <a:lnTo>
                  <a:pt x="33997" y="16535"/>
                </a:lnTo>
                <a:lnTo>
                  <a:pt x="33870" y="17614"/>
                </a:lnTo>
                <a:lnTo>
                  <a:pt x="33680" y="18783"/>
                </a:lnTo>
                <a:lnTo>
                  <a:pt x="33401" y="2001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 txBox="1"/>
          <p:nvPr/>
        </p:nvSpPr>
        <p:spPr>
          <a:xfrm>
            <a:off x="-32895" y="2862026"/>
            <a:ext cx="15811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15" dirty="0">
                <a:solidFill>
                  <a:srgbClr val="0B8415"/>
                </a:solidFill>
                <a:latin typeface="Arial"/>
                <a:cs typeface="Arial"/>
              </a:rPr>
              <a:t>ua</a:t>
            </a:r>
            <a:r>
              <a:rPr sz="500" i="1" dirty="0">
                <a:solidFill>
                  <a:srgbClr val="0B8415"/>
                </a:solidFill>
                <a:latin typeface="Arial"/>
                <a:cs typeface="Arial"/>
              </a:rPr>
              <a:t>re</a:t>
            </a:r>
            <a:endParaRPr sz="500">
              <a:latin typeface="Arial"/>
              <a:cs typeface="Arial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7135297" y="3385882"/>
            <a:ext cx="272553" cy="11796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 txBox="1"/>
          <p:nvPr/>
        </p:nvSpPr>
        <p:spPr>
          <a:xfrm>
            <a:off x="7125652" y="3377576"/>
            <a:ext cx="29210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5080" indent="-48895">
              <a:lnSpc>
                <a:spcPct val="106800"/>
              </a:lnSpc>
            </a:pPr>
            <a:r>
              <a:rPr sz="400" i="1" spc="5" dirty="0">
                <a:solidFill>
                  <a:srgbClr val="D11600"/>
                </a:solidFill>
                <a:latin typeface="Arial"/>
                <a:cs typeface="Arial"/>
              </a:rPr>
              <a:t>T</a:t>
            </a:r>
            <a:r>
              <a:rPr sz="400" i="1" spc="35" dirty="0">
                <a:solidFill>
                  <a:srgbClr val="D11600"/>
                </a:solidFill>
                <a:latin typeface="Arial"/>
                <a:cs typeface="Arial"/>
              </a:rPr>
              <a:t>r</a:t>
            </a:r>
            <a:r>
              <a:rPr sz="400" i="1" spc="25" dirty="0">
                <a:solidFill>
                  <a:srgbClr val="D11600"/>
                </a:solidFill>
                <a:latin typeface="Arial"/>
                <a:cs typeface="Arial"/>
              </a:rPr>
              <a:t>o</a:t>
            </a:r>
            <a:r>
              <a:rPr sz="400" i="1" spc="10" dirty="0">
                <a:solidFill>
                  <a:srgbClr val="D11600"/>
                </a:solidFill>
                <a:latin typeface="Arial"/>
                <a:cs typeface="Arial"/>
              </a:rPr>
              <a:t>c</a:t>
            </a:r>
            <a:r>
              <a:rPr sz="400" i="1" spc="30" dirty="0">
                <a:solidFill>
                  <a:srgbClr val="D11600"/>
                </a:solidFill>
                <a:latin typeface="Arial"/>
                <a:cs typeface="Arial"/>
              </a:rPr>
              <a:t>a</a:t>
            </a:r>
            <a:r>
              <a:rPr sz="400" i="1" spc="20" dirty="0">
                <a:solidFill>
                  <a:srgbClr val="D11600"/>
                </a:solidFill>
                <a:latin typeface="Arial"/>
                <a:cs typeface="Arial"/>
              </a:rPr>
              <a:t>d</a:t>
            </a:r>
            <a:r>
              <a:rPr sz="400" i="1" spc="30" dirty="0">
                <a:solidFill>
                  <a:srgbClr val="D11600"/>
                </a:solidFill>
                <a:latin typeface="Arial"/>
                <a:cs typeface="Arial"/>
              </a:rPr>
              <a:t>er</a:t>
            </a:r>
            <a:r>
              <a:rPr sz="400" i="1" spc="25" dirty="0">
                <a:solidFill>
                  <a:srgbClr val="D11600"/>
                </a:solidFill>
                <a:latin typeface="Arial"/>
                <a:cs typeface="Arial"/>
              </a:rPr>
              <a:t>o </a:t>
            </a:r>
            <a:r>
              <a:rPr sz="400" i="1" spc="15" dirty="0">
                <a:solidFill>
                  <a:srgbClr val="D11600"/>
                </a:solidFill>
                <a:latin typeface="Arial"/>
                <a:cs typeface="Arial"/>
              </a:rPr>
              <a:t> </a:t>
            </a:r>
            <a:r>
              <a:rPr sz="400" i="1" spc="20" dirty="0">
                <a:solidFill>
                  <a:srgbClr val="D11600"/>
                </a:solidFill>
                <a:latin typeface="Arial"/>
                <a:cs typeface="Arial"/>
              </a:rPr>
              <a:t>Centre</a:t>
            </a:r>
            <a:endParaRPr sz="400">
              <a:latin typeface="Arial"/>
              <a:cs typeface="Arial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6330634" y="5582780"/>
            <a:ext cx="265596" cy="1821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 txBox="1"/>
          <p:nvPr/>
        </p:nvSpPr>
        <p:spPr>
          <a:xfrm>
            <a:off x="6323031" y="5573545"/>
            <a:ext cx="28130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6800"/>
              </a:lnSpc>
            </a:pPr>
            <a:r>
              <a:rPr sz="400" i="1" spc="-20" dirty="0">
                <a:solidFill>
                  <a:srgbClr val="0B8415"/>
                </a:solidFill>
                <a:latin typeface="Arial"/>
                <a:cs typeface="Arial"/>
              </a:rPr>
              <a:t>S</a:t>
            </a:r>
            <a:r>
              <a:rPr sz="400" i="1" spc="55" dirty="0">
                <a:solidFill>
                  <a:srgbClr val="0B8415"/>
                </a:solidFill>
                <a:latin typeface="Arial"/>
                <a:cs typeface="Arial"/>
              </a:rPr>
              <a:t>t</a:t>
            </a:r>
            <a:r>
              <a:rPr sz="400" i="1" spc="-25" dirty="0">
                <a:solidFill>
                  <a:srgbClr val="0B8415"/>
                </a:solidFill>
                <a:latin typeface="Arial"/>
                <a:cs typeface="Arial"/>
              </a:rPr>
              <a:t> </a:t>
            </a:r>
            <a:r>
              <a:rPr sz="400" i="1" spc="-65" dirty="0">
                <a:solidFill>
                  <a:srgbClr val="0B8415"/>
                </a:solidFill>
                <a:latin typeface="Arial"/>
                <a:cs typeface="Arial"/>
              </a:rPr>
              <a:t>J</a:t>
            </a:r>
            <a:r>
              <a:rPr sz="400" i="1" spc="-30" dirty="0">
                <a:solidFill>
                  <a:srgbClr val="0B8415"/>
                </a:solidFill>
                <a:latin typeface="Arial"/>
                <a:cs typeface="Arial"/>
              </a:rPr>
              <a:t>a</a:t>
            </a:r>
            <a:r>
              <a:rPr sz="400" i="1" spc="45" dirty="0">
                <a:solidFill>
                  <a:srgbClr val="0B8415"/>
                </a:solidFill>
                <a:latin typeface="Arial"/>
                <a:cs typeface="Arial"/>
              </a:rPr>
              <a:t>m</a:t>
            </a:r>
            <a:r>
              <a:rPr sz="400" i="1" spc="30" dirty="0">
                <a:solidFill>
                  <a:srgbClr val="0B8415"/>
                </a:solidFill>
                <a:latin typeface="Arial"/>
                <a:cs typeface="Arial"/>
              </a:rPr>
              <a:t>e</a:t>
            </a:r>
            <a:r>
              <a:rPr sz="400" i="1" spc="10" dirty="0">
                <a:solidFill>
                  <a:srgbClr val="0B8415"/>
                </a:solidFill>
                <a:latin typeface="Arial"/>
                <a:cs typeface="Arial"/>
              </a:rPr>
              <a:t>s</a:t>
            </a:r>
            <a:r>
              <a:rPr sz="400" i="1" spc="5" dirty="0">
                <a:solidFill>
                  <a:srgbClr val="0B8415"/>
                </a:solidFill>
                <a:latin typeface="Arial"/>
                <a:cs typeface="Arial"/>
              </a:rPr>
              <a:t>'</a:t>
            </a:r>
            <a:r>
              <a:rPr sz="400" i="1" spc="15" dirty="0">
                <a:solidFill>
                  <a:srgbClr val="0B8415"/>
                </a:solidFill>
                <a:latin typeface="Arial"/>
                <a:cs typeface="Arial"/>
              </a:rPr>
              <a:t>s </a:t>
            </a:r>
            <a:r>
              <a:rPr sz="400" i="1" spc="10" dirty="0">
                <a:solidFill>
                  <a:srgbClr val="0B8415"/>
                </a:solidFill>
                <a:latin typeface="Arial"/>
                <a:cs typeface="Arial"/>
              </a:rPr>
              <a:t> </a:t>
            </a:r>
            <a:r>
              <a:rPr sz="400" i="1" spc="25" dirty="0">
                <a:solidFill>
                  <a:srgbClr val="0B8415"/>
                </a:solidFill>
                <a:latin typeface="Arial"/>
                <a:cs typeface="Arial"/>
              </a:rPr>
              <a:t>Square  </a:t>
            </a:r>
            <a:r>
              <a:rPr sz="400" i="1" spc="20" dirty="0">
                <a:solidFill>
                  <a:srgbClr val="0B8415"/>
                </a:solidFill>
                <a:latin typeface="Arial"/>
                <a:cs typeface="Arial"/>
              </a:rPr>
              <a:t>Gardens</a:t>
            </a:r>
            <a:endParaRPr sz="400">
              <a:latin typeface="Arial"/>
              <a:cs typeface="Arial"/>
            </a:endParaRPr>
          </a:p>
        </p:txBody>
      </p:sp>
      <p:sp>
        <p:nvSpPr>
          <p:cNvPr id="547" name="object 547"/>
          <p:cNvSpPr txBox="1"/>
          <p:nvPr/>
        </p:nvSpPr>
        <p:spPr>
          <a:xfrm>
            <a:off x="8414335" y="3501578"/>
            <a:ext cx="254000" cy="74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spc="15" dirty="0">
                <a:solidFill>
                  <a:srgbClr val="0B8415"/>
                </a:solidFill>
                <a:latin typeface="Arial"/>
                <a:cs typeface="Arial"/>
              </a:rPr>
              <a:t>Leicester</a:t>
            </a:r>
            <a:endParaRPr sz="400">
              <a:latin typeface="Arial"/>
              <a:cs typeface="Arial"/>
            </a:endParaRPr>
          </a:p>
        </p:txBody>
      </p:sp>
      <p:sp>
        <p:nvSpPr>
          <p:cNvPr id="548" name="object 548"/>
          <p:cNvSpPr txBox="1"/>
          <p:nvPr/>
        </p:nvSpPr>
        <p:spPr>
          <a:xfrm>
            <a:off x="8436043" y="3566704"/>
            <a:ext cx="210820" cy="74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spc="15" dirty="0">
                <a:solidFill>
                  <a:srgbClr val="0B8415"/>
                </a:solidFill>
                <a:latin typeface="Arial"/>
                <a:cs typeface="Arial"/>
              </a:rPr>
              <a:t>Squ</a:t>
            </a:r>
            <a:r>
              <a:rPr sz="400" i="1" spc="25" dirty="0">
                <a:solidFill>
                  <a:srgbClr val="0B8415"/>
                </a:solidFill>
                <a:latin typeface="Arial"/>
                <a:cs typeface="Arial"/>
              </a:rPr>
              <a:t>a</a:t>
            </a:r>
            <a:r>
              <a:rPr sz="400" i="1" spc="35" dirty="0">
                <a:solidFill>
                  <a:srgbClr val="0B8415"/>
                </a:solidFill>
                <a:latin typeface="Arial"/>
                <a:cs typeface="Arial"/>
              </a:rPr>
              <a:t>r</a:t>
            </a:r>
            <a:r>
              <a:rPr sz="400" i="1" spc="40" dirty="0">
                <a:solidFill>
                  <a:srgbClr val="0B8415"/>
                </a:solidFill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549" name="object 549"/>
          <p:cNvSpPr txBox="1"/>
          <p:nvPr/>
        </p:nvSpPr>
        <p:spPr>
          <a:xfrm>
            <a:off x="2991304" y="3583128"/>
            <a:ext cx="30480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 marR="5080" indent="-46355">
              <a:lnSpc>
                <a:spcPct val="100000"/>
              </a:lnSpc>
            </a:pPr>
            <a:r>
              <a:rPr sz="350" spc="20" dirty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3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350" spc="10" dirty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350" spc="5" dirty="0">
                <a:solidFill>
                  <a:srgbClr val="0066FF"/>
                </a:solidFill>
                <a:latin typeface="Arial"/>
                <a:cs typeface="Arial"/>
              </a:rPr>
              <a:t>lo</a:t>
            </a:r>
            <a:r>
              <a:rPr sz="350" spc="60" dirty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350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50" spc="-25" dirty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350" spc="10" dirty="0">
                <a:solidFill>
                  <a:srgbClr val="0066FF"/>
                </a:solidFill>
                <a:latin typeface="Arial"/>
                <a:cs typeface="Arial"/>
              </a:rPr>
              <a:t>la</a:t>
            </a:r>
            <a:r>
              <a:rPr sz="350" spc="-10" dirty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350" spc="30" dirty="0">
                <a:solidFill>
                  <a:srgbClr val="0066FF"/>
                </a:solidFill>
                <a:latin typeface="Arial"/>
                <a:cs typeface="Arial"/>
              </a:rPr>
              <a:t>e </a:t>
            </a:r>
            <a:r>
              <a:rPr sz="350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50" dirty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3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350" spc="40" dirty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350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50" spc="-25" dirty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3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350" spc="10" dirty="0">
                <a:solidFill>
                  <a:srgbClr val="0066FF"/>
                </a:solidFill>
                <a:latin typeface="Arial"/>
                <a:cs typeface="Arial"/>
              </a:rPr>
              <a:t>rk</a:t>
            </a:r>
            <a:endParaRPr sz="350">
              <a:latin typeface="Arial"/>
              <a:cs typeface="Arial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6626714" y="4526614"/>
            <a:ext cx="340995" cy="74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T</a:t>
            </a:r>
            <a:r>
              <a:rPr sz="400" spc="30" dirty="0">
                <a:solidFill>
                  <a:srgbClr val="993399"/>
                </a:solidFill>
                <a:latin typeface="Arial"/>
                <a:cs typeface="Arial"/>
              </a:rPr>
              <a:t>e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sc</a:t>
            </a:r>
            <a:r>
              <a:rPr sz="400" spc="35" dirty="0">
                <a:solidFill>
                  <a:srgbClr val="993399"/>
                </a:solidFill>
                <a:latin typeface="Arial"/>
                <a:cs typeface="Arial"/>
              </a:rPr>
              <a:t>o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993399"/>
                </a:solidFill>
                <a:latin typeface="Arial"/>
                <a:cs typeface="Arial"/>
              </a:rPr>
              <a:t>M</a:t>
            </a:r>
            <a:r>
              <a:rPr sz="400" spc="30" dirty="0">
                <a:solidFill>
                  <a:srgbClr val="993399"/>
                </a:solidFill>
                <a:latin typeface="Arial"/>
                <a:cs typeface="Arial"/>
              </a:rPr>
              <a:t>e</a:t>
            </a:r>
            <a:r>
              <a:rPr sz="400" spc="5" dirty="0">
                <a:solidFill>
                  <a:srgbClr val="993399"/>
                </a:solidFill>
                <a:latin typeface="Arial"/>
                <a:cs typeface="Arial"/>
              </a:rPr>
              <a:t>t</a:t>
            </a:r>
            <a:r>
              <a:rPr sz="400" spc="45" dirty="0">
                <a:solidFill>
                  <a:srgbClr val="993399"/>
                </a:solidFill>
                <a:latin typeface="Arial"/>
                <a:cs typeface="Arial"/>
              </a:rPr>
              <a:t>r</a:t>
            </a:r>
            <a:r>
              <a:rPr sz="400" spc="35" dirty="0">
                <a:solidFill>
                  <a:srgbClr val="993399"/>
                </a:solidFill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551" name="object 551"/>
          <p:cNvSpPr txBox="1"/>
          <p:nvPr/>
        </p:nvSpPr>
        <p:spPr>
          <a:xfrm>
            <a:off x="3053242" y="5174004"/>
            <a:ext cx="31432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marR="5080" indent="-54610">
              <a:lnSpc>
                <a:spcPct val="106800"/>
              </a:lnSpc>
            </a:pPr>
            <a:r>
              <a:rPr sz="400" dirty="0">
                <a:solidFill>
                  <a:srgbClr val="993399"/>
                </a:solidFill>
                <a:latin typeface="Arial"/>
                <a:cs typeface="Arial"/>
              </a:rPr>
              <a:t>S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a</a:t>
            </a:r>
            <a:r>
              <a:rPr sz="400" spc="-10" dirty="0">
                <a:solidFill>
                  <a:srgbClr val="993399"/>
                </a:solidFill>
                <a:latin typeface="Arial"/>
                <a:cs typeface="Arial"/>
              </a:rPr>
              <a:t>i</a:t>
            </a:r>
            <a:r>
              <a:rPr sz="400" spc="30" dirty="0">
                <a:solidFill>
                  <a:srgbClr val="993399"/>
                </a:solidFill>
                <a:latin typeface="Arial"/>
                <a:cs typeface="Arial"/>
              </a:rPr>
              <a:t>n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s</a:t>
            </a:r>
            <a:r>
              <a:rPr sz="400" spc="25" dirty="0">
                <a:solidFill>
                  <a:srgbClr val="993399"/>
                </a:solidFill>
                <a:latin typeface="Arial"/>
                <a:cs typeface="Arial"/>
              </a:rPr>
              <a:t>b</a:t>
            </a:r>
            <a:r>
              <a:rPr sz="400" spc="30" dirty="0">
                <a:solidFill>
                  <a:srgbClr val="993399"/>
                </a:solidFill>
                <a:latin typeface="Arial"/>
                <a:cs typeface="Arial"/>
              </a:rPr>
              <a:t>u</a:t>
            </a:r>
            <a:r>
              <a:rPr sz="400" spc="35" dirty="0">
                <a:solidFill>
                  <a:srgbClr val="993399"/>
                </a:solidFill>
                <a:latin typeface="Arial"/>
                <a:cs typeface="Arial"/>
              </a:rPr>
              <a:t>r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y</a:t>
            </a:r>
            <a:r>
              <a:rPr sz="400" spc="5" dirty="0">
                <a:solidFill>
                  <a:srgbClr val="993399"/>
                </a:solidFill>
                <a:latin typeface="Arial"/>
                <a:cs typeface="Arial"/>
              </a:rPr>
              <a:t>'</a:t>
            </a:r>
            <a:r>
              <a:rPr sz="400" spc="15" dirty="0">
                <a:solidFill>
                  <a:srgbClr val="993399"/>
                </a:solidFill>
                <a:latin typeface="Arial"/>
                <a:cs typeface="Arial"/>
              </a:rPr>
              <a:t>s 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 </a:t>
            </a:r>
            <a:r>
              <a:rPr sz="400" spc="20" dirty="0">
                <a:solidFill>
                  <a:srgbClr val="993399"/>
                </a:solidFill>
                <a:latin typeface="Arial"/>
                <a:cs typeface="Arial"/>
              </a:rPr>
              <a:t>Central</a:t>
            </a:r>
            <a:endParaRPr sz="400">
              <a:latin typeface="Arial"/>
              <a:cs typeface="Arial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8879027" y="4489692"/>
            <a:ext cx="227685" cy="1473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 txBox="1"/>
          <p:nvPr/>
        </p:nvSpPr>
        <p:spPr>
          <a:xfrm>
            <a:off x="8865911" y="4489484"/>
            <a:ext cx="254000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5080" indent="-16510">
              <a:lnSpc>
                <a:spcPct val="102899"/>
              </a:lnSpc>
            </a:pPr>
            <a:r>
              <a:rPr sz="450" spc="15" dirty="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sz="450" spc="5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450" spc="30" dirty="0">
                <a:solidFill>
                  <a:srgbClr val="444444"/>
                </a:solidFill>
                <a:latin typeface="Arial"/>
                <a:cs typeface="Arial"/>
              </a:rPr>
              <a:t>l </a:t>
            </a:r>
            <a:r>
              <a:rPr sz="450" spc="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15" dirty="0">
                <a:solidFill>
                  <a:srgbClr val="444444"/>
                </a:solidFill>
                <a:latin typeface="Arial"/>
                <a:cs typeface="Arial"/>
              </a:rPr>
              <a:t>Gallery</a:t>
            </a:r>
            <a:endParaRPr sz="450">
              <a:latin typeface="Arial"/>
              <a:cs typeface="Arial"/>
            </a:endParaRPr>
          </a:p>
        </p:txBody>
      </p:sp>
      <p:sp>
        <p:nvSpPr>
          <p:cNvPr id="554" name="object 554"/>
          <p:cNvSpPr txBox="1"/>
          <p:nvPr/>
        </p:nvSpPr>
        <p:spPr>
          <a:xfrm>
            <a:off x="4635611" y="4379718"/>
            <a:ext cx="307340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marR="5080" indent="-54610">
              <a:lnSpc>
                <a:spcPct val="102899"/>
              </a:lnSpc>
            </a:pP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B</a:t>
            </a:r>
            <a:r>
              <a:rPr sz="450" spc="10" dirty="0">
                <a:solidFill>
                  <a:srgbClr val="444444"/>
                </a:solidFill>
                <a:latin typeface="Arial"/>
                <a:cs typeface="Arial"/>
              </a:rPr>
              <a:t>u</a:t>
            </a:r>
            <a:r>
              <a:rPr sz="450" spc="5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li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ng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450" spc="35" dirty="0">
                <a:solidFill>
                  <a:srgbClr val="444444"/>
                </a:solidFill>
                <a:latin typeface="Arial"/>
                <a:cs typeface="Arial"/>
              </a:rPr>
              <a:t>n </a:t>
            </a:r>
            <a:r>
              <a:rPr sz="450" spc="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444444"/>
                </a:solidFill>
                <a:latin typeface="Arial"/>
                <a:cs typeface="Arial"/>
              </a:rPr>
              <a:t>House</a:t>
            </a:r>
            <a:endParaRPr sz="450">
              <a:latin typeface="Arial"/>
              <a:cs typeface="Arial"/>
            </a:endParaRPr>
          </a:p>
        </p:txBody>
      </p:sp>
      <p:sp>
        <p:nvSpPr>
          <p:cNvPr id="555" name="object 555"/>
          <p:cNvSpPr txBox="1"/>
          <p:nvPr/>
        </p:nvSpPr>
        <p:spPr>
          <a:xfrm>
            <a:off x="2787385" y="4844396"/>
            <a:ext cx="287655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5565">
              <a:lnSpc>
                <a:spcPct val="102899"/>
              </a:lnSpc>
            </a:pPr>
            <a:r>
              <a:rPr sz="450" spc="10" dirty="0">
                <a:solidFill>
                  <a:srgbClr val="444444"/>
                </a:solidFill>
                <a:latin typeface="Arial"/>
                <a:cs typeface="Arial"/>
              </a:rPr>
              <a:t>May  </a:t>
            </a:r>
            <a:r>
              <a:rPr sz="450" spc="-20" dirty="0">
                <a:solidFill>
                  <a:srgbClr val="444444"/>
                </a:solidFill>
                <a:latin typeface="Arial"/>
                <a:cs typeface="Arial"/>
              </a:rPr>
              <a:t>F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450" spc="-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el</a:t>
            </a:r>
            <a:endParaRPr sz="450">
              <a:latin typeface="Arial"/>
              <a:cs typeface="Arial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36234" y="3398324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5" h="43814">
                <a:moveTo>
                  <a:pt x="0" y="0"/>
                </a:moveTo>
                <a:lnTo>
                  <a:pt x="8813" y="0"/>
                </a:lnTo>
                <a:lnTo>
                  <a:pt x="19926" y="29591"/>
                </a:lnTo>
                <a:lnTo>
                  <a:pt x="31038" y="0"/>
                </a:lnTo>
                <a:lnTo>
                  <a:pt x="39852" y="0"/>
                </a:lnTo>
                <a:lnTo>
                  <a:pt x="39852" y="43510"/>
                </a:lnTo>
                <a:lnTo>
                  <a:pt x="34086" y="43510"/>
                </a:lnTo>
                <a:lnTo>
                  <a:pt x="34086" y="5257"/>
                </a:lnTo>
                <a:lnTo>
                  <a:pt x="22898" y="35102"/>
                </a:lnTo>
                <a:lnTo>
                  <a:pt x="16954" y="35102"/>
                </a:lnTo>
                <a:lnTo>
                  <a:pt x="5676" y="5257"/>
                </a:lnTo>
                <a:lnTo>
                  <a:pt x="5676" y="43510"/>
                </a:lnTo>
                <a:lnTo>
                  <a:pt x="0" y="43510"/>
                </a:lnTo>
                <a:lnTo>
                  <a:pt x="0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9394" y="3425505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81" y="0"/>
                </a:lnTo>
              </a:path>
            </a:pathLst>
          </a:custGeom>
          <a:ln w="43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9394" y="3399857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81" y="0"/>
                </a:lnTo>
              </a:path>
            </a:pathLst>
          </a:custGeom>
          <a:ln w="176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3816" y="339103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222"/>
                </a:lnTo>
              </a:path>
            </a:pathLst>
          </a:custGeom>
          <a:ln w="16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20097" y="339103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222"/>
                </a:lnTo>
              </a:path>
            </a:pathLst>
          </a:custGeom>
          <a:ln w="16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31373" y="3408417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30276" y="15773"/>
                </a:moveTo>
                <a:lnTo>
                  <a:pt x="30276" y="18402"/>
                </a:lnTo>
                <a:lnTo>
                  <a:pt x="5600" y="18402"/>
                </a:lnTo>
                <a:lnTo>
                  <a:pt x="5816" y="22085"/>
                </a:lnTo>
                <a:lnTo>
                  <a:pt x="6921" y="24892"/>
                </a:lnTo>
                <a:lnTo>
                  <a:pt x="8915" y="26797"/>
                </a:lnTo>
                <a:lnTo>
                  <a:pt x="10883" y="28727"/>
                </a:lnTo>
                <a:lnTo>
                  <a:pt x="13652" y="29679"/>
                </a:lnTo>
                <a:lnTo>
                  <a:pt x="17221" y="29679"/>
                </a:lnTo>
                <a:lnTo>
                  <a:pt x="19291" y="29679"/>
                </a:lnTo>
                <a:lnTo>
                  <a:pt x="29006" y="26720"/>
                </a:lnTo>
                <a:lnTo>
                  <a:pt x="29006" y="31711"/>
                </a:lnTo>
                <a:lnTo>
                  <a:pt x="27076" y="32562"/>
                </a:lnTo>
                <a:lnTo>
                  <a:pt x="25107" y="33197"/>
                </a:lnTo>
                <a:lnTo>
                  <a:pt x="23063" y="33578"/>
                </a:lnTo>
                <a:lnTo>
                  <a:pt x="21031" y="34023"/>
                </a:lnTo>
                <a:lnTo>
                  <a:pt x="18999" y="34264"/>
                </a:lnTo>
                <a:lnTo>
                  <a:pt x="16967" y="34264"/>
                </a:lnTo>
                <a:lnTo>
                  <a:pt x="11709" y="34264"/>
                </a:lnTo>
                <a:lnTo>
                  <a:pt x="7556" y="32778"/>
                </a:lnTo>
                <a:lnTo>
                  <a:pt x="4495" y="29768"/>
                </a:lnTo>
                <a:lnTo>
                  <a:pt x="1485" y="26720"/>
                </a:lnTo>
                <a:lnTo>
                  <a:pt x="0" y="22606"/>
                </a:lnTo>
                <a:lnTo>
                  <a:pt x="0" y="17386"/>
                </a:lnTo>
                <a:lnTo>
                  <a:pt x="0" y="12077"/>
                </a:lnTo>
                <a:lnTo>
                  <a:pt x="1447" y="7861"/>
                </a:lnTo>
                <a:lnTo>
                  <a:pt x="4330" y="4749"/>
                </a:lnTo>
                <a:lnTo>
                  <a:pt x="7213" y="1587"/>
                </a:lnTo>
                <a:lnTo>
                  <a:pt x="11112" y="0"/>
                </a:lnTo>
                <a:lnTo>
                  <a:pt x="16027" y="0"/>
                </a:lnTo>
                <a:lnTo>
                  <a:pt x="20383" y="0"/>
                </a:lnTo>
                <a:lnTo>
                  <a:pt x="23837" y="1422"/>
                </a:lnTo>
                <a:lnTo>
                  <a:pt x="26377" y="4241"/>
                </a:lnTo>
                <a:lnTo>
                  <a:pt x="28968" y="7073"/>
                </a:lnTo>
                <a:lnTo>
                  <a:pt x="30276" y="10922"/>
                </a:lnTo>
                <a:lnTo>
                  <a:pt x="30276" y="15773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37152" y="3412912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60">
                <a:moveTo>
                  <a:pt x="19075" y="9664"/>
                </a:moveTo>
                <a:lnTo>
                  <a:pt x="19075" y="6743"/>
                </a:lnTo>
                <a:lnTo>
                  <a:pt x="18249" y="4381"/>
                </a:lnTo>
                <a:lnTo>
                  <a:pt x="16611" y="2628"/>
                </a:lnTo>
                <a:lnTo>
                  <a:pt x="15024" y="888"/>
                </a:lnTo>
                <a:lnTo>
                  <a:pt x="12903" y="0"/>
                </a:lnTo>
                <a:lnTo>
                  <a:pt x="10248" y="0"/>
                </a:lnTo>
                <a:lnTo>
                  <a:pt x="7239" y="0"/>
                </a:lnTo>
                <a:lnTo>
                  <a:pt x="0" y="9664"/>
                </a:lnTo>
                <a:lnTo>
                  <a:pt x="19075" y="966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66061" y="3408414"/>
            <a:ext cx="27305" cy="33655"/>
          </a:xfrm>
          <a:custGeom>
            <a:avLst/>
            <a:gdLst/>
            <a:ahLst/>
            <a:cxnLst/>
            <a:rect l="l" t="t" r="r" b="b"/>
            <a:pathLst>
              <a:path w="27305" h="33654">
                <a:moveTo>
                  <a:pt x="27305" y="13741"/>
                </a:moveTo>
                <a:lnTo>
                  <a:pt x="27305" y="33413"/>
                </a:lnTo>
                <a:lnTo>
                  <a:pt x="21958" y="33413"/>
                </a:lnTo>
                <a:lnTo>
                  <a:pt x="21958" y="13906"/>
                </a:lnTo>
                <a:lnTo>
                  <a:pt x="21958" y="10820"/>
                </a:lnTo>
                <a:lnTo>
                  <a:pt x="21374" y="8483"/>
                </a:lnTo>
                <a:lnTo>
                  <a:pt x="20180" y="6959"/>
                </a:lnTo>
                <a:lnTo>
                  <a:pt x="18999" y="5435"/>
                </a:lnTo>
                <a:lnTo>
                  <a:pt x="17170" y="4660"/>
                </a:lnTo>
                <a:lnTo>
                  <a:pt x="14757" y="4660"/>
                </a:lnTo>
                <a:lnTo>
                  <a:pt x="11874" y="4660"/>
                </a:lnTo>
                <a:lnTo>
                  <a:pt x="9575" y="5600"/>
                </a:lnTo>
                <a:lnTo>
                  <a:pt x="7886" y="7467"/>
                </a:lnTo>
                <a:lnTo>
                  <a:pt x="6235" y="9296"/>
                </a:lnTo>
                <a:lnTo>
                  <a:pt x="5422" y="11772"/>
                </a:lnTo>
                <a:lnTo>
                  <a:pt x="5422" y="14935"/>
                </a:lnTo>
                <a:lnTo>
                  <a:pt x="5422" y="33413"/>
                </a:lnTo>
                <a:lnTo>
                  <a:pt x="0" y="33413"/>
                </a:lnTo>
                <a:lnTo>
                  <a:pt x="0" y="761"/>
                </a:lnTo>
                <a:lnTo>
                  <a:pt x="5422" y="761"/>
                </a:lnTo>
                <a:lnTo>
                  <a:pt x="5422" y="5854"/>
                </a:lnTo>
                <a:lnTo>
                  <a:pt x="6654" y="3886"/>
                </a:lnTo>
                <a:lnTo>
                  <a:pt x="8166" y="2425"/>
                </a:lnTo>
                <a:lnTo>
                  <a:pt x="9918" y="1447"/>
                </a:lnTo>
                <a:lnTo>
                  <a:pt x="11658" y="495"/>
                </a:lnTo>
                <a:lnTo>
                  <a:pt x="13677" y="0"/>
                </a:lnTo>
                <a:lnTo>
                  <a:pt x="15938" y="0"/>
                </a:lnTo>
                <a:lnTo>
                  <a:pt x="19672" y="0"/>
                </a:lnTo>
                <a:lnTo>
                  <a:pt x="22491" y="1168"/>
                </a:lnTo>
                <a:lnTo>
                  <a:pt x="24422" y="3479"/>
                </a:lnTo>
                <a:lnTo>
                  <a:pt x="26327" y="5816"/>
                </a:lnTo>
                <a:lnTo>
                  <a:pt x="27305" y="9220"/>
                </a:lnTo>
                <a:lnTo>
                  <a:pt x="27305" y="1374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8624" y="3408414"/>
            <a:ext cx="27305" cy="33655"/>
          </a:xfrm>
          <a:custGeom>
            <a:avLst/>
            <a:gdLst/>
            <a:ahLst/>
            <a:cxnLst/>
            <a:rect l="l" t="t" r="r" b="b"/>
            <a:pathLst>
              <a:path w="27304" h="33654">
                <a:moveTo>
                  <a:pt x="27305" y="13741"/>
                </a:moveTo>
                <a:lnTo>
                  <a:pt x="27305" y="33413"/>
                </a:lnTo>
                <a:lnTo>
                  <a:pt x="21958" y="33413"/>
                </a:lnTo>
                <a:lnTo>
                  <a:pt x="21958" y="13906"/>
                </a:lnTo>
                <a:lnTo>
                  <a:pt x="21958" y="10820"/>
                </a:lnTo>
                <a:lnTo>
                  <a:pt x="21374" y="8483"/>
                </a:lnTo>
                <a:lnTo>
                  <a:pt x="20180" y="6959"/>
                </a:lnTo>
                <a:lnTo>
                  <a:pt x="18999" y="5435"/>
                </a:lnTo>
                <a:lnTo>
                  <a:pt x="17170" y="4660"/>
                </a:lnTo>
                <a:lnTo>
                  <a:pt x="14757" y="4660"/>
                </a:lnTo>
                <a:lnTo>
                  <a:pt x="11874" y="4660"/>
                </a:lnTo>
                <a:lnTo>
                  <a:pt x="9575" y="5600"/>
                </a:lnTo>
                <a:lnTo>
                  <a:pt x="7886" y="7467"/>
                </a:lnTo>
                <a:lnTo>
                  <a:pt x="6235" y="9296"/>
                </a:lnTo>
                <a:lnTo>
                  <a:pt x="5422" y="11772"/>
                </a:lnTo>
                <a:lnTo>
                  <a:pt x="5422" y="14935"/>
                </a:lnTo>
                <a:lnTo>
                  <a:pt x="5422" y="33413"/>
                </a:lnTo>
                <a:lnTo>
                  <a:pt x="0" y="33413"/>
                </a:lnTo>
                <a:lnTo>
                  <a:pt x="0" y="761"/>
                </a:lnTo>
                <a:lnTo>
                  <a:pt x="5422" y="761"/>
                </a:lnTo>
                <a:lnTo>
                  <a:pt x="5422" y="5854"/>
                </a:lnTo>
                <a:lnTo>
                  <a:pt x="6654" y="3886"/>
                </a:lnTo>
                <a:lnTo>
                  <a:pt x="8166" y="2425"/>
                </a:lnTo>
                <a:lnTo>
                  <a:pt x="9918" y="1447"/>
                </a:lnTo>
                <a:lnTo>
                  <a:pt x="11658" y="495"/>
                </a:lnTo>
                <a:lnTo>
                  <a:pt x="13677" y="0"/>
                </a:lnTo>
                <a:lnTo>
                  <a:pt x="15938" y="0"/>
                </a:lnTo>
                <a:lnTo>
                  <a:pt x="19672" y="0"/>
                </a:lnTo>
                <a:lnTo>
                  <a:pt x="22491" y="1168"/>
                </a:lnTo>
                <a:lnTo>
                  <a:pt x="24422" y="3479"/>
                </a:lnTo>
                <a:lnTo>
                  <a:pt x="26327" y="5816"/>
                </a:lnTo>
                <a:lnTo>
                  <a:pt x="27305" y="9220"/>
                </a:lnTo>
                <a:lnTo>
                  <a:pt x="27305" y="1374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25927" y="3425505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81" y="0"/>
                </a:lnTo>
              </a:path>
            </a:pathLst>
          </a:custGeom>
          <a:ln w="43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25927" y="3399857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81" y="0"/>
                </a:lnTo>
              </a:path>
            </a:pathLst>
          </a:custGeom>
          <a:ln w="176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47128" y="3409177"/>
            <a:ext cx="27305" cy="33655"/>
          </a:xfrm>
          <a:custGeom>
            <a:avLst/>
            <a:gdLst/>
            <a:ahLst/>
            <a:cxnLst/>
            <a:rect l="l" t="t" r="r" b="b"/>
            <a:pathLst>
              <a:path w="27304" h="33654">
                <a:moveTo>
                  <a:pt x="0" y="19761"/>
                </a:moveTo>
                <a:lnTo>
                  <a:pt x="0" y="0"/>
                </a:lnTo>
                <a:lnTo>
                  <a:pt x="5346" y="0"/>
                </a:lnTo>
                <a:lnTo>
                  <a:pt x="5346" y="19596"/>
                </a:lnTo>
                <a:lnTo>
                  <a:pt x="5346" y="22644"/>
                </a:lnTo>
                <a:lnTo>
                  <a:pt x="5943" y="24980"/>
                </a:lnTo>
                <a:lnTo>
                  <a:pt x="7124" y="26542"/>
                </a:lnTo>
                <a:lnTo>
                  <a:pt x="8356" y="28066"/>
                </a:lnTo>
                <a:lnTo>
                  <a:pt x="10172" y="28841"/>
                </a:lnTo>
                <a:lnTo>
                  <a:pt x="12547" y="28841"/>
                </a:lnTo>
                <a:lnTo>
                  <a:pt x="15481" y="28841"/>
                </a:lnTo>
                <a:lnTo>
                  <a:pt x="17767" y="27939"/>
                </a:lnTo>
                <a:lnTo>
                  <a:pt x="19418" y="26123"/>
                </a:lnTo>
                <a:lnTo>
                  <a:pt x="21120" y="24256"/>
                </a:lnTo>
                <a:lnTo>
                  <a:pt x="21958" y="21704"/>
                </a:lnTo>
                <a:lnTo>
                  <a:pt x="21958" y="18491"/>
                </a:lnTo>
                <a:lnTo>
                  <a:pt x="21958" y="0"/>
                </a:lnTo>
                <a:lnTo>
                  <a:pt x="27305" y="0"/>
                </a:lnTo>
                <a:lnTo>
                  <a:pt x="27305" y="32651"/>
                </a:lnTo>
                <a:lnTo>
                  <a:pt x="21958" y="32651"/>
                </a:lnTo>
                <a:lnTo>
                  <a:pt x="21958" y="27647"/>
                </a:lnTo>
                <a:lnTo>
                  <a:pt x="20650" y="29641"/>
                </a:lnTo>
                <a:lnTo>
                  <a:pt x="19126" y="31102"/>
                </a:lnTo>
                <a:lnTo>
                  <a:pt x="17386" y="32054"/>
                </a:lnTo>
                <a:lnTo>
                  <a:pt x="15684" y="33007"/>
                </a:lnTo>
                <a:lnTo>
                  <a:pt x="13703" y="33502"/>
                </a:lnTo>
                <a:lnTo>
                  <a:pt x="11455" y="33502"/>
                </a:lnTo>
                <a:lnTo>
                  <a:pt x="7721" y="33502"/>
                </a:lnTo>
                <a:lnTo>
                  <a:pt x="4851" y="32346"/>
                </a:lnTo>
                <a:lnTo>
                  <a:pt x="2882" y="30022"/>
                </a:lnTo>
                <a:lnTo>
                  <a:pt x="952" y="27647"/>
                </a:lnTo>
                <a:lnTo>
                  <a:pt x="0" y="24231"/>
                </a:lnTo>
                <a:lnTo>
                  <a:pt x="0" y="1976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80028" y="3408422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60" h="33654">
                <a:moveTo>
                  <a:pt x="25615" y="7035"/>
                </a:moveTo>
                <a:lnTo>
                  <a:pt x="34518" y="0"/>
                </a:lnTo>
                <a:lnTo>
                  <a:pt x="37058" y="0"/>
                </a:lnTo>
                <a:lnTo>
                  <a:pt x="40449" y="0"/>
                </a:lnTo>
                <a:lnTo>
                  <a:pt x="43040" y="1181"/>
                </a:lnTo>
                <a:lnTo>
                  <a:pt x="44856" y="3555"/>
                </a:lnTo>
                <a:lnTo>
                  <a:pt x="46723" y="5930"/>
                </a:lnTo>
                <a:lnTo>
                  <a:pt x="47663" y="9321"/>
                </a:lnTo>
                <a:lnTo>
                  <a:pt x="47663" y="13728"/>
                </a:lnTo>
                <a:lnTo>
                  <a:pt x="47663" y="33400"/>
                </a:lnTo>
                <a:lnTo>
                  <a:pt x="42240" y="33400"/>
                </a:lnTo>
                <a:lnTo>
                  <a:pt x="42240" y="13906"/>
                </a:lnTo>
                <a:lnTo>
                  <a:pt x="42240" y="10744"/>
                </a:lnTo>
                <a:lnTo>
                  <a:pt x="41668" y="8432"/>
                </a:lnTo>
                <a:lnTo>
                  <a:pt x="40538" y="6946"/>
                </a:lnTo>
                <a:lnTo>
                  <a:pt x="39458" y="5422"/>
                </a:lnTo>
                <a:lnTo>
                  <a:pt x="37782" y="4660"/>
                </a:lnTo>
                <a:lnTo>
                  <a:pt x="35534" y="4660"/>
                </a:lnTo>
                <a:lnTo>
                  <a:pt x="32753" y="4660"/>
                </a:lnTo>
                <a:lnTo>
                  <a:pt x="30556" y="5587"/>
                </a:lnTo>
                <a:lnTo>
                  <a:pt x="28917" y="7454"/>
                </a:lnTo>
                <a:lnTo>
                  <a:pt x="27330" y="9283"/>
                </a:lnTo>
                <a:lnTo>
                  <a:pt x="26542" y="11760"/>
                </a:lnTo>
                <a:lnTo>
                  <a:pt x="26542" y="14922"/>
                </a:lnTo>
                <a:lnTo>
                  <a:pt x="26542" y="33400"/>
                </a:lnTo>
                <a:lnTo>
                  <a:pt x="21120" y="33400"/>
                </a:lnTo>
                <a:lnTo>
                  <a:pt x="21120" y="13906"/>
                </a:lnTo>
                <a:lnTo>
                  <a:pt x="21120" y="10744"/>
                </a:lnTo>
                <a:lnTo>
                  <a:pt x="20548" y="8432"/>
                </a:lnTo>
                <a:lnTo>
                  <a:pt x="19418" y="6946"/>
                </a:lnTo>
                <a:lnTo>
                  <a:pt x="18338" y="5422"/>
                </a:lnTo>
                <a:lnTo>
                  <a:pt x="16649" y="4660"/>
                </a:lnTo>
                <a:lnTo>
                  <a:pt x="14338" y="4660"/>
                </a:lnTo>
                <a:lnTo>
                  <a:pt x="11620" y="4660"/>
                </a:lnTo>
                <a:lnTo>
                  <a:pt x="9436" y="5587"/>
                </a:lnTo>
                <a:lnTo>
                  <a:pt x="7797" y="7454"/>
                </a:lnTo>
                <a:lnTo>
                  <a:pt x="6210" y="9283"/>
                </a:lnTo>
                <a:lnTo>
                  <a:pt x="5435" y="11760"/>
                </a:lnTo>
                <a:lnTo>
                  <a:pt x="5435" y="14922"/>
                </a:lnTo>
                <a:lnTo>
                  <a:pt x="5435" y="33400"/>
                </a:lnTo>
                <a:lnTo>
                  <a:pt x="0" y="33400"/>
                </a:lnTo>
                <a:lnTo>
                  <a:pt x="0" y="761"/>
                </a:lnTo>
                <a:lnTo>
                  <a:pt x="5435" y="761"/>
                </a:lnTo>
                <a:lnTo>
                  <a:pt x="5435" y="5841"/>
                </a:lnTo>
                <a:lnTo>
                  <a:pt x="6616" y="3809"/>
                </a:lnTo>
                <a:lnTo>
                  <a:pt x="8064" y="2349"/>
                </a:lnTo>
                <a:lnTo>
                  <a:pt x="9753" y="1435"/>
                </a:lnTo>
                <a:lnTo>
                  <a:pt x="11493" y="482"/>
                </a:lnTo>
                <a:lnTo>
                  <a:pt x="13525" y="0"/>
                </a:lnTo>
                <a:lnTo>
                  <a:pt x="15862" y="0"/>
                </a:lnTo>
                <a:lnTo>
                  <a:pt x="18237" y="0"/>
                </a:lnTo>
                <a:lnTo>
                  <a:pt x="20231" y="584"/>
                </a:lnTo>
                <a:lnTo>
                  <a:pt x="21882" y="1777"/>
                </a:lnTo>
                <a:lnTo>
                  <a:pt x="23583" y="2971"/>
                </a:lnTo>
                <a:lnTo>
                  <a:pt x="24803" y="4724"/>
                </a:lnTo>
                <a:lnTo>
                  <a:pt x="25615" y="703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12214" y="3468876"/>
            <a:ext cx="33655" cy="43815"/>
          </a:xfrm>
          <a:custGeom>
            <a:avLst/>
            <a:gdLst/>
            <a:ahLst/>
            <a:cxnLst/>
            <a:rect l="l" t="t" r="r" b="b"/>
            <a:pathLst>
              <a:path w="33655" h="43814">
                <a:moveTo>
                  <a:pt x="0" y="0"/>
                </a:moveTo>
                <a:lnTo>
                  <a:pt x="5943" y="0"/>
                </a:lnTo>
                <a:lnTo>
                  <a:pt x="5943" y="17818"/>
                </a:lnTo>
                <a:lnTo>
                  <a:pt x="27305" y="17818"/>
                </a:lnTo>
                <a:lnTo>
                  <a:pt x="27305" y="0"/>
                </a:lnTo>
                <a:lnTo>
                  <a:pt x="33159" y="0"/>
                </a:lnTo>
                <a:lnTo>
                  <a:pt x="33159" y="43510"/>
                </a:lnTo>
                <a:lnTo>
                  <a:pt x="27305" y="43510"/>
                </a:lnTo>
                <a:lnTo>
                  <a:pt x="27305" y="22809"/>
                </a:lnTo>
                <a:lnTo>
                  <a:pt x="5943" y="22809"/>
                </a:lnTo>
                <a:lnTo>
                  <a:pt x="5943" y="43510"/>
                </a:lnTo>
                <a:lnTo>
                  <a:pt x="0" y="43510"/>
                </a:lnTo>
                <a:lnTo>
                  <a:pt x="0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58763" y="3483465"/>
            <a:ext cx="19050" cy="25400"/>
          </a:xfrm>
          <a:custGeom>
            <a:avLst/>
            <a:gdLst/>
            <a:ahLst/>
            <a:cxnLst/>
            <a:rect l="l" t="t" r="r" b="b"/>
            <a:pathLst>
              <a:path w="19050" h="25400">
                <a:moveTo>
                  <a:pt x="9334" y="0"/>
                </a:moveTo>
                <a:lnTo>
                  <a:pt x="6451" y="0"/>
                </a:lnTo>
                <a:lnTo>
                  <a:pt x="4165" y="1143"/>
                </a:lnTo>
                <a:lnTo>
                  <a:pt x="2463" y="3390"/>
                </a:lnTo>
                <a:lnTo>
                  <a:pt x="812" y="5664"/>
                </a:lnTo>
                <a:lnTo>
                  <a:pt x="0" y="8737"/>
                </a:lnTo>
                <a:lnTo>
                  <a:pt x="0" y="12636"/>
                </a:lnTo>
                <a:lnTo>
                  <a:pt x="0" y="16535"/>
                </a:lnTo>
                <a:lnTo>
                  <a:pt x="812" y="19634"/>
                </a:lnTo>
                <a:lnTo>
                  <a:pt x="2463" y="21882"/>
                </a:lnTo>
                <a:lnTo>
                  <a:pt x="4102" y="24079"/>
                </a:lnTo>
                <a:lnTo>
                  <a:pt x="6388" y="25184"/>
                </a:lnTo>
                <a:lnTo>
                  <a:pt x="9334" y="25184"/>
                </a:lnTo>
                <a:lnTo>
                  <a:pt x="12153" y="25184"/>
                </a:lnTo>
                <a:lnTo>
                  <a:pt x="14376" y="24079"/>
                </a:lnTo>
                <a:lnTo>
                  <a:pt x="16027" y="21882"/>
                </a:lnTo>
                <a:lnTo>
                  <a:pt x="17729" y="19634"/>
                </a:lnTo>
                <a:lnTo>
                  <a:pt x="18580" y="16535"/>
                </a:lnTo>
                <a:lnTo>
                  <a:pt x="18580" y="12636"/>
                </a:lnTo>
                <a:lnTo>
                  <a:pt x="18580" y="8737"/>
                </a:lnTo>
                <a:lnTo>
                  <a:pt x="17729" y="5664"/>
                </a:lnTo>
                <a:lnTo>
                  <a:pt x="16027" y="3390"/>
                </a:lnTo>
                <a:lnTo>
                  <a:pt x="14376" y="1143"/>
                </a:lnTo>
                <a:lnTo>
                  <a:pt x="12153" y="0"/>
                </a:lnTo>
                <a:lnTo>
                  <a:pt x="9334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3087" y="3478969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15011" y="0"/>
                </a:moveTo>
                <a:lnTo>
                  <a:pt x="19634" y="0"/>
                </a:lnTo>
                <a:lnTo>
                  <a:pt x="23279" y="1523"/>
                </a:lnTo>
                <a:lnTo>
                  <a:pt x="25946" y="4571"/>
                </a:lnTo>
                <a:lnTo>
                  <a:pt x="28600" y="7594"/>
                </a:lnTo>
                <a:lnTo>
                  <a:pt x="29933" y="11772"/>
                </a:lnTo>
                <a:lnTo>
                  <a:pt x="29933" y="17132"/>
                </a:lnTo>
                <a:lnTo>
                  <a:pt x="29933" y="22453"/>
                </a:lnTo>
                <a:lnTo>
                  <a:pt x="28600" y="26631"/>
                </a:lnTo>
                <a:lnTo>
                  <a:pt x="25946" y="29679"/>
                </a:lnTo>
                <a:lnTo>
                  <a:pt x="23279" y="32727"/>
                </a:lnTo>
                <a:lnTo>
                  <a:pt x="19634" y="34264"/>
                </a:lnTo>
                <a:lnTo>
                  <a:pt x="15011" y="34264"/>
                </a:lnTo>
                <a:lnTo>
                  <a:pt x="10312" y="34264"/>
                </a:lnTo>
                <a:lnTo>
                  <a:pt x="6642" y="32727"/>
                </a:lnTo>
                <a:lnTo>
                  <a:pt x="3987" y="29679"/>
                </a:lnTo>
                <a:lnTo>
                  <a:pt x="1308" y="26631"/>
                </a:lnTo>
                <a:lnTo>
                  <a:pt x="0" y="22453"/>
                </a:lnTo>
                <a:lnTo>
                  <a:pt x="0" y="17132"/>
                </a:lnTo>
                <a:lnTo>
                  <a:pt x="0" y="11772"/>
                </a:lnTo>
                <a:lnTo>
                  <a:pt x="1308" y="7594"/>
                </a:lnTo>
                <a:lnTo>
                  <a:pt x="3987" y="4571"/>
                </a:lnTo>
                <a:lnTo>
                  <a:pt x="6642" y="1523"/>
                </a:lnTo>
                <a:lnTo>
                  <a:pt x="10312" y="0"/>
                </a:lnTo>
                <a:lnTo>
                  <a:pt x="1501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83958" y="3470489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9321" y="0"/>
                </a:moveTo>
                <a:lnTo>
                  <a:pt x="9321" y="9245"/>
                </a:lnTo>
                <a:lnTo>
                  <a:pt x="20345" y="9245"/>
                </a:lnTo>
                <a:lnTo>
                  <a:pt x="20345" y="13398"/>
                </a:lnTo>
                <a:lnTo>
                  <a:pt x="9321" y="13398"/>
                </a:lnTo>
                <a:lnTo>
                  <a:pt x="9321" y="31127"/>
                </a:lnTo>
                <a:lnTo>
                  <a:pt x="9321" y="33794"/>
                </a:lnTo>
                <a:lnTo>
                  <a:pt x="9690" y="35509"/>
                </a:lnTo>
                <a:lnTo>
                  <a:pt x="10426" y="36296"/>
                </a:lnTo>
                <a:lnTo>
                  <a:pt x="11150" y="37033"/>
                </a:lnTo>
                <a:lnTo>
                  <a:pt x="12636" y="37401"/>
                </a:lnTo>
                <a:lnTo>
                  <a:pt x="14833" y="37401"/>
                </a:lnTo>
                <a:lnTo>
                  <a:pt x="20345" y="37401"/>
                </a:lnTo>
                <a:lnTo>
                  <a:pt x="20345" y="41897"/>
                </a:lnTo>
                <a:lnTo>
                  <a:pt x="14833" y="41897"/>
                </a:lnTo>
                <a:lnTo>
                  <a:pt x="10706" y="41897"/>
                </a:lnTo>
                <a:lnTo>
                  <a:pt x="7835" y="41122"/>
                </a:lnTo>
                <a:lnTo>
                  <a:pt x="6273" y="39598"/>
                </a:lnTo>
                <a:lnTo>
                  <a:pt x="4686" y="38036"/>
                </a:lnTo>
                <a:lnTo>
                  <a:pt x="3898" y="35191"/>
                </a:lnTo>
                <a:lnTo>
                  <a:pt x="3898" y="31127"/>
                </a:lnTo>
                <a:lnTo>
                  <a:pt x="3898" y="13398"/>
                </a:lnTo>
                <a:lnTo>
                  <a:pt x="0" y="13398"/>
                </a:lnTo>
                <a:lnTo>
                  <a:pt x="0" y="9245"/>
                </a:lnTo>
                <a:lnTo>
                  <a:pt x="3898" y="9245"/>
                </a:lnTo>
                <a:lnTo>
                  <a:pt x="3898" y="0"/>
                </a:lnTo>
                <a:lnTo>
                  <a:pt x="932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07354" y="3478969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79" h="34289">
                <a:moveTo>
                  <a:pt x="30276" y="15773"/>
                </a:moveTo>
                <a:lnTo>
                  <a:pt x="30276" y="18402"/>
                </a:lnTo>
                <a:lnTo>
                  <a:pt x="5600" y="18402"/>
                </a:lnTo>
                <a:lnTo>
                  <a:pt x="5816" y="22085"/>
                </a:lnTo>
                <a:lnTo>
                  <a:pt x="6921" y="24892"/>
                </a:lnTo>
                <a:lnTo>
                  <a:pt x="8915" y="26797"/>
                </a:lnTo>
                <a:lnTo>
                  <a:pt x="10883" y="28727"/>
                </a:lnTo>
                <a:lnTo>
                  <a:pt x="13652" y="29679"/>
                </a:lnTo>
                <a:lnTo>
                  <a:pt x="17221" y="29679"/>
                </a:lnTo>
                <a:lnTo>
                  <a:pt x="19291" y="29679"/>
                </a:lnTo>
                <a:lnTo>
                  <a:pt x="29006" y="26720"/>
                </a:lnTo>
                <a:lnTo>
                  <a:pt x="29006" y="31711"/>
                </a:lnTo>
                <a:lnTo>
                  <a:pt x="27076" y="32562"/>
                </a:lnTo>
                <a:lnTo>
                  <a:pt x="25107" y="33197"/>
                </a:lnTo>
                <a:lnTo>
                  <a:pt x="23063" y="33578"/>
                </a:lnTo>
                <a:lnTo>
                  <a:pt x="21031" y="34023"/>
                </a:lnTo>
                <a:lnTo>
                  <a:pt x="18999" y="34264"/>
                </a:lnTo>
                <a:lnTo>
                  <a:pt x="16967" y="34264"/>
                </a:lnTo>
                <a:lnTo>
                  <a:pt x="11709" y="34264"/>
                </a:lnTo>
                <a:lnTo>
                  <a:pt x="7556" y="32778"/>
                </a:lnTo>
                <a:lnTo>
                  <a:pt x="4495" y="29768"/>
                </a:lnTo>
                <a:lnTo>
                  <a:pt x="1485" y="26720"/>
                </a:lnTo>
                <a:lnTo>
                  <a:pt x="0" y="22606"/>
                </a:lnTo>
                <a:lnTo>
                  <a:pt x="0" y="17386"/>
                </a:lnTo>
                <a:lnTo>
                  <a:pt x="0" y="12077"/>
                </a:lnTo>
                <a:lnTo>
                  <a:pt x="1447" y="7861"/>
                </a:lnTo>
                <a:lnTo>
                  <a:pt x="4330" y="4749"/>
                </a:lnTo>
                <a:lnTo>
                  <a:pt x="7213" y="1587"/>
                </a:lnTo>
                <a:lnTo>
                  <a:pt x="11112" y="0"/>
                </a:lnTo>
                <a:lnTo>
                  <a:pt x="16027" y="0"/>
                </a:lnTo>
                <a:lnTo>
                  <a:pt x="20383" y="0"/>
                </a:lnTo>
                <a:lnTo>
                  <a:pt x="23837" y="1422"/>
                </a:lnTo>
                <a:lnTo>
                  <a:pt x="26377" y="4241"/>
                </a:lnTo>
                <a:lnTo>
                  <a:pt x="28968" y="7073"/>
                </a:lnTo>
                <a:lnTo>
                  <a:pt x="30276" y="10922"/>
                </a:lnTo>
                <a:lnTo>
                  <a:pt x="30276" y="15773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13132" y="3483465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60">
                <a:moveTo>
                  <a:pt x="19075" y="9664"/>
                </a:moveTo>
                <a:lnTo>
                  <a:pt x="19075" y="6743"/>
                </a:lnTo>
                <a:lnTo>
                  <a:pt x="18249" y="4381"/>
                </a:lnTo>
                <a:lnTo>
                  <a:pt x="16611" y="2628"/>
                </a:lnTo>
                <a:lnTo>
                  <a:pt x="15024" y="888"/>
                </a:lnTo>
                <a:lnTo>
                  <a:pt x="12903" y="0"/>
                </a:lnTo>
                <a:lnTo>
                  <a:pt x="10248" y="0"/>
                </a:lnTo>
                <a:lnTo>
                  <a:pt x="7238" y="0"/>
                </a:lnTo>
                <a:lnTo>
                  <a:pt x="0" y="9664"/>
                </a:lnTo>
                <a:lnTo>
                  <a:pt x="19075" y="966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44923" y="346158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222"/>
                </a:lnTo>
              </a:path>
            </a:pathLst>
          </a:custGeom>
          <a:ln w="16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 txBox="1"/>
          <p:nvPr/>
        </p:nvSpPr>
        <p:spPr>
          <a:xfrm>
            <a:off x="17672" y="3382696"/>
            <a:ext cx="327660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marR="5080" indent="-76200">
              <a:lnSpc>
                <a:spcPct val="102899"/>
              </a:lnSpc>
            </a:pPr>
            <a:r>
              <a:rPr sz="450" spc="5" dirty="0">
                <a:solidFill>
                  <a:srgbClr val="444444"/>
                </a:solidFill>
                <a:latin typeface="Arial"/>
                <a:cs typeface="Arial"/>
              </a:rPr>
              <a:t>M</a:t>
            </a:r>
            <a:r>
              <a:rPr sz="450" spc="15" dirty="0">
                <a:solidFill>
                  <a:srgbClr val="444444"/>
                </a:solidFill>
                <a:latin typeface="Arial"/>
                <a:cs typeface="Arial"/>
              </a:rPr>
              <a:t>ill</a:t>
            </a:r>
            <a:r>
              <a:rPr sz="450" spc="20" dirty="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nn</a:t>
            </a:r>
            <a:r>
              <a:rPr sz="450" spc="1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450" spc="10" dirty="0">
                <a:solidFill>
                  <a:srgbClr val="444444"/>
                </a:solidFill>
                <a:latin typeface="Arial"/>
                <a:cs typeface="Arial"/>
              </a:rPr>
              <a:t>u</a:t>
            </a:r>
            <a:r>
              <a:rPr sz="450" spc="55" dirty="0">
                <a:solidFill>
                  <a:srgbClr val="444444"/>
                </a:solidFill>
                <a:latin typeface="Arial"/>
                <a:cs typeface="Arial"/>
              </a:rPr>
              <a:t>m 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444444"/>
                </a:solidFill>
                <a:latin typeface="Arial"/>
                <a:cs typeface="Arial"/>
              </a:rPr>
              <a:t>Hotel</a:t>
            </a:r>
            <a:endParaRPr sz="450">
              <a:latin typeface="Arial"/>
              <a:cs typeface="Arial"/>
            </a:endParaRPr>
          </a:p>
        </p:txBody>
      </p:sp>
      <p:sp>
        <p:nvSpPr>
          <p:cNvPr id="577" name="object 577"/>
          <p:cNvSpPr txBox="1"/>
          <p:nvPr/>
        </p:nvSpPr>
        <p:spPr>
          <a:xfrm>
            <a:off x="3827117" y="5731294"/>
            <a:ext cx="247015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25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sz="450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450" spc="20" dirty="0">
                <a:solidFill>
                  <a:srgbClr val="444444"/>
                </a:solidFill>
                <a:latin typeface="Arial"/>
                <a:cs typeface="Arial"/>
              </a:rPr>
              <a:t>z</a:t>
            </a:r>
            <a:endParaRPr sz="450">
              <a:latin typeface="Arial"/>
              <a:cs typeface="Arial"/>
            </a:endParaRPr>
          </a:p>
        </p:txBody>
      </p:sp>
      <p:sp>
        <p:nvSpPr>
          <p:cNvPr id="578" name="object 578"/>
          <p:cNvSpPr txBox="1"/>
          <p:nvPr/>
        </p:nvSpPr>
        <p:spPr>
          <a:xfrm>
            <a:off x="6153584" y="3656117"/>
            <a:ext cx="173355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875">
              <a:lnSpc>
                <a:spcPct val="102899"/>
              </a:lnSpc>
            </a:pPr>
            <a:r>
              <a:rPr sz="450" spc="-30" dirty="0">
                <a:solidFill>
                  <a:srgbClr val="444444"/>
                </a:solidFill>
                <a:latin typeface="Arial"/>
                <a:cs typeface="Arial"/>
              </a:rPr>
              <a:t>C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fé </a:t>
            </a:r>
            <a:r>
              <a:rPr sz="450" spc="-1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y</a:t>
            </a: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al</a:t>
            </a:r>
            <a:endParaRPr sz="450">
              <a:latin typeface="Arial"/>
              <a:cs typeface="Arial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168478" y="4312863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27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68478" y="4307440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542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68478" y="4318286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542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73904" y="4299298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4">
                <a:moveTo>
                  <a:pt x="21704" y="0"/>
                </a:moveTo>
                <a:lnTo>
                  <a:pt x="16281" y="0"/>
                </a:lnTo>
                <a:lnTo>
                  <a:pt x="0" y="27139"/>
                </a:lnTo>
                <a:lnTo>
                  <a:pt x="5422" y="27139"/>
                </a:lnTo>
                <a:lnTo>
                  <a:pt x="217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302781" y="541247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27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302781" y="540705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542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302781" y="541790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542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308210" y="5398912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4">
                <a:moveTo>
                  <a:pt x="21704" y="0"/>
                </a:moveTo>
                <a:lnTo>
                  <a:pt x="16281" y="0"/>
                </a:lnTo>
                <a:lnTo>
                  <a:pt x="0" y="27139"/>
                </a:lnTo>
                <a:lnTo>
                  <a:pt x="5422" y="27139"/>
                </a:lnTo>
                <a:lnTo>
                  <a:pt x="217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207404" y="5789707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27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207404" y="578428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542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207404" y="579513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542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212833" y="5776143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4">
                <a:moveTo>
                  <a:pt x="21704" y="0"/>
                </a:moveTo>
                <a:lnTo>
                  <a:pt x="16281" y="0"/>
                </a:lnTo>
                <a:lnTo>
                  <a:pt x="0" y="27139"/>
                </a:lnTo>
                <a:lnTo>
                  <a:pt x="5422" y="27139"/>
                </a:lnTo>
                <a:lnTo>
                  <a:pt x="217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521280" y="4449057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27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521280" y="4443622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542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521280" y="4454480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542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526709" y="4435487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4">
                <a:moveTo>
                  <a:pt x="21704" y="0"/>
                </a:moveTo>
                <a:lnTo>
                  <a:pt x="16281" y="0"/>
                </a:lnTo>
                <a:lnTo>
                  <a:pt x="0" y="27139"/>
                </a:lnTo>
                <a:lnTo>
                  <a:pt x="5422" y="27139"/>
                </a:lnTo>
                <a:lnTo>
                  <a:pt x="217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072843" y="418259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271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072843" y="4177163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542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072843" y="4188021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542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078268" y="4169025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4">
                <a:moveTo>
                  <a:pt x="21704" y="0"/>
                </a:moveTo>
                <a:lnTo>
                  <a:pt x="16281" y="0"/>
                </a:lnTo>
                <a:lnTo>
                  <a:pt x="0" y="27139"/>
                </a:lnTo>
                <a:lnTo>
                  <a:pt x="5422" y="27139"/>
                </a:lnTo>
                <a:lnTo>
                  <a:pt x="217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149630" y="953655"/>
            <a:ext cx="95885" cy="503555"/>
          </a:xfrm>
          <a:custGeom>
            <a:avLst/>
            <a:gdLst/>
            <a:ahLst/>
            <a:cxnLst/>
            <a:rect l="l" t="t" r="r" b="b"/>
            <a:pathLst>
              <a:path w="95884" h="503555">
                <a:moveTo>
                  <a:pt x="0" y="503300"/>
                </a:moveTo>
                <a:lnTo>
                  <a:pt x="95846" y="503300"/>
                </a:lnTo>
                <a:lnTo>
                  <a:pt x="95846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60" name="object 660"/>
          <p:cNvGraphicFramePr>
            <a:graphicFrameLocks noGrp="1"/>
          </p:cNvGraphicFramePr>
          <p:nvPr/>
        </p:nvGraphicFramePr>
        <p:xfrm>
          <a:off x="1330601" y="361908"/>
          <a:ext cx="184835" cy="216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83"/>
                <a:gridCol w="116852"/>
              </a:tblGrid>
              <a:tr h="110489"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E2731"/>
                    </a:solidFill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2070">
                      <a:solidFill>
                        <a:srgbClr val="CE2731"/>
                      </a:solidFill>
                      <a:prstDash val="solid"/>
                    </a:lnT>
                    <a:lnB w="52070">
                      <a:solidFill>
                        <a:srgbClr val="CE2731"/>
                      </a:solidFill>
                      <a:prstDash val="solid"/>
                    </a:lnB>
                  </a:tcPr>
                </a:tc>
              </a:tr>
              <a:tr h="106362"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E2731"/>
                    </a:solidFill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2070">
                      <a:solidFill>
                        <a:srgbClr val="CE2731"/>
                      </a:solidFill>
                      <a:prstDash val="solid"/>
                    </a:lnT>
                    <a:lnB w="52069">
                      <a:solidFill>
                        <a:srgbClr val="CE273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61" name="object 661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649639" y="948207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899634" y="948207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 txBox="1"/>
          <p:nvPr/>
        </p:nvSpPr>
        <p:spPr>
          <a:xfrm>
            <a:off x="0" y="948207"/>
            <a:ext cx="2660015" cy="1268095"/>
          </a:xfrm>
          <a:prstGeom prst="rect">
            <a:avLst/>
          </a:prstGeom>
        </p:spPr>
        <p:txBody>
          <a:bodyPr vert="horz" wrap="square" lIns="0" tIns="4573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"/>
              </a:spcBef>
            </a:pPr>
            <a:endParaRPr sz="2050">
              <a:latin typeface="Times New Roman"/>
              <a:cs typeface="Times New Roman"/>
            </a:endParaRPr>
          </a:p>
          <a:p>
            <a:pPr marL="728980">
              <a:lnSpc>
                <a:spcPct val="100000"/>
              </a:lnSpc>
            </a:pPr>
            <a:r>
              <a:rPr sz="2500" spc="-305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2500">
              <a:latin typeface="Arial"/>
              <a:cs typeface="Arial"/>
            </a:endParaRPr>
          </a:p>
        </p:txBody>
      </p:sp>
      <p:sp>
        <p:nvSpPr>
          <p:cNvPr id="673" name="object 6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95">
              <a:lnSpc>
                <a:spcPct val="100000"/>
              </a:lnSpc>
            </a:pPr>
            <a:r>
              <a:rPr spc="-185" dirty="0"/>
              <a:t>JUDGE</a:t>
            </a:r>
          </a:p>
        </p:txBody>
      </p:sp>
      <p:sp>
        <p:nvSpPr>
          <p:cNvPr id="674" name="object 674"/>
          <p:cNvSpPr/>
          <p:nvPr/>
        </p:nvSpPr>
        <p:spPr>
          <a:xfrm>
            <a:off x="4797125" y="1537977"/>
            <a:ext cx="405765" cy="415290"/>
          </a:xfrm>
          <a:custGeom>
            <a:avLst/>
            <a:gdLst/>
            <a:ahLst/>
            <a:cxnLst/>
            <a:rect l="l" t="t" r="r" b="b"/>
            <a:pathLst>
              <a:path w="405764" h="415289">
                <a:moveTo>
                  <a:pt x="99225" y="0"/>
                </a:moveTo>
                <a:lnTo>
                  <a:pt x="0" y="287312"/>
                </a:lnTo>
                <a:lnTo>
                  <a:pt x="99225" y="415010"/>
                </a:lnTo>
                <a:lnTo>
                  <a:pt x="405511" y="207505"/>
                </a:lnTo>
                <a:lnTo>
                  <a:pt x="99225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 txBox="1"/>
          <p:nvPr/>
        </p:nvSpPr>
        <p:spPr>
          <a:xfrm>
            <a:off x="5675009" y="1256439"/>
            <a:ext cx="64959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-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spc="-2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7023233" y="1118260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023233" y="1033725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023233" y="948199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023233" y="136662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023233" y="1282086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023233" y="1203784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024668" y="1614990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024668" y="1530454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024668" y="1452146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024668" y="1867032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024668" y="1782489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024668" y="1700514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245477" y="948207"/>
            <a:ext cx="1898650" cy="1004569"/>
          </a:xfrm>
          <a:custGeom>
            <a:avLst/>
            <a:gdLst/>
            <a:ahLst/>
            <a:cxnLst/>
            <a:rect l="l" t="t" r="r" b="b"/>
            <a:pathLst>
              <a:path w="1898650" h="1004569">
                <a:moveTo>
                  <a:pt x="0" y="1004341"/>
                </a:moveTo>
                <a:lnTo>
                  <a:pt x="1898523" y="1004341"/>
                </a:lnTo>
                <a:lnTo>
                  <a:pt x="1898523" y="0"/>
                </a:lnTo>
                <a:lnTo>
                  <a:pt x="0" y="0"/>
                </a:lnTo>
                <a:lnTo>
                  <a:pt x="0" y="1004341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0" y="948207"/>
            <a:ext cx="2660015" cy="1268095"/>
          </a:xfrm>
          <a:custGeom>
            <a:avLst/>
            <a:gdLst/>
            <a:ahLst/>
            <a:cxnLst/>
            <a:rect l="l" t="t" r="r" b="b"/>
            <a:pathLst>
              <a:path w="2660015" h="1268095">
                <a:moveTo>
                  <a:pt x="0" y="1268069"/>
                </a:moveTo>
                <a:lnTo>
                  <a:pt x="2659557" y="1268069"/>
                </a:lnTo>
                <a:lnTo>
                  <a:pt x="2659557" y="0"/>
                </a:lnTo>
                <a:lnTo>
                  <a:pt x="0" y="0"/>
                </a:lnTo>
                <a:lnTo>
                  <a:pt x="0" y="126806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523258" y="1692517"/>
            <a:ext cx="511809" cy="523875"/>
          </a:xfrm>
          <a:custGeom>
            <a:avLst/>
            <a:gdLst/>
            <a:ahLst/>
            <a:cxnLst/>
            <a:rect l="l" t="t" r="r" b="b"/>
            <a:pathLst>
              <a:path w="511810" h="523875">
                <a:moveTo>
                  <a:pt x="125221" y="0"/>
                </a:moveTo>
                <a:lnTo>
                  <a:pt x="0" y="362597"/>
                </a:lnTo>
                <a:lnTo>
                  <a:pt x="125221" y="523748"/>
                </a:lnTo>
                <a:lnTo>
                  <a:pt x="511759" y="261874"/>
                </a:lnTo>
                <a:lnTo>
                  <a:pt x="125221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 txBox="1"/>
          <p:nvPr/>
        </p:nvSpPr>
        <p:spPr>
          <a:xfrm>
            <a:off x="851300" y="1199939"/>
            <a:ext cx="112990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8235929" y="3707407"/>
            <a:ext cx="586105" cy="938530"/>
          </a:xfrm>
          <a:custGeom>
            <a:avLst/>
            <a:gdLst/>
            <a:ahLst/>
            <a:cxnLst/>
            <a:rect l="l" t="t" r="r" b="b"/>
            <a:pathLst>
              <a:path w="586104" h="938529">
                <a:moveTo>
                  <a:pt x="272281" y="0"/>
                </a:moveTo>
                <a:lnTo>
                  <a:pt x="227038" y="7593"/>
                </a:lnTo>
                <a:lnTo>
                  <a:pt x="182057" y="23279"/>
                </a:lnTo>
                <a:lnTo>
                  <a:pt x="137505" y="47119"/>
                </a:lnTo>
                <a:lnTo>
                  <a:pt x="98050" y="75955"/>
                </a:lnTo>
                <a:lnTo>
                  <a:pt x="65449" y="108173"/>
                </a:lnTo>
                <a:lnTo>
                  <a:pt x="39611" y="143464"/>
                </a:lnTo>
                <a:lnTo>
                  <a:pt x="20296" y="181723"/>
                </a:lnTo>
                <a:lnTo>
                  <a:pt x="7366" y="222710"/>
                </a:lnTo>
                <a:lnTo>
                  <a:pt x="655" y="266218"/>
                </a:lnTo>
                <a:lnTo>
                  <a:pt x="0" y="312040"/>
                </a:lnTo>
                <a:lnTo>
                  <a:pt x="5234" y="359971"/>
                </a:lnTo>
                <a:lnTo>
                  <a:pt x="15024" y="409838"/>
                </a:lnTo>
                <a:lnTo>
                  <a:pt x="27486" y="458428"/>
                </a:lnTo>
                <a:lnTo>
                  <a:pt x="42452" y="505844"/>
                </a:lnTo>
                <a:lnTo>
                  <a:pt x="59757" y="552193"/>
                </a:lnTo>
                <a:lnTo>
                  <a:pt x="79235" y="597577"/>
                </a:lnTo>
                <a:lnTo>
                  <a:pt x="100720" y="642103"/>
                </a:lnTo>
                <a:lnTo>
                  <a:pt x="124046" y="685875"/>
                </a:lnTo>
                <a:lnTo>
                  <a:pt x="149046" y="728997"/>
                </a:lnTo>
                <a:lnTo>
                  <a:pt x="175555" y="771575"/>
                </a:lnTo>
                <a:lnTo>
                  <a:pt x="203407" y="813712"/>
                </a:lnTo>
                <a:lnTo>
                  <a:pt x="232436" y="855515"/>
                </a:lnTo>
                <a:lnTo>
                  <a:pt x="262520" y="897147"/>
                </a:lnTo>
                <a:lnTo>
                  <a:pt x="293359" y="938532"/>
                </a:lnTo>
                <a:lnTo>
                  <a:pt x="323879" y="897086"/>
                </a:lnTo>
                <a:lnTo>
                  <a:pt x="353501" y="855707"/>
                </a:lnTo>
                <a:lnTo>
                  <a:pt x="382195" y="814100"/>
                </a:lnTo>
                <a:lnTo>
                  <a:pt x="409756" y="772216"/>
                </a:lnTo>
                <a:lnTo>
                  <a:pt x="436025" y="729942"/>
                </a:lnTo>
                <a:lnTo>
                  <a:pt x="460840" y="687169"/>
                </a:lnTo>
                <a:lnTo>
                  <a:pt x="484042" y="643784"/>
                </a:lnTo>
                <a:lnTo>
                  <a:pt x="505469" y="599676"/>
                </a:lnTo>
                <a:lnTo>
                  <a:pt x="524960" y="554734"/>
                </a:lnTo>
                <a:lnTo>
                  <a:pt x="542357" y="508847"/>
                </a:lnTo>
                <a:lnTo>
                  <a:pt x="557497" y="461904"/>
                </a:lnTo>
                <a:lnTo>
                  <a:pt x="570220" y="413793"/>
                </a:lnTo>
                <a:lnTo>
                  <a:pt x="580366" y="364403"/>
                </a:lnTo>
                <a:lnTo>
                  <a:pt x="585686" y="316446"/>
                </a:lnTo>
                <a:lnTo>
                  <a:pt x="584670" y="269895"/>
                </a:lnTo>
                <a:lnTo>
                  <a:pt x="577444" y="225271"/>
                </a:lnTo>
                <a:lnTo>
                  <a:pt x="564134" y="183096"/>
                </a:lnTo>
                <a:lnTo>
                  <a:pt x="544865" y="143890"/>
                </a:lnTo>
                <a:lnTo>
                  <a:pt x="519731" y="108139"/>
                </a:lnTo>
                <a:lnTo>
                  <a:pt x="488956" y="76466"/>
                </a:lnTo>
                <a:lnTo>
                  <a:pt x="452566" y="49290"/>
                </a:lnTo>
                <a:lnTo>
                  <a:pt x="407930" y="25143"/>
                </a:lnTo>
                <a:lnTo>
                  <a:pt x="362893" y="8837"/>
                </a:lnTo>
                <a:lnTo>
                  <a:pt x="317621" y="435"/>
                </a:lnTo>
                <a:lnTo>
                  <a:pt x="272281" y="0"/>
                </a:lnTo>
                <a:close/>
              </a:path>
            </a:pathLst>
          </a:custGeom>
          <a:solidFill>
            <a:srgbClr val="E87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235928" y="3706622"/>
            <a:ext cx="293370" cy="939800"/>
          </a:xfrm>
          <a:custGeom>
            <a:avLst/>
            <a:gdLst/>
            <a:ahLst/>
            <a:cxnLst/>
            <a:rect l="l" t="t" r="r" b="b"/>
            <a:pathLst>
              <a:path w="293370" h="939800">
                <a:moveTo>
                  <a:pt x="292763" y="0"/>
                </a:moveTo>
                <a:lnTo>
                  <a:pt x="253659" y="2938"/>
                </a:lnTo>
                <a:lnTo>
                  <a:pt x="214677" y="11874"/>
                </a:lnTo>
                <a:lnTo>
                  <a:pt x="175923" y="26849"/>
                </a:lnTo>
                <a:lnTo>
                  <a:pt x="137505" y="47904"/>
                </a:lnTo>
                <a:lnTo>
                  <a:pt x="98047" y="76741"/>
                </a:lnTo>
                <a:lnTo>
                  <a:pt x="65469" y="108926"/>
                </a:lnTo>
                <a:lnTo>
                  <a:pt x="39606" y="144252"/>
                </a:lnTo>
                <a:lnTo>
                  <a:pt x="20292" y="182513"/>
                </a:lnTo>
                <a:lnTo>
                  <a:pt x="7363" y="223500"/>
                </a:lnTo>
                <a:lnTo>
                  <a:pt x="654" y="267008"/>
                </a:lnTo>
                <a:lnTo>
                  <a:pt x="0" y="312829"/>
                </a:lnTo>
                <a:lnTo>
                  <a:pt x="5235" y="360756"/>
                </a:lnTo>
                <a:lnTo>
                  <a:pt x="15025" y="410623"/>
                </a:lnTo>
                <a:lnTo>
                  <a:pt x="27486" y="459213"/>
                </a:lnTo>
                <a:lnTo>
                  <a:pt x="42453" y="506629"/>
                </a:lnTo>
                <a:lnTo>
                  <a:pt x="59758" y="552978"/>
                </a:lnTo>
                <a:lnTo>
                  <a:pt x="79236" y="598362"/>
                </a:lnTo>
                <a:lnTo>
                  <a:pt x="100721" y="642888"/>
                </a:lnTo>
                <a:lnTo>
                  <a:pt x="124046" y="686660"/>
                </a:lnTo>
                <a:lnTo>
                  <a:pt x="149047" y="729782"/>
                </a:lnTo>
                <a:lnTo>
                  <a:pt x="175556" y="772360"/>
                </a:lnTo>
                <a:lnTo>
                  <a:pt x="203408" y="814497"/>
                </a:lnTo>
                <a:lnTo>
                  <a:pt x="232436" y="856300"/>
                </a:lnTo>
                <a:lnTo>
                  <a:pt x="262476" y="897871"/>
                </a:lnTo>
                <a:lnTo>
                  <a:pt x="293359" y="939317"/>
                </a:lnTo>
                <a:lnTo>
                  <a:pt x="292763" y="0"/>
                </a:lnTo>
                <a:close/>
              </a:path>
            </a:pathLst>
          </a:custGeom>
          <a:solidFill>
            <a:srgbClr val="F68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322357" y="3788679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39">
                <a:moveTo>
                  <a:pt x="210654" y="0"/>
                </a:moveTo>
                <a:lnTo>
                  <a:pt x="162352" y="5563"/>
                </a:lnTo>
                <a:lnTo>
                  <a:pt x="118012" y="21410"/>
                </a:lnTo>
                <a:lnTo>
                  <a:pt x="78899" y="46276"/>
                </a:lnTo>
                <a:lnTo>
                  <a:pt x="46277" y="78897"/>
                </a:lnTo>
                <a:lnTo>
                  <a:pt x="21410" y="118008"/>
                </a:lnTo>
                <a:lnTo>
                  <a:pt x="5563" y="162344"/>
                </a:lnTo>
                <a:lnTo>
                  <a:pt x="0" y="210642"/>
                </a:lnTo>
                <a:lnTo>
                  <a:pt x="5563" y="258939"/>
                </a:lnTo>
                <a:lnTo>
                  <a:pt x="21410" y="303276"/>
                </a:lnTo>
                <a:lnTo>
                  <a:pt x="46277" y="342387"/>
                </a:lnTo>
                <a:lnTo>
                  <a:pt x="78899" y="375007"/>
                </a:lnTo>
                <a:lnTo>
                  <a:pt x="118012" y="399874"/>
                </a:lnTo>
                <a:lnTo>
                  <a:pt x="162352" y="415721"/>
                </a:lnTo>
                <a:lnTo>
                  <a:pt x="210654" y="421284"/>
                </a:lnTo>
                <a:lnTo>
                  <a:pt x="258952" y="415721"/>
                </a:lnTo>
                <a:lnTo>
                  <a:pt x="303288" y="399874"/>
                </a:lnTo>
                <a:lnTo>
                  <a:pt x="342399" y="375007"/>
                </a:lnTo>
                <a:lnTo>
                  <a:pt x="375020" y="342387"/>
                </a:lnTo>
                <a:lnTo>
                  <a:pt x="399886" y="303276"/>
                </a:lnTo>
                <a:lnTo>
                  <a:pt x="415733" y="258939"/>
                </a:lnTo>
                <a:lnTo>
                  <a:pt x="421297" y="210642"/>
                </a:lnTo>
                <a:lnTo>
                  <a:pt x="415733" y="162344"/>
                </a:lnTo>
                <a:lnTo>
                  <a:pt x="399886" y="118008"/>
                </a:lnTo>
                <a:lnTo>
                  <a:pt x="375020" y="78897"/>
                </a:lnTo>
                <a:lnTo>
                  <a:pt x="342399" y="46276"/>
                </a:lnTo>
                <a:lnTo>
                  <a:pt x="303288" y="21410"/>
                </a:lnTo>
                <a:lnTo>
                  <a:pt x="258952" y="5563"/>
                </a:lnTo>
                <a:lnTo>
                  <a:pt x="210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8235774" y="3704227"/>
            <a:ext cx="586105" cy="939165"/>
          </a:xfrm>
          <a:custGeom>
            <a:avLst/>
            <a:gdLst/>
            <a:ahLst/>
            <a:cxnLst/>
            <a:rect l="l" t="t" r="r" b="b"/>
            <a:pathLst>
              <a:path w="586104" h="939164">
                <a:moveTo>
                  <a:pt x="293515" y="938956"/>
                </a:moveTo>
                <a:lnTo>
                  <a:pt x="262614" y="897492"/>
                </a:lnTo>
                <a:lnTo>
                  <a:pt x="232558" y="855903"/>
                </a:lnTo>
                <a:lnTo>
                  <a:pt x="203513" y="814082"/>
                </a:lnTo>
                <a:lnTo>
                  <a:pt x="175646" y="771925"/>
                </a:lnTo>
                <a:lnTo>
                  <a:pt x="149122" y="729328"/>
                </a:lnTo>
                <a:lnTo>
                  <a:pt x="124108" y="686187"/>
                </a:lnTo>
                <a:lnTo>
                  <a:pt x="100770" y="642395"/>
                </a:lnTo>
                <a:lnTo>
                  <a:pt x="79274" y="597849"/>
                </a:lnTo>
                <a:lnTo>
                  <a:pt x="59786" y="552444"/>
                </a:lnTo>
                <a:lnTo>
                  <a:pt x="42472" y="506076"/>
                </a:lnTo>
                <a:lnTo>
                  <a:pt x="27499" y="458639"/>
                </a:lnTo>
                <a:lnTo>
                  <a:pt x="15032" y="410028"/>
                </a:lnTo>
                <a:lnTo>
                  <a:pt x="5238" y="360141"/>
                </a:lnTo>
                <a:lnTo>
                  <a:pt x="0" y="312187"/>
                </a:lnTo>
                <a:lnTo>
                  <a:pt x="654" y="266342"/>
                </a:lnTo>
                <a:lnTo>
                  <a:pt x="7367" y="222814"/>
                </a:lnTo>
                <a:lnTo>
                  <a:pt x="20303" y="181807"/>
                </a:lnTo>
                <a:lnTo>
                  <a:pt x="39626" y="143530"/>
                </a:lnTo>
                <a:lnTo>
                  <a:pt x="65502" y="108188"/>
                </a:lnTo>
                <a:lnTo>
                  <a:pt x="98096" y="75988"/>
                </a:lnTo>
                <a:lnTo>
                  <a:pt x="137572" y="47136"/>
                </a:lnTo>
                <a:lnTo>
                  <a:pt x="182151" y="23287"/>
                </a:lnTo>
                <a:lnTo>
                  <a:pt x="227159" y="7596"/>
                </a:lnTo>
                <a:lnTo>
                  <a:pt x="272429" y="0"/>
                </a:lnTo>
                <a:lnTo>
                  <a:pt x="317795" y="436"/>
                </a:lnTo>
                <a:lnTo>
                  <a:pt x="363091" y="8844"/>
                </a:lnTo>
                <a:lnTo>
                  <a:pt x="408152" y="25159"/>
                </a:lnTo>
                <a:lnTo>
                  <a:pt x="452811" y="49321"/>
                </a:lnTo>
                <a:lnTo>
                  <a:pt x="489219" y="76503"/>
                </a:lnTo>
                <a:lnTo>
                  <a:pt x="520044" y="108221"/>
                </a:lnTo>
                <a:lnTo>
                  <a:pt x="545160" y="143953"/>
                </a:lnTo>
                <a:lnTo>
                  <a:pt x="564441" y="183177"/>
                </a:lnTo>
                <a:lnTo>
                  <a:pt x="577760" y="225373"/>
                </a:lnTo>
                <a:lnTo>
                  <a:pt x="584992" y="270018"/>
                </a:lnTo>
                <a:lnTo>
                  <a:pt x="586010" y="316592"/>
                </a:lnTo>
                <a:lnTo>
                  <a:pt x="580687" y="364573"/>
                </a:lnTo>
                <a:lnTo>
                  <a:pt x="570532" y="413983"/>
                </a:lnTo>
                <a:lnTo>
                  <a:pt x="557798" y="462115"/>
                </a:lnTo>
                <a:lnTo>
                  <a:pt x="542647" y="509078"/>
                </a:lnTo>
                <a:lnTo>
                  <a:pt x="525240" y="554986"/>
                </a:lnTo>
                <a:lnTo>
                  <a:pt x="505736" y="599948"/>
                </a:lnTo>
                <a:lnTo>
                  <a:pt x="484296" y="644075"/>
                </a:lnTo>
                <a:lnTo>
                  <a:pt x="461082" y="687480"/>
                </a:lnTo>
                <a:lnTo>
                  <a:pt x="436253" y="730274"/>
                </a:lnTo>
                <a:lnTo>
                  <a:pt x="409970" y="772566"/>
                </a:lnTo>
                <a:lnTo>
                  <a:pt x="382394" y="814470"/>
                </a:lnTo>
                <a:lnTo>
                  <a:pt x="353686" y="856095"/>
                </a:lnTo>
                <a:lnTo>
                  <a:pt x="324006" y="897553"/>
                </a:lnTo>
                <a:lnTo>
                  <a:pt x="293515" y="938956"/>
                </a:lnTo>
                <a:close/>
              </a:path>
            </a:pathLst>
          </a:custGeom>
          <a:ln w="17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2179" y="2865591"/>
            <a:ext cx="3383474" cy="298038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71050" y="3585754"/>
            <a:ext cx="3378378" cy="219088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899006" y="2116042"/>
            <a:ext cx="4245610" cy="1810385"/>
          </a:xfrm>
          <a:custGeom>
            <a:avLst/>
            <a:gdLst/>
            <a:ahLst/>
            <a:cxnLst/>
            <a:rect l="l" t="t" r="r" b="b"/>
            <a:pathLst>
              <a:path w="4245609" h="1810385">
                <a:moveTo>
                  <a:pt x="4245000" y="0"/>
                </a:moveTo>
                <a:lnTo>
                  <a:pt x="661517" y="0"/>
                </a:lnTo>
                <a:lnTo>
                  <a:pt x="1168" y="365125"/>
                </a:lnTo>
                <a:lnTo>
                  <a:pt x="0" y="1810296"/>
                </a:lnTo>
                <a:lnTo>
                  <a:pt x="4245000" y="1810296"/>
                </a:lnTo>
                <a:lnTo>
                  <a:pt x="424500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 txBox="1"/>
          <p:nvPr/>
        </p:nvSpPr>
        <p:spPr>
          <a:xfrm>
            <a:off x="5348542" y="2421319"/>
            <a:ext cx="333825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dist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COMPLETE YOUR PARISH  MAP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94" name="object 694"/>
          <p:cNvSpPr txBox="1"/>
          <p:nvPr/>
        </p:nvSpPr>
        <p:spPr>
          <a:xfrm>
            <a:off x="5348542" y="2832910"/>
            <a:ext cx="3262058" cy="56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dist">
              <a:lnSpc>
                <a:spcPct val="107800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Consider especially those areas/  issues which might have been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95" name="object 695"/>
          <p:cNvSpPr txBox="1"/>
          <p:nvPr/>
        </p:nvSpPr>
        <p:spPr>
          <a:xfrm>
            <a:off x="5348542" y="3411918"/>
            <a:ext cx="3338258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dist">
              <a:lnSpc>
                <a:spcPct val="100000"/>
              </a:lnSpc>
            </a:pPr>
            <a:r>
              <a:rPr sz="1700" dirty="0" smtClean="0">
                <a:solidFill>
                  <a:srgbClr val="FFFFFF"/>
                </a:solidFill>
                <a:latin typeface="Arial"/>
                <a:cs typeface="Arial"/>
              </a:rPr>
              <a:t>overlooked</a:t>
            </a:r>
            <a:r>
              <a:rPr sz="675" baseline="-18518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– e.g. the housebound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4778804" y="3882339"/>
            <a:ext cx="574040" cy="918210"/>
          </a:xfrm>
          <a:custGeom>
            <a:avLst/>
            <a:gdLst/>
            <a:ahLst/>
            <a:cxnLst/>
            <a:rect l="l" t="t" r="r" b="b"/>
            <a:pathLst>
              <a:path w="574039" h="918210">
                <a:moveTo>
                  <a:pt x="266630" y="0"/>
                </a:moveTo>
                <a:lnTo>
                  <a:pt x="222368" y="7428"/>
                </a:lnTo>
                <a:lnTo>
                  <a:pt x="178362" y="22772"/>
                </a:lnTo>
                <a:lnTo>
                  <a:pt x="134774" y="46093"/>
                </a:lnTo>
                <a:lnTo>
                  <a:pt x="91216" y="78603"/>
                </a:lnTo>
                <a:lnTo>
                  <a:pt x="56418" y="115354"/>
                </a:lnTo>
                <a:lnTo>
                  <a:pt x="30137" y="156044"/>
                </a:lnTo>
                <a:lnTo>
                  <a:pt x="12135" y="200370"/>
                </a:lnTo>
                <a:lnTo>
                  <a:pt x="2169" y="248031"/>
                </a:lnTo>
                <a:lnTo>
                  <a:pt x="0" y="298725"/>
                </a:lnTo>
                <a:lnTo>
                  <a:pt x="5386" y="352150"/>
                </a:lnTo>
                <a:lnTo>
                  <a:pt x="14964" y="400933"/>
                </a:lnTo>
                <a:lnTo>
                  <a:pt x="27156" y="448466"/>
                </a:lnTo>
                <a:lnTo>
                  <a:pt x="41797" y="494852"/>
                </a:lnTo>
                <a:lnTo>
                  <a:pt x="58727" y="540193"/>
                </a:lnTo>
                <a:lnTo>
                  <a:pt x="77782" y="584592"/>
                </a:lnTo>
                <a:lnTo>
                  <a:pt x="98800" y="628150"/>
                </a:lnTo>
                <a:lnTo>
                  <a:pt x="121619" y="670970"/>
                </a:lnTo>
                <a:lnTo>
                  <a:pt x="146076" y="713156"/>
                </a:lnTo>
                <a:lnTo>
                  <a:pt x="172008" y="754808"/>
                </a:lnTo>
                <a:lnTo>
                  <a:pt x="199255" y="796030"/>
                </a:lnTo>
                <a:lnTo>
                  <a:pt x="227652" y="836924"/>
                </a:lnTo>
                <a:lnTo>
                  <a:pt x="257083" y="877653"/>
                </a:lnTo>
                <a:lnTo>
                  <a:pt x="287250" y="918138"/>
                </a:lnTo>
                <a:lnTo>
                  <a:pt x="317106" y="877593"/>
                </a:lnTo>
                <a:lnTo>
                  <a:pt x="346083" y="837113"/>
                </a:lnTo>
                <a:lnTo>
                  <a:pt x="374153" y="796411"/>
                </a:lnTo>
                <a:lnTo>
                  <a:pt x="401115" y="755437"/>
                </a:lnTo>
                <a:lnTo>
                  <a:pt x="426813" y="714082"/>
                </a:lnTo>
                <a:lnTo>
                  <a:pt x="451089" y="672238"/>
                </a:lnTo>
                <a:lnTo>
                  <a:pt x="473786" y="629796"/>
                </a:lnTo>
                <a:lnTo>
                  <a:pt x="494748" y="586647"/>
                </a:lnTo>
                <a:lnTo>
                  <a:pt x="513817" y="542683"/>
                </a:lnTo>
                <a:lnTo>
                  <a:pt x="530835" y="497794"/>
                </a:lnTo>
                <a:lnTo>
                  <a:pt x="545647" y="451872"/>
                </a:lnTo>
                <a:lnTo>
                  <a:pt x="558095" y="404808"/>
                </a:lnTo>
                <a:lnTo>
                  <a:pt x="568021" y="356493"/>
                </a:lnTo>
                <a:lnTo>
                  <a:pt x="573460" y="302971"/>
                </a:lnTo>
                <a:lnTo>
                  <a:pt x="570826" y="251342"/>
                </a:lnTo>
                <a:lnTo>
                  <a:pt x="560304" y="202368"/>
                </a:lnTo>
                <a:lnTo>
                  <a:pt x="542076" y="156809"/>
                </a:lnTo>
                <a:lnTo>
                  <a:pt x="516328" y="115425"/>
                </a:lnTo>
                <a:lnTo>
                  <a:pt x="483242" y="78978"/>
                </a:lnTo>
                <a:lnTo>
                  <a:pt x="443003" y="48226"/>
                </a:lnTo>
                <a:lnTo>
                  <a:pt x="399335" y="24600"/>
                </a:lnTo>
                <a:lnTo>
                  <a:pt x="355276" y="8646"/>
                </a:lnTo>
                <a:lnTo>
                  <a:pt x="310987" y="426"/>
                </a:lnTo>
                <a:lnTo>
                  <a:pt x="266630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778804" y="3881569"/>
            <a:ext cx="287655" cy="919480"/>
          </a:xfrm>
          <a:custGeom>
            <a:avLst/>
            <a:gdLst/>
            <a:ahLst/>
            <a:cxnLst/>
            <a:rect l="l" t="t" r="r" b="b"/>
            <a:pathLst>
              <a:path w="287654" h="919479">
                <a:moveTo>
                  <a:pt x="286666" y="0"/>
                </a:moveTo>
                <a:lnTo>
                  <a:pt x="248409" y="2873"/>
                </a:lnTo>
                <a:lnTo>
                  <a:pt x="210272" y="11615"/>
                </a:lnTo>
                <a:lnTo>
                  <a:pt x="172358" y="26265"/>
                </a:lnTo>
                <a:lnTo>
                  <a:pt x="134774" y="46863"/>
                </a:lnTo>
                <a:lnTo>
                  <a:pt x="91216" y="79374"/>
                </a:lnTo>
                <a:lnTo>
                  <a:pt x="56418" y="116126"/>
                </a:lnTo>
                <a:lnTo>
                  <a:pt x="30137" y="156817"/>
                </a:lnTo>
                <a:lnTo>
                  <a:pt x="12135" y="201145"/>
                </a:lnTo>
                <a:lnTo>
                  <a:pt x="2169" y="248806"/>
                </a:lnTo>
                <a:lnTo>
                  <a:pt x="0" y="299499"/>
                </a:lnTo>
                <a:lnTo>
                  <a:pt x="5386" y="352920"/>
                </a:lnTo>
                <a:lnTo>
                  <a:pt x="14964" y="401703"/>
                </a:lnTo>
                <a:lnTo>
                  <a:pt x="27155" y="449236"/>
                </a:lnTo>
                <a:lnTo>
                  <a:pt x="41796" y="495622"/>
                </a:lnTo>
                <a:lnTo>
                  <a:pt x="58724" y="540963"/>
                </a:lnTo>
                <a:lnTo>
                  <a:pt x="77778" y="585361"/>
                </a:lnTo>
                <a:lnTo>
                  <a:pt x="98795" y="628920"/>
                </a:lnTo>
                <a:lnTo>
                  <a:pt x="121613" y="671740"/>
                </a:lnTo>
                <a:lnTo>
                  <a:pt x="146070" y="713926"/>
                </a:lnTo>
                <a:lnTo>
                  <a:pt x="172003" y="755578"/>
                </a:lnTo>
                <a:lnTo>
                  <a:pt x="199250" y="796800"/>
                </a:lnTo>
                <a:lnTo>
                  <a:pt x="227648" y="837694"/>
                </a:lnTo>
                <a:lnTo>
                  <a:pt x="257035" y="878363"/>
                </a:lnTo>
                <a:lnTo>
                  <a:pt x="287250" y="918908"/>
                </a:lnTo>
                <a:lnTo>
                  <a:pt x="286666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863621" y="3961839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070" y="0"/>
                </a:moveTo>
                <a:lnTo>
                  <a:pt x="158821" y="5442"/>
                </a:lnTo>
                <a:lnTo>
                  <a:pt x="115447" y="20946"/>
                </a:lnTo>
                <a:lnTo>
                  <a:pt x="77185" y="45272"/>
                </a:lnTo>
                <a:lnTo>
                  <a:pt x="45272" y="77185"/>
                </a:lnTo>
                <a:lnTo>
                  <a:pt x="20946" y="115447"/>
                </a:lnTo>
                <a:lnTo>
                  <a:pt x="5442" y="158821"/>
                </a:lnTo>
                <a:lnTo>
                  <a:pt x="0" y="206070"/>
                </a:lnTo>
                <a:lnTo>
                  <a:pt x="5442" y="253318"/>
                </a:lnTo>
                <a:lnTo>
                  <a:pt x="20946" y="296692"/>
                </a:lnTo>
                <a:lnTo>
                  <a:pt x="45272" y="334954"/>
                </a:lnTo>
                <a:lnTo>
                  <a:pt x="77185" y="366867"/>
                </a:lnTo>
                <a:lnTo>
                  <a:pt x="115447" y="391194"/>
                </a:lnTo>
                <a:lnTo>
                  <a:pt x="158821" y="406697"/>
                </a:lnTo>
                <a:lnTo>
                  <a:pt x="206070" y="412140"/>
                </a:lnTo>
                <a:lnTo>
                  <a:pt x="253318" y="406697"/>
                </a:lnTo>
                <a:lnTo>
                  <a:pt x="296692" y="391194"/>
                </a:lnTo>
                <a:lnTo>
                  <a:pt x="334954" y="366867"/>
                </a:lnTo>
                <a:lnTo>
                  <a:pt x="366867" y="334954"/>
                </a:lnTo>
                <a:lnTo>
                  <a:pt x="391194" y="296692"/>
                </a:lnTo>
                <a:lnTo>
                  <a:pt x="406697" y="253318"/>
                </a:lnTo>
                <a:lnTo>
                  <a:pt x="412140" y="206070"/>
                </a:lnTo>
                <a:lnTo>
                  <a:pt x="406697" y="158821"/>
                </a:lnTo>
                <a:lnTo>
                  <a:pt x="391194" y="115447"/>
                </a:lnTo>
                <a:lnTo>
                  <a:pt x="366867" y="77185"/>
                </a:lnTo>
                <a:lnTo>
                  <a:pt x="334954" y="45272"/>
                </a:lnTo>
                <a:lnTo>
                  <a:pt x="296692" y="20946"/>
                </a:lnTo>
                <a:lnTo>
                  <a:pt x="253318" y="5442"/>
                </a:lnTo>
                <a:lnTo>
                  <a:pt x="206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778804" y="3875199"/>
            <a:ext cx="574040" cy="918210"/>
          </a:xfrm>
          <a:custGeom>
            <a:avLst/>
            <a:gdLst/>
            <a:ahLst/>
            <a:cxnLst/>
            <a:rect l="l" t="t" r="r" b="b"/>
            <a:pathLst>
              <a:path w="574039" h="918210">
                <a:moveTo>
                  <a:pt x="287250" y="918138"/>
                </a:moveTo>
                <a:lnTo>
                  <a:pt x="257038" y="877593"/>
                </a:lnTo>
                <a:lnTo>
                  <a:pt x="227652" y="836924"/>
                </a:lnTo>
                <a:lnTo>
                  <a:pt x="199255" y="796030"/>
                </a:lnTo>
                <a:lnTo>
                  <a:pt x="172008" y="754808"/>
                </a:lnTo>
                <a:lnTo>
                  <a:pt x="146076" y="713156"/>
                </a:lnTo>
                <a:lnTo>
                  <a:pt x="121619" y="670970"/>
                </a:lnTo>
                <a:lnTo>
                  <a:pt x="98800" y="628150"/>
                </a:lnTo>
                <a:lnTo>
                  <a:pt x="77782" y="584592"/>
                </a:lnTo>
                <a:lnTo>
                  <a:pt x="58727" y="540193"/>
                </a:lnTo>
                <a:lnTo>
                  <a:pt x="41797" y="494852"/>
                </a:lnTo>
                <a:lnTo>
                  <a:pt x="27156" y="448466"/>
                </a:lnTo>
                <a:lnTo>
                  <a:pt x="14964" y="400933"/>
                </a:lnTo>
                <a:lnTo>
                  <a:pt x="5386" y="352150"/>
                </a:lnTo>
                <a:lnTo>
                  <a:pt x="0" y="298725"/>
                </a:lnTo>
                <a:lnTo>
                  <a:pt x="2169" y="248031"/>
                </a:lnTo>
                <a:lnTo>
                  <a:pt x="12135" y="200370"/>
                </a:lnTo>
                <a:lnTo>
                  <a:pt x="30137" y="156044"/>
                </a:lnTo>
                <a:lnTo>
                  <a:pt x="56418" y="115354"/>
                </a:lnTo>
                <a:lnTo>
                  <a:pt x="91216" y="78603"/>
                </a:lnTo>
                <a:lnTo>
                  <a:pt x="134774" y="46093"/>
                </a:lnTo>
                <a:lnTo>
                  <a:pt x="178362" y="22772"/>
                </a:lnTo>
                <a:lnTo>
                  <a:pt x="222368" y="7428"/>
                </a:lnTo>
                <a:lnTo>
                  <a:pt x="266630" y="0"/>
                </a:lnTo>
                <a:lnTo>
                  <a:pt x="310987" y="426"/>
                </a:lnTo>
                <a:lnTo>
                  <a:pt x="355276" y="8646"/>
                </a:lnTo>
                <a:lnTo>
                  <a:pt x="399335" y="24600"/>
                </a:lnTo>
                <a:lnTo>
                  <a:pt x="443003" y="48226"/>
                </a:lnTo>
                <a:lnTo>
                  <a:pt x="483242" y="78978"/>
                </a:lnTo>
                <a:lnTo>
                  <a:pt x="516328" y="115425"/>
                </a:lnTo>
                <a:lnTo>
                  <a:pt x="542076" y="156809"/>
                </a:lnTo>
                <a:lnTo>
                  <a:pt x="560304" y="202368"/>
                </a:lnTo>
                <a:lnTo>
                  <a:pt x="570826" y="251342"/>
                </a:lnTo>
                <a:lnTo>
                  <a:pt x="573460" y="302971"/>
                </a:lnTo>
                <a:lnTo>
                  <a:pt x="568021" y="356493"/>
                </a:lnTo>
                <a:lnTo>
                  <a:pt x="558095" y="404808"/>
                </a:lnTo>
                <a:lnTo>
                  <a:pt x="545647" y="451872"/>
                </a:lnTo>
                <a:lnTo>
                  <a:pt x="530835" y="497794"/>
                </a:lnTo>
                <a:lnTo>
                  <a:pt x="513817" y="542683"/>
                </a:lnTo>
                <a:lnTo>
                  <a:pt x="494748" y="586647"/>
                </a:lnTo>
                <a:lnTo>
                  <a:pt x="473786" y="629796"/>
                </a:lnTo>
                <a:lnTo>
                  <a:pt x="451089" y="672238"/>
                </a:lnTo>
                <a:lnTo>
                  <a:pt x="426813" y="714082"/>
                </a:lnTo>
                <a:lnTo>
                  <a:pt x="401115" y="755437"/>
                </a:lnTo>
                <a:lnTo>
                  <a:pt x="374153" y="796411"/>
                </a:lnTo>
                <a:lnTo>
                  <a:pt x="346083" y="837113"/>
                </a:lnTo>
                <a:lnTo>
                  <a:pt x="317063" y="877653"/>
                </a:lnTo>
                <a:lnTo>
                  <a:pt x="287250" y="918138"/>
                </a:lnTo>
                <a:close/>
              </a:path>
            </a:pathLst>
          </a:custGeom>
          <a:ln w="17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1" name="Picture 770" descr="caritas logos-01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61631" y="953655"/>
            <a:ext cx="95885" cy="503555"/>
          </a:xfrm>
          <a:custGeom>
            <a:avLst/>
            <a:gdLst/>
            <a:ahLst/>
            <a:cxnLst/>
            <a:rect l="l" t="t" r="r" b="b"/>
            <a:pathLst>
              <a:path w="95884" h="503555">
                <a:moveTo>
                  <a:pt x="0" y="503300"/>
                </a:moveTo>
                <a:lnTo>
                  <a:pt x="95846" y="503300"/>
                </a:lnTo>
                <a:lnTo>
                  <a:pt x="95846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61640" y="940752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11636" y="940752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173240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0" y="431"/>
                </a:lnTo>
                <a:lnTo>
                  <a:pt x="241" y="215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181698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0" y="431"/>
                </a:lnTo>
                <a:lnTo>
                  <a:pt x="241" y="215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190254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0" y="431"/>
                </a:lnTo>
                <a:lnTo>
                  <a:pt x="241" y="215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148393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0" y="431"/>
                </a:lnTo>
                <a:lnTo>
                  <a:pt x="241" y="215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156850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0" y="431"/>
                </a:lnTo>
                <a:lnTo>
                  <a:pt x="241" y="215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164685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0" y="431"/>
                </a:lnTo>
                <a:lnTo>
                  <a:pt x="241" y="215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0" y="940752"/>
            <a:ext cx="2672080" cy="1268095"/>
          </a:xfrm>
          <a:prstGeom prst="rect">
            <a:avLst/>
          </a:prstGeom>
        </p:spPr>
        <p:txBody>
          <a:bodyPr vert="horz" wrap="square" lIns="0" tIns="458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"/>
              </a:spcBef>
            </a:pPr>
            <a:endParaRPr sz="2050">
              <a:latin typeface="Times New Roman"/>
              <a:cs typeface="Times New Roman"/>
            </a:endParaRPr>
          </a:p>
          <a:p>
            <a:pPr marL="741045">
              <a:lnSpc>
                <a:spcPct val="100000"/>
              </a:lnSpc>
            </a:pPr>
            <a:r>
              <a:rPr sz="2500" spc="-305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2500">
              <a:latin typeface="Arial"/>
              <a:cs typeface="Arial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8660">
              <a:lnSpc>
                <a:spcPct val="100000"/>
              </a:lnSpc>
            </a:pPr>
            <a:r>
              <a:rPr spc="-185" dirty="0"/>
              <a:t>JUDGE</a:t>
            </a:r>
          </a:p>
        </p:txBody>
      </p:sp>
      <p:sp>
        <p:nvSpPr>
          <p:cNvPr id="87" name="object 87"/>
          <p:cNvSpPr/>
          <p:nvPr/>
        </p:nvSpPr>
        <p:spPr>
          <a:xfrm>
            <a:off x="4809126" y="1530531"/>
            <a:ext cx="405765" cy="415290"/>
          </a:xfrm>
          <a:custGeom>
            <a:avLst/>
            <a:gdLst/>
            <a:ahLst/>
            <a:cxnLst/>
            <a:rect l="l" t="t" r="r" b="b"/>
            <a:pathLst>
              <a:path w="405764" h="415289">
                <a:moveTo>
                  <a:pt x="99225" y="0"/>
                </a:moveTo>
                <a:lnTo>
                  <a:pt x="0" y="287312"/>
                </a:lnTo>
                <a:lnTo>
                  <a:pt x="99225" y="415010"/>
                </a:lnTo>
                <a:lnTo>
                  <a:pt x="405511" y="207505"/>
                </a:lnTo>
                <a:lnTo>
                  <a:pt x="99225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687009" y="1248991"/>
            <a:ext cx="78999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-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spc="-2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035232" y="111081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35232" y="102627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35232" y="94075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35232" y="1359182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35232" y="1274639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35232" y="119633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36668" y="160754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36668" y="152300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36668" y="1444699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036668" y="1859586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36668" y="177504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36668" y="169306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086600" y="940752"/>
            <a:ext cx="2057463" cy="1004569"/>
          </a:xfrm>
          <a:custGeom>
            <a:avLst/>
            <a:gdLst/>
            <a:ahLst/>
            <a:cxnLst/>
            <a:rect l="l" t="t" r="r" b="b"/>
            <a:pathLst>
              <a:path w="1886584" h="1004569">
                <a:moveTo>
                  <a:pt x="0" y="1004354"/>
                </a:moveTo>
                <a:lnTo>
                  <a:pt x="1886521" y="1004354"/>
                </a:lnTo>
                <a:lnTo>
                  <a:pt x="1886521" y="0"/>
                </a:lnTo>
                <a:lnTo>
                  <a:pt x="0" y="0"/>
                </a:lnTo>
                <a:lnTo>
                  <a:pt x="0" y="1004354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940752"/>
            <a:ext cx="2672080" cy="1268095"/>
          </a:xfrm>
          <a:custGeom>
            <a:avLst/>
            <a:gdLst/>
            <a:ahLst/>
            <a:cxnLst/>
            <a:rect l="l" t="t" r="r" b="b"/>
            <a:pathLst>
              <a:path w="2672080" h="1268095">
                <a:moveTo>
                  <a:pt x="0" y="1268069"/>
                </a:moveTo>
                <a:lnTo>
                  <a:pt x="2671559" y="1268069"/>
                </a:lnTo>
                <a:lnTo>
                  <a:pt x="2671559" y="0"/>
                </a:lnTo>
                <a:lnTo>
                  <a:pt x="0" y="0"/>
                </a:lnTo>
                <a:lnTo>
                  <a:pt x="0" y="126806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35257" y="1685070"/>
            <a:ext cx="511809" cy="523875"/>
          </a:xfrm>
          <a:custGeom>
            <a:avLst/>
            <a:gdLst/>
            <a:ahLst/>
            <a:cxnLst/>
            <a:rect l="l" t="t" r="r" b="b"/>
            <a:pathLst>
              <a:path w="511810" h="523875">
                <a:moveTo>
                  <a:pt x="125221" y="0"/>
                </a:moveTo>
                <a:lnTo>
                  <a:pt x="0" y="362597"/>
                </a:lnTo>
                <a:lnTo>
                  <a:pt x="125221" y="523748"/>
                </a:lnTo>
                <a:lnTo>
                  <a:pt x="511759" y="261874"/>
                </a:lnTo>
                <a:lnTo>
                  <a:pt x="125221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863300" y="1192493"/>
            <a:ext cx="111790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602215" y="2058009"/>
            <a:ext cx="5542280" cy="3775075"/>
          </a:xfrm>
          <a:custGeom>
            <a:avLst/>
            <a:gdLst/>
            <a:ahLst/>
            <a:cxnLst/>
            <a:rect l="l" t="t" r="r" b="b"/>
            <a:pathLst>
              <a:path w="5542280" h="3775075">
                <a:moveTo>
                  <a:pt x="5541784" y="3774592"/>
                </a:moveTo>
                <a:lnTo>
                  <a:pt x="0" y="3774592"/>
                </a:lnTo>
                <a:lnTo>
                  <a:pt x="0" y="0"/>
                </a:lnTo>
                <a:lnTo>
                  <a:pt x="5541784" y="0"/>
                </a:lnTo>
                <a:lnTo>
                  <a:pt x="5541784" y="3774592"/>
                </a:lnTo>
                <a:close/>
              </a:path>
            </a:pathLst>
          </a:custGeom>
          <a:solidFill>
            <a:srgbClr val="F1E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01745" y="2058010"/>
            <a:ext cx="1242695" cy="698500"/>
          </a:xfrm>
          <a:custGeom>
            <a:avLst/>
            <a:gdLst/>
            <a:ahLst/>
            <a:cxnLst/>
            <a:rect l="l" t="t" r="r" b="b"/>
            <a:pathLst>
              <a:path w="1242695" h="698500">
                <a:moveTo>
                  <a:pt x="539698" y="0"/>
                </a:moveTo>
                <a:lnTo>
                  <a:pt x="231885" y="0"/>
                </a:lnTo>
                <a:lnTo>
                  <a:pt x="69291" y="221001"/>
                </a:lnTo>
                <a:lnTo>
                  <a:pt x="0" y="300731"/>
                </a:lnTo>
                <a:lnTo>
                  <a:pt x="268858" y="698318"/>
                </a:lnTo>
                <a:lnTo>
                  <a:pt x="350558" y="651023"/>
                </a:lnTo>
                <a:lnTo>
                  <a:pt x="265849" y="524251"/>
                </a:lnTo>
                <a:lnTo>
                  <a:pt x="210959" y="418727"/>
                </a:lnTo>
                <a:lnTo>
                  <a:pt x="539698" y="0"/>
                </a:lnTo>
                <a:close/>
              </a:path>
              <a:path w="1242695" h="698500">
                <a:moveTo>
                  <a:pt x="1242254" y="85369"/>
                </a:moveTo>
                <a:lnTo>
                  <a:pt x="1169327" y="125535"/>
                </a:lnTo>
                <a:lnTo>
                  <a:pt x="1019886" y="209965"/>
                </a:lnTo>
                <a:lnTo>
                  <a:pt x="1242254" y="537755"/>
                </a:lnTo>
                <a:lnTo>
                  <a:pt x="1242254" y="85369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921632" y="2143380"/>
            <a:ext cx="222885" cy="452755"/>
          </a:xfrm>
          <a:custGeom>
            <a:avLst/>
            <a:gdLst/>
            <a:ahLst/>
            <a:cxnLst/>
            <a:rect l="l" t="t" r="r" b="b"/>
            <a:pathLst>
              <a:path w="222884" h="452755">
                <a:moveTo>
                  <a:pt x="222368" y="452387"/>
                </a:moveTo>
                <a:lnTo>
                  <a:pt x="0" y="124596"/>
                </a:lnTo>
                <a:lnTo>
                  <a:pt x="149440" y="40166"/>
                </a:lnTo>
                <a:lnTo>
                  <a:pt x="222368" y="0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901745" y="2058009"/>
            <a:ext cx="539750" cy="698500"/>
          </a:xfrm>
          <a:custGeom>
            <a:avLst/>
            <a:gdLst/>
            <a:ahLst/>
            <a:cxnLst/>
            <a:rect l="l" t="t" r="r" b="b"/>
            <a:pathLst>
              <a:path w="539750" h="698500">
                <a:moveTo>
                  <a:pt x="539695" y="0"/>
                </a:moveTo>
                <a:lnTo>
                  <a:pt x="210959" y="418730"/>
                </a:lnTo>
                <a:lnTo>
                  <a:pt x="265849" y="524254"/>
                </a:lnTo>
                <a:lnTo>
                  <a:pt x="350545" y="651025"/>
                </a:lnTo>
                <a:lnTo>
                  <a:pt x="268858" y="698320"/>
                </a:lnTo>
                <a:lnTo>
                  <a:pt x="0" y="300734"/>
                </a:lnTo>
                <a:lnTo>
                  <a:pt x="69303" y="220991"/>
                </a:lnTo>
                <a:lnTo>
                  <a:pt x="231896" y="0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600500" y="2058009"/>
            <a:ext cx="3435836" cy="3776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738381" y="2058009"/>
            <a:ext cx="280035" cy="192405"/>
          </a:xfrm>
          <a:custGeom>
            <a:avLst/>
            <a:gdLst/>
            <a:ahLst/>
            <a:cxnLst/>
            <a:rect l="l" t="t" r="r" b="b"/>
            <a:pathLst>
              <a:path w="280034" h="192405">
                <a:moveTo>
                  <a:pt x="279477" y="0"/>
                </a:moveTo>
                <a:lnTo>
                  <a:pt x="0" y="0"/>
                </a:lnTo>
                <a:lnTo>
                  <a:pt x="119041" y="187435"/>
                </a:lnTo>
                <a:lnTo>
                  <a:pt x="128973" y="191918"/>
                </a:lnTo>
                <a:lnTo>
                  <a:pt x="139882" y="188032"/>
                </a:lnTo>
                <a:lnTo>
                  <a:pt x="222546" y="77326"/>
                </a:lnTo>
                <a:lnTo>
                  <a:pt x="279477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38381" y="2058009"/>
            <a:ext cx="280035" cy="192405"/>
          </a:xfrm>
          <a:custGeom>
            <a:avLst/>
            <a:gdLst/>
            <a:ahLst/>
            <a:cxnLst/>
            <a:rect l="l" t="t" r="r" b="b"/>
            <a:pathLst>
              <a:path w="280034" h="192405">
                <a:moveTo>
                  <a:pt x="279477" y="0"/>
                </a:moveTo>
                <a:lnTo>
                  <a:pt x="273257" y="8454"/>
                </a:lnTo>
                <a:lnTo>
                  <a:pt x="222546" y="77326"/>
                </a:lnTo>
                <a:lnTo>
                  <a:pt x="139882" y="188032"/>
                </a:lnTo>
                <a:lnTo>
                  <a:pt x="128973" y="191918"/>
                </a:lnTo>
                <a:lnTo>
                  <a:pt x="119041" y="187435"/>
                </a:lnTo>
                <a:lnTo>
                  <a:pt x="48747" y="76793"/>
                </a:lnTo>
                <a:lnTo>
                  <a:pt x="23207" y="36546"/>
                </a:lnTo>
                <a:lnTo>
                  <a:pt x="0" y="0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056255" y="3049709"/>
            <a:ext cx="979805" cy="1282700"/>
          </a:xfrm>
          <a:custGeom>
            <a:avLst/>
            <a:gdLst/>
            <a:ahLst/>
            <a:cxnLst/>
            <a:rect l="l" t="t" r="r" b="b"/>
            <a:pathLst>
              <a:path w="979804" h="1282700">
                <a:moveTo>
                  <a:pt x="915363" y="1023454"/>
                </a:moveTo>
                <a:lnTo>
                  <a:pt x="563905" y="1023454"/>
                </a:lnTo>
                <a:lnTo>
                  <a:pt x="731710" y="1282547"/>
                </a:lnTo>
                <a:lnTo>
                  <a:pt x="979297" y="1122133"/>
                </a:lnTo>
                <a:lnTo>
                  <a:pt x="915363" y="1023454"/>
                </a:lnTo>
                <a:close/>
              </a:path>
              <a:path w="979804" h="1282700">
                <a:moveTo>
                  <a:pt x="400100" y="222757"/>
                </a:moveTo>
                <a:lnTo>
                  <a:pt x="222173" y="222757"/>
                </a:lnTo>
                <a:lnTo>
                  <a:pt x="325945" y="371881"/>
                </a:lnTo>
                <a:lnTo>
                  <a:pt x="410349" y="490918"/>
                </a:lnTo>
                <a:lnTo>
                  <a:pt x="283641" y="569150"/>
                </a:lnTo>
                <a:lnTo>
                  <a:pt x="278625" y="572744"/>
                </a:lnTo>
                <a:lnTo>
                  <a:pt x="387464" y="751192"/>
                </a:lnTo>
                <a:lnTo>
                  <a:pt x="410616" y="790066"/>
                </a:lnTo>
                <a:lnTo>
                  <a:pt x="416953" y="799591"/>
                </a:lnTo>
                <a:lnTo>
                  <a:pt x="451269" y="855903"/>
                </a:lnTo>
                <a:lnTo>
                  <a:pt x="473354" y="892632"/>
                </a:lnTo>
                <a:lnTo>
                  <a:pt x="508952" y="951179"/>
                </a:lnTo>
                <a:lnTo>
                  <a:pt x="558431" y="1028420"/>
                </a:lnTo>
                <a:lnTo>
                  <a:pt x="563905" y="1023454"/>
                </a:lnTo>
                <a:lnTo>
                  <a:pt x="915363" y="1023454"/>
                </a:lnTo>
                <a:lnTo>
                  <a:pt x="841933" y="910069"/>
                </a:lnTo>
                <a:lnTo>
                  <a:pt x="835329" y="898321"/>
                </a:lnTo>
                <a:lnTo>
                  <a:pt x="828001" y="888580"/>
                </a:lnTo>
                <a:lnTo>
                  <a:pt x="811479" y="863091"/>
                </a:lnTo>
                <a:lnTo>
                  <a:pt x="765733" y="793064"/>
                </a:lnTo>
                <a:lnTo>
                  <a:pt x="532536" y="415455"/>
                </a:lnTo>
                <a:lnTo>
                  <a:pt x="507187" y="378802"/>
                </a:lnTo>
                <a:lnTo>
                  <a:pt x="483057" y="344373"/>
                </a:lnTo>
                <a:lnTo>
                  <a:pt x="461733" y="313334"/>
                </a:lnTo>
                <a:lnTo>
                  <a:pt x="439686" y="279666"/>
                </a:lnTo>
                <a:lnTo>
                  <a:pt x="421093" y="250024"/>
                </a:lnTo>
                <a:lnTo>
                  <a:pt x="400100" y="222757"/>
                </a:lnTo>
                <a:close/>
              </a:path>
              <a:path w="979804" h="1282700">
                <a:moveTo>
                  <a:pt x="208203" y="0"/>
                </a:moveTo>
                <a:lnTo>
                  <a:pt x="188531" y="11556"/>
                </a:lnTo>
                <a:lnTo>
                  <a:pt x="4826" y="122199"/>
                </a:lnTo>
                <a:lnTo>
                  <a:pt x="0" y="132346"/>
                </a:lnTo>
                <a:lnTo>
                  <a:pt x="66598" y="234861"/>
                </a:lnTo>
                <a:lnTo>
                  <a:pt x="60629" y="238772"/>
                </a:lnTo>
                <a:lnTo>
                  <a:pt x="98920" y="299351"/>
                </a:lnTo>
                <a:lnTo>
                  <a:pt x="106375" y="294398"/>
                </a:lnTo>
                <a:lnTo>
                  <a:pt x="222173" y="222757"/>
                </a:lnTo>
                <a:lnTo>
                  <a:pt x="400100" y="222757"/>
                </a:lnTo>
                <a:lnTo>
                  <a:pt x="393509" y="214198"/>
                </a:lnTo>
                <a:lnTo>
                  <a:pt x="335203" y="144665"/>
                </a:lnTo>
                <a:lnTo>
                  <a:pt x="208203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056255" y="3049709"/>
            <a:ext cx="979805" cy="1282700"/>
          </a:xfrm>
          <a:custGeom>
            <a:avLst/>
            <a:gdLst/>
            <a:ahLst/>
            <a:cxnLst/>
            <a:rect l="l" t="t" r="r" b="b"/>
            <a:pathLst>
              <a:path w="979804" h="1282700">
                <a:moveTo>
                  <a:pt x="0" y="132346"/>
                </a:moveTo>
                <a:lnTo>
                  <a:pt x="4826" y="122199"/>
                </a:lnTo>
                <a:lnTo>
                  <a:pt x="188531" y="11556"/>
                </a:lnTo>
                <a:lnTo>
                  <a:pt x="208203" y="0"/>
                </a:lnTo>
                <a:lnTo>
                  <a:pt x="335203" y="144665"/>
                </a:lnTo>
                <a:lnTo>
                  <a:pt x="393509" y="214198"/>
                </a:lnTo>
                <a:lnTo>
                  <a:pt x="421093" y="250024"/>
                </a:lnTo>
                <a:lnTo>
                  <a:pt x="439686" y="279666"/>
                </a:lnTo>
                <a:lnTo>
                  <a:pt x="461733" y="313334"/>
                </a:lnTo>
                <a:lnTo>
                  <a:pt x="483057" y="344373"/>
                </a:lnTo>
                <a:lnTo>
                  <a:pt x="507187" y="378802"/>
                </a:lnTo>
                <a:lnTo>
                  <a:pt x="532536" y="415455"/>
                </a:lnTo>
                <a:lnTo>
                  <a:pt x="595452" y="517397"/>
                </a:lnTo>
                <a:lnTo>
                  <a:pt x="617156" y="552551"/>
                </a:lnTo>
                <a:lnTo>
                  <a:pt x="639102" y="588060"/>
                </a:lnTo>
                <a:lnTo>
                  <a:pt x="674001" y="644537"/>
                </a:lnTo>
                <a:lnTo>
                  <a:pt x="698398" y="684148"/>
                </a:lnTo>
                <a:lnTo>
                  <a:pt x="735761" y="744562"/>
                </a:lnTo>
                <a:lnTo>
                  <a:pt x="765733" y="793064"/>
                </a:lnTo>
                <a:lnTo>
                  <a:pt x="811479" y="863091"/>
                </a:lnTo>
                <a:lnTo>
                  <a:pt x="828001" y="888580"/>
                </a:lnTo>
                <a:lnTo>
                  <a:pt x="835329" y="898321"/>
                </a:lnTo>
                <a:lnTo>
                  <a:pt x="841933" y="910069"/>
                </a:lnTo>
                <a:lnTo>
                  <a:pt x="857758" y="934542"/>
                </a:lnTo>
                <a:lnTo>
                  <a:pt x="881443" y="971054"/>
                </a:lnTo>
                <a:lnTo>
                  <a:pt x="909243" y="1014031"/>
                </a:lnTo>
                <a:lnTo>
                  <a:pt x="929284" y="1044892"/>
                </a:lnTo>
                <a:lnTo>
                  <a:pt x="979297" y="1122133"/>
                </a:lnTo>
                <a:lnTo>
                  <a:pt x="854811" y="1202829"/>
                </a:lnTo>
                <a:lnTo>
                  <a:pt x="809282" y="1232293"/>
                </a:lnTo>
                <a:lnTo>
                  <a:pt x="731710" y="1282547"/>
                </a:lnTo>
                <a:lnTo>
                  <a:pt x="669124" y="1185900"/>
                </a:lnTo>
                <a:lnTo>
                  <a:pt x="610184" y="1094955"/>
                </a:lnTo>
                <a:lnTo>
                  <a:pt x="596176" y="1073302"/>
                </a:lnTo>
                <a:lnTo>
                  <a:pt x="586790" y="1058811"/>
                </a:lnTo>
                <a:lnTo>
                  <a:pt x="563905" y="1023454"/>
                </a:lnTo>
                <a:lnTo>
                  <a:pt x="558431" y="1028420"/>
                </a:lnTo>
                <a:lnTo>
                  <a:pt x="527062" y="979423"/>
                </a:lnTo>
                <a:lnTo>
                  <a:pt x="508952" y="951179"/>
                </a:lnTo>
                <a:lnTo>
                  <a:pt x="473354" y="892632"/>
                </a:lnTo>
                <a:lnTo>
                  <a:pt x="451269" y="855903"/>
                </a:lnTo>
                <a:lnTo>
                  <a:pt x="420357" y="805192"/>
                </a:lnTo>
                <a:lnTo>
                  <a:pt x="416953" y="799591"/>
                </a:lnTo>
                <a:lnTo>
                  <a:pt x="410616" y="790066"/>
                </a:lnTo>
                <a:lnTo>
                  <a:pt x="387464" y="751192"/>
                </a:lnTo>
                <a:lnTo>
                  <a:pt x="325412" y="649503"/>
                </a:lnTo>
                <a:lnTo>
                  <a:pt x="316268" y="634479"/>
                </a:lnTo>
                <a:lnTo>
                  <a:pt x="278625" y="572744"/>
                </a:lnTo>
                <a:lnTo>
                  <a:pt x="283641" y="569150"/>
                </a:lnTo>
                <a:lnTo>
                  <a:pt x="392112" y="502234"/>
                </a:lnTo>
                <a:lnTo>
                  <a:pt x="410349" y="490918"/>
                </a:lnTo>
                <a:lnTo>
                  <a:pt x="325945" y="371881"/>
                </a:lnTo>
                <a:lnTo>
                  <a:pt x="271780" y="294043"/>
                </a:lnTo>
                <a:lnTo>
                  <a:pt x="237248" y="244386"/>
                </a:lnTo>
                <a:lnTo>
                  <a:pt x="222173" y="222757"/>
                </a:lnTo>
                <a:lnTo>
                  <a:pt x="106375" y="294398"/>
                </a:lnTo>
                <a:lnTo>
                  <a:pt x="98920" y="299351"/>
                </a:lnTo>
                <a:lnTo>
                  <a:pt x="67043" y="248894"/>
                </a:lnTo>
                <a:lnTo>
                  <a:pt x="60629" y="238772"/>
                </a:lnTo>
                <a:lnTo>
                  <a:pt x="66598" y="234861"/>
                </a:lnTo>
                <a:lnTo>
                  <a:pt x="0" y="132346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226753" y="2666690"/>
            <a:ext cx="764540" cy="914400"/>
          </a:xfrm>
          <a:custGeom>
            <a:avLst/>
            <a:gdLst/>
            <a:ahLst/>
            <a:cxnLst/>
            <a:rect l="l" t="t" r="r" b="b"/>
            <a:pathLst>
              <a:path w="764540" h="914400">
                <a:moveTo>
                  <a:pt x="713808" y="728281"/>
                </a:moveTo>
                <a:lnTo>
                  <a:pt x="469861" y="728281"/>
                </a:lnTo>
                <a:lnTo>
                  <a:pt x="600544" y="913853"/>
                </a:lnTo>
                <a:lnTo>
                  <a:pt x="764235" y="811428"/>
                </a:lnTo>
                <a:lnTo>
                  <a:pt x="713808" y="728281"/>
                </a:lnTo>
                <a:close/>
              </a:path>
              <a:path w="764540" h="914400">
                <a:moveTo>
                  <a:pt x="268617" y="0"/>
                </a:moveTo>
                <a:lnTo>
                  <a:pt x="263385" y="1041"/>
                </a:lnTo>
                <a:lnTo>
                  <a:pt x="258978" y="5473"/>
                </a:lnTo>
                <a:lnTo>
                  <a:pt x="258229" y="10439"/>
                </a:lnTo>
                <a:lnTo>
                  <a:pt x="0" y="175488"/>
                </a:lnTo>
                <a:lnTo>
                  <a:pt x="21145" y="210083"/>
                </a:lnTo>
                <a:lnTo>
                  <a:pt x="42799" y="245275"/>
                </a:lnTo>
                <a:lnTo>
                  <a:pt x="69329" y="296595"/>
                </a:lnTo>
                <a:lnTo>
                  <a:pt x="106705" y="346582"/>
                </a:lnTo>
                <a:lnTo>
                  <a:pt x="179870" y="445579"/>
                </a:lnTo>
                <a:lnTo>
                  <a:pt x="216966" y="487921"/>
                </a:lnTo>
                <a:lnTo>
                  <a:pt x="249974" y="523201"/>
                </a:lnTo>
                <a:lnTo>
                  <a:pt x="394931" y="680656"/>
                </a:lnTo>
                <a:lnTo>
                  <a:pt x="390258" y="685304"/>
                </a:lnTo>
                <a:lnTo>
                  <a:pt x="444322" y="750036"/>
                </a:lnTo>
                <a:lnTo>
                  <a:pt x="469861" y="728281"/>
                </a:lnTo>
                <a:lnTo>
                  <a:pt x="713808" y="728281"/>
                </a:lnTo>
                <a:lnTo>
                  <a:pt x="536905" y="436727"/>
                </a:lnTo>
                <a:lnTo>
                  <a:pt x="516445" y="400748"/>
                </a:lnTo>
                <a:lnTo>
                  <a:pt x="491350" y="361416"/>
                </a:lnTo>
                <a:lnTo>
                  <a:pt x="383743" y="184073"/>
                </a:lnTo>
                <a:lnTo>
                  <a:pt x="311734" y="66509"/>
                </a:lnTo>
                <a:lnTo>
                  <a:pt x="280314" y="13715"/>
                </a:lnTo>
                <a:lnTo>
                  <a:pt x="281203" y="9601"/>
                </a:lnTo>
                <a:lnTo>
                  <a:pt x="278917" y="5156"/>
                </a:lnTo>
                <a:lnTo>
                  <a:pt x="275780" y="838"/>
                </a:lnTo>
                <a:lnTo>
                  <a:pt x="268617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226753" y="2666690"/>
            <a:ext cx="764540" cy="914400"/>
          </a:xfrm>
          <a:custGeom>
            <a:avLst/>
            <a:gdLst/>
            <a:ahLst/>
            <a:cxnLst/>
            <a:rect l="l" t="t" r="r" b="b"/>
            <a:pathLst>
              <a:path w="764540" h="914400">
                <a:moveTo>
                  <a:pt x="0" y="175488"/>
                </a:moveTo>
                <a:lnTo>
                  <a:pt x="47764" y="145046"/>
                </a:lnTo>
                <a:lnTo>
                  <a:pt x="93103" y="116116"/>
                </a:lnTo>
                <a:lnTo>
                  <a:pt x="124383" y="96189"/>
                </a:lnTo>
                <a:lnTo>
                  <a:pt x="146545" y="82067"/>
                </a:lnTo>
                <a:lnTo>
                  <a:pt x="258229" y="10439"/>
                </a:lnTo>
                <a:lnTo>
                  <a:pt x="258978" y="5473"/>
                </a:lnTo>
                <a:lnTo>
                  <a:pt x="263385" y="1041"/>
                </a:lnTo>
                <a:lnTo>
                  <a:pt x="268617" y="0"/>
                </a:lnTo>
                <a:lnTo>
                  <a:pt x="275780" y="838"/>
                </a:lnTo>
                <a:lnTo>
                  <a:pt x="278917" y="5156"/>
                </a:lnTo>
                <a:lnTo>
                  <a:pt x="281203" y="9601"/>
                </a:lnTo>
                <a:lnTo>
                  <a:pt x="280314" y="13715"/>
                </a:lnTo>
                <a:lnTo>
                  <a:pt x="311734" y="66509"/>
                </a:lnTo>
                <a:lnTo>
                  <a:pt x="383743" y="184073"/>
                </a:lnTo>
                <a:lnTo>
                  <a:pt x="466407" y="320319"/>
                </a:lnTo>
                <a:lnTo>
                  <a:pt x="491350" y="361416"/>
                </a:lnTo>
                <a:lnTo>
                  <a:pt x="516445" y="400748"/>
                </a:lnTo>
                <a:lnTo>
                  <a:pt x="536905" y="436727"/>
                </a:lnTo>
                <a:lnTo>
                  <a:pt x="619861" y="573290"/>
                </a:lnTo>
                <a:lnTo>
                  <a:pt x="672477" y="660133"/>
                </a:lnTo>
                <a:lnTo>
                  <a:pt x="764235" y="811428"/>
                </a:lnTo>
                <a:lnTo>
                  <a:pt x="600544" y="913853"/>
                </a:lnTo>
                <a:lnTo>
                  <a:pt x="469861" y="728281"/>
                </a:lnTo>
                <a:lnTo>
                  <a:pt x="444322" y="750036"/>
                </a:lnTo>
                <a:lnTo>
                  <a:pt x="390258" y="685304"/>
                </a:lnTo>
                <a:lnTo>
                  <a:pt x="394931" y="680656"/>
                </a:lnTo>
                <a:lnTo>
                  <a:pt x="340677" y="621791"/>
                </a:lnTo>
                <a:lnTo>
                  <a:pt x="295605" y="572973"/>
                </a:lnTo>
                <a:lnTo>
                  <a:pt x="249974" y="523201"/>
                </a:lnTo>
                <a:lnTo>
                  <a:pt x="216966" y="487921"/>
                </a:lnTo>
                <a:lnTo>
                  <a:pt x="179870" y="445579"/>
                </a:lnTo>
                <a:lnTo>
                  <a:pt x="106705" y="346582"/>
                </a:lnTo>
                <a:lnTo>
                  <a:pt x="69329" y="296595"/>
                </a:lnTo>
                <a:lnTo>
                  <a:pt x="42799" y="245275"/>
                </a:lnTo>
                <a:lnTo>
                  <a:pt x="21145" y="210083"/>
                </a:lnTo>
                <a:lnTo>
                  <a:pt x="0" y="175488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823703" y="4234488"/>
            <a:ext cx="320675" cy="666115"/>
          </a:xfrm>
          <a:custGeom>
            <a:avLst/>
            <a:gdLst/>
            <a:ahLst/>
            <a:cxnLst/>
            <a:rect l="l" t="t" r="r" b="b"/>
            <a:pathLst>
              <a:path w="320675" h="666114">
                <a:moveTo>
                  <a:pt x="320296" y="490410"/>
                </a:moveTo>
                <a:lnTo>
                  <a:pt x="206857" y="490410"/>
                </a:lnTo>
                <a:lnTo>
                  <a:pt x="264426" y="580631"/>
                </a:lnTo>
                <a:lnTo>
                  <a:pt x="304698" y="641591"/>
                </a:lnTo>
                <a:lnTo>
                  <a:pt x="320296" y="665636"/>
                </a:lnTo>
                <a:lnTo>
                  <a:pt x="320296" y="490410"/>
                </a:lnTo>
                <a:close/>
              </a:path>
              <a:path w="320675" h="666114">
                <a:moveTo>
                  <a:pt x="237172" y="0"/>
                </a:moveTo>
                <a:lnTo>
                  <a:pt x="0" y="153111"/>
                </a:lnTo>
                <a:lnTo>
                  <a:pt x="31368" y="201841"/>
                </a:lnTo>
                <a:lnTo>
                  <a:pt x="131254" y="366026"/>
                </a:lnTo>
                <a:lnTo>
                  <a:pt x="125539" y="369836"/>
                </a:lnTo>
                <a:lnTo>
                  <a:pt x="155371" y="418858"/>
                </a:lnTo>
                <a:lnTo>
                  <a:pt x="163372" y="430745"/>
                </a:lnTo>
                <a:lnTo>
                  <a:pt x="169113" y="438708"/>
                </a:lnTo>
                <a:lnTo>
                  <a:pt x="173291" y="446671"/>
                </a:lnTo>
                <a:lnTo>
                  <a:pt x="201460" y="492823"/>
                </a:lnTo>
                <a:lnTo>
                  <a:pt x="206857" y="490410"/>
                </a:lnTo>
                <a:lnTo>
                  <a:pt x="320296" y="490410"/>
                </a:lnTo>
                <a:lnTo>
                  <a:pt x="320296" y="112399"/>
                </a:lnTo>
                <a:lnTo>
                  <a:pt x="252869" y="4965"/>
                </a:lnTo>
                <a:lnTo>
                  <a:pt x="237172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823703" y="4234488"/>
            <a:ext cx="320675" cy="153670"/>
          </a:xfrm>
          <a:custGeom>
            <a:avLst/>
            <a:gdLst/>
            <a:ahLst/>
            <a:cxnLst/>
            <a:rect l="l" t="t" r="r" b="b"/>
            <a:pathLst>
              <a:path w="320675" h="153670">
                <a:moveTo>
                  <a:pt x="0" y="153111"/>
                </a:moveTo>
                <a:lnTo>
                  <a:pt x="120865" y="74828"/>
                </a:lnTo>
                <a:lnTo>
                  <a:pt x="147942" y="57391"/>
                </a:lnTo>
                <a:lnTo>
                  <a:pt x="237172" y="0"/>
                </a:lnTo>
                <a:lnTo>
                  <a:pt x="252869" y="4965"/>
                </a:lnTo>
                <a:lnTo>
                  <a:pt x="320296" y="112399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823703" y="4387600"/>
            <a:ext cx="320675" cy="513080"/>
          </a:xfrm>
          <a:custGeom>
            <a:avLst/>
            <a:gdLst/>
            <a:ahLst/>
            <a:cxnLst/>
            <a:rect l="l" t="t" r="r" b="b"/>
            <a:pathLst>
              <a:path w="320675" h="513079">
                <a:moveTo>
                  <a:pt x="320296" y="512525"/>
                </a:moveTo>
                <a:lnTo>
                  <a:pt x="304698" y="488480"/>
                </a:lnTo>
                <a:lnTo>
                  <a:pt x="264426" y="427520"/>
                </a:lnTo>
                <a:lnTo>
                  <a:pt x="206857" y="337299"/>
                </a:lnTo>
                <a:lnTo>
                  <a:pt x="201460" y="339712"/>
                </a:lnTo>
                <a:lnTo>
                  <a:pt x="173291" y="293560"/>
                </a:lnTo>
                <a:lnTo>
                  <a:pt x="169113" y="285597"/>
                </a:lnTo>
                <a:lnTo>
                  <a:pt x="163372" y="277634"/>
                </a:lnTo>
                <a:lnTo>
                  <a:pt x="155371" y="265747"/>
                </a:lnTo>
                <a:lnTo>
                  <a:pt x="125539" y="216725"/>
                </a:lnTo>
                <a:lnTo>
                  <a:pt x="131254" y="212915"/>
                </a:lnTo>
                <a:lnTo>
                  <a:pt x="83705" y="134734"/>
                </a:lnTo>
                <a:lnTo>
                  <a:pt x="59829" y="95440"/>
                </a:lnTo>
                <a:lnTo>
                  <a:pt x="54902" y="87363"/>
                </a:lnTo>
                <a:lnTo>
                  <a:pt x="31368" y="48729"/>
                </a:lnTo>
                <a:lnTo>
                  <a:pt x="0" y="0"/>
                </a:lnTo>
              </a:path>
            </a:pathLst>
          </a:custGeom>
          <a:ln w="3428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817778" y="5290995"/>
            <a:ext cx="571500" cy="541655"/>
          </a:xfrm>
          <a:custGeom>
            <a:avLst/>
            <a:gdLst/>
            <a:ahLst/>
            <a:cxnLst/>
            <a:rect l="l" t="t" r="r" b="b"/>
            <a:pathLst>
              <a:path w="571500" h="541654">
                <a:moveTo>
                  <a:pt x="531326" y="315620"/>
                </a:moveTo>
                <a:lnTo>
                  <a:pt x="141693" y="315620"/>
                </a:lnTo>
                <a:lnTo>
                  <a:pt x="215811" y="407327"/>
                </a:lnTo>
                <a:lnTo>
                  <a:pt x="140601" y="461848"/>
                </a:lnTo>
                <a:lnTo>
                  <a:pt x="202742" y="541604"/>
                </a:lnTo>
                <a:lnTo>
                  <a:pt x="240169" y="541604"/>
                </a:lnTo>
                <a:lnTo>
                  <a:pt x="531326" y="315620"/>
                </a:lnTo>
                <a:close/>
              </a:path>
              <a:path w="571500" h="541654">
                <a:moveTo>
                  <a:pt x="28562" y="252869"/>
                </a:moveTo>
                <a:lnTo>
                  <a:pt x="0" y="274637"/>
                </a:lnTo>
                <a:lnTo>
                  <a:pt x="69583" y="370166"/>
                </a:lnTo>
                <a:lnTo>
                  <a:pt x="141693" y="315620"/>
                </a:lnTo>
                <a:lnTo>
                  <a:pt x="531326" y="315620"/>
                </a:lnTo>
                <a:lnTo>
                  <a:pt x="571169" y="284695"/>
                </a:lnTo>
                <a:lnTo>
                  <a:pt x="561228" y="272288"/>
                </a:lnTo>
                <a:lnTo>
                  <a:pt x="44830" y="272288"/>
                </a:lnTo>
                <a:lnTo>
                  <a:pt x="28562" y="252869"/>
                </a:lnTo>
                <a:close/>
              </a:path>
              <a:path w="571500" h="541654">
                <a:moveTo>
                  <a:pt x="270433" y="68287"/>
                </a:moveTo>
                <a:lnTo>
                  <a:pt x="65265" y="218821"/>
                </a:lnTo>
                <a:lnTo>
                  <a:pt x="80886" y="242531"/>
                </a:lnTo>
                <a:lnTo>
                  <a:pt x="44830" y="272288"/>
                </a:lnTo>
                <a:lnTo>
                  <a:pt x="561228" y="272288"/>
                </a:lnTo>
                <a:lnTo>
                  <a:pt x="540186" y="246024"/>
                </a:lnTo>
                <a:lnTo>
                  <a:pt x="414527" y="246024"/>
                </a:lnTo>
                <a:lnTo>
                  <a:pt x="353415" y="154990"/>
                </a:lnTo>
                <a:lnTo>
                  <a:pt x="429526" y="96558"/>
                </a:lnTo>
                <a:lnTo>
                  <a:pt x="409998" y="73431"/>
                </a:lnTo>
                <a:lnTo>
                  <a:pt x="284086" y="73431"/>
                </a:lnTo>
                <a:lnTo>
                  <a:pt x="270433" y="68287"/>
                </a:lnTo>
                <a:close/>
              </a:path>
              <a:path w="571500" h="541654">
                <a:moveTo>
                  <a:pt x="493369" y="187591"/>
                </a:moveTo>
                <a:lnTo>
                  <a:pt x="414527" y="246024"/>
                </a:lnTo>
                <a:lnTo>
                  <a:pt x="540186" y="246024"/>
                </a:lnTo>
                <a:lnTo>
                  <a:pt x="493369" y="187591"/>
                </a:lnTo>
                <a:close/>
              </a:path>
              <a:path w="571500" h="541654">
                <a:moveTo>
                  <a:pt x="347992" y="0"/>
                </a:moveTo>
                <a:lnTo>
                  <a:pt x="316712" y="24498"/>
                </a:lnTo>
                <a:lnTo>
                  <a:pt x="326237" y="46266"/>
                </a:lnTo>
                <a:lnTo>
                  <a:pt x="284086" y="73431"/>
                </a:lnTo>
                <a:lnTo>
                  <a:pt x="409998" y="73431"/>
                </a:lnTo>
                <a:lnTo>
                  <a:pt x="347992" y="0"/>
                </a:lnTo>
                <a:close/>
              </a:path>
            </a:pathLst>
          </a:custGeom>
          <a:solidFill>
            <a:srgbClr val="F1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817774" y="5290997"/>
            <a:ext cx="571500" cy="541655"/>
          </a:xfrm>
          <a:custGeom>
            <a:avLst/>
            <a:gdLst/>
            <a:ahLst/>
            <a:cxnLst/>
            <a:rect l="l" t="t" r="r" b="b"/>
            <a:pathLst>
              <a:path w="571500" h="541654">
                <a:moveTo>
                  <a:pt x="0" y="274624"/>
                </a:moveTo>
                <a:lnTo>
                  <a:pt x="28575" y="252869"/>
                </a:lnTo>
                <a:lnTo>
                  <a:pt x="44831" y="272287"/>
                </a:lnTo>
                <a:lnTo>
                  <a:pt x="80886" y="242531"/>
                </a:lnTo>
                <a:lnTo>
                  <a:pt x="65265" y="218820"/>
                </a:lnTo>
                <a:lnTo>
                  <a:pt x="270433" y="68275"/>
                </a:lnTo>
                <a:lnTo>
                  <a:pt x="284099" y="73431"/>
                </a:lnTo>
                <a:lnTo>
                  <a:pt x="326237" y="46253"/>
                </a:lnTo>
                <a:lnTo>
                  <a:pt x="316712" y="24498"/>
                </a:lnTo>
                <a:lnTo>
                  <a:pt x="348005" y="0"/>
                </a:lnTo>
                <a:lnTo>
                  <a:pt x="429539" y="96558"/>
                </a:lnTo>
                <a:lnTo>
                  <a:pt x="353415" y="154990"/>
                </a:lnTo>
                <a:lnTo>
                  <a:pt x="414540" y="246024"/>
                </a:lnTo>
                <a:lnTo>
                  <a:pt x="493382" y="187591"/>
                </a:lnTo>
                <a:lnTo>
                  <a:pt x="571169" y="284683"/>
                </a:lnTo>
                <a:lnTo>
                  <a:pt x="240169" y="541604"/>
                </a:lnTo>
              </a:path>
            </a:pathLst>
          </a:custGeom>
          <a:ln w="3429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817774" y="5565622"/>
            <a:ext cx="215900" cy="267335"/>
          </a:xfrm>
          <a:custGeom>
            <a:avLst/>
            <a:gdLst/>
            <a:ahLst/>
            <a:cxnLst/>
            <a:rect l="l" t="t" r="r" b="b"/>
            <a:pathLst>
              <a:path w="215900" h="267335">
                <a:moveTo>
                  <a:pt x="202725" y="266979"/>
                </a:moveTo>
                <a:lnTo>
                  <a:pt x="140601" y="187210"/>
                </a:lnTo>
                <a:lnTo>
                  <a:pt x="215811" y="132689"/>
                </a:lnTo>
                <a:lnTo>
                  <a:pt x="141706" y="40995"/>
                </a:lnTo>
                <a:lnTo>
                  <a:pt x="69583" y="95542"/>
                </a:lnTo>
                <a:lnTo>
                  <a:pt x="0" y="0"/>
                </a:lnTo>
              </a:path>
            </a:pathLst>
          </a:custGeom>
          <a:ln w="3429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53507" y="3251945"/>
            <a:ext cx="347980" cy="603885"/>
          </a:xfrm>
          <a:custGeom>
            <a:avLst/>
            <a:gdLst/>
            <a:ahLst/>
            <a:cxnLst/>
            <a:rect l="l" t="t" r="r" b="b"/>
            <a:pathLst>
              <a:path w="347979" h="603885">
                <a:moveTo>
                  <a:pt x="92913" y="0"/>
                </a:moveTo>
                <a:lnTo>
                  <a:pt x="90792" y="37452"/>
                </a:lnTo>
                <a:lnTo>
                  <a:pt x="90792" y="112737"/>
                </a:lnTo>
                <a:lnTo>
                  <a:pt x="94602" y="122847"/>
                </a:lnTo>
                <a:lnTo>
                  <a:pt x="85458" y="132054"/>
                </a:lnTo>
                <a:lnTo>
                  <a:pt x="94145" y="148869"/>
                </a:lnTo>
                <a:lnTo>
                  <a:pt x="90335" y="204406"/>
                </a:lnTo>
                <a:lnTo>
                  <a:pt x="0" y="272021"/>
                </a:lnTo>
                <a:lnTo>
                  <a:pt x="41084" y="324688"/>
                </a:lnTo>
                <a:lnTo>
                  <a:pt x="87464" y="382320"/>
                </a:lnTo>
                <a:lnTo>
                  <a:pt x="50584" y="600125"/>
                </a:lnTo>
                <a:lnTo>
                  <a:pt x="65595" y="603440"/>
                </a:lnTo>
                <a:lnTo>
                  <a:pt x="139217" y="556704"/>
                </a:lnTo>
                <a:lnTo>
                  <a:pt x="336232" y="438784"/>
                </a:lnTo>
                <a:lnTo>
                  <a:pt x="347472" y="431584"/>
                </a:lnTo>
                <a:lnTo>
                  <a:pt x="247281" y="271945"/>
                </a:lnTo>
                <a:lnTo>
                  <a:pt x="136474" y="95326"/>
                </a:lnTo>
                <a:lnTo>
                  <a:pt x="149758" y="86601"/>
                </a:lnTo>
                <a:lnTo>
                  <a:pt x="101739" y="11963"/>
                </a:lnTo>
                <a:lnTo>
                  <a:pt x="92913" y="0"/>
                </a:lnTo>
                <a:close/>
              </a:path>
            </a:pathLst>
          </a:custGeom>
          <a:solidFill>
            <a:srgbClr val="F1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453507" y="3251945"/>
            <a:ext cx="347980" cy="603885"/>
          </a:xfrm>
          <a:custGeom>
            <a:avLst/>
            <a:gdLst/>
            <a:ahLst/>
            <a:cxnLst/>
            <a:rect l="l" t="t" r="r" b="b"/>
            <a:pathLst>
              <a:path w="347979" h="603885">
                <a:moveTo>
                  <a:pt x="0" y="272021"/>
                </a:moveTo>
                <a:lnTo>
                  <a:pt x="90335" y="204406"/>
                </a:lnTo>
                <a:lnTo>
                  <a:pt x="94145" y="148869"/>
                </a:lnTo>
                <a:lnTo>
                  <a:pt x="85458" y="132054"/>
                </a:lnTo>
                <a:lnTo>
                  <a:pt x="94602" y="122847"/>
                </a:lnTo>
                <a:lnTo>
                  <a:pt x="90792" y="112737"/>
                </a:lnTo>
                <a:lnTo>
                  <a:pt x="90792" y="37452"/>
                </a:lnTo>
                <a:lnTo>
                  <a:pt x="92913" y="0"/>
                </a:lnTo>
                <a:lnTo>
                  <a:pt x="101739" y="11963"/>
                </a:lnTo>
                <a:lnTo>
                  <a:pt x="110617" y="25806"/>
                </a:lnTo>
                <a:lnTo>
                  <a:pt x="149758" y="86601"/>
                </a:lnTo>
                <a:lnTo>
                  <a:pt x="136474" y="95326"/>
                </a:lnTo>
                <a:lnTo>
                  <a:pt x="154381" y="123812"/>
                </a:lnTo>
                <a:lnTo>
                  <a:pt x="170586" y="149631"/>
                </a:lnTo>
                <a:lnTo>
                  <a:pt x="181419" y="166954"/>
                </a:lnTo>
                <a:lnTo>
                  <a:pt x="211543" y="215036"/>
                </a:lnTo>
                <a:lnTo>
                  <a:pt x="237896" y="256997"/>
                </a:lnTo>
                <a:lnTo>
                  <a:pt x="247281" y="271945"/>
                </a:lnTo>
                <a:lnTo>
                  <a:pt x="273634" y="313855"/>
                </a:lnTo>
                <a:lnTo>
                  <a:pt x="282968" y="328739"/>
                </a:lnTo>
                <a:lnTo>
                  <a:pt x="308673" y="369785"/>
                </a:lnTo>
                <a:lnTo>
                  <a:pt x="319887" y="387603"/>
                </a:lnTo>
                <a:lnTo>
                  <a:pt x="347472" y="431584"/>
                </a:lnTo>
                <a:lnTo>
                  <a:pt x="336232" y="438784"/>
                </a:lnTo>
                <a:lnTo>
                  <a:pt x="279400" y="472859"/>
                </a:lnTo>
                <a:lnTo>
                  <a:pt x="235483" y="499084"/>
                </a:lnTo>
                <a:lnTo>
                  <a:pt x="192608" y="524700"/>
                </a:lnTo>
                <a:lnTo>
                  <a:pt x="151853" y="549059"/>
                </a:lnTo>
                <a:lnTo>
                  <a:pt x="139217" y="556704"/>
                </a:lnTo>
                <a:lnTo>
                  <a:pt x="65595" y="603440"/>
                </a:lnTo>
                <a:lnTo>
                  <a:pt x="50584" y="600125"/>
                </a:lnTo>
                <a:lnTo>
                  <a:pt x="87464" y="382320"/>
                </a:lnTo>
                <a:lnTo>
                  <a:pt x="41084" y="324688"/>
                </a:lnTo>
                <a:lnTo>
                  <a:pt x="0" y="272021"/>
                </a:lnTo>
              </a:path>
            </a:pathLst>
          </a:custGeom>
          <a:ln w="3429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585082" y="2631351"/>
            <a:ext cx="268605" cy="548005"/>
          </a:xfrm>
          <a:custGeom>
            <a:avLst/>
            <a:gdLst/>
            <a:ahLst/>
            <a:cxnLst/>
            <a:rect l="l" t="t" r="r" b="b"/>
            <a:pathLst>
              <a:path w="268604" h="548005">
                <a:moveTo>
                  <a:pt x="69964" y="473468"/>
                </a:moveTo>
                <a:lnTo>
                  <a:pt x="66408" y="500138"/>
                </a:lnTo>
                <a:lnTo>
                  <a:pt x="97409" y="547890"/>
                </a:lnTo>
                <a:lnTo>
                  <a:pt x="208321" y="475424"/>
                </a:lnTo>
                <a:lnTo>
                  <a:pt x="87947" y="475424"/>
                </a:lnTo>
                <a:lnTo>
                  <a:pt x="69964" y="473468"/>
                </a:lnTo>
                <a:close/>
              </a:path>
              <a:path w="268604" h="548005">
                <a:moveTo>
                  <a:pt x="90385" y="0"/>
                </a:moveTo>
                <a:lnTo>
                  <a:pt x="43002" y="24688"/>
                </a:lnTo>
                <a:lnTo>
                  <a:pt x="43586" y="33299"/>
                </a:lnTo>
                <a:lnTo>
                  <a:pt x="47828" y="93802"/>
                </a:lnTo>
                <a:lnTo>
                  <a:pt x="0" y="97205"/>
                </a:lnTo>
                <a:lnTo>
                  <a:pt x="15240" y="241490"/>
                </a:lnTo>
                <a:lnTo>
                  <a:pt x="99072" y="250888"/>
                </a:lnTo>
                <a:lnTo>
                  <a:pt x="96075" y="290360"/>
                </a:lnTo>
                <a:lnTo>
                  <a:pt x="110426" y="291807"/>
                </a:lnTo>
                <a:lnTo>
                  <a:pt x="88557" y="470268"/>
                </a:lnTo>
                <a:lnTo>
                  <a:pt x="87947" y="475424"/>
                </a:lnTo>
                <a:lnTo>
                  <a:pt x="208321" y="475424"/>
                </a:lnTo>
                <a:lnTo>
                  <a:pt x="226631" y="463461"/>
                </a:lnTo>
                <a:lnTo>
                  <a:pt x="268287" y="437565"/>
                </a:lnTo>
                <a:lnTo>
                  <a:pt x="187020" y="317157"/>
                </a:lnTo>
                <a:lnTo>
                  <a:pt x="199821" y="308724"/>
                </a:lnTo>
                <a:lnTo>
                  <a:pt x="119062" y="170167"/>
                </a:lnTo>
                <a:lnTo>
                  <a:pt x="91935" y="128752"/>
                </a:lnTo>
                <a:lnTo>
                  <a:pt x="129374" y="104292"/>
                </a:lnTo>
                <a:lnTo>
                  <a:pt x="100952" y="61010"/>
                </a:lnTo>
                <a:lnTo>
                  <a:pt x="118579" y="49504"/>
                </a:lnTo>
                <a:lnTo>
                  <a:pt x="90385" y="0"/>
                </a:lnTo>
                <a:close/>
              </a:path>
            </a:pathLst>
          </a:custGeom>
          <a:solidFill>
            <a:srgbClr val="F7E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85082" y="2631351"/>
            <a:ext cx="268605" cy="548005"/>
          </a:xfrm>
          <a:custGeom>
            <a:avLst/>
            <a:gdLst/>
            <a:ahLst/>
            <a:cxnLst/>
            <a:rect l="l" t="t" r="r" b="b"/>
            <a:pathLst>
              <a:path w="268604" h="548005">
                <a:moveTo>
                  <a:pt x="0" y="97205"/>
                </a:moveTo>
                <a:lnTo>
                  <a:pt x="47828" y="93802"/>
                </a:lnTo>
                <a:lnTo>
                  <a:pt x="43586" y="33299"/>
                </a:lnTo>
                <a:lnTo>
                  <a:pt x="43002" y="24688"/>
                </a:lnTo>
                <a:lnTo>
                  <a:pt x="62674" y="14414"/>
                </a:lnTo>
                <a:lnTo>
                  <a:pt x="90385" y="0"/>
                </a:lnTo>
                <a:lnTo>
                  <a:pt x="118579" y="49504"/>
                </a:lnTo>
                <a:lnTo>
                  <a:pt x="100952" y="61010"/>
                </a:lnTo>
                <a:lnTo>
                  <a:pt x="129374" y="104292"/>
                </a:lnTo>
                <a:lnTo>
                  <a:pt x="91935" y="128752"/>
                </a:lnTo>
                <a:lnTo>
                  <a:pt x="119062" y="170167"/>
                </a:lnTo>
                <a:lnTo>
                  <a:pt x="199821" y="308724"/>
                </a:lnTo>
                <a:lnTo>
                  <a:pt x="187020" y="317157"/>
                </a:lnTo>
                <a:lnTo>
                  <a:pt x="268287" y="437565"/>
                </a:lnTo>
                <a:lnTo>
                  <a:pt x="226631" y="463461"/>
                </a:lnTo>
                <a:lnTo>
                  <a:pt x="97409" y="547890"/>
                </a:lnTo>
                <a:lnTo>
                  <a:pt x="66408" y="500138"/>
                </a:lnTo>
                <a:lnTo>
                  <a:pt x="69964" y="473468"/>
                </a:lnTo>
                <a:lnTo>
                  <a:pt x="87947" y="475424"/>
                </a:lnTo>
                <a:lnTo>
                  <a:pt x="88557" y="470268"/>
                </a:lnTo>
                <a:lnTo>
                  <a:pt x="110426" y="291807"/>
                </a:lnTo>
                <a:lnTo>
                  <a:pt x="96075" y="290360"/>
                </a:lnTo>
                <a:lnTo>
                  <a:pt x="99072" y="250888"/>
                </a:lnTo>
                <a:lnTo>
                  <a:pt x="15240" y="241490"/>
                </a:lnTo>
                <a:lnTo>
                  <a:pt x="0" y="97205"/>
                </a:lnTo>
              </a:path>
            </a:pathLst>
          </a:custGeom>
          <a:ln w="3175">
            <a:solidFill>
              <a:srgbClr val="E1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991705" y="4386229"/>
            <a:ext cx="268605" cy="205740"/>
          </a:xfrm>
          <a:custGeom>
            <a:avLst/>
            <a:gdLst/>
            <a:ahLst/>
            <a:cxnLst/>
            <a:rect l="l" t="t" r="r" b="b"/>
            <a:pathLst>
              <a:path w="268604" h="205739">
                <a:moveTo>
                  <a:pt x="219227" y="0"/>
                </a:moveTo>
                <a:lnTo>
                  <a:pt x="49199" y="114642"/>
                </a:lnTo>
                <a:lnTo>
                  <a:pt x="0" y="143001"/>
                </a:lnTo>
                <a:lnTo>
                  <a:pt x="4445" y="156235"/>
                </a:lnTo>
                <a:lnTo>
                  <a:pt x="40106" y="205409"/>
                </a:lnTo>
                <a:lnTo>
                  <a:pt x="268020" y="68656"/>
                </a:lnTo>
                <a:lnTo>
                  <a:pt x="219227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691202" y="4933660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22593" y="0"/>
                </a:moveTo>
                <a:lnTo>
                  <a:pt x="0" y="14350"/>
                </a:lnTo>
                <a:lnTo>
                  <a:pt x="15557" y="38734"/>
                </a:lnTo>
                <a:lnTo>
                  <a:pt x="37884" y="24091"/>
                </a:lnTo>
                <a:lnTo>
                  <a:pt x="22593" y="0"/>
                </a:lnTo>
                <a:close/>
              </a:path>
            </a:pathLst>
          </a:custGeom>
          <a:solidFill>
            <a:srgbClr val="EBD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691202" y="4933660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0" y="14350"/>
                </a:moveTo>
                <a:lnTo>
                  <a:pt x="22593" y="0"/>
                </a:lnTo>
                <a:lnTo>
                  <a:pt x="37884" y="24091"/>
                </a:lnTo>
                <a:lnTo>
                  <a:pt x="15557" y="38734"/>
                </a:lnTo>
                <a:lnTo>
                  <a:pt x="8102" y="27038"/>
                </a:lnTo>
                <a:lnTo>
                  <a:pt x="0" y="14350"/>
                </a:lnTo>
              </a:path>
            </a:pathLst>
          </a:custGeom>
          <a:ln w="4813">
            <a:solidFill>
              <a:srgbClr val="C5B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190881" y="2058009"/>
            <a:ext cx="376555" cy="2001520"/>
          </a:xfrm>
          <a:custGeom>
            <a:avLst/>
            <a:gdLst/>
            <a:ahLst/>
            <a:cxnLst/>
            <a:rect l="l" t="t" r="r" b="b"/>
            <a:pathLst>
              <a:path w="376554" h="2001520">
                <a:moveTo>
                  <a:pt x="0" y="0"/>
                </a:moveTo>
                <a:lnTo>
                  <a:pt x="157404" y="124818"/>
                </a:lnTo>
                <a:lnTo>
                  <a:pt x="363030" y="433758"/>
                </a:lnTo>
                <a:lnTo>
                  <a:pt x="376441" y="804649"/>
                </a:lnTo>
                <a:lnTo>
                  <a:pt x="324904" y="1601930"/>
                </a:lnTo>
                <a:lnTo>
                  <a:pt x="265951" y="1848678"/>
                </a:lnTo>
                <a:lnTo>
                  <a:pt x="256781" y="1938848"/>
                </a:lnTo>
                <a:lnTo>
                  <a:pt x="277038" y="2001497"/>
                </a:lnTo>
              </a:path>
            </a:pathLst>
          </a:custGeom>
          <a:ln w="30911">
            <a:solidFill>
              <a:srgbClr val="B5D0D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190878" y="2058009"/>
            <a:ext cx="376555" cy="2001520"/>
          </a:xfrm>
          <a:custGeom>
            <a:avLst/>
            <a:gdLst/>
            <a:ahLst/>
            <a:cxnLst/>
            <a:rect l="l" t="t" r="r" b="b"/>
            <a:pathLst>
              <a:path w="376554" h="2001520">
                <a:moveTo>
                  <a:pt x="0" y="0"/>
                </a:moveTo>
                <a:lnTo>
                  <a:pt x="157403" y="124817"/>
                </a:lnTo>
                <a:lnTo>
                  <a:pt x="363029" y="433758"/>
                </a:lnTo>
                <a:lnTo>
                  <a:pt x="376440" y="804648"/>
                </a:lnTo>
                <a:lnTo>
                  <a:pt x="324904" y="1601929"/>
                </a:lnTo>
                <a:lnTo>
                  <a:pt x="265963" y="1848677"/>
                </a:lnTo>
                <a:lnTo>
                  <a:pt x="256781" y="1938847"/>
                </a:lnTo>
                <a:lnTo>
                  <a:pt x="277037" y="2001496"/>
                </a:lnTo>
              </a:path>
            </a:pathLst>
          </a:custGeom>
          <a:ln w="13741">
            <a:solidFill>
              <a:srgbClr val="F3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99636" y="2055431"/>
            <a:ext cx="5546941" cy="377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523657" y="2058009"/>
            <a:ext cx="473709" cy="165100"/>
          </a:xfrm>
          <a:custGeom>
            <a:avLst/>
            <a:gdLst/>
            <a:ahLst/>
            <a:cxnLst/>
            <a:rect l="l" t="t" r="r" b="b"/>
            <a:pathLst>
              <a:path w="473710" h="165100">
                <a:moveTo>
                  <a:pt x="152667" y="0"/>
                </a:moveTo>
                <a:lnTo>
                  <a:pt x="0" y="0"/>
                </a:lnTo>
                <a:lnTo>
                  <a:pt x="43903" y="164743"/>
                </a:lnTo>
                <a:lnTo>
                  <a:pt x="363836" y="65556"/>
                </a:lnTo>
                <a:lnTo>
                  <a:pt x="128586" y="65556"/>
                </a:lnTo>
                <a:lnTo>
                  <a:pt x="112191" y="12457"/>
                </a:lnTo>
                <a:lnTo>
                  <a:pt x="152667" y="0"/>
                </a:lnTo>
                <a:close/>
              </a:path>
              <a:path w="473710" h="165100">
                <a:moveTo>
                  <a:pt x="280938" y="0"/>
                </a:moveTo>
                <a:lnTo>
                  <a:pt x="173997" y="0"/>
                </a:lnTo>
                <a:lnTo>
                  <a:pt x="188518" y="47065"/>
                </a:lnTo>
                <a:lnTo>
                  <a:pt x="128586" y="65556"/>
                </a:lnTo>
                <a:lnTo>
                  <a:pt x="363836" y="65556"/>
                </a:lnTo>
                <a:lnTo>
                  <a:pt x="473252" y="31634"/>
                </a:lnTo>
                <a:lnTo>
                  <a:pt x="469164" y="17842"/>
                </a:lnTo>
                <a:lnTo>
                  <a:pt x="286524" y="17842"/>
                </a:lnTo>
                <a:lnTo>
                  <a:pt x="280938" y="0"/>
                </a:lnTo>
                <a:close/>
              </a:path>
              <a:path w="473710" h="165100">
                <a:moveTo>
                  <a:pt x="463876" y="0"/>
                </a:moveTo>
                <a:lnTo>
                  <a:pt x="341908" y="0"/>
                </a:lnTo>
                <a:lnTo>
                  <a:pt x="342035" y="405"/>
                </a:lnTo>
                <a:lnTo>
                  <a:pt x="286524" y="17842"/>
                </a:lnTo>
                <a:lnTo>
                  <a:pt x="469164" y="17842"/>
                </a:lnTo>
                <a:lnTo>
                  <a:pt x="463876" y="0"/>
                </a:lnTo>
                <a:close/>
              </a:path>
            </a:pathLst>
          </a:custGeom>
          <a:solidFill>
            <a:srgbClr val="D9D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23657" y="2058009"/>
            <a:ext cx="473709" cy="165100"/>
          </a:xfrm>
          <a:custGeom>
            <a:avLst/>
            <a:gdLst/>
            <a:ahLst/>
            <a:cxnLst/>
            <a:rect l="l" t="t" r="r" b="b"/>
            <a:pathLst>
              <a:path w="473710" h="165100">
                <a:moveTo>
                  <a:pt x="463876" y="0"/>
                </a:moveTo>
                <a:lnTo>
                  <a:pt x="473252" y="31634"/>
                </a:lnTo>
                <a:lnTo>
                  <a:pt x="43903" y="164743"/>
                </a:lnTo>
                <a:lnTo>
                  <a:pt x="0" y="0"/>
                </a:lnTo>
                <a:lnTo>
                  <a:pt x="463876" y="0"/>
                </a:lnTo>
              </a:path>
            </a:pathLst>
          </a:custGeom>
          <a:ln w="5156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04596" y="2058009"/>
            <a:ext cx="61594" cy="18415"/>
          </a:xfrm>
          <a:custGeom>
            <a:avLst/>
            <a:gdLst/>
            <a:ahLst/>
            <a:cxnLst/>
            <a:rect l="l" t="t" r="r" b="b"/>
            <a:pathLst>
              <a:path w="61595" h="18414">
                <a:moveTo>
                  <a:pt x="60970" y="0"/>
                </a:moveTo>
                <a:lnTo>
                  <a:pt x="0" y="0"/>
                </a:lnTo>
                <a:lnTo>
                  <a:pt x="5586" y="17842"/>
                </a:lnTo>
                <a:lnTo>
                  <a:pt x="61097" y="405"/>
                </a:lnTo>
                <a:lnTo>
                  <a:pt x="60970" y="0"/>
                </a:lnTo>
              </a:path>
            </a:pathLst>
          </a:custGeom>
          <a:ln w="5156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635849" y="2058009"/>
            <a:ext cx="76835" cy="66040"/>
          </a:xfrm>
          <a:custGeom>
            <a:avLst/>
            <a:gdLst/>
            <a:ahLst/>
            <a:cxnLst/>
            <a:rect l="l" t="t" r="r" b="b"/>
            <a:pathLst>
              <a:path w="76835" h="66039">
                <a:moveTo>
                  <a:pt x="0" y="12457"/>
                </a:moveTo>
                <a:lnTo>
                  <a:pt x="16395" y="65556"/>
                </a:lnTo>
                <a:lnTo>
                  <a:pt x="76327" y="47065"/>
                </a:lnTo>
                <a:lnTo>
                  <a:pt x="61806" y="0"/>
                </a:lnTo>
                <a:lnTo>
                  <a:pt x="40476" y="0"/>
                </a:lnTo>
                <a:lnTo>
                  <a:pt x="0" y="12457"/>
                </a:lnTo>
              </a:path>
            </a:pathLst>
          </a:custGeom>
          <a:ln w="5156">
            <a:solidFill>
              <a:srgbClr val="B8A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04131" y="2058009"/>
            <a:ext cx="521334" cy="2867660"/>
          </a:xfrm>
          <a:custGeom>
            <a:avLst/>
            <a:gdLst/>
            <a:ahLst/>
            <a:cxnLst/>
            <a:rect l="l" t="t" r="r" b="b"/>
            <a:pathLst>
              <a:path w="521334" h="2867660">
                <a:moveTo>
                  <a:pt x="30695" y="2867356"/>
                </a:moveTo>
                <a:lnTo>
                  <a:pt x="0" y="2213662"/>
                </a:lnTo>
                <a:lnTo>
                  <a:pt x="46202" y="1768666"/>
                </a:lnTo>
                <a:lnTo>
                  <a:pt x="155181" y="1262165"/>
                </a:lnTo>
                <a:lnTo>
                  <a:pt x="269532" y="750076"/>
                </a:lnTo>
                <a:lnTo>
                  <a:pt x="520865" y="0"/>
                </a:lnTo>
              </a:path>
            </a:pathLst>
          </a:custGeom>
          <a:ln w="1374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34824" y="4925372"/>
            <a:ext cx="283845" cy="907415"/>
          </a:xfrm>
          <a:custGeom>
            <a:avLst/>
            <a:gdLst/>
            <a:ahLst/>
            <a:cxnLst/>
            <a:rect l="l" t="t" r="r" b="b"/>
            <a:pathLst>
              <a:path w="283845" h="907414">
                <a:moveTo>
                  <a:pt x="283384" y="907229"/>
                </a:moveTo>
                <a:lnTo>
                  <a:pt x="148081" y="607733"/>
                </a:lnTo>
                <a:lnTo>
                  <a:pt x="0" y="0"/>
                </a:lnTo>
              </a:path>
            </a:pathLst>
          </a:custGeom>
          <a:ln w="1374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95450" y="2058009"/>
            <a:ext cx="485140" cy="3775075"/>
          </a:xfrm>
          <a:custGeom>
            <a:avLst/>
            <a:gdLst/>
            <a:ahLst/>
            <a:cxnLst/>
            <a:rect l="l" t="t" r="r" b="b"/>
            <a:pathLst>
              <a:path w="485140" h="3775075">
                <a:moveTo>
                  <a:pt x="484728" y="0"/>
                </a:moveTo>
                <a:lnTo>
                  <a:pt x="227380" y="799625"/>
                </a:lnTo>
                <a:lnTo>
                  <a:pt x="105067" y="1292029"/>
                </a:lnTo>
                <a:lnTo>
                  <a:pt x="28549" y="1777842"/>
                </a:lnTo>
                <a:lnTo>
                  <a:pt x="0" y="2179962"/>
                </a:lnTo>
                <a:lnTo>
                  <a:pt x="49352" y="2784698"/>
                </a:lnTo>
                <a:lnTo>
                  <a:pt x="211175" y="3412497"/>
                </a:lnTo>
                <a:lnTo>
                  <a:pt x="239217" y="3468923"/>
                </a:lnTo>
                <a:lnTo>
                  <a:pt x="373301" y="3774592"/>
                </a:lnTo>
              </a:path>
            </a:pathLst>
          </a:custGeom>
          <a:ln w="1374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911054" y="2058009"/>
            <a:ext cx="1177290" cy="3775075"/>
          </a:xfrm>
          <a:custGeom>
            <a:avLst/>
            <a:gdLst/>
            <a:ahLst/>
            <a:cxnLst/>
            <a:rect l="l" t="t" r="r" b="b"/>
            <a:pathLst>
              <a:path w="1177289" h="3775075">
                <a:moveTo>
                  <a:pt x="1691" y="0"/>
                </a:moveTo>
                <a:lnTo>
                  <a:pt x="0" y="98637"/>
                </a:lnTo>
                <a:lnTo>
                  <a:pt x="20662" y="690114"/>
                </a:lnTo>
                <a:lnTo>
                  <a:pt x="124790" y="1513265"/>
                </a:lnTo>
                <a:lnTo>
                  <a:pt x="268833" y="2086441"/>
                </a:lnTo>
                <a:lnTo>
                  <a:pt x="370166" y="2439539"/>
                </a:lnTo>
                <a:lnTo>
                  <a:pt x="552894" y="2936249"/>
                </a:lnTo>
                <a:lnTo>
                  <a:pt x="667283" y="3172570"/>
                </a:lnTo>
                <a:lnTo>
                  <a:pt x="844461" y="3422163"/>
                </a:lnTo>
                <a:lnTo>
                  <a:pt x="1129944" y="3740489"/>
                </a:lnTo>
                <a:lnTo>
                  <a:pt x="1176870" y="3774592"/>
                </a:lnTo>
              </a:path>
            </a:pathLst>
          </a:custGeom>
          <a:ln w="1374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0354" y="5101699"/>
            <a:ext cx="504190" cy="335280"/>
          </a:xfrm>
          <a:custGeom>
            <a:avLst/>
            <a:gdLst/>
            <a:ahLst/>
            <a:cxnLst/>
            <a:rect l="l" t="t" r="r" b="b"/>
            <a:pathLst>
              <a:path w="504190" h="335279">
                <a:moveTo>
                  <a:pt x="0" y="335197"/>
                </a:moveTo>
                <a:lnTo>
                  <a:pt x="222097" y="176612"/>
                </a:lnTo>
                <a:lnTo>
                  <a:pt x="245351" y="160890"/>
                </a:lnTo>
                <a:lnTo>
                  <a:pt x="364934" y="83140"/>
                </a:lnTo>
                <a:lnTo>
                  <a:pt x="503645" y="0"/>
                </a:lnTo>
              </a:path>
            </a:pathLst>
          </a:custGeom>
          <a:ln w="1374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79041" y="4959254"/>
            <a:ext cx="183515" cy="319405"/>
          </a:xfrm>
          <a:custGeom>
            <a:avLst/>
            <a:gdLst/>
            <a:ahLst/>
            <a:cxnLst/>
            <a:rect l="l" t="t" r="r" b="b"/>
            <a:pathLst>
              <a:path w="183515" h="319404">
                <a:moveTo>
                  <a:pt x="62407" y="0"/>
                </a:moveTo>
                <a:lnTo>
                  <a:pt x="0" y="38227"/>
                </a:lnTo>
                <a:lnTo>
                  <a:pt x="183400" y="319049"/>
                </a:lnTo>
              </a:path>
            </a:pathLst>
          </a:custGeom>
          <a:ln w="36398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79041" y="4959254"/>
            <a:ext cx="183515" cy="319405"/>
          </a:xfrm>
          <a:custGeom>
            <a:avLst/>
            <a:gdLst/>
            <a:ahLst/>
            <a:cxnLst/>
            <a:rect l="l" t="t" r="r" b="b"/>
            <a:pathLst>
              <a:path w="183515" h="319404">
                <a:moveTo>
                  <a:pt x="62407" y="0"/>
                </a:moveTo>
                <a:lnTo>
                  <a:pt x="0" y="38227"/>
                </a:lnTo>
                <a:lnTo>
                  <a:pt x="183400" y="319049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79041" y="4959254"/>
            <a:ext cx="183515" cy="319405"/>
          </a:xfrm>
          <a:custGeom>
            <a:avLst/>
            <a:gdLst/>
            <a:ahLst/>
            <a:cxnLst/>
            <a:rect l="l" t="t" r="r" b="b"/>
            <a:pathLst>
              <a:path w="183515" h="319404">
                <a:moveTo>
                  <a:pt x="62407" y="0"/>
                </a:moveTo>
                <a:lnTo>
                  <a:pt x="0" y="38227"/>
                </a:lnTo>
                <a:lnTo>
                  <a:pt x="183400" y="319049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79041" y="4959254"/>
            <a:ext cx="183515" cy="319405"/>
          </a:xfrm>
          <a:custGeom>
            <a:avLst/>
            <a:gdLst/>
            <a:ahLst/>
            <a:cxnLst/>
            <a:rect l="l" t="t" r="r" b="b"/>
            <a:pathLst>
              <a:path w="183515" h="319404">
                <a:moveTo>
                  <a:pt x="62407" y="0"/>
                </a:moveTo>
                <a:lnTo>
                  <a:pt x="0" y="38227"/>
                </a:lnTo>
                <a:lnTo>
                  <a:pt x="183400" y="319049"/>
                </a:lnTo>
              </a:path>
            </a:pathLst>
          </a:custGeom>
          <a:ln w="34340">
            <a:solidFill>
              <a:srgbClr val="EEA9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146363" y="5436890"/>
            <a:ext cx="494030" cy="396240"/>
          </a:xfrm>
          <a:custGeom>
            <a:avLst/>
            <a:gdLst/>
            <a:ahLst/>
            <a:cxnLst/>
            <a:rect l="l" t="t" r="r" b="b"/>
            <a:pathLst>
              <a:path w="494029" h="396239">
                <a:moveTo>
                  <a:pt x="0" y="395711"/>
                </a:moveTo>
                <a:lnTo>
                  <a:pt x="369643" y="93954"/>
                </a:lnTo>
                <a:lnTo>
                  <a:pt x="493989" y="0"/>
                </a:lnTo>
              </a:path>
            </a:pathLst>
          </a:custGeom>
          <a:ln w="1374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249367" y="5181998"/>
            <a:ext cx="894715" cy="650875"/>
          </a:xfrm>
          <a:custGeom>
            <a:avLst/>
            <a:gdLst/>
            <a:ahLst/>
            <a:cxnLst/>
            <a:rect l="l" t="t" r="r" b="b"/>
            <a:pathLst>
              <a:path w="894715" h="650875">
                <a:moveTo>
                  <a:pt x="894632" y="0"/>
                </a:moveTo>
                <a:lnTo>
                  <a:pt x="669151" y="142965"/>
                </a:lnTo>
                <a:lnTo>
                  <a:pt x="421120" y="322212"/>
                </a:lnTo>
                <a:lnTo>
                  <a:pt x="302718" y="416485"/>
                </a:lnTo>
                <a:lnTo>
                  <a:pt x="0" y="650603"/>
                </a:lnTo>
              </a:path>
            </a:pathLst>
          </a:custGeom>
          <a:ln w="13741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013146" y="5801534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60">
                <a:moveTo>
                  <a:pt x="11239" y="0"/>
                </a:moveTo>
                <a:lnTo>
                  <a:pt x="0" y="9601"/>
                </a:lnTo>
              </a:path>
            </a:pathLst>
          </a:custGeom>
          <a:ln w="48082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075192" y="5823752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5905" y="11264"/>
                </a:moveTo>
                <a:lnTo>
                  <a:pt x="0" y="0"/>
                </a:lnTo>
              </a:path>
            </a:pathLst>
          </a:custGeom>
          <a:ln w="48082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062480" y="5823746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89">
                <a:moveTo>
                  <a:pt x="12716" y="0"/>
                </a:moveTo>
                <a:lnTo>
                  <a:pt x="0" y="8855"/>
                </a:lnTo>
              </a:path>
            </a:pathLst>
          </a:custGeom>
          <a:ln w="36398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024384" y="5801534"/>
            <a:ext cx="25400" cy="31115"/>
          </a:xfrm>
          <a:custGeom>
            <a:avLst/>
            <a:gdLst/>
            <a:ahLst/>
            <a:cxnLst/>
            <a:rect l="l" t="t" r="r" b="b"/>
            <a:pathLst>
              <a:path w="25400" h="31114">
                <a:moveTo>
                  <a:pt x="25036" y="31068"/>
                </a:moveTo>
                <a:lnTo>
                  <a:pt x="0" y="0"/>
                </a:lnTo>
              </a:path>
            </a:pathLst>
          </a:custGeom>
          <a:ln w="36398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013146" y="5801534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60">
                <a:moveTo>
                  <a:pt x="11239" y="0"/>
                </a:moveTo>
                <a:lnTo>
                  <a:pt x="0" y="9601"/>
                </a:lnTo>
              </a:path>
            </a:pathLst>
          </a:custGeom>
          <a:ln w="34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075192" y="5823752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5905" y="11264"/>
                </a:moveTo>
                <a:lnTo>
                  <a:pt x="0" y="0"/>
                </a:lnTo>
              </a:path>
            </a:pathLst>
          </a:custGeom>
          <a:ln w="34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062480" y="5823746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89">
                <a:moveTo>
                  <a:pt x="12716" y="0"/>
                </a:moveTo>
                <a:lnTo>
                  <a:pt x="0" y="8855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024384" y="5801534"/>
            <a:ext cx="25400" cy="31115"/>
          </a:xfrm>
          <a:custGeom>
            <a:avLst/>
            <a:gdLst/>
            <a:ahLst/>
            <a:cxnLst/>
            <a:rect l="l" t="t" r="r" b="b"/>
            <a:pathLst>
              <a:path w="25400" h="31114">
                <a:moveTo>
                  <a:pt x="25036" y="31068"/>
                </a:moveTo>
                <a:lnTo>
                  <a:pt x="0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013146" y="5801534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60">
                <a:moveTo>
                  <a:pt x="11239" y="0"/>
                </a:moveTo>
                <a:lnTo>
                  <a:pt x="0" y="9601"/>
                </a:lnTo>
              </a:path>
            </a:pathLst>
          </a:custGeom>
          <a:ln w="20599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075192" y="5823752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5905" y="11264"/>
                </a:moveTo>
                <a:lnTo>
                  <a:pt x="0" y="0"/>
                </a:lnTo>
              </a:path>
            </a:pathLst>
          </a:custGeom>
          <a:ln w="20599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062480" y="5823746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89">
                <a:moveTo>
                  <a:pt x="12716" y="0"/>
                </a:moveTo>
                <a:lnTo>
                  <a:pt x="0" y="8855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024384" y="5801534"/>
            <a:ext cx="25400" cy="31115"/>
          </a:xfrm>
          <a:custGeom>
            <a:avLst/>
            <a:gdLst/>
            <a:ahLst/>
            <a:cxnLst/>
            <a:rect l="l" t="t" r="r" b="b"/>
            <a:pathLst>
              <a:path w="25400" h="31114">
                <a:moveTo>
                  <a:pt x="25036" y="31068"/>
                </a:moveTo>
                <a:lnTo>
                  <a:pt x="0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892048" y="5326865"/>
            <a:ext cx="59690" cy="21590"/>
          </a:xfrm>
          <a:custGeom>
            <a:avLst/>
            <a:gdLst/>
            <a:ahLst/>
            <a:cxnLst/>
            <a:rect l="l" t="t" r="r" b="b"/>
            <a:pathLst>
              <a:path w="59689" h="21589">
                <a:moveTo>
                  <a:pt x="0" y="21361"/>
                </a:moveTo>
                <a:lnTo>
                  <a:pt x="59588" y="0"/>
                </a:lnTo>
              </a:path>
            </a:pathLst>
          </a:custGeom>
          <a:ln w="36398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892048" y="5326865"/>
            <a:ext cx="59690" cy="21590"/>
          </a:xfrm>
          <a:custGeom>
            <a:avLst/>
            <a:gdLst/>
            <a:ahLst/>
            <a:cxnLst/>
            <a:rect l="l" t="t" r="r" b="b"/>
            <a:pathLst>
              <a:path w="59689" h="21589">
                <a:moveTo>
                  <a:pt x="0" y="21361"/>
                </a:moveTo>
                <a:lnTo>
                  <a:pt x="59588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892048" y="5326865"/>
            <a:ext cx="59690" cy="21590"/>
          </a:xfrm>
          <a:custGeom>
            <a:avLst/>
            <a:gdLst/>
            <a:ahLst/>
            <a:cxnLst/>
            <a:rect l="l" t="t" r="r" b="b"/>
            <a:pathLst>
              <a:path w="59689" h="21589">
                <a:moveTo>
                  <a:pt x="0" y="21361"/>
                </a:moveTo>
                <a:lnTo>
                  <a:pt x="59588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941644" y="4896416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60" h="11429">
                <a:moveTo>
                  <a:pt x="7721" y="0"/>
                </a:moveTo>
                <a:lnTo>
                  <a:pt x="0" y="2984"/>
                </a:lnTo>
                <a:lnTo>
                  <a:pt x="2362" y="11430"/>
                </a:lnTo>
                <a:lnTo>
                  <a:pt x="9944" y="775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65084" y="3466980"/>
            <a:ext cx="26670" cy="48260"/>
          </a:xfrm>
          <a:custGeom>
            <a:avLst/>
            <a:gdLst/>
            <a:ahLst/>
            <a:cxnLst/>
            <a:rect l="l" t="t" r="r" b="b"/>
            <a:pathLst>
              <a:path w="26670" h="48260">
                <a:moveTo>
                  <a:pt x="0" y="0"/>
                </a:moveTo>
                <a:lnTo>
                  <a:pt x="26377" y="41960"/>
                </a:lnTo>
                <a:lnTo>
                  <a:pt x="16446" y="4775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710486" y="5218023"/>
            <a:ext cx="61594" cy="26670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42" y="23634"/>
                </a:moveTo>
                <a:lnTo>
                  <a:pt x="55384" y="0"/>
                </a:lnTo>
                <a:lnTo>
                  <a:pt x="0" y="18669"/>
                </a:lnTo>
                <a:lnTo>
                  <a:pt x="2311" y="2604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984433" y="5421952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13360" y="12471"/>
                </a:moveTo>
                <a:lnTo>
                  <a:pt x="10464" y="0"/>
                </a:lnTo>
                <a:lnTo>
                  <a:pt x="0" y="187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967803" y="5324500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39" h="45085">
                <a:moveTo>
                  <a:pt x="4178" y="44894"/>
                </a:moveTo>
                <a:lnTo>
                  <a:pt x="14833" y="42291"/>
                </a:lnTo>
                <a:lnTo>
                  <a:pt x="5600" y="0"/>
                </a:lnTo>
                <a:lnTo>
                  <a:pt x="0" y="49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46530" y="3088016"/>
            <a:ext cx="33655" cy="13335"/>
          </a:xfrm>
          <a:custGeom>
            <a:avLst/>
            <a:gdLst/>
            <a:ahLst/>
            <a:cxnLst/>
            <a:rect l="l" t="t" r="r" b="b"/>
            <a:pathLst>
              <a:path w="33654" h="13335">
                <a:moveTo>
                  <a:pt x="33400" y="0"/>
                </a:moveTo>
                <a:lnTo>
                  <a:pt x="29133" y="12725"/>
                </a:lnTo>
                <a:lnTo>
                  <a:pt x="0" y="83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372515" y="36813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4">
                <a:moveTo>
                  <a:pt x="5930" y="0"/>
                </a:moveTo>
                <a:lnTo>
                  <a:pt x="0" y="2870"/>
                </a:lnTo>
                <a:lnTo>
                  <a:pt x="9156" y="17894"/>
                </a:lnTo>
                <a:lnTo>
                  <a:pt x="15036" y="1482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580272" y="4476698"/>
            <a:ext cx="34925" cy="26034"/>
          </a:xfrm>
          <a:custGeom>
            <a:avLst/>
            <a:gdLst/>
            <a:ahLst/>
            <a:cxnLst/>
            <a:rect l="l" t="t" r="r" b="b"/>
            <a:pathLst>
              <a:path w="34925" h="26035">
                <a:moveTo>
                  <a:pt x="0" y="25438"/>
                </a:moveTo>
                <a:lnTo>
                  <a:pt x="31737" y="0"/>
                </a:lnTo>
                <a:lnTo>
                  <a:pt x="34734" y="354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733509" y="5559884"/>
            <a:ext cx="24130" cy="99060"/>
          </a:xfrm>
          <a:custGeom>
            <a:avLst/>
            <a:gdLst/>
            <a:ahLst/>
            <a:cxnLst/>
            <a:rect l="l" t="t" r="r" b="b"/>
            <a:pathLst>
              <a:path w="24129" h="99060">
                <a:moveTo>
                  <a:pt x="23875" y="98590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697178" y="5479265"/>
            <a:ext cx="22860" cy="4445"/>
          </a:xfrm>
          <a:custGeom>
            <a:avLst/>
            <a:gdLst/>
            <a:ahLst/>
            <a:cxnLst/>
            <a:rect l="l" t="t" r="r" b="b"/>
            <a:pathLst>
              <a:path w="22860" h="4445">
                <a:moveTo>
                  <a:pt x="0" y="4178"/>
                </a:moveTo>
                <a:lnTo>
                  <a:pt x="14185" y="1549"/>
                </a:lnTo>
                <a:lnTo>
                  <a:pt x="22618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245064" y="3753306"/>
            <a:ext cx="20320" cy="29209"/>
          </a:xfrm>
          <a:custGeom>
            <a:avLst/>
            <a:gdLst/>
            <a:ahLst/>
            <a:cxnLst/>
            <a:rect l="l" t="t" r="r" b="b"/>
            <a:pathLst>
              <a:path w="20320" h="29210">
                <a:moveTo>
                  <a:pt x="0" y="0"/>
                </a:moveTo>
                <a:lnTo>
                  <a:pt x="19748" y="23850"/>
                </a:lnTo>
                <a:lnTo>
                  <a:pt x="13385" y="2915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351523" y="3882114"/>
            <a:ext cx="62865" cy="83185"/>
          </a:xfrm>
          <a:custGeom>
            <a:avLst/>
            <a:gdLst/>
            <a:ahLst/>
            <a:cxnLst/>
            <a:rect l="l" t="t" r="r" b="b"/>
            <a:pathLst>
              <a:path w="62864" h="83185">
                <a:moveTo>
                  <a:pt x="0" y="0"/>
                </a:moveTo>
                <a:lnTo>
                  <a:pt x="62509" y="75577"/>
                </a:lnTo>
                <a:lnTo>
                  <a:pt x="53708" y="8290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466971" y="4027900"/>
            <a:ext cx="59055" cy="76835"/>
          </a:xfrm>
          <a:custGeom>
            <a:avLst/>
            <a:gdLst/>
            <a:ahLst/>
            <a:cxnLst/>
            <a:rect l="l" t="t" r="r" b="b"/>
            <a:pathLst>
              <a:path w="59054" h="76835">
                <a:moveTo>
                  <a:pt x="0" y="0"/>
                </a:moveTo>
                <a:lnTo>
                  <a:pt x="58750" y="72580"/>
                </a:lnTo>
                <a:lnTo>
                  <a:pt x="53657" y="7670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566562" y="4150781"/>
            <a:ext cx="41275" cy="57150"/>
          </a:xfrm>
          <a:custGeom>
            <a:avLst/>
            <a:gdLst/>
            <a:ahLst/>
            <a:cxnLst/>
            <a:rect l="l" t="t" r="r" b="b"/>
            <a:pathLst>
              <a:path w="41275" h="57150">
                <a:moveTo>
                  <a:pt x="0" y="0"/>
                </a:moveTo>
                <a:lnTo>
                  <a:pt x="41021" y="50647"/>
                </a:lnTo>
                <a:lnTo>
                  <a:pt x="33553" y="5666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73209" y="384479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146" y="0"/>
                </a:moveTo>
                <a:lnTo>
                  <a:pt x="0" y="4508"/>
                </a:lnTo>
                <a:lnTo>
                  <a:pt x="3403" y="10121"/>
                </a:lnTo>
                <a:lnTo>
                  <a:pt x="9817" y="588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11362" y="5480815"/>
            <a:ext cx="16510" cy="56515"/>
          </a:xfrm>
          <a:custGeom>
            <a:avLst/>
            <a:gdLst/>
            <a:ahLst/>
            <a:cxnLst/>
            <a:rect l="l" t="t" r="r" b="b"/>
            <a:pathLst>
              <a:path w="16510" h="56514">
                <a:moveTo>
                  <a:pt x="16078" y="56337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80614" y="5758848"/>
            <a:ext cx="13335" cy="53340"/>
          </a:xfrm>
          <a:custGeom>
            <a:avLst/>
            <a:gdLst/>
            <a:ahLst/>
            <a:cxnLst/>
            <a:rect l="l" t="t" r="r" b="b"/>
            <a:pathLst>
              <a:path w="13335" h="53339">
                <a:moveTo>
                  <a:pt x="0" y="0"/>
                </a:moveTo>
                <a:lnTo>
                  <a:pt x="12877" y="5285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583314" y="4024734"/>
            <a:ext cx="37465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7061" y="0"/>
                </a:moveTo>
                <a:lnTo>
                  <a:pt x="0" y="4406"/>
                </a:lnTo>
                <a:lnTo>
                  <a:pt x="31369" y="53390"/>
                </a:lnTo>
                <a:lnTo>
                  <a:pt x="36868" y="4842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418302" y="3973462"/>
            <a:ext cx="8255" cy="6985"/>
          </a:xfrm>
          <a:custGeom>
            <a:avLst/>
            <a:gdLst/>
            <a:ahLst/>
            <a:cxnLst/>
            <a:rect l="l" t="t" r="r" b="b"/>
            <a:pathLst>
              <a:path w="8254" h="6985">
                <a:moveTo>
                  <a:pt x="7886" y="0"/>
                </a:moveTo>
                <a:lnTo>
                  <a:pt x="0" y="652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642727" y="4247582"/>
            <a:ext cx="50165" cy="99060"/>
          </a:xfrm>
          <a:custGeom>
            <a:avLst/>
            <a:gdLst/>
            <a:ahLst/>
            <a:cxnLst/>
            <a:rect l="l" t="t" r="r" b="b"/>
            <a:pathLst>
              <a:path w="50165" h="99060">
                <a:moveTo>
                  <a:pt x="2285" y="0"/>
                </a:moveTo>
                <a:lnTo>
                  <a:pt x="49745" y="58534"/>
                </a:lnTo>
                <a:lnTo>
                  <a:pt x="0" y="9883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565210" y="3996512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7912" y="0"/>
                </a:moveTo>
                <a:lnTo>
                  <a:pt x="0" y="436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433139" y="3992669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89" h="40004">
                <a:moveTo>
                  <a:pt x="0" y="4241"/>
                </a:moveTo>
                <a:lnTo>
                  <a:pt x="5257" y="0"/>
                </a:lnTo>
                <a:lnTo>
                  <a:pt x="33832" y="35229"/>
                </a:lnTo>
                <a:lnTo>
                  <a:pt x="28651" y="3944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607580" y="4201434"/>
            <a:ext cx="37465" cy="52705"/>
          </a:xfrm>
          <a:custGeom>
            <a:avLst/>
            <a:gdLst/>
            <a:ahLst/>
            <a:cxnLst/>
            <a:rect l="l" t="t" r="r" b="b"/>
            <a:pathLst>
              <a:path w="37465" h="52704">
                <a:moveTo>
                  <a:pt x="0" y="0"/>
                </a:moveTo>
                <a:lnTo>
                  <a:pt x="37426" y="46151"/>
                </a:lnTo>
                <a:lnTo>
                  <a:pt x="29997" y="5215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488777" y="4564184"/>
            <a:ext cx="17780" cy="15240"/>
          </a:xfrm>
          <a:custGeom>
            <a:avLst/>
            <a:gdLst/>
            <a:ahLst/>
            <a:cxnLst/>
            <a:rect l="l" t="t" r="r" b="b"/>
            <a:pathLst>
              <a:path w="17779" h="15239">
                <a:moveTo>
                  <a:pt x="2501" y="14655"/>
                </a:moveTo>
                <a:lnTo>
                  <a:pt x="0" y="11569"/>
                </a:lnTo>
                <a:lnTo>
                  <a:pt x="14389" y="0"/>
                </a:lnTo>
                <a:lnTo>
                  <a:pt x="17526" y="276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43719" y="3797281"/>
            <a:ext cx="29845" cy="42545"/>
          </a:xfrm>
          <a:custGeom>
            <a:avLst/>
            <a:gdLst/>
            <a:ahLst/>
            <a:cxnLst/>
            <a:rect l="l" t="t" r="r" b="b"/>
            <a:pathLst>
              <a:path w="29845" h="42545">
                <a:moveTo>
                  <a:pt x="29756" y="37909"/>
                </a:moveTo>
                <a:lnTo>
                  <a:pt x="23152" y="42494"/>
                </a:lnTo>
                <a:lnTo>
                  <a:pt x="0" y="3619"/>
                </a:lnTo>
                <a:lnTo>
                  <a:pt x="6311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987067" y="4662228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5" h="11429">
                <a:moveTo>
                  <a:pt x="5397" y="0"/>
                </a:moveTo>
                <a:lnTo>
                  <a:pt x="0" y="2997"/>
                </a:lnTo>
                <a:lnTo>
                  <a:pt x="5753" y="10972"/>
                </a:lnTo>
                <a:lnTo>
                  <a:pt x="10312" y="806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397536" y="2852732"/>
            <a:ext cx="10160" cy="33655"/>
          </a:xfrm>
          <a:custGeom>
            <a:avLst/>
            <a:gdLst/>
            <a:ahLst/>
            <a:cxnLst/>
            <a:rect l="l" t="t" r="r" b="b"/>
            <a:pathLst>
              <a:path w="10160" h="33655">
                <a:moveTo>
                  <a:pt x="9918" y="33451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915907" y="4806565"/>
            <a:ext cx="31115" cy="81915"/>
          </a:xfrm>
          <a:custGeom>
            <a:avLst/>
            <a:gdLst/>
            <a:ahLst/>
            <a:cxnLst/>
            <a:rect l="l" t="t" r="r" b="b"/>
            <a:pathLst>
              <a:path w="31114" h="81914">
                <a:moveTo>
                  <a:pt x="8051" y="0"/>
                </a:moveTo>
                <a:lnTo>
                  <a:pt x="0" y="2095"/>
                </a:lnTo>
                <a:lnTo>
                  <a:pt x="22542" y="81406"/>
                </a:lnTo>
                <a:lnTo>
                  <a:pt x="30505" y="7945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095935" y="4951632"/>
            <a:ext cx="126364" cy="35560"/>
          </a:xfrm>
          <a:custGeom>
            <a:avLst/>
            <a:gdLst/>
            <a:ahLst/>
            <a:cxnLst/>
            <a:rect l="l" t="t" r="r" b="b"/>
            <a:pathLst>
              <a:path w="126364" h="35560">
                <a:moveTo>
                  <a:pt x="0" y="35521"/>
                </a:moveTo>
                <a:lnTo>
                  <a:pt x="125958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01932" y="3086577"/>
            <a:ext cx="32384" cy="26034"/>
          </a:xfrm>
          <a:custGeom>
            <a:avLst/>
            <a:gdLst/>
            <a:ahLst/>
            <a:cxnLst/>
            <a:rect l="l" t="t" r="r" b="b"/>
            <a:pathLst>
              <a:path w="32385" h="26035">
                <a:moveTo>
                  <a:pt x="31953" y="25882"/>
                </a:moveTo>
                <a:lnTo>
                  <a:pt x="13068" y="0"/>
                </a:lnTo>
                <a:lnTo>
                  <a:pt x="0" y="1032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142247" y="2324567"/>
            <a:ext cx="27940" cy="94615"/>
          </a:xfrm>
          <a:custGeom>
            <a:avLst/>
            <a:gdLst/>
            <a:ahLst/>
            <a:cxnLst/>
            <a:rect l="l" t="t" r="r" b="b"/>
            <a:pathLst>
              <a:path w="27939" h="94614">
                <a:moveTo>
                  <a:pt x="27901" y="94462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627141" y="3756898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8699" y="0"/>
                </a:moveTo>
                <a:lnTo>
                  <a:pt x="0" y="308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336647" y="3355719"/>
            <a:ext cx="444500" cy="273685"/>
          </a:xfrm>
          <a:custGeom>
            <a:avLst/>
            <a:gdLst/>
            <a:ahLst/>
            <a:cxnLst/>
            <a:rect l="l" t="t" r="r" b="b"/>
            <a:pathLst>
              <a:path w="444500" h="273685">
                <a:moveTo>
                  <a:pt x="0" y="266979"/>
                </a:moveTo>
                <a:lnTo>
                  <a:pt x="393" y="273659"/>
                </a:lnTo>
                <a:lnTo>
                  <a:pt x="192366" y="217512"/>
                </a:lnTo>
                <a:lnTo>
                  <a:pt x="200469" y="206489"/>
                </a:lnTo>
                <a:lnTo>
                  <a:pt x="443992" y="129882"/>
                </a:lnTo>
                <a:lnTo>
                  <a:pt x="406158" y="0"/>
                </a:lnTo>
                <a:lnTo>
                  <a:pt x="402170" y="175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602215" y="2492212"/>
            <a:ext cx="241935" cy="64769"/>
          </a:xfrm>
          <a:custGeom>
            <a:avLst/>
            <a:gdLst/>
            <a:ahLst/>
            <a:cxnLst/>
            <a:rect l="l" t="t" r="r" b="b"/>
            <a:pathLst>
              <a:path w="241935" h="64769">
                <a:moveTo>
                  <a:pt x="0" y="64592"/>
                </a:moveTo>
                <a:lnTo>
                  <a:pt x="132361" y="32600"/>
                </a:lnTo>
                <a:lnTo>
                  <a:pt x="241365" y="0"/>
                </a:lnTo>
              </a:path>
            </a:pathLst>
          </a:custGeom>
          <a:ln w="20599">
            <a:solidFill>
              <a:srgbClr val="ADD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874131" y="4657635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9182" y="4724"/>
                </a:moveTo>
                <a:lnTo>
                  <a:pt x="952" y="6604"/>
                </a:lnTo>
                <a:lnTo>
                  <a:pt x="0" y="2362"/>
                </a:lnTo>
                <a:lnTo>
                  <a:pt x="7912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463981" y="2994244"/>
            <a:ext cx="55244" cy="22860"/>
          </a:xfrm>
          <a:custGeom>
            <a:avLst/>
            <a:gdLst/>
            <a:ahLst/>
            <a:cxnLst/>
            <a:rect l="l" t="t" r="r" b="b"/>
            <a:pathLst>
              <a:path w="55245" h="22860">
                <a:moveTo>
                  <a:pt x="0" y="18707"/>
                </a:moveTo>
                <a:lnTo>
                  <a:pt x="9423" y="22402"/>
                </a:lnTo>
                <a:lnTo>
                  <a:pt x="54902" y="9613"/>
                </a:lnTo>
                <a:lnTo>
                  <a:pt x="51092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351581" y="4706766"/>
            <a:ext cx="34925" cy="29845"/>
          </a:xfrm>
          <a:custGeom>
            <a:avLst/>
            <a:gdLst/>
            <a:ahLst/>
            <a:cxnLst/>
            <a:rect l="l" t="t" r="r" b="b"/>
            <a:pathLst>
              <a:path w="34925" h="29845">
                <a:moveTo>
                  <a:pt x="34442" y="5257"/>
                </a:moveTo>
                <a:lnTo>
                  <a:pt x="30225" y="0"/>
                </a:lnTo>
                <a:lnTo>
                  <a:pt x="0" y="24142"/>
                </a:lnTo>
                <a:lnTo>
                  <a:pt x="4178" y="2969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712835" y="4614443"/>
            <a:ext cx="77470" cy="48260"/>
          </a:xfrm>
          <a:custGeom>
            <a:avLst/>
            <a:gdLst/>
            <a:ahLst/>
            <a:cxnLst/>
            <a:rect l="l" t="t" r="r" b="b"/>
            <a:pathLst>
              <a:path w="77470" h="48260">
                <a:moveTo>
                  <a:pt x="2527" y="28574"/>
                </a:moveTo>
                <a:lnTo>
                  <a:pt x="0" y="20446"/>
                </a:lnTo>
                <a:lnTo>
                  <a:pt x="27965" y="10972"/>
                </a:lnTo>
                <a:lnTo>
                  <a:pt x="63157" y="0"/>
                </a:lnTo>
                <a:lnTo>
                  <a:pt x="76949" y="4791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909955" y="4787492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70">
                <a:moveTo>
                  <a:pt x="0" y="0"/>
                </a:moveTo>
                <a:lnTo>
                  <a:pt x="3937" y="13944"/>
                </a:lnTo>
                <a:lnTo>
                  <a:pt x="11963" y="1167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781592" y="3187013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4" h="10160">
                <a:moveTo>
                  <a:pt x="0" y="9905"/>
                </a:moveTo>
                <a:lnTo>
                  <a:pt x="11823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555339" y="2405080"/>
            <a:ext cx="32384" cy="121285"/>
          </a:xfrm>
          <a:custGeom>
            <a:avLst/>
            <a:gdLst/>
            <a:ahLst/>
            <a:cxnLst/>
            <a:rect l="l" t="t" r="r" b="b"/>
            <a:pathLst>
              <a:path w="32385" h="121285">
                <a:moveTo>
                  <a:pt x="32029" y="120916"/>
                </a:moveTo>
                <a:lnTo>
                  <a:pt x="0" y="7835"/>
                </a:lnTo>
                <a:lnTo>
                  <a:pt x="1765" y="2463"/>
                </a:lnTo>
                <a:lnTo>
                  <a:pt x="11366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988087" y="3094485"/>
            <a:ext cx="45720" cy="20320"/>
          </a:xfrm>
          <a:custGeom>
            <a:avLst/>
            <a:gdLst/>
            <a:ahLst/>
            <a:cxnLst/>
            <a:rect l="l" t="t" r="r" b="b"/>
            <a:pathLst>
              <a:path w="45720" h="20319">
                <a:moveTo>
                  <a:pt x="3403" y="0"/>
                </a:moveTo>
                <a:lnTo>
                  <a:pt x="0" y="10782"/>
                </a:lnTo>
                <a:lnTo>
                  <a:pt x="22745" y="18084"/>
                </a:lnTo>
                <a:lnTo>
                  <a:pt x="42519" y="20066"/>
                </a:lnTo>
                <a:lnTo>
                  <a:pt x="45605" y="351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886235" y="2255695"/>
            <a:ext cx="428625" cy="224154"/>
          </a:xfrm>
          <a:custGeom>
            <a:avLst/>
            <a:gdLst/>
            <a:ahLst/>
            <a:cxnLst/>
            <a:rect l="l" t="t" r="r" b="b"/>
            <a:pathLst>
              <a:path w="428625" h="224155">
                <a:moveTo>
                  <a:pt x="428193" y="0"/>
                </a:moveTo>
                <a:lnTo>
                  <a:pt x="343687" y="95783"/>
                </a:lnTo>
                <a:lnTo>
                  <a:pt x="228053" y="149834"/>
                </a:lnTo>
                <a:lnTo>
                  <a:pt x="0" y="22378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602215" y="4641512"/>
            <a:ext cx="92710" cy="27940"/>
          </a:xfrm>
          <a:custGeom>
            <a:avLst/>
            <a:gdLst/>
            <a:ahLst/>
            <a:cxnLst/>
            <a:rect l="l" t="t" r="r" b="b"/>
            <a:pathLst>
              <a:path w="92710" h="27939">
                <a:moveTo>
                  <a:pt x="0" y="27914"/>
                </a:moveTo>
                <a:lnTo>
                  <a:pt x="63292" y="8470"/>
                </a:lnTo>
                <a:lnTo>
                  <a:pt x="91067" y="0"/>
                </a:lnTo>
                <a:lnTo>
                  <a:pt x="92375" y="802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845437" y="3288002"/>
            <a:ext cx="100330" cy="36830"/>
          </a:xfrm>
          <a:custGeom>
            <a:avLst/>
            <a:gdLst/>
            <a:ahLst/>
            <a:cxnLst/>
            <a:rect l="l" t="t" r="r" b="b"/>
            <a:pathLst>
              <a:path w="100329" h="36829">
                <a:moveTo>
                  <a:pt x="1524" y="36626"/>
                </a:moveTo>
                <a:lnTo>
                  <a:pt x="0" y="29413"/>
                </a:lnTo>
                <a:lnTo>
                  <a:pt x="98679" y="0"/>
                </a:lnTo>
                <a:lnTo>
                  <a:pt x="100253" y="863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482492" y="2058009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1750" y="5854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533073" y="2058009"/>
            <a:ext cx="41275" cy="140335"/>
          </a:xfrm>
          <a:custGeom>
            <a:avLst/>
            <a:gdLst/>
            <a:ahLst/>
            <a:cxnLst/>
            <a:rect l="l" t="t" r="r" b="b"/>
            <a:pathLst>
              <a:path w="41275" h="140335">
                <a:moveTo>
                  <a:pt x="0" y="0"/>
                </a:moveTo>
                <a:lnTo>
                  <a:pt x="40882" y="136385"/>
                </a:lnTo>
                <a:lnTo>
                  <a:pt x="28652" y="14005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063528" y="2533083"/>
            <a:ext cx="67310" cy="26670"/>
          </a:xfrm>
          <a:custGeom>
            <a:avLst/>
            <a:gdLst/>
            <a:ahLst/>
            <a:cxnLst/>
            <a:rect l="l" t="t" r="r" b="b"/>
            <a:pathLst>
              <a:path w="67310" h="26669">
                <a:moveTo>
                  <a:pt x="67043" y="6705"/>
                </a:moveTo>
                <a:lnTo>
                  <a:pt x="64325" y="0"/>
                </a:lnTo>
                <a:lnTo>
                  <a:pt x="0" y="19723"/>
                </a:lnTo>
                <a:lnTo>
                  <a:pt x="2463" y="2604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120123" y="5765956"/>
            <a:ext cx="635" cy="6350"/>
          </a:xfrm>
          <a:custGeom>
            <a:avLst/>
            <a:gdLst/>
            <a:ahLst/>
            <a:cxnLst/>
            <a:rect l="l" t="t" r="r" b="b"/>
            <a:pathLst>
              <a:path w="635" h="6350">
                <a:moveTo>
                  <a:pt x="0" y="0"/>
                </a:moveTo>
                <a:lnTo>
                  <a:pt x="457" y="609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868757" y="5590068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2463"/>
                </a:moveTo>
                <a:lnTo>
                  <a:pt x="8966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853413" y="5541714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4" h="32385">
                <a:moveTo>
                  <a:pt x="0" y="2870"/>
                </a:moveTo>
                <a:lnTo>
                  <a:pt x="8420" y="0"/>
                </a:lnTo>
                <a:lnTo>
                  <a:pt x="18034" y="29222"/>
                </a:lnTo>
                <a:lnTo>
                  <a:pt x="9283" y="3182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835116" y="5480095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0" y="2997"/>
                </a:moveTo>
                <a:lnTo>
                  <a:pt x="8877" y="0"/>
                </a:lnTo>
                <a:lnTo>
                  <a:pt x="11023" y="8229"/>
                </a:lnTo>
                <a:lnTo>
                  <a:pt x="2362" y="1027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113922" y="3656101"/>
            <a:ext cx="93980" cy="59055"/>
          </a:xfrm>
          <a:custGeom>
            <a:avLst/>
            <a:gdLst/>
            <a:ahLst/>
            <a:cxnLst/>
            <a:rect l="l" t="t" r="r" b="b"/>
            <a:pathLst>
              <a:path w="93979" h="59054">
                <a:moveTo>
                  <a:pt x="0" y="41427"/>
                </a:moveTo>
                <a:lnTo>
                  <a:pt x="54038" y="0"/>
                </a:lnTo>
                <a:lnTo>
                  <a:pt x="93814" y="52336"/>
                </a:lnTo>
                <a:lnTo>
                  <a:pt x="90043" y="5894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512904" y="4544878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2146" y="15074"/>
                </a:moveTo>
                <a:lnTo>
                  <a:pt x="0" y="11506"/>
                </a:lnTo>
                <a:lnTo>
                  <a:pt x="14300" y="0"/>
                </a:lnTo>
                <a:lnTo>
                  <a:pt x="16738" y="340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066075" y="3393813"/>
            <a:ext cx="27305" cy="39370"/>
          </a:xfrm>
          <a:custGeom>
            <a:avLst/>
            <a:gdLst/>
            <a:ahLst/>
            <a:cxnLst/>
            <a:rect l="l" t="t" r="r" b="b"/>
            <a:pathLst>
              <a:path w="27304" h="39370">
                <a:moveTo>
                  <a:pt x="0" y="3708"/>
                </a:moveTo>
                <a:lnTo>
                  <a:pt x="6108" y="0"/>
                </a:lnTo>
                <a:lnTo>
                  <a:pt x="27127" y="36436"/>
                </a:lnTo>
                <a:lnTo>
                  <a:pt x="22453" y="3920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289476" y="3746275"/>
            <a:ext cx="40640" cy="57785"/>
          </a:xfrm>
          <a:custGeom>
            <a:avLst/>
            <a:gdLst/>
            <a:ahLst/>
            <a:cxnLst/>
            <a:rect l="l" t="t" r="r" b="b"/>
            <a:pathLst>
              <a:path w="40640" h="57785">
                <a:moveTo>
                  <a:pt x="34023" y="57416"/>
                </a:moveTo>
                <a:lnTo>
                  <a:pt x="40525" y="53581"/>
                </a:lnTo>
                <a:lnTo>
                  <a:pt x="7442" y="0"/>
                </a:lnTo>
                <a:lnTo>
                  <a:pt x="0" y="372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725053" y="3580681"/>
            <a:ext cx="37465" cy="47625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0" y="6096"/>
                </a:moveTo>
                <a:lnTo>
                  <a:pt x="11455" y="0"/>
                </a:lnTo>
                <a:lnTo>
                  <a:pt x="37185" y="41046"/>
                </a:lnTo>
                <a:lnTo>
                  <a:pt x="25349" y="4757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712113" y="5569268"/>
            <a:ext cx="93980" cy="35560"/>
          </a:xfrm>
          <a:custGeom>
            <a:avLst/>
            <a:gdLst/>
            <a:ahLst/>
            <a:cxnLst/>
            <a:rect l="l" t="t" r="r" b="b"/>
            <a:pathLst>
              <a:path w="93979" h="35560">
                <a:moveTo>
                  <a:pt x="0" y="31711"/>
                </a:moveTo>
                <a:lnTo>
                  <a:pt x="558" y="34988"/>
                </a:lnTo>
                <a:lnTo>
                  <a:pt x="93954" y="9740"/>
                </a:lnTo>
                <a:lnTo>
                  <a:pt x="91732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945854" y="3842917"/>
            <a:ext cx="25400" cy="93980"/>
          </a:xfrm>
          <a:custGeom>
            <a:avLst/>
            <a:gdLst/>
            <a:ahLst/>
            <a:cxnLst/>
            <a:rect l="l" t="t" r="r" b="b"/>
            <a:pathLst>
              <a:path w="25400" h="93979">
                <a:moveTo>
                  <a:pt x="25400" y="93738"/>
                </a:moveTo>
                <a:lnTo>
                  <a:pt x="15532" y="58800"/>
                </a:lnTo>
                <a:lnTo>
                  <a:pt x="3111" y="11988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123303" y="3294903"/>
            <a:ext cx="39370" cy="54610"/>
          </a:xfrm>
          <a:custGeom>
            <a:avLst/>
            <a:gdLst/>
            <a:ahLst/>
            <a:cxnLst/>
            <a:rect l="l" t="t" r="r" b="b"/>
            <a:pathLst>
              <a:path w="39370" h="54610">
                <a:moveTo>
                  <a:pt x="6489" y="0"/>
                </a:moveTo>
                <a:lnTo>
                  <a:pt x="0" y="3708"/>
                </a:lnTo>
                <a:lnTo>
                  <a:pt x="31876" y="54165"/>
                </a:lnTo>
                <a:lnTo>
                  <a:pt x="39331" y="4919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949240" y="4600512"/>
            <a:ext cx="36195" cy="53340"/>
          </a:xfrm>
          <a:custGeom>
            <a:avLst/>
            <a:gdLst/>
            <a:ahLst/>
            <a:cxnLst/>
            <a:rect l="l" t="t" r="r" b="b"/>
            <a:pathLst>
              <a:path w="36195" h="53339">
                <a:moveTo>
                  <a:pt x="35737" y="49428"/>
                </a:moveTo>
                <a:lnTo>
                  <a:pt x="29832" y="52831"/>
                </a:lnTo>
                <a:lnTo>
                  <a:pt x="0" y="3809"/>
                </a:lnTo>
                <a:lnTo>
                  <a:pt x="5714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762100" y="3639547"/>
            <a:ext cx="39370" cy="51435"/>
          </a:xfrm>
          <a:custGeom>
            <a:avLst/>
            <a:gdLst/>
            <a:ahLst/>
            <a:cxnLst/>
            <a:rect l="l" t="t" r="r" b="b"/>
            <a:pathLst>
              <a:path w="39370" h="51435">
                <a:moveTo>
                  <a:pt x="0" y="7327"/>
                </a:moveTo>
                <a:lnTo>
                  <a:pt x="11315" y="0"/>
                </a:lnTo>
                <a:lnTo>
                  <a:pt x="38925" y="43980"/>
                </a:lnTo>
                <a:lnTo>
                  <a:pt x="27686" y="5119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963805" y="4975993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8039" y="0"/>
                </a:moveTo>
                <a:lnTo>
                  <a:pt x="0" y="1879"/>
                </a:lnTo>
                <a:lnTo>
                  <a:pt x="15151" y="54737"/>
                </a:lnTo>
                <a:lnTo>
                  <a:pt x="55156" y="4234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341534" y="3338338"/>
            <a:ext cx="79375" cy="31750"/>
          </a:xfrm>
          <a:custGeom>
            <a:avLst/>
            <a:gdLst/>
            <a:ahLst/>
            <a:cxnLst/>
            <a:rect l="l" t="t" r="r" b="b"/>
            <a:pathLst>
              <a:path w="79375" h="31750">
                <a:moveTo>
                  <a:pt x="0" y="31229"/>
                </a:moveTo>
                <a:lnTo>
                  <a:pt x="78981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315187" y="2315950"/>
            <a:ext cx="33655" cy="130810"/>
          </a:xfrm>
          <a:custGeom>
            <a:avLst/>
            <a:gdLst/>
            <a:ahLst/>
            <a:cxnLst/>
            <a:rect l="l" t="t" r="r" b="b"/>
            <a:pathLst>
              <a:path w="33654" h="130810">
                <a:moveTo>
                  <a:pt x="0" y="0"/>
                </a:moveTo>
                <a:lnTo>
                  <a:pt x="33185" y="13073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758109" y="2812782"/>
            <a:ext cx="186690" cy="67945"/>
          </a:xfrm>
          <a:custGeom>
            <a:avLst/>
            <a:gdLst/>
            <a:ahLst/>
            <a:cxnLst/>
            <a:rect l="l" t="t" r="r" b="b"/>
            <a:pathLst>
              <a:path w="186689" h="67944">
                <a:moveTo>
                  <a:pt x="186677" y="6299"/>
                </a:moveTo>
                <a:lnTo>
                  <a:pt x="185889" y="0"/>
                </a:lnTo>
                <a:lnTo>
                  <a:pt x="4635" y="50139"/>
                </a:lnTo>
                <a:lnTo>
                  <a:pt x="0" y="57924"/>
                </a:lnTo>
                <a:lnTo>
                  <a:pt x="2070" y="6771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244739" y="2098151"/>
            <a:ext cx="79375" cy="24765"/>
          </a:xfrm>
          <a:custGeom>
            <a:avLst/>
            <a:gdLst/>
            <a:ahLst/>
            <a:cxnLst/>
            <a:rect l="l" t="t" r="r" b="b"/>
            <a:pathLst>
              <a:path w="79375" h="24764">
                <a:moveTo>
                  <a:pt x="0" y="24498"/>
                </a:moveTo>
                <a:lnTo>
                  <a:pt x="79362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364259" y="2066795"/>
            <a:ext cx="67945" cy="32384"/>
          </a:xfrm>
          <a:custGeom>
            <a:avLst/>
            <a:gdLst/>
            <a:ahLst/>
            <a:cxnLst/>
            <a:rect l="l" t="t" r="r" b="b"/>
            <a:pathLst>
              <a:path w="67945" h="32385">
                <a:moveTo>
                  <a:pt x="67881" y="12687"/>
                </a:moveTo>
                <a:lnTo>
                  <a:pt x="64096" y="0"/>
                </a:lnTo>
                <a:lnTo>
                  <a:pt x="0" y="19202"/>
                </a:lnTo>
                <a:lnTo>
                  <a:pt x="3784" y="3200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016871" y="5204091"/>
            <a:ext cx="23495" cy="54610"/>
          </a:xfrm>
          <a:custGeom>
            <a:avLst/>
            <a:gdLst/>
            <a:ahLst/>
            <a:cxnLst/>
            <a:rect l="l" t="t" r="r" b="b"/>
            <a:pathLst>
              <a:path w="23495" h="54610">
                <a:moveTo>
                  <a:pt x="23444" y="52539"/>
                </a:moveTo>
                <a:lnTo>
                  <a:pt x="14084" y="54229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395341" y="4696141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178" y="5016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527200" y="4526258"/>
            <a:ext cx="26034" cy="19050"/>
          </a:xfrm>
          <a:custGeom>
            <a:avLst/>
            <a:gdLst/>
            <a:ahLst/>
            <a:cxnLst/>
            <a:rect l="l" t="t" r="r" b="b"/>
            <a:pathLst>
              <a:path w="26034" h="19050">
                <a:moveTo>
                  <a:pt x="0" y="18618"/>
                </a:moveTo>
                <a:lnTo>
                  <a:pt x="23152" y="0"/>
                </a:lnTo>
                <a:lnTo>
                  <a:pt x="25844" y="342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824410" y="5130448"/>
            <a:ext cx="30480" cy="76200"/>
          </a:xfrm>
          <a:custGeom>
            <a:avLst/>
            <a:gdLst/>
            <a:ahLst/>
            <a:cxnLst/>
            <a:rect l="l" t="t" r="r" b="b"/>
            <a:pathLst>
              <a:path w="30479" h="76200">
                <a:moveTo>
                  <a:pt x="30048" y="6413"/>
                </a:moveTo>
                <a:lnTo>
                  <a:pt x="25031" y="0"/>
                </a:lnTo>
                <a:lnTo>
                  <a:pt x="0" y="19532"/>
                </a:lnTo>
                <a:lnTo>
                  <a:pt x="17487" y="7579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899344" y="5063676"/>
            <a:ext cx="35560" cy="32384"/>
          </a:xfrm>
          <a:custGeom>
            <a:avLst/>
            <a:gdLst/>
            <a:ahLst/>
            <a:cxnLst/>
            <a:rect l="l" t="t" r="r" b="b"/>
            <a:pathLst>
              <a:path w="35560" h="32385">
                <a:moveTo>
                  <a:pt x="35280" y="6680"/>
                </a:moveTo>
                <a:lnTo>
                  <a:pt x="31496" y="0"/>
                </a:lnTo>
                <a:lnTo>
                  <a:pt x="0" y="26339"/>
                </a:lnTo>
                <a:lnTo>
                  <a:pt x="4102" y="3232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559881" y="4502138"/>
            <a:ext cx="24130" cy="19685"/>
          </a:xfrm>
          <a:custGeom>
            <a:avLst/>
            <a:gdLst/>
            <a:ahLst/>
            <a:cxnLst/>
            <a:rect l="l" t="t" r="r" b="b"/>
            <a:pathLst>
              <a:path w="24129" h="19685">
                <a:moveTo>
                  <a:pt x="3378" y="19392"/>
                </a:moveTo>
                <a:lnTo>
                  <a:pt x="0" y="16471"/>
                </a:lnTo>
                <a:lnTo>
                  <a:pt x="20396" y="0"/>
                </a:lnTo>
                <a:lnTo>
                  <a:pt x="23710" y="318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877602" y="4483035"/>
            <a:ext cx="29845" cy="43180"/>
          </a:xfrm>
          <a:custGeom>
            <a:avLst/>
            <a:gdLst/>
            <a:ahLst/>
            <a:cxnLst/>
            <a:rect l="l" t="t" r="r" b="b"/>
            <a:pathLst>
              <a:path w="29845" h="43179">
                <a:moveTo>
                  <a:pt x="5930" y="0"/>
                </a:moveTo>
                <a:lnTo>
                  <a:pt x="0" y="4318"/>
                </a:lnTo>
                <a:lnTo>
                  <a:pt x="24307" y="43053"/>
                </a:lnTo>
                <a:lnTo>
                  <a:pt x="29806" y="3930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980550" y="5620887"/>
            <a:ext cx="14604" cy="30480"/>
          </a:xfrm>
          <a:custGeom>
            <a:avLst/>
            <a:gdLst/>
            <a:ahLst/>
            <a:cxnLst/>
            <a:rect l="l" t="t" r="r" b="b"/>
            <a:pathLst>
              <a:path w="14604" h="30479">
                <a:moveTo>
                  <a:pt x="14008" y="29248"/>
                </a:moveTo>
                <a:lnTo>
                  <a:pt x="8648" y="30403"/>
                </a:lnTo>
                <a:lnTo>
                  <a:pt x="0" y="1778"/>
                </a:lnTo>
                <a:lnTo>
                  <a:pt x="400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649412" y="4432141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5" h="17779">
                <a:moveTo>
                  <a:pt x="17970" y="0"/>
                </a:moveTo>
                <a:lnTo>
                  <a:pt x="0" y="14516"/>
                </a:lnTo>
                <a:lnTo>
                  <a:pt x="3695" y="1772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716834" y="4372634"/>
            <a:ext cx="24765" cy="24130"/>
          </a:xfrm>
          <a:custGeom>
            <a:avLst/>
            <a:gdLst/>
            <a:ahLst/>
            <a:cxnLst/>
            <a:rect l="l" t="t" r="r" b="b"/>
            <a:pathLst>
              <a:path w="24765" h="24129">
                <a:moveTo>
                  <a:pt x="24574" y="0"/>
                </a:moveTo>
                <a:lnTo>
                  <a:pt x="0" y="19748"/>
                </a:lnTo>
                <a:lnTo>
                  <a:pt x="3644" y="2352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286434" y="4769763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4" h="17145">
                <a:moveTo>
                  <a:pt x="18110" y="5359"/>
                </a:moveTo>
                <a:lnTo>
                  <a:pt x="14516" y="0"/>
                </a:lnTo>
                <a:lnTo>
                  <a:pt x="0" y="11315"/>
                </a:lnTo>
                <a:lnTo>
                  <a:pt x="3835" y="1692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405556" y="4609507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39">
                <a:moveTo>
                  <a:pt x="0" y="78663"/>
                </a:moveTo>
                <a:lnTo>
                  <a:pt x="4826" y="74929"/>
                </a:lnTo>
                <a:lnTo>
                  <a:pt x="8991" y="25920"/>
                </a:lnTo>
                <a:lnTo>
                  <a:pt x="41236" y="0"/>
                </a:lnTo>
                <a:lnTo>
                  <a:pt x="44221" y="255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860792" y="5103082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4">
                <a:moveTo>
                  <a:pt x="28117" y="4775"/>
                </a:moveTo>
                <a:lnTo>
                  <a:pt x="24383" y="0"/>
                </a:lnTo>
                <a:lnTo>
                  <a:pt x="0" y="18491"/>
                </a:lnTo>
                <a:lnTo>
                  <a:pt x="4584" y="2418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606173" y="5118379"/>
            <a:ext cx="46355" cy="187960"/>
          </a:xfrm>
          <a:custGeom>
            <a:avLst/>
            <a:gdLst/>
            <a:ahLst/>
            <a:cxnLst/>
            <a:rect l="l" t="t" r="r" b="b"/>
            <a:pathLst>
              <a:path w="46354" h="187960">
                <a:moveTo>
                  <a:pt x="0" y="0"/>
                </a:moveTo>
                <a:lnTo>
                  <a:pt x="46189" y="18750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216900" y="4792647"/>
            <a:ext cx="59055" cy="49530"/>
          </a:xfrm>
          <a:custGeom>
            <a:avLst/>
            <a:gdLst/>
            <a:ahLst/>
            <a:cxnLst/>
            <a:rect l="l" t="t" r="r" b="b"/>
            <a:pathLst>
              <a:path w="59054" h="49529">
                <a:moveTo>
                  <a:pt x="59016" y="5600"/>
                </a:moveTo>
                <a:lnTo>
                  <a:pt x="54749" y="0"/>
                </a:lnTo>
                <a:lnTo>
                  <a:pt x="0" y="43459"/>
                </a:lnTo>
                <a:lnTo>
                  <a:pt x="4635" y="4933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624422" y="4453309"/>
            <a:ext cx="20320" cy="17145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2959" y="17005"/>
                </a:moveTo>
                <a:lnTo>
                  <a:pt x="0" y="13411"/>
                </a:lnTo>
                <a:lnTo>
                  <a:pt x="16611" y="0"/>
                </a:lnTo>
                <a:lnTo>
                  <a:pt x="19888" y="349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763368" y="5684210"/>
            <a:ext cx="12065" cy="47625"/>
          </a:xfrm>
          <a:custGeom>
            <a:avLst/>
            <a:gdLst/>
            <a:ahLst/>
            <a:cxnLst/>
            <a:rect l="l" t="t" r="r" b="b"/>
            <a:pathLst>
              <a:path w="12064" h="47625">
                <a:moveTo>
                  <a:pt x="0" y="0"/>
                </a:moveTo>
                <a:lnTo>
                  <a:pt x="11823" y="4719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930578" y="5478532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5626" y="0"/>
                </a:moveTo>
                <a:lnTo>
                  <a:pt x="0" y="204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776972" y="5280402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6337" y="0"/>
                </a:moveTo>
                <a:lnTo>
                  <a:pt x="8394" y="9410"/>
                </a:lnTo>
                <a:lnTo>
                  <a:pt x="0" y="1217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901888" y="5392920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10" h="33654">
                <a:moveTo>
                  <a:pt x="16128" y="31902"/>
                </a:moveTo>
                <a:lnTo>
                  <a:pt x="11163" y="33134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445146" y="5331912"/>
            <a:ext cx="68580" cy="26034"/>
          </a:xfrm>
          <a:custGeom>
            <a:avLst/>
            <a:gdLst/>
            <a:ahLst/>
            <a:cxnLst/>
            <a:rect l="l" t="t" r="r" b="b"/>
            <a:pathLst>
              <a:path w="68579" h="26035">
                <a:moveTo>
                  <a:pt x="68554" y="5689"/>
                </a:moveTo>
                <a:lnTo>
                  <a:pt x="66548" y="0"/>
                </a:lnTo>
                <a:lnTo>
                  <a:pt x="0" y="19723"/>
                </a:lnTo>
                <a:lnTo>
                  <a:pt x="1511" y="2548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992521" y="5658989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60">
                <a:moveTo>
                  <a:pt x="12420" y="21704"/>
                </a:moveTo>
                <a:lnTo>
                  <a:pt x="6146" y="22694"/>
                </a:lnTo>
                <a:lnTo>
                  <a:pt x="0" y="939"/>
                </a:lnTo>
                <a:lnTo>
                  <a:pt x="4965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614984" y="5244477"/>
            <a:ext cx="85725" cy="49530"/>
          </a:xfrm>
          <a:custGeom>
            <a:avLst/>
            <a:gdLst/>
            <a:ahLst/>
            <a:cxnLst/>
            <a:rect l="l" t="t" r="r" b="b"/>
            <a:pathLst>
              <a:path w="85725" h="49529">
                <a:moveTo>
                  <a:pt x="85712" y="6515"/>
                </a:moveTo>
                <a:lnTo>
                  <a:pt x="82981" y="0"/>
                </a:lnTo>
                <a:lnTo>
                  <a:pt x="39509" y="26479"/>
                </a:lnTo>
                <a:lnTo>
                  <a:pt x="0" y="43726"/>
                </a:lnTo>
                <a:lnTo>
                  <a:pt x="2463" y="4944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207742" y="3708441"/>
            <a:ext cx="37465" cy="49530"/>
          </a:xfrm>
          <a:custGeom>
            <a:avLst/>
            <a:gdLst/>
            <a:ahLst/>
            <a:cxnLst/>
            <a:rect l="l" t="t" r="r" b="b"/>
            <a:pathLst>
              <a:path w="37464" h="49529">
                <a:moveTo>
                  <a:pt x="0" y="0"/>
                </a:moveTo>
                <a:lnTo>
                  <a:pt x="37325" y="44869"/>
                </a:lnTo>
                <a:lnTo>
                  <a:pt x="31851" y="4945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266693" y="3787350"/>
            <a:ext cx="24765" cy="27940"/>
          </a:xfrm>
          <a:custGeom>
            <a:avLst/>
            <a:gdLst/>
            <a:ahLst/>
            <a:cxnLst/>
            <a:rect l="l" t="t" r="r" b="b"/>
            <a:pathLst>
              <a:path w="24764" h="27939">
                <a:moveTo>
                  <a:pt x="0" y="5448"/>
                </a:moveTo>
                <a:lnTo>
                  <a:pt x="6731" y="0"/>
                </a:lnTo>
                <a:lnTo>
                  <a:pt x="24625" y="22085"/>
                </a:lnTo>
                <a:lnTo>
                  <a:pt x="17754" y="2766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318954" y="3850740"/>
            <a:ext cx="33020" cy="36830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5562"/>
                </a:moveTo>
                <a:lnTo>
                  <a:pt x="6629" y="0"/>
                </a:lnTo>
                <a:lnTo>
                  <a:pt x="32575" y="31368"/>
                </a:lnTo>
                <a:lnTo>
                  <a:pt x="26073" y="3674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667386" y="4406806"/>
            <a:ext cx="35560" cy="29845"/>
          </a:xfrm>
          <a:custGeom>
            <a:avLst/>
            <a:gdLst/>
            <a:ahLst/>
            <a:cxnLst/>
            <a:rect l="l" t="t" r="r" b="b"/>
            <a:pathLst>
              <a:path w="35559" h="29845">
                <a:moveTo>
                  <a:pt x="35064" y="3733"/>
                </a:moveTo>
                <a:lnTo>
                  <a:pt x="31521" y="0"/>
                </a:lnTo>
                <a:lnTo>
                  <a:pt x="0" y="25336"/>
                </a:lnTo>
                <a:lnTo>
                  <a:pt x="2412" y="2973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946646" y="5014813"/>
            <a:ext cx="50165" cy="43180"/>
          </a:xfrm>
          <a:custGeom>
            <a:avLst/>
            <a:gdLst/>
            <a:ahLst/>
            <a:cxnLst/>
            <a:rect l="l" t="t" r="r" b="b"/>
            <a:pathLst>
              <a:path w="50164" h="43179">
                <a:moveTo>
                  <a:pt x="49923" y="5397"/>
                </a:moveTo>
                <a:lnTo>
                  <a:pt x="45656" y="0"/>
                </a:lnTo>
                <a:lnTo>
                  <a:pt x="0" y="36652"/>
                </a:lnTo>
                <a:lnTo>
                  <a:pt x="3721" y="4258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73598" y="4843614"/>
            <a:ext cx="38735" cy="31750"/>
          </a:xfrm>
          <a:custGeom>
            <a:avLst/>
            <a:gdLst/>
            <a:ahLst/>
            <a:cxnLst/>
            <a:rect l="l" t="t" r="r" b="b"/>
            <a:pathLst>
              <a:path w="38735" h="31750">
                <a:moveTo>
                  <a:pt x="38684" y="5397"/>
                </a:moveTo>
                <a:lnTo>
                  <a:pt x="33629" y="0"/>
                </a:lnTo>
                <a:lnTo>
                  <a:pt x="0" y="26543"/>
                </a:lnTo>
                <a:lnTo>
                  <a:pt x="4178" y="3150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708219" y="4399296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594" y="3784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840859" y="5498740"/>
            <a:ext cx="17780" cy="33020"/>
          </a:xfrm>
          <a:custGeom>
            <a:avLst/>
            <a:gdLst/>
            <a:ahLst/>
            <a:cxnLst/>
            <a:rect l="l" t="t" r="r" b="b"/>
            <a:pathLst>
              <a:path w="17779" h="33020">
                <a:moveTo>
                  <a:pt x="0" y="1955"/>
                </a:moveTo>
                <a:lnTo>
                  <a:pt x="8369" y="0"/>
                </a:lnTo>
                <a:lnTo>
                  <a:pt x="17386" y="29959"/>
                </a:lnTo>
                <a:lnTo>
                  <a:pt x="8826" y="3272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827548" y="5458070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5" h="17145">
                <a:moveTo>
                  <a:pt x="0" y="2082"/>
                </a:moveTo>
                <a:lnTo>
                  <a:pt x="8559" y="0"/>
                </a:lnTo>
                <a:lnTo>
                  <a:pt x="13309" y="13944"/>
                </a:lnTo>
                <a:lnTo>
                  <a:pt x="4749" y="1652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528402" y="5293997"/>
            <a:ext cx="74930" cy="39370"/>
          </a:xfrm>
          <a:custGeom>
            <a:avLst/>
            <a:gdLst/>
            <a:ahLst/>
            <a:cxnLst/>
            <a:rect l="l" t="t" r="r" b="b"/>
            <a:pathLst>
              <a:path w="74929" h="39370">
                <a:moveTo>
                  <a:pt x="74929" y="6337"/>
                </a:moveTo>
                <a:lnTo>
                  <a:pt x="73240" y="0"/>
                </a:lnTo>
                <a:lnTo>
                  <a:pt x="4190" y="32042"/>
                </a:lnTo>
                <a:lnTo>
                  <a:pt x="0" y="32867"/>
                </a:lnTo>
                <a:lnTo>
                  <a:pt x="1638" y="3882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332958" y="5793935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0" y="5613"/>
                </a:moveTo>
                <a:lnTo>
                  <a:pt x="6870" y="0"/>
                </a:lnTo>
                <a:lnTo>
                  <a:pt x="9982" y="137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298634" y="5811908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4">
                <a:moveTo>
                  <a:pt x="0" y="20693"/>
                </a:moveTo>
                <a:lnTo>
                  <a:pt x="21894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915275" y="5432872"/>
            <a:ext cx="19050" cy="41275"/>
          </a:xfrm>
          <a:custGeom>
            <a:avLst/>
            <a:gdLst/>
            <a:ahLst/>
            <a:cxnLst/>
            <a:rect l="l" t="t" r="r" b="b"/>
            <a:pathLst>
              <a:path w="19050" h="41275">
                <a:moveTo>
                  <a:pt x="5448" y="0"/>
                </a:moveTo>
                <a:lnTo>
                  <a:pt x="0" y="2070"/>
                </a:lnTo>
                <a:lnTo>
                  <a:pt x="13334" y="40703"/>
                </a:lnTo>
                <a:lnTo>
                  <a:pt x="18643" y="3892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291315" y="3809433"/>
            <a:ext cx="24130" cy="34925"/>
          </a:xfrm>
          <a:custGeom>
            <a:avLst/>
            <a:gdLst/>
            <a:ahLst/>
            <a:cxnLst/>
            <a:rect l="l" t="t" r="r" b="b"/>
            <a:pathLst>
              <a:path w="24129" h="34925">
                <a:moveTo>
                  <a:pt x="0" y="0"/>
                </a:moveTo>
                <a:lnTo>
                  <a:pt x="23723" y="29108"/>
                </a:lnTo>
                <a:lnTo>
                  <a:pt x="17259" y="3439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525723" y="4100478"/>
            <a:ext cx="41275" cy="56515"/>
          </a:xfrm>
          <a:custGeom>
            <a:avLst/>
            <a:gdLst/>
            <a:ahLst/>
            <a:cxnLst/>
            <a:rect l="l" t="t" r="r" b="b"/>
            <a:pathLst>
              <a:path w="41275" h="56514">
                <a:moveTo>
                  <a:pt x="0" y="0"/>
                </a:moveTo>
                <a:lnTo>
                  <a:pt x="40843" y="50304"/>
                </a:lnTo>
                <a:lnTo>
                  <a:pt x="33439" y="5633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507525" y="3901379"/>
            <a:ext cx="29845" cy="41275"/>
          </a:xfrm>
          <a:custGeom>
            <a:avLst/>
            <a:gdLst/>
            <a:ahLst/>
            <a:cxnLst/>
            <a:rect l="l" t="t" r="r" b="b"/>
            <a:pathLst>
              <a:path w="29845" h="41275">
                <a:moveTo>
                  <a:pt x="29324" y="36512"/>
                </a:moveTo>
                <a:lnTo>
                  <a:pt x="22072" y="40957"/>
                </a:lnTo>
                <a:lnTo>
                  <a:pt x="0" y="4241"/>
                </a:lnTo>
                <a:lnTo>
                  <a:pt x="6832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025714" y="4949512"/>
            <a:ext cx="50800" cy="43815"/>
          </a:xfrm>
          <a:custGeom>
            <a:avLst/>
            <a:gdLst/>
            <a:ahLst/>
            <a:cxnLst/>
            <a:rect l="l" t="t" r="r" b="b"/>
            <a:pathLst>
              <a:path w="50800" h="43814">
                <a:moveTo>
                  <a:pt x="50431" y="6604"/>
                </a:moveTo>
                <a:lnTo>
                  <a:pt x="46113" y="0"/>
                </a:lnTo>
                <a:lnTo>
                  <a:pt x="0" y="36944"/>
                </a:lnTo>
                <a:lnTo>
                  <a:pt x="4902" y="4325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975121" y="5380856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5">
                <a:moveTo>
                  <a:pt x="0" y="2590"/>
                </a:moveTo>
                <a:lnTo>
                  <a:pt x="10629" y="0"/>
                </a:lnTo>
                <a:lnTo>
                  <a:pt x="16764" y="27546"/>
                </a:lnTo>
                <a:lnTo>
                  <a:pt x="6146" y="2945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157612" y="5423692"/>
            <a:ext cx="20320" cy="48895"/>
          </a:xfrm>
          <a:custGeom>
            <a:avLst/>
            <a:gdLst/>
            <a:ahLst/>
            <a:cxnLst/>
            <a:rect l="l" t="t" r="r" b="b"/>
            <a:pathLst>
              <a:path w="20320" h="48895">
                <a:moveTo>
                  <a:pt x="20040" y="46151"/>
                </a:moveTo>
                <a:lnTo>
                  <a:pt x="11836" y="48501"/>
                </a:lnTo>
                <a:lnTo>
                  <a:pt x="0" y="1854"/>
                </a:lnTo>
                <a:lnTo>
                  <a:pt x="875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105730" y="5527392"/>
            <a:ext cx="55244" cy="24130"/>
          </a:xfrm>
          <a:custGeom>
            <a:avLst/>
            <a:gdLst/>
            <a:ahLst/>
            <a:cxnLst/>
            <a:rect l="l" t="t" r="r" b="b"/>
            <a:pathLst>
              <a:path w="55245" h="24129">
                <a:moveTo>
                  <a:pt x="54889" y="10998"/>
                </a:moveTo>
                <a:lnTo>
                  <a:pt x="52336" y="0"/>
                </a:lnTo>
                <a:lnTo>
                  <a:pt x="0" y="12293"/>
                </a:lnTo>
                <a:lnTo>
                  <a:pt x="3530" y="2411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640157" y="3802964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042" y="0"/>
                </a:moveTo>
                <a:lnTo>
                  <a:pt x="0" y="255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865256" y="3854906"/>
            <a:ext cx="83820" cy="25400"/>
          </a:xfrm>
          <a:custGeom>
            <a:avLst/>
            <a:gdLst/>
            <a:ahLst/>
            <a:cxnLst/>
            <a:rect l="l" t="t" r="r" b="b"/>
            <a:pathLst>
              <a:path w="83820" h="25400">
                <a:moveTo>
                  <a:pt x="0" y="25298"/>
                </a:moveTo>
                <a:lnTo>
                  <a:pt x="83705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888384" y="4709021"/>
            <a:ext cx="18415" cy="65405"/>
          </a:xfrm>
          <a:custGeom>
            <a:avLst/>
            <a:gdLst/>
            <a:ahLst/>
            <a:cxnLst/>
            <a:rect l="l" t="t" r="r" b="b"/>
            <a:pathLst>
              <a:path w="18414" h="65404">
                <a:moveTo>
                  <a:pt x="17868" y="65379"/>
                </a:moveTo>
                <a:lnTo>
                  <a:pt x="0" y="2197"/>
                </a:lnTo>
                <a:lnTo>
                  <a:pt x="8127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947646" y="4917907"/>
            <a:ext cx="20955" cy="49530"/>
          </a:xfrm>
          <a:custGeom>
            <a:avLst/>
            <a:gdLst/>
            <a:ahLst/>
            <a:cxnLst/>
            <a:rect l="l" t="t" r="r" b="b"/>
            <a:pathLst>
              <a:path w="20954" h="49529">
                <a:moveTo>
                  <a:pt x="7810" y="0"/>
                </a:moveTo>
                <a:lnTo>
                  <a:pt x="0" y="2679"/>
                </a:lnTo>
                <a:lnTo>
                  <a:pt x="13068" y="48933"/>
                </a:lnTo>
                <a:lnTo>
                  <a:pt x="20929" y="4652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817123" y="5551825"/>
            <a:ext cx="89535" cy="24130"/>
          </a:xfrm>
          <a:custGeom>
            <a:avLst/>
            <a:gdLst/>
            <a:ahLst/>
            <a:cxnLst/>
            <a:rect l="l" t="t" r="r" b="b"/>
            <a:pathLst>
              <a:path w="89535" h="24129">
                <a:moveTo>
                  <a:pt x="0" y="14147"/>
                </a:moveTo>
                <a:lnTo>
                  <a:pt x="2286" y="23533"/>
                </a:lnTo>
                <a:lnTo>
                  <a:pt x="89369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615344" y="5604497"/>
            <a:ext cx="74930" cy="24765"/>
          </a:xfrm>
          <a:custGeom>
            <a:avLst/>
            <a:gdLst/>
            <a:ahLst/>
            <a:cxnLst/>
            <a:rect l="l" t="t" r="r" b="b"/>
            <a:pathLst>
              <a:path w="74929" h="24764">
                <a:moveTo>
                  <a:pt x="72516" y="0"/>
                </a:moveTo>
                <a:lnTo>
                  <a:pt x="74663" y="5587"/>
                </a:lnTo>
                <a:lnTo>
                  <a:pt x="0" y="2433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907409" y="5618556"/>
            <a:ext cx="33655" cy="17780"/>
          </a:xfrm>
          <a:custGeom>
            <a:avLst/>
            <a:gdLst/>
            <a:ahLst/>
            <a:cxnLst/>
            <a:rect l="l" t="t" r="r" b="b"/>
            <a:pathLst>
              <a:path w="33654" h="17779">
                <a:moveTo>
                  <a:pt x="33185" y="0"/>
                </a:moveTo>
                <a:lnTo>
                  <a:pt x="0" y="8026"/>
                </a:lnTo>
                <a:lnTo>
                  <a:pt x="1955" y="1729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174197" y="5488405"/>
            <a:ext cx="8255" cy="46355"/>
          </a:xfrm>
          <a:custGeom>
            <a:avLst/>
            <a:gdLst/>
            <a:ahLst/>
            <a:cxnLst/>
            <a:rect l="l" t="t" r="r" b="b"/>
            <a:pathLst>
              <a:path w="8254" h="46354">
                <a:moveTo>
                  <a:pt x="3187" y="45986"/>
                </a:moveTo>
                <a:lnTo>
                  <a:pt x="190" y="35864"/>
                </a:lnTo>
                <a:lnTo>
                  <a:pt x="7721" y="33375"/>
                </a:lnTo>
                <a:lnTo>
                  <a:pt x="0" y="2743"/>
                </a:lnTo>
                <a:lnTo>
                  <a:pt x="7988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657485" y="3862554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9283" y="0"/>
                </a:moveTo>
                <a:lnTo>
                  <a:pt x="0" y="308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457605" y="4583562"/>
            <a:ext cx="24765" cy="20320"/>
          </a:xfrm>
          <a:custGeom>
            <a:avLst/>
            <a:gdLst/>
            <a:ahLst/>
            <a:cxnLst/>
            <a:rect l="l" t="t" r="r" b="b"/>
            <a:pathLst>
              <a:path w="24764" h="20320">
                <a:moveTo>
                  <a:pt x="3136" y="19723"/>
                </a:moveTo>
                <a:lnTo>
                  <a:pt x="0" y="17246"/>
                </a:lnTo>
                <a:lnTo>
                  <a:pt x="21463" y="0"/>
                </a:lnTo>
                <a:lnTo>
                  <a:pt x="24384" y="279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316348" y="4730911"/>
            <a:ext cx="35560" cy="32384"/>
          </a:xfrm>
          <a:custGeom>
            <a:avLst/>
            <a:gdLst/>
            <a:ahLst/>
            <a:cxnLst/>
            <a:rect l="l" t="t" r="r" b="b"/>
            <a:pathLst>
              <a:path w="35560" h="32385">
                <a:moveTo>
                  <a:pt x="35229" y="0"/>
                </a:moveTo>
                <a:lnTo>
                  <a:pt x="0" y="27228"/>
                </a:lnTo>
                <a:lnTo>
                  <a:pt x="4559" y="3181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849840" y="4436323"/>
            <a:ext cx="29209" cy="43180"/>
          </a:xfrm>
          <a:custGeom>
            <a:avLst/>
            <a:gdLst/>
            <a:ahLst/>
            <a:cxnLst/>
            <a:rect l="l" t="t" r="r" b="b"/>
            <a:pathLst>
              <a:path w="29209" h="43179">
                <a:moveTo>
                  <a:pt x="5232" y="0"/>
                </a:moveTo>
                <a:lnTo>
                  <a:pt x="0" y="3543"/>
                </a:lnTo>
                <a:lnTo>
                  <a:pt x="22669" y="42684"/>
                </a:lnTo>
                <a:lnTo>
                  <a:pt x="28765" y="3863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996992" y="4677332"/>
            <a:ext cx="33655" cy="50165"/>
          </a:xfrm>
          <a:custGeom>
            <a:avLst/>
            <a:gdLst/>
            <a:ahLst/>
            <a:cxnLst/>
            <a:rect l="l" t="t" r="r" b="b"/>
            <a:pathLst>
              <a:path w="33654" h="50164">
                <a:moveTo>
                  <a:pt x="4648" y="0"/>
                </a:moveTo>
                <a:lnTo>
                  <a:pt x="0" y="3835"/>
                </a:lnTo>
                <a:lnTo>
                  <a:pt x="28168" y="49974"/>
                </a:lnTo>
                <a:lnTo>
                  <a:pt x="33566" y="4757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334022" y="3816051"/>
            <a:ext cx="25400" cy="35560"/>
          </a:xfrm>
          <a:custGeom>
            <a:avLst/>
            <a:gdLst/>
            <a:ahLst/>
            <a:cxnLst/>
            <a:rect l="l" t="t" r="r" b="b"/>
            <a:pathLst>
              <a:path w="25400" h="35560">
                <a:moveTo>
                  <a:pt x="0" y="4165"/>
                </a:moveTo>
                <a:lnTo>
                  <a:pt x="4660" y="0"/>
                </a:lnTo>
                <a:lnTo>
                  <a:pt x="25171" y="31800"/>
                </a:lnTo>
                <a:lnTo>
                  <a:pt x="19964" y="3510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034255" y="3344428"/>
            <a:ext cx="26670" cy="36830"/>
          </a:xfrm>
          <a:custGeom>
            <a:avLst/>
            <a:gdLst/>
            <a:ahLst/>
            <a:cxnLst/>
            <a:rect l="l" t="t" r="r" b="b"/>
            <a:pathLst>
              <a:path w="26670" h="36829">
                <a:moveTo>
                  <a:pt x="0" y="2921"/>
                </a:moveTo>
                <a:lnTo>
                  <a:pt x="5067" y="0"/>
                </a:lnTo>
                <a:lnTo>
                  <a:pt x="26073" y="32867"/>
                </a:lnTo>
                <a:lnTo>
                  <a:pt x="21348" y="3656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095156" y="3440338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4" h="26670">
                <a:moveTo>
                  <a:pt x="0" y="3111"/>
                </a:moveTo>
                <a:lnTo>
                  <a:pt x="5156" y="0"/>
                </a:lnTo>
                <a:lnTo>
                  <a:pt x="19316" y="23964"/>
                </a:lnTo>
                <a:lnTo>
                  <a:pt x="14808" y="2645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585082" y="2728557"/>
            <a:ext cx="15875" cy="144780"/>
          </a:xfrm>
          <a:custGeom>
            <a:avLst/>
            <a:gdLst/>
            <a:ahLst/>
            <a:cxnLst/>
            <a:rect l="l" t="t" r="r" b="b"/>
            <a:pathLst>
              <a:path w="15875" h="144780">
                <a:moveTo>
                  <a:pt x="0" y="0"/>
                </a:moveTo>
                <a:lnTo>
                  <a:pt x="15290" y="14428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625536" y="3418903"/>
            <a:ext cx="40005" cy="53975"/>
          </a:xfrm>
          <a:custGeom>
            <a:avLst/>
            <a:gdLst/>
            <a:ahLst/>
            <a:cxnLst/>
            <a:rect l="l" t="t" r="r" b="b"/>
            <a:pathLst>
              <a:path w="40004" h="53975">
                <a:moveTo>
                  <a:pt x="0" y="5473"/>
                </a:moveTo>
                <a:lnTo>
                  <a:pt x="9410" y="0"/>
                </a:lnTo>
                <a:lnTo>
                  <a:pt x="39547" y="48082"/>
                </a:lnTo>
                <a:lnTo>
                  <a:pt x="29730" y="5375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691136" y="3523890"/>
            <a:ext cx="36195" cy="48895"/>
          </a:xfrm>
          <a:custGeom>
            <a:avLst/>
            <a:gdLst/>
            <a:ahLst/>
            <a:cxnLst/>
            <a:rect l="l" t="t" r="r" b="b"/>
            <a:pathLst>
              <a:path w="36195" h="48895">
                <a:moveTo>
                  <a:pt x="0" y="6223"/>
                </a:moveTo>
                <a:lnTo>
                  <a:pt x="9690" y="0"/>
                </a:lnTo>
                <a:lnTo>
                  <a:pt x="36055" y="41910"/>
                </a:lnTo>
                <a:lnTo>
                  <a:pt x="25349" y="4874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959692" y="5595620"/>
            <a:ext cx="110489" cy="128905"/>
          </a:xfrm>
          <a:custGeom>
            <a:avLst/>
            <a:gdLst/>
            <a:ahLst/>
            <a:cxnLst/>
            <a:rect l="l" t="t" r="r" b="b"/>
            <a:pathLst>
              <a:path w="110489" h="128904">
                <a:moveTo>
                  <a:pt x="110109" y="128803"/>
                </a:moveTo>
                <a:lnTo>
                  <a:pt x="78130" y="3187"/>
                </a:lnTo>
                <a:lnTo>
                  <a:pt x="72796" y="0"/>
                </a:lnTo>
                <a:lnTo>
                  <a:pt x="0" y="1804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933993" y="5452186"/>
            <a:ext cx="81280" cy="85090"/>
          </a:xfrm>
          <a:custGeom>
            <a:avLst/>
            <a:gdLst/>
            <a:ahLst/>
            <a:cxnLst/>
            <a:rect l="l" t="t" r="r" b="b"/>
            <a:pathLst>
              <a:path w="81279" h="85089">
                <a:moveTo>
                  <a:pt x="0" y="85077"/>
                </a:moveTo>
                <a:lnTo>
                  <a:pt x="73240" y="68948"/>
                </a:lnTo>
                <a:lnTo>
                  <a:pt x="78333" y="64122"/>
                </a:lnTo>
                <a:lnTo>
                  <a:pt x="80746" y="58572"/>
                </a:lnTo>
                <a:lnTo>
                  <a:pt x="67589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122312" y="3098000"/>
            <a:ext cx="49530" cy="18415"/>
          </a:xfrm>
          <a:custGeom>
            <a:avLst/>
            <a:gdLst/>
            <a:ahLst/>
            <a:cxnLst/>
            <a:rect l="l" t="t" r="r" b="b"/>
            <a:pathLst>
              <a:path w="49529" h="18414">
                <a:moveTo>
                  <a:pt x="0" y="12420"/>
                </a:moveTo>
                <a:lnTo>
                  <a:pt x="50" y="17970"/>
                </a:lnTo>
                <a:lnTo>
                  <a:pt x="29857" y="12420"/>
                </a:lnTo>
                <a:lnTo>
                  <a:pt x="48996" y="7467"/>
                </a:lnTo>
                <a:lnTo>
                  <a:pt x="45529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329641" y="2058009"/>
            <a:ext cx="20955" cy="160655"/>
          </a:xfrm>
          <a:custGeom>
            <a:avLst/>
            <a:gdLst/>
            <a:ahLst/>
            <a:cxnLst/>
            <a:rect l="l" t="t" r="r" b="b"/>
            <a:pathLst>
              <a:path w="20954" h="160655">
                <a:moveTo>
                  <a:pt x="0" y="160096"/>
                </a:moveTo>
                <a:lnTo>
                  <a:pt x="20840" y="29895"/>
                </a:lnTo>
                <a:lnTo>
                  <a:pt x="19753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246288" y="3676681"/>
            <a:ext cx="43180" cy="60960"/>
          </a:xfrm>
          <a:custGeom>
            <a:avLst/>
            <a:gdLst/>
            <a:ahLst/>
            <a:cxnLst/>
            <a:rect l="l" t="t" r="r" b="b"/>
            <a:pathLst>
              <a:path w="43179" h="60960">
                <a:moveTo>
                  <a:pt x="35280" y="60820"/>
                </a:moveTo>
                <a:lnTo>
                  <a:pt x="43040" y="57302"/>
                </a:lnTo>
                <a:lnTo>
                  <a:pt x="7061" y="0"/>
                </a:lnTo>
                <a:lnTo>
                  <a:pt x="0" y="514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136439" y="4648948"/>
            <a:ext cx="272415" cy="316865"/>
          </a:xfrm>
          <a:custGeom>
            <a:avLst/>
            <a:gdLst/>
            <a:ahLst/>
            <a:cxnLst/>
            <a:rect l="l" t="t" r="r" b="b"/>
            <a:pathLst>
              <a:path w="272414" h="316864">
                <a:moveTo>
                  <a:pt x="272084" y="276796"/>
                </a:moveTo>
                <a:lnTo>
                  <a:pt x="88087" y="316636"/>
                </a:lnTo>
                <a:lnTo>
                  <a:pt x="85458" y="302679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359826" y="3857458"/>
            <a:ext cx="87630" cy="131445"/>
          </a:xfrm>
          <a:custGeom>
            <a:avLst/>
            <a:gdLst/>
            <a:ahLst/>
            <a:cxnLst/>
            <a:rect l="l" t="t" r="r" b="b"/>
            <a:pathLst>
              <a:path w="87629" h="131445">
                <a:moveTo>
                  <a:pt x="0" y="2705"/>
                </a:moveTo>
                <a:lnTo>
                  <a:pt x="4648" y="0"/>
                </a:lnTo>
                <a:lnTo>
                  <a:pt x="87033" y="128028"/>
                </a:lnTo>
                <a:lnTo>
                  <a:pt x="83070" y="13103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466607" y="4022542"/>
            <a:ext cx="88265" cy="132715"/>
          </a:xfrm>
          <a:custGeom>
            <a:avLst/>
            <a:gdLst/>
            <a:ahLst/>
            <a:cxnLst/>
            <a:rect l="l" t="t" r="r" b="b"/>
            <a:pathLst>
              <a:path w="88265" h="132714">
                <a:moveTo>
                  <a:pt x="0" y="2679"/>
                </a:moveTo>
                <a:lnTo>
                  <a:pt x="3924" y="0"/>
                </a:lnTo>
                <a:lnTo>
                  <a:pt x="88036" y="129552"/>
                </a:lnTo>
                <a:lnTo>
                  <a:pt x="84112" y="13261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601177" y="4571594"/>
            <a:ext cx="27940" cy="13335"/>
          </a:xfrm>
          <a:custGeom>
            <a:avLst/>
            <a:gdLst/>
            <a:ahLst/>
            <a:cxnLst/>
            <a:rect l="l" t="t" r="r" b="b"/>
            <a:pathLst>
              <a:path w="27939" h="13335">
                <a:moveTo>
                  <a:pt x="0" y="0"/>
                </a:moveTo>
                <a:lnTo>
                  <a:pt x="3759" y="13017"/>
                </a:lnTo>
                <a:lnTo>
                  <a:pt x="27927" y="6337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646891" y="3825987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9067" y="0"/>
                </a:moveTo>
                <a:lnTo>
                  <a:pt x="0" y="2870"/>
                </a:lnTo>
                <a:lnTo>
                  <a:pt x="1231" y="7112"/>
                </a:lnTo>
                <a:lnTo>
                  <a:pt x="2311" y="10833"/>
                </a:lnTo>
                <a:lnTo>
                  <a:pt x="11379" y="783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878133" y="4672389"/>
            <a:ext cx="10795" cy="39370"/>
          </a:xfrm>
          <a:custGeom>
            <a:avLst/>
            <a:gdLst/>
            <a:ahLst/>
            <a:cxnLst/>
            <a:rect l="l" t="t" r="r" b="b"/>
            <a:pathLst>
              <a:path w="10795" h="39370">
                <a:moveTo>
                  <a:pt x="10248" y="38823"/>
                </a:moveTo>
                <a:lnTo>
                  <a:pt x="0" y="2552"/>
                </a:lnTo>
                <a:lnTo>
                  <a:pt x="8001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857151" y="4590594"/>
            <a:ext cx="22225" cy="57785"/>
          </a:xfrm>
          <a:custGeom>
            <a:avLst/>
            <a:gdLst/>
            <a:ahLst/>
            <a:cxnLst/>
            <a:rect l="l" t="t" r="r" b="b"/>
            <a:pathLst>
              <a:path w="22225" h="57785">
                <a:moveTo>
                  <a:pt x="21628" y="55562"/>
                </a:moveTo>
                <a:lnTo>
                  <a:pt x="13677" y="57785"/>
                </a:lnTo>
                <a:lnTo>
                  <a:pt x="0" y="10325"/>
                </a:lnTo>
                <a:lnTo>
                  <a:pt x="2768" y="2489"/>
                </a:lnTo>
                <a:lnTo>
                  <a:pt x="11772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103155" y="3439613"/>
            <a:ext cx="140335" cy="52705"/>
          </a:xfrm>
          <a:custGeom>
            <a:avLst/>
            <a:gdLst/>
            <a:ahLst/>
            <a:cxnLst/>
            <a:rect l="l" t="t" r="r" b="b"/>
            <a:pathLst>
              <a:path w="140335" h="52704">
                <a:moveTo>
                  <a:pt x="0" y="36385"/>
                </a:moveTo>
                <a:lnTo>
                  <a:pt x="91033" y="0"/>
                </a:lnTo>
                <a:lnTo>
                  <a:pt x="140208" y="5215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053419" y="3100680"/>
            <a:ext cx="52705" cy="19050"/>
          </a:xfrm>
          <a:custGeom>
            <a:avLst/>
            <a:gdLst/>
            <a:ahLst/>
            <a:cxnLst/>
            <a:rect l="l" t="t" r="r" b="b"/>
            <a:pathLst>
              <a:path w="52704" h="19050">
                <a:moveTo>
                  <a:pt x="1714" y="0"/>
                </a:moveTo>
                <a:lnTo>
                  <a:pt x="0" y="16522"/>
                </a:lnTo>
                <a:lnTo>
                  <a:pt x="21005" y="19024"/>
                </a:lnTo>
                <a:lnTo>
                  <a:pt x="38633" y="19024"/>
                </a:lnTo>
                <a:lnTo>
                  <a:pt x="41122" y="18808"/>
                </a:lnTo>
                <a:lnTo>
                  <a:pt x="52235" y="17894"/>
                </a:lnTo>
                <a:lnTo>
                  <a:pt x="51828" y="778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347916" y="2086000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10" h="5080">
                <a:moveTo>
                  <a:pt x="16344" y="0"/>
                </a:moveTo>
                <a:lnTo>
                  <a:pt x="0" y="4914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150475" y="2481892"/>
            <a:ext cx="147320" cy="51435"/>
          </a:xfrm>
          <a:custGeom>
            <a:avLst/>
            <a:gdLst/>
            <a:ahLst/>
            <a:cxnLst/>
            <a:rect l="l" t="t" r="r" b="b"/>
            <a:pathLst>
              <a:path w="147320" h="51435">
                <a:moveTo>
                  <a:pt x="146837" y="6273"/>
                </a:moveTo>
                <a:lnTo>
                  <a:pt x="145021" y="0"/>
                </a:lnTo>
                <a:lnTo>
                  <a:pt x="0" y="44272"/>
                </a:lnTo>
                <a:lnTo>
                  <a:pt x="914" y="5137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997067" y="5118112"/>
            <a:ext cx="15240" cy="65405"/>
          </a:xfrm>
          <a:custGeom>
            <a:avLst/>
            <a:gdLst/>
            <a:ahLst/>
            <a:cxnLst/>
            <a:rect l="l" t="t" r="r" b="b"/>
            <a:pathLst>
              <a:path w="15239" h="65404">
                <a:moveTo>
                  <a:pt x="14833" y="64896"/>
                </a:moveTo>
                <a:lnTo>
                  <a:pt x="0" y="3378"/>
                </a:lnTo>
                <a:lnTo>
                  <a:pt x="9283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156200" y="2128814"/>
            <a:ext cx="70485" cy="22225"/>
          </a:xfrm>
          <a:custGeom>
            <a:avLst/>
            <a:gdLst/>
            <a:ahLst/>
            <a:cxnLst/>
            <a:rect l="l" t="t" r="r" b="b"/>
            <a:pathLst>
              <a:path w="70485" h="22225">
                <a:moveTo>
                  <a:pt x="0" y="21678"/>
                </a:moveTo>
                <a:lnTo>
                  <a:pt x="69913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820168" y="2667793"/>
            <a:ext cx="102870" cy="46990"/>
          </a:xfrm>
          <a:custGeom>
            <a:avLst/>
            <a:gdLst/>
            <a:ahLst/>
            <a:cxnLst/>
            <a:rect l="l" t="t" r="r" b="b"/>
            <a:pathLst>
              <a:path w="102870" h="46989">
                <a:moveTo>
                  <a:pt x="102704" y="17437"/>
                </a:moveTo>
                <a:lnTo>
                  <a:pt x="62433" y="30670"/>
                </a:lnTo>
                <a:lnTo>
                  <a:pt x="13042" y="46862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416063" y="2917980"/>
            <a:ext cx="28575" cy="84455"/>
          </a:xfrm>
          <a:custGeom>
            <a:avLst/>
            <a:gdLst/>
            <a:ahLst/>
            <a:cxnLst/>
            <a:rect l="l" t="t" r="r" b="b"/>
            <a:pathLst>
              <a:path w="28575" h="84455">
                <a:moveTo>
                  <a:pt x="28041" y="84429"/>
                </a:moveTo>
                <a:lnTo>
                  <a:pt x="22428" y="81026"/>
                </a:ln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745128" y="3126814"/>
            <a:ext cx="36195" cy="55880"/>
          </a:xfrm>
          <a:custGeom>
            <a:avLst/>
            <a:gdLst/>
            <a:ahLst/>
            <a:cxnLst/>
            <a:rect l="l" t="t" r="r" b="b"/>
            <a:pathLst>
              <a:path w="36195" h="55880">
                <a:moveTo>
                  <a:pt x="0" y="0"/>
                </a:moveTo>
                <a:lnTo>
                  <a:pt x="36195" y="47193"/>
                </a:lnTo>
                <a:lnTo>
                  <a:pt x="23583" y="55422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726876" y="2764567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0"/>
                </a:moveTo>
                <a:lnTo>
                  <a:pt x="7518" y="24841"/>
                </a:lnTo>
                <a:lnTo>
                  <a:pt x="21551" y="2065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308209" y="2449696"/>
            <a:ext cx="93345" cy="34925"/>
          </a:xfrm>
          <a:custGeom>
            <a:avLst/>
            <a:gdLst/>
            <a:ahLst/>
            <a:cxnLst/>
            <a:rect l="l" t="t" r="r" b="b"/>
            <a:pathLst>
              <a:path w="93345" h="34925">
                <a:moveTo>
                  <a:pt x="92773" y="0"/>
                </a:moveTo>
                <a:lnTo>
                  <a:pt x="0" y="28282"/>
                </a:lnTo>
                <a:lnTo>
                  <a:pt x="1689" y="34556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419404" y="2429769"/>
            <a:ext cx="81280" cy="127000"/>
          </a:xfrm>
          <a:custGeom>
            <a:avLst/>
            <a:gdLst/>
            <a:ahLst/>
            <a:cxnLst/>
            <a:rect l="l" t="t" r="r" b="b"/>
            <a:pathLst>
              <a:path w="81279" h="127000">
                <a:moveTo>
                  <a:pt x="74650" y="126441"/>
                </a:moveTo>
                <a:lnTo>
                  <a:pt x="81064" y="124904"/>
                </a:lnTo>
                <a:lnTo>
                  <a:pt x="69037" y="76695"/>
                </a:lnTo>
                <a:lnTo>
                  <a:pt x="47472" y="0"/>
                </a:lnTo>
                <a:lnTo>
                  <a:pt x="0" y="14643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076324" y="5752028"/>
            <a:ext cx="19685" cy="80645"/>
          </a:xfrm>
          <a:custGeom>
            <a:avLst/>
            <a:gdLst/>
            <a:ahLst/>
            <a:cxnLst/>
            <a:rect l="l" t="t" r="r" b="b"/>
            <a:pathLst>
              <a:path w="19685" h="80645">
                <a:moveTo>
                  <a:pt x="19134" y="80573"/>
                </a:moveTo>
                <a:lnTo>
                  <a:pt x="0" y="0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113425" y="3468966"/>
            <a:ext cx="19685" cy="27305"/>
          </a:xfrm>
          <a:custGeom>
            <a:avLst/>
            <a:gdLst/>
            <a:ahLst/>
            <a:cxnLst/>
            <a:rect l="l" t="t" r="r" b="b"/>
            <a:pathLst>
              <a:path w="19684" h="27304">
                <a:moveTo>
                  <a:pt x="0" y="3301"/>
                </a:moveTo>
                <a:lnTo>
                  <a:pt x="4584" y="0"/>
                </a:lnTo>
                <a:lnTo>
                  <a:pt x="19380" y="24041"/>
                </a:lnTo>
                <a:lnTo>
                  <a:pt x="14922" y="26835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589986" y="3347273"/>
            <a:ext cx="34290" cy="59690"/>
          </a:xfrm>
          <a:custGeom>
            <a:avLst/>
            <a:gdLst/>
            <a:ahLst/>
            <a:cxnLst/>
            <a:rect l="l" t="t" r="r" b="b"/>
            <a:pathLst>
              <a:path w="34290" h="59689">
                <a:moveTo>
                  <a:pt x="0" y="0"/>
                </a:moveTo>
                <a:lnTo>
                  <a:pt x="17894" y="28486"/>
                </a:lnTo>
                <a:lnTo>
                  <a:pt x="34099" y="54305"/>
                </a:lnTo>
                <a:lnTo>
                  <a:pt x="24587" y="5925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075823" y="3056897"/>
            <a:ext cx="960755" cy="1050925"/>
          </a:xfrm>
          <a:custGeom>
            <a:avLst/>
            <a:gdLst/>
            <a:ahLst/>
            <a:cxnLst/>
            <a:rect l="l" t="t" r="r" b="b"/>
            <a:pathLst>
              <a:path w="960754" h="1050925">
                <a:moveTo>
                  <a:pt x="0" y="311378"/>
                </a:moveTo>
                <a:lnTo>
                  <a:pt x="4775" y="165912"/>
                </a:lnTo>
                <a:lnTo>
                  <a:pt x="144792" y="77457"/>
                </a:lnTo>
                <a:lnTo>
                  <a:pt x="207746" y="8051"/>
                </a:lnTo>
                <a:lnTo>
                  <a:pt x="250672" y="609"/>
                </a:lnTo>
                <a:lnTo>
                  <a:pt x="294614" y="0"/>
                </a:lnTo>
                <a:lnTo>
                  <a:pt x="335343" y="5499"/>
                </a:lnTo>
                <a:lnTo>
                  <a:pt x="679157" y="374078"/>
                </a:lnTo>
                <a:lnTo>
                  <a:pt x="942213" y="739012"/>
                </a:lnTo>
                <a:lnTo>
                  <a:pt x="960513" y="830046"/>
                </a:lnTo>
                <a:lnTo>
                  <a:pt x="957199" y="873099"/>
                </a:lnTo>
                <a:lnTo>
                  <a:pt x="949439" y="913803"/>
                </a:lnTo>
                <a:lnTo>
                  <a:pt x="910755" y="978522"/>
                </a:lnTo>
                <a:lnTo>
                  <a:pt x="863091" y="1017181"/>
                </a:lnTo>
                <a:lnTo>
                  <a:pt x="826985" y="1039736"/>
                </a:lnTo>
                <a:lnTo>
                  <a:pt x="736066" y="1050899"/>
                </a:lnTo>
                <a:lnTo>
                  <a:pt x="680478" y="1046987"/>
                </a:lnTo>
                <a:lnTo>
                  <a:pt x="632587" y="1037196"/>
                </a:lnTo>
                <a:lnTo>
                  <a:pt x="594537" y="1021359"/>
                </a:lnTo>
                <a:lnTo>
                  <a:pt x="561809" y="999921"/>
                </a:lnTo>
                <a:lnTo>
                  <a:pt x="529526" y="970140"/>
                </a:lnTo>
                <a:lnTo>
                  <a:pt x="501307" y="939291"/>
                </a:lnTo>
                <a:lnTo>
                  <a:pt x="295554" y="679957"/>
                </a:lnTo>
                <a:lnTo>
                  <a:pt x="0" y="311378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291415" y="4473692"/>
            <a:ext cx="63500" cy="65405"/>
          </a:xfrm>
          <a:custGeom>
            <a:avLst/>
            <a:gdLst/>
            <a:ahLst/>
            <a:cxnLst/>
            <a:rect l="l" t="t" r="r" b="b"/>
            <a:pathLst>
              <a:path w="63500" h="65404">
                <a:moveTo>
                  <a:pt x="0" y="18491"/>
                </a:moveTo>
                <a:lnTo>
                  <a:pt x="22542" y="0"/>
                </a:lnTo>
                <a:lnTo>
                  <a:pt x="60236" y="45885"/>
                </a:lnTo>
                <a:lnTo>
                  <a:pt x="63106" y="49796"/>
                </a:lnTo>
                <a:lnTo>
                  <a:pt x="44348" y="65176"/>
                </a:lnTo>
                <a:lnTo>
                  <a:pt x="37299" y="63906"/>
                </a:lnTo>
                <a:lnTo>
                  <a:pt x="0" y="1849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83682" y="3509321"/>
            <a:ext cx="153670" cy="155575"/>
          </a:xfrm>
          <a:custGeom>
            <a:avLst/>
            <a:gdLst/>
            <a:ahLst/>
            <a:cxnLst/>
            <a:rect l="l" t="t" r="r" b="b"/>
            <a:pathLst>
              <a:path w="153670" h="155575">
                <a:moveTo>
                  <a:pt x="0" y="103720"/>
                </a:moveTo>
                <a:lnTo>
                  <a:pt x="7277" y="37528"/>
                </a:lnTo>
                <a:lnTo>
                  <a:pt x="29349" y="20256"/>
                </a:lnTo>
                <a:lnTo>
                  <a:pt x="54203" y="0"/>
                </a:lnTo>
                <a:lnTo>
                  <a:pt x="114084" y="6807"/>
                </a:lnTo>
                <a:lnTo>
                  <a:pt x="134010" y="31394"/>
                </a:lnTo>
                <a:lnTo>
                  <a:pt x="153225" y="54787"/>
                </a:lnTo>
                <a:lnTo>
                  <a:pt x="144157" y="119329"/>
                </a:lnTo>
                <a:lnTo>
                  <a:pt x="120383" y="138658"/>
                </a:lnTo>
                <a:lnTo>
                  <a:pt x="98818" y="155333"/>
                </a:lnTo>
                <a:lnTo>
                  <a:pt x="32029" y="142976"/>
                </a:lnTo>
                <a:lnTo>
                  <a:pt x="16395" y="124993"/>
                </a:lnTo>
                <a:lnTo>
                  <a:pt x="0" y="103720"/>
                </a:lnTo>
              </a:path>
            </a:pathLst>
          </a:custGeom>
          <a:ln w="687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742357" y="3324626"/>
            <a:ext cx="141605" cy="161290"/>
          </a:xfrm>
          <a:custGeom>
            <a:avLst/>
            <a:gdLst/>
            <a:ahLst/>
            <a:cxnLst/>
            <a:rect l="l" t="t" r="r" b="b"/>
            <a:pathLst>
              <a:path w="141604" h="161289">
                <a:moveTo>
                  <a:pt x="0" y="28333"/>
                </a:moveTo>
                <a:lnTo>
                  <a:pt x="51092" y="14249"/>
                </a:lnTo>
                <a:lnTo>
                  <a:pt x="104609" y="0"/>
                </a:lnTo>
                <a:lnTo>
                  <a:pt x="141122" y="129374"/>
                </a:lnTo>
                <a:lnTo>
                  <a:pt x="95186" y="143802"/>
                </a:lnTo>
                <a:lnTo>
                  <a:pt x="38277" y="160972"/>
                </a:lnTo>
                <a:lnTo>
                  <a:pt x="457" y="31089"/>
                </a:lnTo>
                <a:lnTo>
                  <a:pt x="0" y="28333"/>
                </a:lnTo>
              </a:path>
            </a:pathLst>
          </a:custGeom>
          <a:ln w="687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483970" y="5717928"/>
            <a:ext cx="210820" cy="114935"/>
          </a:xfrm>
          <a:custGeom>
            <a:avLst/>
            <a:gdLst/>
            <a:ahLst/>
            <a:cxnLst/>
            <a:rect l="l" t="t" r="r" b="b"/>
            <a:pathLst>
              <a:path w="210820" h="114935">
                <a:moveTo>
                  <a:pt x="5541" y="114673"/>
                </a:moveTo>
                <a:lnTo>
                  <a:pt x="0" y="85483"/>
                </a:lnTo>
                <a:lnTo>
                  <a:pt x="3149" y="57200"/>
                </a:lnTo>
                <a:lnTo>
                  <a:pt x="14897" y="32143"/>
                </a:lnTo>
                <a:lnTo>
                  <a:pt x="43116" y="15620"/>
                </a:lnTo>
                <a:lnTo>
                  <a:pt x="128587" y="0"/>
                </a:lnTo>
                <a:lnTo>
                  <a:pt x="159143" y="2362"/>
                </a:lnTo>
                <a:lnTo>
                  <a:pt x="179565" y="17983"/>
                </a:lnTo>
                <a:lnTo>
                  <a:pt x="194462" y="44691"/>
                </a:lnTo>
                <a:lnTo>
                  <a:pt x="210688" y="114673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597104" y="4486118"/>
            <a:ext cx="23495" cy="36830"/>
          </a:xfrm>
          <a:custGeom>
            <a:avLst/>
            <a:gdLst/>
            <a:ahLst/>
            <a:cxnLst/>
            <a:rect l="l" t="t" r="r" b="b"/>
            <a:pathLst>
              <a:path w="23495" h="36829">
                <a:moveTo>
                  <a:pt x="0" y="0"/>
                </a:moveTo>
                <a:lnTo>
                  <a:pt x="23317" y="36652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516076" y="5419214"/>
            <a:ext cx="200025" cy="72390"/>
          </a:xfrm>
          <a:custGeom>
            <a:avLst/>
            <a:gdLst/>
            <a:ahLst/>
            <a:cxnLst/>
            <a:rect l="l" t="t" r="r" b="b"/>
            <a:pathLst>
              <a:path w="200025" h="72389">
                <a:moveTo>
                  <a:pt x="199529" y="33616"/>
                </a:moveTo>
                <a:lnTo>
                  <a:pt x="16078" y="72199"/>
                </a:lnTo>
                <a:lnTo>
                  <a:pt x="0" y="0"/>
                </a:lnTo>
              </a:path>
            </a:pathLst>
          </a:custGeom>
          <a:ln w="240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824087" y="5435069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70">
                <a:moveTo>
                  <a:pt x="46037" y="0"/>
                </a:moveTo>
                <a:lnTo>
                  <a:pt x="0" y="13843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093499" y="2660011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4" h="58419">
                <a:moveTo>
                  <a:pt x="0" y="0"/>
                </a:moveTo>
                <a:lnTo>
                  <a:pt x="17945" y="58293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038438" y="4933473"/>
            <a:ext cx="123189" cy="78105"/>
          </a:xfrm>
          <a:custGeom>
            <a:avLst/>
            <a:gdLst/>
            <a:ahLst/>
            <a:cxnLst/>
            <a:rect l="l" t="t" r="r" b="b"/>
            <a:pathLst>
              <a:path w="123190" h="78104">
                <a:moveTo>
                  <a:pt x="0" y="78041"/>
                </a:moveTo>
                <a:lnTo>
                  <a:pt x="122720" y="0"/>
                </a:lnTo>
              </a:path>
            </a:pathLst>
          </a:custGeom>
          <a:ln w="240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596034" y="5625829"/>
            <a:ext cx="130175" cy="191135"/>
          </a:xfrm>
          <a:custGeom>
            <a:avLst/>
            <a:gdLst/>
            <a:ahLst/>
            <a:cxnLst/>
            <a:rect l="l" t="t" r="r" b="b"/>
            <a:pathLst>
              <a:path w="130175" h="191135">
                <a:moveTo>
                  <a:pt x="85153" y="0"/>
                </a:moveTo>
                <a:lnTo>
                  <a:pt x="18376" y="15125"/>
                </a:lnTo>
                <a:lnTo>
                  <a:pt x="0" y="37820"/>
                </a:lnTo>
                <a:lnTo>
                  <a:pt x="29425" y="156362"/>
                </a:lnTo>
                <a:lnTo>
                  <a:pt x="42087" y="190588"/>
                </a:lnTo>
                <a:lnTo>
                  <a:pt x="129984" y="171030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904113" y="2694858"/>
            <a:ext cx="24130" cy="79375"/>
          </a:xfrm>
          <a:custGeom>
            <a:avLst/>
            <a:gdLst/>
            <a:ahLst/>
            <a:cxnLst/>
            <a:rect l="l" t="t" r="r" b="b"/>
            <a:pathLst>
              <a:path w="24129" h="79375">
                <a:moveTo>
                  <a:pt x="23660" y="79070"/>
                </a:moveTo>
                <a:lnTo>
                  <a:pt x="5499" y="20256"/>
                </a:lnTo>
                <a:lnTo>
                  <a:pt x="0" y="0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589670" y="2522267"/>
            <a:ext cx="196850" cy="611505"/>
          </a:xfrm>
          <a:custGeom>
            <a:avLst/>
            <a:gdLst/>
            <a:ahLst/>
            <a:cxnLst/>
            <a:rect l="l" t="t" r="r" b="b"/>
            <a:pathLst>
              <a:path w="196850" h="611505">
                <a:moveTo>
                  <a:pt x="95910" y="610908"/>
                </a:moveTo>
                <a:lnTo>
                  <a:pt x="196354" y="560578"/>
                </a:lnTo>
                <a:lnTo>
                  <a:pt x="69380" y="209321"/>
                </a:lnTo>
                <a:lnTo>
                  <a:pt x="58089" y="123494"/>
                </a:lnTo>
                <a:lnTo>
                  <a:pt x="54571" y="96913"/>
                </a:lnTo>
                <a:lnTo>
                  <a:pt x="26962" y="48514"/>
                </a:lnTo>
                <a:lnTo>
                  <a:pt x="0" y="0"/>
                </a:lnTo>
              </a:path>
            </a:pathLst>
          </a:custGeom>
          <a:ln w="240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049982" y="2736984"/>
            <a:ext cx="13970" cy="49530"/>
          </a:xfrm>
          <a:custGeom>
            <a:avLst/>
            <a:gdLst/>
            <a:ahLst/>
            <a:cxnLst/>
            <a:rect l="l" t="t" r="r" b="b"/>
            <a:pathLst>
              <a:path w="13970" h="49530">
                <a:moveTo>
                  <a:pt x="0" y="0"/>
                </a:moveTo>
                <a:lnTo>
                  <a:pt x="13893" y="48958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522784" y="5523099"/>
            <a:ext cx="133350" cy="20320"/>
          </a:xfrm>
          <a:custGeom>
            <a:avLst/>
            <a:gdLst/>
            <a:ahLst/>
            <a:cxnLst/>
            <a:rect l="l" t="t" r="r" b="b"/>
            <a:pathLst>
              <a:path w="133350" h="20320">
                <a:moveTo>
                  <a:pt x="0" y="20256"/>
                </a:moveTo>
                <a:lnTo>
                  <a:pt x="40005" y="11049"/>
                </a:lnTo>
                <a:lnTo>
                  <a:pt x="132918" y="0"/>
                </a:lnTo>
              </a:path>
            </a:pathLst>
          </a:custGeom>
          <a:ln w="240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879240" y="2703014"/>
            <a:ext cx="24130" cy="78740"/>
          </a:xfrm>
          <a:custGeom>
            <a:avLst/>
            <a:gdLst/>
            <a:ahLst/>
            <a:cxnLst/>
            <a:rect l="l" t="t" r="r" b="b"/>
            <a:pathLst>
              <a:path w="24129" h="78739">
                <a:moveTo>
                  <a:pt x="24117" y="78346"/>
                </a:moveTo>
                <a:lnTo>
                  <a:pt x="6007" y="19430"/>
                </a:lnTo>
                <a:lnTo>
                  <a:pt x="0" y="0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090759" y="5386806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10" h="14604">
                <a:moveTo>
                  <a:pt x="66776" y="0"/>
                </a:moveTo>
                <a:lnTo>
                  <a:pt x="0" y="14566"/>
                </a:lnTo>
              </a:path>
            </a:pathLst>
          </a:custGeom>
          <a:ln w="240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129980" y="5815639"/>
            <a:ext cx="61594" cy="17145"/>
          </a:xfrm>
          <a:custGeom>
            <a:avLst/>
            <a:gdLst/>
            <a:ahLst/>
            <a:cxnLst/>
            <a:rect l="l" t="t" r="r" b="b"/>
            <a:pathLst>
              <a:path w="61595" h="17145">
                <a:moveTo>
                  <a:pt x="0" y="13525"/>
                </a:moveTo>
                <a:lnTo>
                  <a:pt x="51752" y="0"/>
                </a:lnTo>
                <a:lnTo>
                  <a:pt x="60185" y="12318"/>
                </a:lnTo>
                <a:lnTo>
                  <a:pt x="61251" y="16962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128590" y="2713158"/>
            <a:ext cx="15875" cy="48895"/>
          </a:xfrm>
          <a:custGeom>
            <a:avLst/>
            <a:gdLst/>
            <a:ahLst/>
            <a:cxnLst/>
            <a:rect l="l" t="t" r="r" b="b"/>
            <a:pathLst>
              <a:path w="15875" h="48894">
                <a:moveTo>
                  <a:pt x="0" y="0"/>
                </a:moveTo>
                <a:lnTo>
                  <a:pt x="15265" y="48882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679606" y="2996076"/>
            <a:ext cx="81915" cy="302895"/>
          </a:xfrm>
          <a:custGeom>
            <a:avLst/>
            <a:gdLst/>
            <a:ahLst/>
            <a:cxnLst/>
            <a:rect l="l" t="t" r="r" b="b"/>
            <a:pathLst>
              <a:path w="81914" h="302895">
                <a:moveTo>
                  <a:pt x="81343" y="302844"/>
                </a:moveTo>
                <a:lnTo>
                  <a:pt x="0" y="46786"/>
                </a:lnTo>
                <a:lnTo>
                  <a:pt x="44246" y="0"/>
                </a:lnTo>
              </a:path>
            </a:pathLst>
          </a:custGeom>
          <a:ln w="240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008662" y="2749409"/>
            <a:ext cx="13970" cy="48895"/>
          </a:xfrm>
          <a:custGeom>
            <a:avLst/>
            <a:gdLst/>
            <a:ahLst/>
            <a:cxnLst/>
            <a:rect l="l" t="t" r="r" b="b"/>
            <a:pathLst>
              <a:path w="13970" h="48894">
                <a:moveTo>
                  <a:pt x="0" y="0"/>
                </a:moveTo>
                <a:lnTo>
                  <a:pt x="13868" y="48691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069782" y="2730919"/>
            <a:ext cx="14604" cy="49530"/>
          </a:xfrm>
          <a:custGeom>
            <a:avLst/>
            <a:gdLst/>
            <a:ahLst/>
            <a:cxnLst/>
            <a:rect l="l" t="t" r="r" b="b"/>
            <a:pathLst>
              <a:path w="14604" h="49530">
                <a:moveTo>
                  <a:pt x="0" y="0"/>
                </a:moveTo>
                <a:lnTo>
                  <a:pt x="14084" y="49022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475431" y="3080748"/>
            <a:ext cx="460375" cy="367030"/>
          </a:xfrm>
          <a:custGeom>
            <a:avLst/>
            <a:gdLst/>
            <a:ahLst/>
            <a:cxnLst/>
            <a:rect l="l" t="t" r="r" b="b"/>
            <a:pathLst>
              <a:path w="460375" h="367029">
                <a:moveTo>
                  <a:pt x="460260" y="212382"/>
                </a:moveTo>
                <a:lnTo>
                  <a:pt x="280377" y="366699"/>
                </a:lnTo>
                <a:lnTo>
                  <a:pt x="0" y="0"/>
                </a:lnTo>
              </a:path>
            </a:pathLst>
          </a:custGeom>
          <a:ln w="240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238450" y="2084172"/>
            <a:ext cx="409575" cy="385445"/>
          </a:xfrm>
          <a:custGeom>
            <a:avLst/>
            <a:gdLst/>
            <a:ahLst/>
            <a:cxnLst/>
            <a:rect l="l" t="t" r="r" b="b"/>
            <a:pathLst>
              <a:path w="409575" h="385444">
                <a:moveTo>
                  <a:pt x="409232" y="0"/>
                </a:moveTo>
                <a:lnTo>
                  <a:pt x="277634" y="75196"/>
                </a:lnTo>
                <a:lnTo>
                  <a:pt x="164198" y="173482"/>
                </a:lnTo>
                <a:lnTo>
                  <a:pt x="97929" y="244068"/>
                </a:lnTo>
                <a:lnTo>
                  <a:pt x="45580" y="313042"/>
                </a:lnTo>
                <a:lnTo>
                  <a:pt x="19672" y="351675"/>
                </a:lnTo>
                <a:lnTo>
                  <a:pt x="0" y="384924"/>
                </a:lnTo>
              </a:path>
            </a:pathLst>
          </a:custGeom>
          <a:ln w="240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339040" y="2586259"/>
            <a:ext cx="15875" cy="59055"/>
          </a:xfrm>
          <a:custGeom>
            <a:avLst/>
            <a:gdLst/>
            <a:ahLst/>
            <a:cxnLst/>
            <a:rect l="l" t="t" r="r" b="b"/>
            <a:pathLst>
              <a:path w="15875" h="59055">
                <a:moveTo>
                  <a:pt x="0" y="0"/>
                </a:moveTo>
                <a:lnTo>
                  <a:pt x="15798" y="58940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961099" y="2763838"/>
            <a:ext cx="12065" cy="48260"/>
          </a:xfrm>
          <a:custGeom>
            <a:avLst/>
            <a:gdLst/>
            <a:ahLst/>
            <a:cxnLst/>
            <a:rect l="l" t="t" r="r" b="b"/>
            <a:pathLst>
              <a:path w="12064" h="48260">
                <a:moveTo>
                  <a:pt x="0" y="0"/>
                </a:moveTo>
                <a:lnTo>
                  <a:pt x="11772" y="47777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604536" y="4971994"/>
            <a:ext cx="50165" cy="31750"/>
          </a:xfrm>
          <a:custGeom>
            <a:avLst/>
            <a:gdLst/>
            <a:ahLst/>
            <a:cxnLst/>
            <a:rect l="l" t="t" r="r" b="b"/>
            <a:pathLst>
              <a:path w="50165" h="31750">
                <a:moveTo>
                  <a:pt x="0" y="31368"/>
                </a:moveTo>
                <a:lnTo>
                  <a:pt x="49745" y="0"/>
                </a:lnTo>
              </a:path>
            </a:pathLst>
          </a:custGeom>
          <a:ln w="1374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674192" y="3011584"/>
            <a:ext cx="310515" cy="315595"/>
          </a:xfrm>
          <a:custGeom>
            <a:avLst/>
            <a:gdLst/>
            <a:ahLst/>
            <a:cxnLst/>
            <a:rect l="l" t="t" r="r" b="b"/>
            <a:pathLst>
              <a:path w="310514" h="315595">
                <a:moveTo>
                  <a:pt x="309905" y="315379"/>
                </a:moveTo>
                <a:lnTo>
                  <a:pt x="117855" y="95834"/>
                </a:lnTo>
                <a:lnTo>
                  <a:pt x="81940" y="60020"/>
                </a:lnTo>
                <a:lnTo>
                  <a:pt x="38798" y="17030"/>
                </a:lnTo>
                <a:lnTo>
                  <a:pt x="0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760950" y="3298920"/>
            <a:ext cx="76835" cy="169545"/>
          </a:xfrm>
          <a:custGeom>
            <a:avLst/>
            <a:gdLst/>
            <a:ahLst/>
            <a:cxnLst/>
            <a:rect l="l" t="t" r="r" b="b"/>
            <a:pathLst>
              <a:path w="76835" h="169545">
                <a:moveTo>
                  <a:pt x="0" y="0"/>
                </a:moveTo>
                <a:lnTo>
                  <a:pt x="32499" y="39954"/>
                </a:lnTo>
                <a:lnTo>
                  <a:pt x="76593" y="169506"/>
                </a:lnTo>
              </a:path>
            </a:pathLst>
          </a:custGeom>
          <a:ln w="4121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227413" y="5806733"/>
            <a:ext cx="5715" cy="26034"/>
          </a:xfrm>
          <a:custGeom>
            <a:avLst/>
            <a:gdLst/>
            <a:ahLst/>
            <a:cxnLst/>
            <a:rect l="l" t="t" r="r" b="b"/>
            <a:pathLst>
              <a:path w="5714" h="26035">
                <a:moveTo>
                  <a:pt x="0" y="0"/>
                </a:moveTo>
                <a:lnTo>
                  <a:pt x="5422" y="25868"/>
                </a:lnTo>
              </a:path>
            </a:pathLst>
          </a:custGeom>
          <a:ln w="4121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486636" y="2252766"/>
            <a:ext cx="377825" cy="116839"/>
          </a:xfrm>
          <a:custGeom>
            <a:avLst/>
            <a:gdLst/>
            <a:ahLst/>
            <a:cxnLst/>
            <a:rect l="l" t="t" r="r" b="b"/>
            <a:pathLst>
              <a:path w="377825" h="116839">
                <a:moveTo>
                  <a:pt x="0" y="116763"/>
                </a:moveTo>
                <a:lnTo>
                  <a:pt x="334479" y="0"/>
                </a:lnTo>
                <a:lnTo>
                  <a:pt x="377215" y="0"/>
                </a:lnTo>
              </a:path>
            </a:pathLst>
          </a:custGeom>
          <a:ln w="4121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157884" y="2837543"/>
            <a:ext cx="100330" cy="165100"/>
          </a:xfrm>
          <a:custGeom>
            <a:avLst/>
            <a:gdLst/>
            <a:ahLst/>
            <a:cxnLst/>
            <a:rect l="l" t="t" r="r" b="b"/>
            <a:pathLst>
              <a:path w="100329" h="165100">
                <a:moveTo>
                  <a:pt x="0" y="0"/>
                </a:moveTo>
                <a:lnTo>
                  <a:pt x="99834" y="164757"/>
                </a:lnTo>
              </a:path>
            </a:pathLst>
          </a:custGeom>
          <a:ln w="4121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56730" y="4206613"/>
            <a:ext cx="396875" cy="588645"/>
          </a:xfrm>
          <a:custGeom>
            <a:avLst/>
            <a:gdLst/>
            <a:ahLst/>
            <a:cxnLst/>
            <a:rect l="l" t="t" r="r" b="b"/>
            <a:pathLst>
              <a:path w="396875" h="588645">
                <a:moveTo>
                  <a:pt x="396481" y="0"/>
                </a:moveTo>
                <a:lnTo>
                  <a:pt x="0" y="588391"/>
                </a:lnTo>
              </a:path>
            </a:pathLst>
          </a:custGeom>
          <a:ln w="4121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753827" y="5139645"/>
            <a:ext cx="229235" cy="646430"/>
          </a:xfrm>
          <a:custGeom>
            <a:avLst/>
            <a:gdLst/>
            <a:ahLst/>
            <a:cxnLst/>
            <a:rect l="l" t="t" r="r" b="b"/>
            <a:pathLst>
              <a:path w="229235" h="646429">
                <a:moveTo>
                  <a:pt x="229006" y="646112"/>
                </a:moveTo>
                <a:lnTo>
                  <a:pt x="214439" y="600684"/>
                </a:lnTo>
                <a:lnTo>
                  <a:pt x="116293" y="295427"/>
                </a:lnTo>
                <a:lnTo>
                  <a:pt x="93065" y="223227"/>
                </a:lnTo>
                <a:lnTo>
                  <a:pt x="44907" y="65633"/>
                </a:lnTo>
                <a:lnTo>
                  <a:pt x="30975" y="39636"/>
                </a:ln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642905" y="2539602"/>
            <a:ext cx="1073785" cy="321945"/>
          </a:xfrm>
          <a:custGeom>
            <a:avLst/>
            <a:gdLst/>
            <a:ahLst/>
            <a:cxnLst/>
            <a:rect l="l" t="t" r="r" b="b"/>
            <a:pathLst>
              <a:path w="1073785" h="321944">
                <a:moveTo>
                  <a:pt x="0" y="321868"/>
                </a:moveTo>
                <a:lnTo>
                  <a:pt x="260451" y="241757"/>
                </a:lnTo>
                <a:lnTo>
                  <a:pt x="284873" y="234327"/>
                </a:lnTo>
                <a:lnTo>
                  <a:pt x="318198" y="224231"/>
                </a:lnTo>
                <a:lnTo>
                  <a:pt x="365760" y="209803"/>
                </a:lnTo>
                <a:lnTo>
                  <a:pt x="407073" y="197383"/>
                </a:lnTo>
                <a:lnTo>
                  <a:pt x="426872" y="191312"/>
                </a:lnTo>
                <a:lnTo>
                  <a:pt x="468541" y="178701"/>
                </a:lnTo>
                <a:lnTo>
                  <a:pt x="485686" y="173558"/>
                </a:lnTo>
                <a:lnTo>
                  <a:pt x="664718" y="119367"/>
                </a:lnTo>
                <a:lnTo>
                  <a:pt x="711936" y="105600"/>
                </a:lnTo>
                <a:lnTo>
                  <a:pt x="1073416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307626" y="2658967"/>
            <a:ext cx="126364" cy="424180"/>
          </a:xfrm>
          <a:custGeom>
            <a:avLst/>
            <a:gdLst/>
            <a:ahLst/>
            <a:cxnLst/>
            <a:rect l="l" t="t" r="r" b="b"/>
            <a:pathLst>
              <a:path w="126364" h="424180">
                <a:moveTo>
                  <a:pt x="0" y="0"/>
                </a:moveTo>
                <a:lnTo>
                  <a:pt x="125882" y="424091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424156" y="3832772"/>
            <a:ext cx="502284" cy="331470"/>
          </a:xfrm>
          <a:custGeom>
            <a:avLst/>
            <a:gdLst/>
            <a:ahLst/>
            <a:cxnLst/>
            <a:rect l="l" t="t" r="r" b="b"/>
            <a:pathLst>
              <a:path w="502284" h="331470">
                <a:moveTo>
                  <a:pt x="502005" y="0"/>
                </a:moveTo>
                <a:lnTo>
                  <a:pt x="60553" y="288277"/>
                </a:lnTo>
                <a:lnTo>
                  <a:pt x="42151" y="301561"/>
                </a:lnTo>
                <a:lnTo>
                  <a:pt x="0" y="330885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9123766" y="2245042"/>
            <a:ext cx="20320" cy="34290"/>
          </a:xfrm>
          <a:custGeom>
            <a:avLst/>
            <a:gdLst/>
            <a:ahLst/>
            <a:cxnLst/>
            <a:rect l="l" t="t" r="r" b="b"/>
            <a:pathLst>
              <a:path w="20320" h="34289">
                <a:moveTo>
                  <a:pt x="0" y="0"/>
                </a:moveTo>
                <a:lnTo>
                  <a:pt x="20233" y="34186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991764" y="3176207"/>
            <a:ext cx="1152525" cy="1830070"/>
          </a:xfrm>
          <a:custGeom>
            <a:avLst/>
            <a:gdLst/>
            <a:ahLst/>
            <a:cxnLst/>
            <a:rect l="l" t="t" r="r" b="b"/>
            <a:pathLst>
              <a:path w="1152525" h="1830070">
                <a:moveTo>
                  <a:pt x="1152235" y="1829585"/>
                </a:moveTo>
                <a:lnTo>
                  <a:pt x="764578" y="1213345"/>
                </a:lnTo>
                <a:lnTo>
                  <a:pt x="605993" y="961237"/>
                </a:ln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647683" y="2058009"/>
            <a:ext cx="40640" cy="26670"/>
          </a:xfrm>
          <a:custGeom>
            <a:avLst/>
            <a:gdLst/>
            <a:ahLst/>
            <a:cxnLst/>
            <a:rect l="l" t="t" r="r" b="b"/>
            <a:pathLst>
              <a:path w="40640" h="26669">
                <a:moveTo>
                  <a:pt x="0" y="26163"/>
                </a:moveTo>
                <a:lnTo>
                  <a:pt x="40128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743866" y="3550582"/>
            <a:ext cx="777875" cy="633730"/>
          </a:xfrm>
          <a:custGeom>
            <a:avLst/>
            <a:gdLst/>
            <a:ahLst/>
            <a:cxnLst/>
            <a:rect l="l" t="t" r="r" b="b"/>
            <a:pathLst>
              <a:path w="777875" h="633729">
                <a:moveTo>
                  <a:pt x="777341" y="0"/>
                </a:moveTo>
                <a:lnTo>
                  <a:pt x="9969" y="610717"/>
                </a:lnTo>
                <a:lnTo>
                  <a:pt x="0" y="633412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189951" y="5404966"/>
            <a:ext cx="99695" cy="427990"/>
          </a:xfrm>
          <a:custGeom>
            <a:avLst/>
            <a:gdLst/>
            <a:ahLst/>
            <a:cxnLst/>
            <a:rect l="l" t="t" r="r" b="b"/>
            <a:pathLst>
              <a:path w="99695" h="427989">
                <a:moveTo>
                  <a:pt x="0" y="0"/>
                </a:moveTo>
                <a:lnTo>
                  <a:pt x="99136" y="427635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157884" y="2410772"/>
            <a:ext cx="697865" cy="427355"/>
          </a:xfrm>
          <a:custGeom>
            <a:avLst/>
            <a:gdLst/>
            <a:ahLst/>
            <a:cxnLst/>
            <a:rect l="l" t="t" r="r" b="b"/>
            <a:pathLst>
              <a:path w="697865" h="427355">
                <a:moveTo>
                  <a:pt x="0" y="426770"/>
                </a:moveTo>
                <a:lnTo>
                  <a:pt x="358063" y="204889"/>
                </a:lnTo>
                <a:lnTo>
                  <a:pt x="697699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991761" y="3002302"/>
            <a:ext cx="266065" cy="173990"/>
          </a:xfrm>
          <a:custGeom>
            <a:avLst/>
            <a:gdLst/>
            <a:ahLst/>
            <a:cxnLst/>
            <a:rect l="l" t="t" r="r" b="b"/>
            <a:pathLst>
              <a:path w="266065" h="173989">
                <a:moveTo>
                  <a:pt x="0" y="173901"/>
                </a:moveTo>
                <a:lnTo>
                  <a:pt x="26595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926162" y="3832767"/>
            <a:ext cx="927735" cy="1458595"/>
          </a:xfrm>
          <a:custGeom>
            <a:avLst/>
            <a:gdLst/>
            <a:ahLst/>
            <a:cxnLst/>
            <a:rect l="l" t="t" r="r" b="b"/>
            <a:pathLst>
              <a:path w="927734" h="1458595">
                <a:moveTo>
                  <a:pt x="927404" y="1458150"/>
                </a:moveTo>
                <a:lnTo>
                  <a:pt x="728116" y="1139228"/>
                </a:lnTo>
                <a:lnTo>
                  <a:pt x="492290" y="761822"/>
                </a:lnTo>
                <a:lnTo>
                  <a:pt x="39814" y="61633"/>
                </a:ln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855578" y="2245045"/>
            <a:ext cx="268605" cy="165735"/>
          </a:xfrm>
          <a:custGeom>
            <a:avLst/>
            <a:gdLst/>
            <a:ahLst/>
            <a:cxnLst/>
            <a:rect l="l" t="t" r="r" b="b"/>
            <a:pathLst>
              <a:path w="268604" h="165735">
                <a:moveTo>
                  <a:pt x="0" y="165722"/>
                </a:moveTo>
                <a:lnTo>
                  <a:pt x="268185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257715" y="3002299"/>
            <a:ext cx="523240" cy="664845"/>
          </a:xfrm>
          <a:custGeom>
            <a:avLst/>
            <a:gdLst/>
            <a:ahLst/>
            <a:cxnLst/>
            <a:rect l="l" t="t" r="r" b="b"/>
            <a:pathLst>
              <a:path w="523240" h="664845">
                <a:moveTo>
                  <a:pt x="0" y="0"/>
                </a:moveTo>
                <a:lnTo>
                  <a:pt x="265074" y="300570"/>
                </a:lnTo>
                <a:lnTo>
                  <a:pt x="522719" y="664375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647683" y="2084172"/>
            <a:ext cx="496570" cy="800735"/>
          </a:xfrm>
          <a:custGeom>
            <a:avLst/>
            <a:gdLst/>
            <a:ahLst/>
            <a:cxnLst/>
            <a:rect l="l" t="t" r="r" b="b"/>
            <a:pathLst>
              <a:path w="496570" h="800735">
                <a:moveTo>
                  <a:pt x="0" y="0"/>
                </a:moveTo>
                <a:lnTo>
                  <a:pt x="207899" y="326593"/>
                </a:lnTo>
                <a:lnTo>
                  <a:pt x="496316" y="800495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780433" y="3666669"/>
            <a:ext cx="363855" cy="592455"/>
          </a:xfrm>
          <a:custGeom>
            <a:avLst/>
            <a:gdLst/>
            <a:ahLst/>
            <a:cxnLst/>
            <a:rect l="l" t="t" r="r" b="b"/>
            <a:pathLst>
              <a:path w="363854" h="592454">
                <a:moveTo>
                  <a:pt x="0" y="0"/>
                </a:moveTo>
                <a:lnTo>
                  <a:pt x="155155" y="256540"/>
                </a:lnTo>
                <a:lnTo>
                  <a:pt x="311886" y="505599"/>
                </a:lnTo>
                <a:lnTo>
                  <a:pt x="363566" y="592426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780433" y="3446026"/>
            <a:ext cx="363855" cy="220979"/>
          </a:xfrm>
          <a:custGeom>
            <a:avLst/>
            <a:gdLst/>
            <a:ahLst/>
            <a:cxnLst/>
            <a:rect l="l" t="t" r="r" b="b"/>
            <a:pathLst>
              <a:path w="363854" h="220979">
                <a:moveTo>
                  <a:pt x="0" y="220642"/>
                </a:moveTo>
                <a:lnTo>
                  <a:pt x="239344" y="76383"/>
                </a:lnTo>
                <a:lnTo>
                  <a:pt x="279717" y="51757"/>
                </a:lnTo>
                <a:lnTo>
                  <a:pt x="363566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426719" y="2058009"/>
            <a:ext cx="469900" cy="458470"/>
          </a:xfrm>
          <a:custGeom>
            <a:avLst/>
            <a:gdLst/>
            <a:ahLst/>
            <a:cxnLst/>
            <a:rect l="l" t="t" r="r" b="b"/>
            <a:pathLst>
              <a:path w="469900" h="458469">
                <a:moveTo>
                  <a:pt x="469533" y="0"/>
                </a:moveTo>
                <a:lnTo>
                  <a:pt x="0" y="136005"/>
                </a:lnTo>
                <a:lnTo>
                  <a:pt x="59918" y="311519"/>
                </a:lnTo>
                <a:lnTo>
                  <a:pt x="110363" y="458242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358289" y="2209949"/>
            <a:ext cx="231775" cy="312420"/>
          </a:xfrm>
          <a:custGeom>
            <a:avLst/>
            <a:gdLst/>
            <a:ahLst/>
            <a:cxnLst/>
            <a:rect l="l" t="t" r="r" b="b"/>
            <a:pathLst>
              <a:path w="231775" h="312419">
                <a:moveTo>
                  <a:pt x="231381" y="312318"/>
                </a:move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418452" y="4172272"/>
            <a:ext cx="674370" cy="422909"/>
          </a:xfrm>
          <a:custGeom>
            <a:avLst/>
            <a:gdLst/>
            <a:ahLst/>
            <a:cxnLst/>
            <a:rect l="l" t="t" r="r" b="b"/>
            <a:pathLst>
              <a:path w="674370" h="422910">
                <a:moveTo>
                  <a:pt x="673925" y="0"/>
                </a:moveTo>
                <a:lnTo>
                  <a:pt x="337946" y="217284"/>
                </a:lnTo>
                <a:lnTo>
                  <a:pt x="178650" y="313842"/>
                </a:lnTo>
                <a:lnTo>
                  <a:pt x="0" y="422313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602215" y="2927421"/>
            <a:ext cx="1078230" cy="318135"/>
          </a:xfrm>
          <a:custGeom>
            <a:avLst/>
            <a:gdLst/>
            <a:ahLst/>
            <a:cxnLst/>
            <a:rect l="l" t="t" r="r" b="b"/>
            <a:pathLst>
              <a:path w="1078229" h="318135">
                <a:moveTo>
                  <a:pt x="1078005" y="0"/>
                </a:moveTo>
                <a:lnTo>
                  <a:pt x="0" y="317579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353717" y="5742180"/>
            <a:ext cx="86360" cy="90805"/>
          </a:xfrm>
          <a:custGeom>
            <a:avLst/>
            <a:gdLst/>
            <a:ahLst/>
            <a:cxnLst/>
            <a:rect l="l" t="t" r="r" b="b"/>
            <a:pathLst>
              <a:path w="86360" h="90804">
                <a:moveTo>
                  <a:pt x="85766" y="90421"/>
                </a:move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982829" y="5785754"/>
            <a:ext cx="5080" cy="46990"/>
          </a:xfrm>
          <a:custGeom>
            <a:avLst/>
            <a:gdLst/>
            <a:ahLst/>
            <a:cxnLst/>
            <a:rect l="l" t="t" r="r" b="b"/>
            <a:pathLst>
              <a:path w="5079" h="46989">
                <a:moveTo>
                  <a:pt x="183" y="46847"/>
                </a:moveTo>
                <a:lnTo>
                  <a:pt x="4787" y="29857"/>
                </a:ln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947778" y="3582506"/>
            <a:ext cx="2231390" cy="1490980"/>
          </a:xfrm>
          <a:custGeom>
            <a:avLst/>
            <a:gdLst/>
            <a:ahLst/>
            <a:cxnLst/>
            <a:rect l="l" t="t" r="r" b="b"/>
            <a:pathLst>
              <a:path w="2231390" h="1490979">
                <a:moveTo>
                  <a:pt x="0" y="1490446"/>
                </a:moveTo>
                <a:lnTo>
                  <a:pt x="47574" y="1488160"/>
                </a:lnTo>
                <a:lnTo>
                  <a:pt x="594537" y="1360944"/>
                </a:lnTo>
                <a:lnTo>
                  <a:pt x="651789" y="1346022"/>
                </a:lnTo>
                <a:lnTo>
                  <a:pt x="702449" y="1303629"/>
                </a:lnTo>
                <a:lnTo>
                  <a:pt x="743089" y="1238313"/>
                </a:lnTo>
                <a:lnTo>
                  <a:pt x="983665" y="1031290"/>
                </a:lnTo>
                <a:lnTo>
                  <a:pt x="1083716" y="946213"/>
                </a:lnTo>
                <a:lnTo>
                  <a:pt x="1862708" y="307035"/>
                </a:lnTo>
                <a:lnTo>
                  <a:pt x="2199335" y="28816"/>
                </a:lnTo>
                <a:lnTo>
                  <a:pt x="2231174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982829" y="5785758"/>
            <a:ext cx="33655" cy="46990"/>
          </a:xfrm>
          <a:custGeom>
            <a:avLst/>
            <a:gdLst/>
            <a:ahLst/>
            <a:cxnLst/>
            <a:rect l="l" t="t" r="r" b="b"/>
            <a:pathLst>
              <a:path w="33654" h="46989">
                <a:moveTo>
                  <a:pt x="33529" y="46843"/>
                </a:moveTo>
                <a:lnTo>
                  <a:pt x="25311" y="39941"/>
                </a:lnTo>
                <a:lnTo>
                  <a:pt x="14287" y="25806"/>
                </a:ln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431662" y="2209952"/>
            <a:ext cx="927100" cy="683895"/>
          </a:xfrm>
          <a:custGeom>
            <a:avLst/>
            <a:gdLst/>
            <a:ahLst/>
            <a:cxnLst/>
            <a:rect l="l" t="t" r="r" b="b"/>
            <a:pathLst>
              <a:path w="927100" h="683894">
                <a:moveTo>
                  <a:pt x="926630" y="0"/>
                </a:moveTo>
                <a:lnTo>
                  <a:pt x="524776" y="301421"/>
                </a:lnTo>
                <a:lnTo>
                  <a:pt x="0" y="683844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516008" y="2615668"/>
            <a:ext cx="544195" cy="882650"/>
          </a:xfrm>
          <a:custGeom>
            <a:avLst/>
            <a:gdLst/>
            <a:ahLst/>
            <a:cxnLst/>
            <a:rect l="l" t="t" r="r" b="b"/>
            <a:pathLst>
              <a:path w="544195" h="882650">
                <a:moveTo>
                  <a:pt x="544169" y="882116"/>
                </a:moveTo>
                <a:lnTo>
                  <a:pt x="419684" y="677456"/>
                </a:ln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145463" y="3962468"/>
            <a:ext cx="146050" cy="17780"/>
          </a:xfrm>
          <a:custGeom>
            <a:avLst/>
            <a:gdLst/>
            <a:ahLst/>
            <a:cxnLst/>
            <a:rect l="l" t="t" r="r" b="b"/>
            <a:pathLst>
              <a:path w="146050" h="17779">
                <a:moveTo>
                  <a:pt x="145732" y="4317"/>
                </a:moveTo>
                <a:lnTo>
                  <a:pt x="81686" y="0"/>
                </a:lnTo>
                <a:lnTo>
                  <a:pt x="28244" y="8712"/>
                </a:lnTo>
                <a:lnTo>
                  <a:pt x="0" y="17513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710804" y="4184717"/>
            <a:ext cx="250825" cy="80645"/>
          </a:xfrm>
          <a:custGeom>
            <a:avLst/>
            <a:gdLst/>
            <a:ahLst/>
            <a:cxnLst/>
            <a:rect l="l" t="t" r="r" b="b"/>
            <a:pathLst>
              <a:path w="250825" h="80645">
                <a:moveTo>
                  <a:pt x="250202" y="0"/>
                </a:moveTo>
                <a:lnTo>
                  <a:pt x="0" y="80035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781804" y="2252769"/>
            <a:ext cx="1082675" cy="514350"/>
          </a:xfrm>
          <a:custGeom>
            <a:avLst/>
            <a:gdLst/>
            <a:ahLst/>
            <a:cxnLst/>
            <a:rect l="l" t="t" r="r" b="b"/>
            <a:pathLst>
              <a:path w="1082675" h="514350">
                <a:moveTo>
                  <a:pt x="1082052" y="0"/>
                </a:moveTo>
                <a:lnTo>
                  <a:pt x="978141" y="89103"/>
                </a:lnTo>
                <a:lnTo>
                  <a:pt x="874255" y="175120"/>
                </a:lnTo>
                <a:lnTo>
                  <a:pt x="800023" y="237540"/>
                </a:lnTo>
                <a:lnTo>
                  <a:pt x="755269" y="263486"/>
                </a:lnTo>
                <a:lnTo>
                  <a:pt x="642696" y="320662"/>
                </a:lnTo>
                <a:lnTo>
                  <a:pt x="516839" y="361657"/>
                </a:lnTo>
                <a:lnTo>
                  <a:pt x="330669" y="415823"/>
                </a:lnTo>
                <a:lnTo>
                  <a:pt x="302856" y="422884"/>
                </a:lnTo>
                <a:lnTo>
                  <a:pt x="0" y="514108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9130279" y="5790288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13721" y="21847"/>
                </a:move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014833" y="2058009"/>
            <a:ext cx="109220" cy="187325"/>
          </a:xfrm>
          <a:custGeom>
            <a:avLst/>
            <a:gdLst/>
            <a:ahLst/>
            <a:cxnLst/>
            <a:rect l="l" t="t" r="r" b="b"/>
            <a:pathLst>
              <a:path w="109220" h="187325">
                <a:moveTo>
                  <a:pt x="108932" y="187032"/>
                </a:move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654280" y="3176203"/>
            <a:ext cx="337820" cy="656590"/>
          </a:xfrm>
          <a:custGeom>
            <a:avLst/>
            <a:gdLst/>
            <a:ahLst/>
            <a:cxnLst/>
            <a:rect l="l" t="t" r="r" b="b"/>
            <a:pathLst>
              <a:path w="337820" h="656589">
                <a:moveTo>
                  <a:pt x="337502" y="0"/>
                </a:moveTo>
                <a:lnTo>
                  <a:pt x="0" y="212026"/>
                </a:lnTo>
                <a:lnTo>
                  <a:pt x="234988" y="596328"/>
                </a:lnTo>
                <a:lnTo>
                  <a:pt x="271881" y="656564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863853" y="2058009"/>
            <a:ext cx="201930" cy="194945"/>
          </a:xfrm>
          <a:custGeom>
            <a:avLst/>
            <a:gdLst/>
            <a:ahLst/>
            <a:cxnLst/>
            <a:rect l="l" t="t" r="r" b="b"/>
            <a:pathLst>
              <a:path w="201929" h="194944">
                <a:moveTo>
                  <a:pt x="200870" y="0"/>
                </a:moveTo>
                <a:lnTo>
                  <a:pt x="201764" y="18568"/>
                </a:lnTo>
                <a:lnTo>
                  <a:pt x="190868" y="40336"/>
                </a:lnTo>
                <a:lnTo>
                  <a:pt x="100964" y="111647"/>
                </a:lnTo>
                <a:lnTo>
                  <a:pt x="0" y="194755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602215" y="3172969"/>
            <a:ext cx="1394460" cy="473709"/>
          </a:xfrm>
          <a:custGeom>
            <a:avLst/>
            <a:gdLst/>
            <a:ahLst/>
            <a:cxnLst/>
            <a:rect l="l" t="t" r="r" b="b"/>
            <a:pathLst>
              <a:path w="1394460" h="473710">
                <a:moveTo>
                  <a:pt x="0" y="473341"/>
                </a:moveTo>
                <a:lnTo>
                  <a:pt x="14096" y="469265"/>
                </a:lnTo>
                <a:lnTo>
                  <a:pt x="664463" y="275336"/>
                </a:lnTo>
                <a:lnTo>
                  <a:pt x="1158735" y="125945"/>
                </a:lnTo>
                <a:lnTo>
                  <a:pt x="1381302" y="44881"/>
                </a:lnTo>
                <a:lnTo>
                  <a:pt x="1394421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530589" y="2565807"/>
            <a:ext cx="35560" cy="464184"/>
          </a:xfrm>
          <a:custGeom>
            <a:avLst/>
            <a:gdLst/>
            <a:ahLst/>
            <a:cxnLst/>
            <a:rect l="l" t="t" r="r" b="b"/>
            <a:pathLst>
              <a:path w="35559" h="464185">
                <a:moveTo>
                  <a:pt x="25996" y="463854"/>
                </a:moveTo>
                <a:lnTo>
                  <a:pt x="35280" y="287108"/>
                </a:lnTo>
                <a:lnTo>
                  <a:pt x="32270" y="98704"/>
                </a:lnTo>
                <a:lnTo>
                  <a:pt x="9550" y="25628"/>
                </a:ln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291194" y="3029662"/>
            <a:ext cx="265430" cy="937260"/>
          </a:xfrm>
          <a:custGeom>
            <a:avLst/>
            <a:gdLst/>
            <a:ahLst/>
            <a:cxnLst/>
            <a:rect l="l" t="t" r="r" b="b"/>
            <a:pathLst>
              <a:path w="265429" h="937260">
                <a:moveTo>
                  <a:pt x="265391" y="0"/>
                </a:moveTo>
                <a:lnTo>
                  <a:pt x="195427" y="444715"/>
                </a:lnTo>
                <a:lnTo>
                  <a:pt x="124802" y="504634"/>
                </a:lnTo>
                <a:lnTo>
                  <a:pt x="206616" y="613016"/>
                </a:lnTo>
                <a:lnTo>
                  <a:pt x="164058" y="816635"/>
                </a:lnTo>
                <a:lnTo>
                  <a:pt x="0" y="93712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867038" y="5372803"/>
            <a:ext cx="263525" cy="417830"/>
          </a:xfrm>
          <a:custGeom>
            <a:avLst/>
            <a:gdLst/>
            <a:ahLst/>
            <a:cxnLst/>
            <a:rect l="l" t="t" r="r" b="b"/>
            <a:pathLst>
              <a:path w="263525" h="417829">
                <a:moveTo>
                  <a:pt x="263245" y="417487"/>
                </a:moveTo>
                <a:lnTo>
                  <a:pt x="46113" y="73190"/>
                </a:ln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494562" y="4382420"/>
            <a:ext cx="156210" cy="504190"/>
          </a:xfrm>
          <a:custGeom>
            <a:avLst/>
            <a:gdLst/>
            <a:ahLst/>
            <a:cxnLst/>
            <a:rect l="l" t="t" r="r" b="b"/>
            <a:pathLst>
              <a:path w="156210" h="504189">
                <a:moveTo>
                  <a:pt x="0" y="0"/>
                </a:moveTo>
                <a:lnTo>
                  <a:pt x="9093" y="23342"/>
                </a:lnTo>
                <a:lnTo>
                  <a:pt x="111099" y="433108"/>
                </a:lnTo>
                <a:lnTo>
                  <a:pt x="134353" y="480415"/>
                </a:lnTo>
                <a:lnTo>
                  <a:pt x="155663" y="50372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061015" y="4905487"/>
            <a:ext cx="581025" cy="405130"/>
          </a:xfrm>
          <a:custGeom>
            <a:avLst/>
            <a:gdLst/>
            <a:ahLst/>
            <a:cxnLst/>
            <a:rect l="l" t="t" r="r" b="b"/>
            <a:pathLst>
              <a:path w="581025" h="405129">
                <a:moveTo>
                  <a:pt x="0" y="404799"/>
                </a:moveTo>
                <a:lnTo>
                  <a:pt x="105244" y="362572"/>
                </a:lnTo>
                <a:lnTo>
                  <a:pt x="237223" y="264502"/>
                </a:lnTo>
                <a:lnTo>
                  <a:pt x="58072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701270" y="4340005"/>
            <a:ext cx="98425" cy="22225"/>
          </a:xfrm>
          <a:custGeom>
            <a:avLst/>
            <a:gdLst/>
            <a:ahLst/>
            <a:cxnLst/>
            <a:rect l="l" t="t" r="r" b="b"/>
            <a:pathLst>
              <a:path w="98425" h="22225">
                <a:moveTo>
                  <a:pt x="0" y="7861"/>
                </a:moveTo>
                <a:lnTo>
                  <a:pt x="24765" y="0"/>
                </a:lnTo>
                <a:lnTo>
                  <a:pt x="50469" y="939"/>
                </a:lnTo>
                <a:lnTo>
                  <a:pt x="75285" y="7086"/>
                </a:lnTo>
                <a:lnTo>
                  <a:pt x="98005" y="21653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602215" y="5380933"/>
            <a:ext cx="184785" cy="21590"/>
          </a:xfrm>
          <a:custGeom>
            <a:avLst/>
            <a:gdLst/>
            <a:ahLst/>
            <a:cxnLst/>
            <a:rect l="l" t="t" r="r" b="b"/>
            <a:pathLst>
              <a:path w="184785" h="21589">
                <a:moveTo>
                  <a:pt x="184701" y="21030"/>
                </a:moveTo>
                <a:lnTo>
                  <a:pt x="4678" y="825"/>
                </a:ln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625512" y="5072947"/>
            <a:ext cx="322580" cy="77470"/>
          </a:xfrm>
          <a:custGeom>
            <a:avLst/>
            <a:gdLst/>
            <a:ahLst/>
            <a:cxnLst/>
            <a:rect l="l" t="t" r="r" b="b"/>
            <a:pathLst>
              <a:path w="322579" h="77470">
                <a:moveTo>
                  <a:pt x="0" y="77355"/>
                </a:moveTo>
                <a:lnTo>
                  <a:pt x="276072" y="5156"/>
                </a:lnTo>
                <a:lnTo>
                  <a:pt x="322262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602215" y="5150298"/>
            <a:ext cx="23495" cy="99060"/>
          </a:xfrm>
          <a:custGeom>
            <a:avLst/>
            <a:gdLst/>
            <a:ahLst/>
            <a:cxnLst/>
            <a:rect l="l" t="t" r="r" b="b"/>
            <a:pathLst>
              <a:path w="23495" h="99060">
                <a:moveTo>
                  <a:pt x="0" y="98612"/>
                </a:moveTo>
                <a:lnTo>
                  <a:pt x="23291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149486" y="2058009"/>
            <a:ext cx="60960" cy="210185"/>
          </a:xfrm>
          <a:custGeom>
            <a:avLst/>
            <a:gdLst/>
            <a:ahLst/>
            <a:cxnLst/>
            <a:rect l="l" t="t" r="r" b="b"/>
            <a:pathLst>
              <a:path w="60960" h="210185">
                <a:moveTo>
                  <a:pt x="0" y="0"/>
                </a:moveTo>
                <a:lnTo>
                  <a:pt x="60804" y="209835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016543" y="5368344"/>
            <a:ext cx="95885" cy="175260"/>
          </a:xfrm>
          <a:custGeom>
            <a:avLst/>
            <a:gdLst/>
            <a:ahLst/>
            <a:cxnLst/>
            <a:rect l="l" t="t" r="r" b="b"/>
            <a:pathLst>
              <a:path w="95885" h="175260">
                <a:moveTo>
                  <a:pt x="0" y="0"/>
                </a:moveTo>
                <a:lnTo>
                  <a:pt x="69189" y="6095"/>
                </a:lnTo>
                <a:lnTo>
                  <a:pt x="74206" y="33032"/>
                </a:lnTo>
                <a:lnTo>
                  <a:pt x="95440" y="148742"/>
                </a:lnTo>
                <a:lnTo>
                  <a:pt x="36969" y="175005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365424" y="4729558"/>
            <a:ext cx="585470" cy="1103630"/>
          </a:xfrm>
          <a:custGeom>
            <a:avLst/>
            <a:gdLst/>
            <a:ahLst/>
            <a:cxnLst/>
            <a:rect l="l" t="t" r="r" b="b"/>
            <a:pathLst>
              <a:path w="585470" h="1103629">
                <a:moveTo>
                  <a:pt x="584877" y="1103043"/>
                </a:moveTo>
                <a:lnTo>
                  <a:pt x="376504" y="842556"/>
                </a:lnTo>
                <a:lnTo>
                  <a:pt x="0" y="365480"/>
                </a:lnTo>
                <a:lnTo>
                  <a:pt x="430593" y="26809"/>
                </a:lnTo>
                <a:lnTo>
                  <a:pt x="463905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743861" y="4183996"/>
            <a:ext cx="862965" cy="1064895"/>
          </a:xfrm>
          <a:custGeom>
            <a:avLst/>
            <a:gdLst/>
            <a:ahLst/>
            <a:cxnLst/>
            <a:rect l="l" t="t" r="r" b="b"/>
            <a:pathLst>
              <a:path w="862964" h="1064895">
                <a:moveTo>
                  <a:pt x="0" y="0"/>
                </a:moveTo>
                <a:lnTo>
                  <a:pt x="259067" y="309956"/>
                </a:lnTo>
                <a:lnTo>
                  <a:pt x="287642" y="344728"/>
                </a:lnTo>
                <a:lnTo>
                  <a:pt x="318516" y="384276"/>
                </a:lnTo>
                <a:lnTo>
                  <a:pt x="568985" y="694715"/>
                </a:lnTo>
                <a:lnTo>
                  <a:pt x="728954" y="876427"/>
                </a:lnTo>
                <a:lnTo>
                  <a:pt x="757732" y="911771"/>
                </a:lnTo>
                <a:lnTo>
                  <a:pt x="841311" y="1031532"/>
                </a:lnTo>
                <a:lnTo>
                  <a:pt x="862825" y="1064793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298239" y="5169994"/>
            <a:ext cx="327660" cy="356235"/>
          </a:xfrm>
          <a:custGeom>
            <a:avLst/>
            <a:gdLst/>
            <a:ahLst/>
            <a:cxnLst/>
            <a:rect l="l" t="t" r="r" b="b"/>
            <a:pathLst>
              <a:path w="327659" h="356235">
                <a:moveTo>
                  <a:pt x="0" y="0"/>
                </a:moveTo>
                <a:lnTo>
                  <a:pt x="327583" y="355968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130285" y="5782238"/>
            <a:ext cx="13970" cy="8255"/>
          </a:xfrm>
          <a:custGeom>
            <a:avLst/>
            <a:gdLst/>
            <a:ahLst/>
            <a:cxnLst/>
            <a:rect l="l" t="t" r="r" b="b"/>
            <a:pathLst>
              <a:path w="13970" h="8254">
                <a:moveTo>
                  <a:pt x="13715" y="0"/>
                </a:moveTo>
                <a:lnTo>
                  <a:pt x="0" y="8056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625693" y="4112243"/>
            <a:ext cx="102235" cy="236220"/>
          </a:xfrm>
          <a:custGeom>
            <a:avLst/>
            <a:gdLst/>
            <a:ahLst/>
            <a:cxnLst/>
            <a:rect l="l" t="t" r="r" b="b"/>
            <a:pathLst>
              <a:path w="102234" h="236220">
                <a:moveTo>
                  <a:pt x="75577" y="235623"/>
                </a:moveTo>
                <a:lnTo>
                  <a:pt x="93611" y="212356"/>
                </a:lnTo>
                <a:lnTo>
                  <a:pt x="101650" y="185750"/>
                </a:lnTo>
                <a:lnTo>
                  <a:pt x="101790" y="162623"/>
                </a:lnTo>
                <a:lnTo>
                  <a:pt x="96608" y="139382"/>
                </a:lnTo>
                <a:lnTo>
                  <a:pt x="83947" y="115963"/>
                </a:ln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991743" y="2194015"/>
            <a:ext cx="434975" cy="481965"/>
          </a:xfrm>
          <a:custGeom>
            <a:avLst/>
            <a:gdLst/>
            <a:ahLst/>
            <a:cxnLst/>
            <a:rect l="l" t="t" r="r" b="b"/>
            <a:pathLst>
              <a:path w="434975" h="481964">
                <a:moveTo>
                  <a:pt x="92913" y="481634"/>
                </a:moveTo>
                <a:lnTo>
                  <a:pt x="0" y="142620"/>
                </a:lnTo>
                <a:lnTo>
                  <a:pt x="218554" y="73825"/>
                </a:lnTo>
                <a:lnTo>
                  <a:pt x="434987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189951" y="4347869"/>
            <a:ext cx="1511935" cy="1057275"/>
          </a:xfrm>
          <a:custGeom>
            <a:avLst/>
            <a:gdLst/>
            <a:ahLst/>
            <a:cxnLst/>
            <a:rect l="l" t="t" r="r" b="b"/>
            <a:pathLst>
              <a:path w="1511934" h="1057275">
                <a:moveTo>
                  <a:pt x="0" y="1057097"/>
                </a:moveTo>
                <a:lnTo>
                  <a:pt x="22809" y="1041323"/>
                </a:lnTo>
                <a:lnTo>
                  <a:pt x="187185" y="1000429"/>
                </a:lnTo>
                <a:lnTo>
                  <a:pt x="294932" y="963307"/>
                </a:lnTo>
                <a:lnTo>
                  <a:pt x="365556" y="931697"/>
                </a:lnTo>
                <a:lnTo>
                  <a:pt x="416737" y="900925"/>
                </a:lnTo>
                <a:lnTo>
                  <a:pt x="563867" y="791781"/>
                </a:lnTo>
                <a:lnTo>
                  <a:pt x="1202245" y="262597"/>
                </a:lnTo>
                <a:lnTo>
                  <a:pt x="1511325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688375" y="5313212"/>
            <a:ext cx="31115" cy="156210"/>
          </a:xfrm>
          <a:custGeom>
            <a:avLst/>
            <a:gdLst/>
            <a:ahLst/>
            <a:cxnLst/>
            <a:rect l="l" t="t" r="r" b="b"/>
            <a:pathLst>
              <a:path w="31114" h="156210">
                <a:moveTo>
                  <a:pt x="23583" y="0"/>
                </a:moveTo>
                <a:lnTo>
                  <a:pt x="0" y="21678"/>
                </a:lnTo>
                <a:lnTo>
                  <a:pt x="27228" y="139623"/>
                </a:lnTo>
                <a:lnTo>
                  <a:pt x="31038" y="155638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719417" y="5401830"/>
            <a:ext cx="470534" cy="67310"/>
          </a:xfrm>
          <a:custGeom>
            <a:avLst/>
            <a:gdLst/>
            <a:ahLst/>
            <a:cxnLst/>
            <a:rect l="l" t="t" r="r" b="b"/>
            <a:pathLst>
              <a:path w="470535" h="67310">
                <a:moveTo>
                  <a:pt x="0" y="67017"/>
                </a:moveTo>
                <a:lnTo>
                  <a:pt x="279590" y="0"/>
                </a:lnTo>
                <a:lnTo>
                  <a:pt x="328663" y="21539"/>
                </a:lnTo>
                <a:lnTo>
                  <a:pt x="417245" y="3136"/>
                </a:lnTo>
                <a:lnTo>
                  <a:pt x="449745" y="1282"/>
                </a:lnTo>
                <a:lnTo>
                  <a:pt x="470534" y="3136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853561" y="5290912"/>
            <a:ext cx="13970" cy="81915"/>
          </a:xfrm>
          <a:custGeom>
            <a:avLst/>
            <a:gdLst/>
            <a:ahLst/>
            <a:cxnLst/>
            <a:rect l="l" t="t" r="r" b="b"/>
            <a:pathLst>
              <a:path w="13970" h="81914">
                <a:moveTo>
                  <a:pt x="13474" y="81889"/>
                </a:moveTo>
                <a:lnTo>
                  <a:pt x="0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625829" y="5525964"/>
            <a:ext cx="293370" cy="306705"/>
          </a:xfrm>
          <a:custGeom>
            <a:avLst/>
            <a:gdLst/>
            <a:ahLst/>
            <a:cxnLst/>
            <a:rect l="l" t="t" r="r" b="b"/>
            <a:pathLst>
              <a:path w="293370" h="306704">
                <a:moveTo>
                  <a:pt x="0" y="0"/>
                </a:moveTo>
                <a:lnTo>
                  <a:pt x="293130" y="306637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655700" y="5523100"/>
            <a:ext cx="78740" cy="309880"/>
          </a:xfrm>
          <a:custGeom>
            <a:avLst/>
            <a:gdLst/>
            <a:ahLst/>
            <a:cxnLst/>
            <a:rect l="l" t="t" r="r" b="b"/>
            <a:pathLst>
              <a:path w="78739" h="309879">
                <a:moveTo>
                  <a:pt x="0" y="0"/>
                </a:moveTo>
                <a:lnTo>
                  <a:pt x="25488" y="102730"/>
                </a:lnTo>
                <a:lnTo>
                  <a:pt x="70319" y="273761"/>
                </a:lnTo>
                <a:lnTo>
                  <a:pt x="78674" y="309501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741923" y="5207289"/>
            <a:ext cx="437515" cy="365125"/>
          </a:xfrm>
          <a:custGeom>
            <a:avLst/>
            <a:gdLst/>
            <a:ahLst/>
            <a:cxnLst/>
            <a:rect l="l" t="t" r="r" b="b"/>
            <a:pathLst>
              <a:path w="437515" h="365125">
                <a:moveTo>
                  <a:pt x="437184" y="0"/>
                </a:moveTo>
                <a:lnTo>
                  <a:pt x="0" y="36482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602215" y="4135156"/>
            <a:ext cx="70485" cy="20955"/>
          </a:xfrm>
          <a:custGeom>
            <a:avLst/>
            <a:gdLst/>
            <a:ahLst/>
            <a:cxnLst/>
            <a:rect l="l" t="t" r="r" b="b"/>
            <a:pathLst>
              <a:path w="70485" h="20954">
                <a:moveTo>
                  <a:pt x="0" y="20380"/>
                </a:moveTo>
                <a:lnTo>
                  <a:pt x="70294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602215" y="4183992"/>
            <a:ext cx="1141730" cy="455930"/>
          </a:xfrm>
          <a:custGeom>
            <a:avLst/>
            <a:gdLst/>
            <a:ahLst/>
            <a:cxnLst/>
            <a:rect l="l" t="t" r="r" b="b"/>
            <a:pathLst>
              <a:path w="1141729" h="455929">
                <a:moveTo>
                  <a:pt x="0" y="455648"/>
                </a:moveTo>
                <a:lnTo>
                  <a:pt x="200634" y="394525"/>
                </a:lnTo>
                <a:lnTo>
                  <a:pt x="892352" y="198424"/>
                </a:lnTo>
                <a:lnTo>
                  <a:pt x="928941" y="177190"/>
                </a:lnTo>
                <a:lnTo>
                  <a:pt x="1002918" y="114807"/>
                </a:lnTo>
                <a:lnTo>
                  <a:pt x="1141615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634494" y="3901718"/>
            <a:ext cx="327025" cy="95885"/>
          </a:xfrm>
          <a:custGeom>
            <a:avLst/>
            <a:gdLst/>
            <a:ahLst/>
            <a:cxnLst/>
            <a:rect l="l" t="t" r="r" b="b"/>
            <a:pathLst>
              <a:path w="327025" h="95885">
                <a:moveTo>
                  <a:pt x="0" y="95440"/>
                </a:moveTo>
                <a:lnTo>
                  <a:pt x="326885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544571" y="3899951"/>
            <a:ext cx="209550" cy="261620"/>
          </a:xfrm>
          <a:custGeom>
            <a:avLst/>
            <a:gdLst/>
            <a:ahLst/>
            <a:cxnLst/>
            <a:rect l="l" t="t" r="r" b="b"/>
            <a:pathLst>
              <a:path w="209550" h="261620">
                <a:moveTo>
                  <a:pt x="0" y="0"/>
                </a:moveTo>
                <a:lnTo>
                  <a:pt x="209270" y="26134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983524" y="3121746"/>
            <a:ext cx="377190" cy="334010"/>
          </a:xfrm>
          <a:custGeom>
            <a:avLst/>
            <a:gdLst/>
            <a:ahLst/>
            <a:cxnLst/>
            <a:rect l="l" t="t" r="r" b="b"/>
            <a:pathLst>
              <a:path w="377189" h="334010">
                <a:moveTo>
                  <a:pt x="0" y="96100"/>
                </a:moveTo>
                <a:lnTo>
                  <a:pt x="37973" y="121983"/>
                </a:lnTo>
                <a:lnTo>
                  <a:pt x="112306" y="333857"/>
                </a:lnTo>
                <a:lnTo>
                  <a:pt x="377037" y="225602"/>
                </a:lnTo>
                <a:lnTo>
                  <a:pt x="322326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216383" y="2893797"/>
            <a:ext cx="285115" cy="153035"/>
          </a:xfrm>
          <a:custGeom>
            <a:avLst/>
            <a:gdLst/>
            <a:ahLst/>
            <a:cxnLst/>
            <a:rect l="l" t="t" r="r" b="b"/>
            <a:pathLst>
              <a:path w="285114" h="153035">
                <a:moveTo>
                  <a:pt x="0" y="91681"/>
                </a:moveTo>
                <a:lnTo>
                  <a:pt x="86448" y="48640"/>
                </a:lnTo>
                <a:lnTo>
                  <a:pt x="167982" y="7137"/>
                </a:lnTo>
                <a:lnTo>
                  <a:pt x="215277" y="0"/>
                </a:lnTo>
                <a:lnTo>
                  <a:pt x="284899" y="152577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080734" y="4241490"/>
            <a:ext cx="311785" cy="369570"/>
          </a:xfrm>
          <a:custGeom>
            <a:avLst/>
            <a:gdLst/>
            <a:ahLst/>
            <a:cxnLst/>
            <a:rect l="l" t="t" r="r" b="b"/>
            <a:pathLst>
              <a:path w="311785" h="369570">
                <a:moveTo>
                  <a:pt x="0" y="0"/>
                </a:moveTo>
                <a:lnTo>
                  <a:pt x="311467" y="368973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711964" y="3550582"/>
            <a:ext cx="1369060" cy="1762760"/>
          </a:xfrm>
          <a:custGeom>
            <a:avLst/>
            <a:gdLst/>
            <a:ahLst/>
            <a:cxnLst/>
            <a:rect l="l" t="t" r="r" b="b"/>
            <a:pathLst>
              <a:path w="1369060" h="1762760">
                <a:moveTo>
                  <a:pt x="809243" y="0"/>
                </a:moveTo>
                <a:lnTo>
                  <a:pt x="1098524" y="338963"/>
                </a:lnTo>
                <a:lnTo>
                  <a:pt x="1368767" y="690905"/>
                </a:lnTo>
                <a:lnTo>
                  <a:pt x="600887" y="1328127"/>
                </a:lnTo>
                <a:lnTo>
                  <a:pt x="111709" y="1707045"/>
                </a:lnTo>
                <a:lnTo>
                  <a:pt x="66243" y="1738274"/>
                </a:lnTo>
                <a:lnTo>
                  <a:pt x="29082" y="1752193"/>
                </a:lnTo>
                <a:lnTo>
                  <a:pt x="0" y="1762633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99573" y="4928533"/>
            <a:ext cx="112395" cy="384810"/>
          </a:xfrm>
          <a:custGeom>
            <a:avLst/>
            <a:gdLst/>
            <a:ahLst/>
            <a:cxnLst/>
            <a:rect l="l" t="t" r="r" b="b"/>
            <a:pathLst>
              <a:path w="112395" h="384810">
                <a:moveTo>
                  <a:pt x="0" y="0"/>
                </a:moveTo>
                <a:lnTo>
                  <a:pt x="14249" y="20421"/>
                </a:lnTo>
                <a:lnTo>
                  <a:pt x="26314" y="47383"/>
                </a:lnTo>
                <a:lnTo>
                  <a:pt x="104330" y="352945"/>
                </a:lnTo>
                <a:lnTo>
                  <a:pt x="112382" y="384683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602215" y="5555184"/>
            <a:ext cx="455295" cy="116205"/>
          </a:xfrm>
          <a:custGeom>
            <a:avLst/>
            <a:gdLst/>
            <a:ahLst/>
            <a:cxnLst/>
            <a:rect l="l" t="t" r="r" b="b"/>
            <a:pathLst>
              <a:path w="455295" h="116204">
                <a:moveTo>
                  <a:pt x="0" y="116065"/>
                </a:moveTo>
                <a:lnTo>
                  <a:pt x="432168" y="4699"/>
                </a:lnTo>
                <a:lnTo>
                  <a:pt x="455028" y="0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853961" y="2350320"/>
            <a:ext cx="304165" cy="487680"/>
          </a:xfrm>
          <a:custGeom>
            <a:avLst/>
            <a:gdLst/>
            <a:ahLst/>
            <a:cxnLst/>
            <a:rect l="l" t="t" r="r" b="b"/>
            <a:pathLst>
              <a:path w="304165" h="487680">
                <a:moveTo>
                  <a:pt x="0" y="0"/>
                </a:moveTo>
                <a:lnTo>
                  <a:pt x="34124" y="54673"/>
                </a:lnTo>
                <a:lnTo>
                  <a:pt x="303923" y="487222"/>
                </a:lnTo>
              </a:path>
            </a:pathLst>
          </a:custGeom>
          <a:ln w="41211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037731" y="3030255"/>
            <a:ext cx="99695" cy="372745"/>
          </a:xfrm>
          <a:custGeom>
            <a:avLst/>
            <a:gdLst/>
            <a:ahLst/>
            <a:cxnLst/>
            <a:rect l="l" t="t" r="r" b="b"/>
            <a:pathLst>
              <a:path w="99695" h="372745">
                <a:moveTo>
                  <a:pt x="7645" y="372630"/>
                </a:moveTo>
                <a:lnTo>
                  <a:pt x="0" y="311670"/>
                </a:lnTo>
                <a:lnTo>
                  <a:pt x="5740" y="261239"/>
                </a:lnTo>
                <a:lnTo>
                  <a:pt x="60578" y="81673"/>
                </a:lnTo>
                <a:lnTo>
                  <a:pt x="75234" y="42151"/>
                </a:lnTo>
                <a:lnTo>
                  <a:pt x="99402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216383" y="2985479"/>
            <a:ext cx="285115" cy="60960"/>
          </a:xfrm>
          <a:custGeom>
            <a:avLst/>
            <a:gdLst/>
            <a:ahLst/>
            <a:cxnLst/>
            <a:rect l="l" t="t" r="r" b="b"/>
            <a:pathLst>
              <a:path w="285114" h="60960">
                <a:moveTo>
                  <a:pt x="0" y="0"/>
                </a:moveTo>
                <a:lnTo>
                  <a:pt x="62992" y="1041"/>
                </a:lnTo>
                <a:lnTo>
                  <a:pt x="169621" y="9093"/>
                </a:lnTo>
                <a:lnTo>
                  <a:pt x="284899" y="60896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057246" y="5555181"/>
            <a:ext cx="73660" cy="277495"/>
          </a:xfrm>
          <a:custGeom>
            <a:avLst/>
            <a:gdLst/>
            <a:ahLst/>
            <a:cxnLst/>
            <a:rect l="l" t="t" r="r" b="b"/>
            <a:pathLst>
              <a:path w="73660" h="277495">
                <a:moveTo>
                  <a:pt x="0" y="0"/>
                </a:moveTo>
                <a:lnTo>
                  <a:pt x="72732" y="273977"/>
                </a:lnTo>
                <a:lnTo>
                  <a:pt x="73642" y="27742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377475" y="2392769"/>
            <a:ext cx="163830" cy="131445"/>
          </a:xfrm>
          <a:custGeom>
            <a:avLst/>
            <a:gdLst/>
            <a:ahLst/>
            <a:cxnLst/>
            <a:rect l="l" t="t" r="r" b="b"/>
            <a:pathLst>
              <a:path w="163829" h="131444">
                <a:moveTo>
                  <a:pt x="163690" y="131140"/>
                </a:moveTo>
                <a:lnTo>
                  <a:pt x="130289" y="38709"/>
                </a:lnTo>
                <a:lnTo>
                  <a:pt x="103974" y="7772"/>
                </a:lnTo>
                <a:lnTo>
                  <a:pt x="89179" y="800"/>
                </a:lnTo>
                <a:lnTo>
                  <a:pt x="74942" y="0"/>
                </a:lnTo>
                <a:lnTo>
                  <a:pt x="46443" y="2413"/>
                </a:lnTo>
                <a:lnTo>
                  <a:pt x="0" y="11696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892686" y="3030259"/>
            <a:ext cx="244475" cy="86995"/>
          </a:xfrm>
          <a:custGeom>
            <a:avLst/>
            <a:gdLst/>
            <a:ahLst/>
            <a:cxnLst/>
            <a:rect l="l" t="t" r="r" b="b"/>
            <a:pathLst>
              <a:path w="244475" h="86994">
                <a:moveTo>
                  <a:pt x="0" y="60578"/>
                </a:moveTo>
                <a:lnTo>
                  <a:pt x="16802" y="76377"/>
                </a:lnTo>
                <a:lnTo>
                  <a:pt x="36055" y="83756"/>
                </a:lnTo>
                <a:lnTo>
                  <a:pt x="59004" y="86702"/>
                </a:lnTo>
                <a:lnTo>
                  <a:pt x="82448" y="82715"/>
                </a:lnTo>
                <a:lnTo>
                  <a:pt x="105473" y="73825"/>
                </a:lnTo>
                <a:lnTo>
                  <a:pt x="244436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578174" y="2058009"/>
            <a:ext cx="265430" cy="906144"/>
          </a:xfrm>
          <a:custGeom>
            <a:avLst/>
            <a:gdLst/>
            <a:ahLst/>
            <a:cxnLst/>
            <a:rect l="l" t="t" r="r" b="b"/>
            <a:pathLst>
              <a:path w="265429" h="906144">
                <a:moveTo>
                  <a:pt x="265232" y="905868"/>
                </a:moveTo>
                <a:lnTo>
                  <a:pt x="245560" y="843333"/>
                </a:lnTo>
                <a:lnTo>
                  <a:pt x="203624" y="708865"/>
                </a:lnTo>
                <a:lnTo>
                  <a:pt x="138143" y="481586"/>
                </a:lnTo>
                <a:lnTo>
                  <a:pt x="0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789349" y="2350315"/>
            <a:ext cx="1064895" cy="785495"/>
          </a:xfrm>
          <a:custGeom>
            <a:avLst/>
            <a:gdLst/>
            <a:ahLst/>
            <a:cxnLst/>
            <a:rect l="l" t="t" r="r" b="b"/>
            <a:pathLst>
              <a:path w="1064895" h="785494">
                <a:moveTo>
                  <a:pt x="0" y="785139"/>
                </a:moveTo>
                <a:lnTo>
                  <a:pt x="357822" y="509016"/>
                </a:lnTo>
                <a:lnTo>
                  <a:pt x="741235" y="215493"/>
                </a:lnTo>
                <a:lnTo>
                  <a:pt x="800265" y="171958"/>
                </a:lnTo>
                <a:lnTo>
                  <a:pt x="920534" y="91605"/>
                </a:lnTo>
                <a:lnTo>
                  <a:pt x="999693" y="41275"/>
                </a:lnTo>
                <a:lnTo>
                  <a:pt x="1064615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501287" y="3046380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4" h="78105">
                <a:moveTo>
                  <a:pt x="0" y="0"/>
                </a:moveTo>
                <a:lnTo>
                  <a:pt x="63741" y="77508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473711" y="2058009"/>
            <a:ext cx="57785" cy="263525"/>
          </a:xfrm>
          <a:custGeom>
            <a:avLst/>
            <a:gdLst/>
            <a:ahLst/>
            <a:cxnLst/>
            <a:rect l="l" t="t" r="r" b="b"/>
            <a:pathLst>
              <a:path w="57785" h="263525">
                <a:moveTo>
                  <a:pt x="0" y="0"/>
                </a:moveTo>
                <a:lnTo>
                  <a:pt x="57203" y="211280"/>
                </a:lnTo>
                <a:lnTo>
                  <a:pt x="55539" y="262906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996642" y="3011584"/>
            <a:ext cx="677545" cy="165100"/>
          </a:xfrm>
          <a:custGeom>
            <a:avLst/>
            <a:gdLst/>
            <a:ahLst/>
            <a:cxnLst/>
            <a:rect l="l" t="t" r="r" b="b"/>
            <a:pathLst>
              <a:path w="677545" h="165100">
                <a:moveTo>
                  <a:pt x="0" y="161378"/>
                </a:moveTo>
                <a:lnTo>
                  <a:pt x="23075" y="164566"/>
                </a:lnTo>
                <a:lnTo>
                  <a:pt x="101092" y="164566"/>
                </a:lnTo>
                <a:lnTo>
                  <a:pt x="205295" y="141655"/>
                </a:lnTo>
                <a:lnTo>
                  <a:pt x="309206" y="110159"/>
                </a:lnTo>
                <a:lnTo>
                  <a:pt x="436867" y="71475"/>
                </a:lnTo>
                <a:lnTo>
                  <a:pt x="677545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529255" y="2320917"/>
            <a:ext cx="12065" cy="203200"/>
          </a:xfrm>
          <a:custGeom>
            <a:avLst/>
            <a:gdLst/>
            <a:ahLst/>
            <a:cxnLst/>
            <a:rect l="l" t="t" r="r" b="b"/>
            <a:pathLst>
              <a:path w="12064" h="203200">
                <a:moveTo>
                  <a:pt x="0" y="0"/>
                </a:moveTo>
                <a:lnTo>
                  <a:pt x="5232" y="103797"/>
                </a:lnTo>
                <a:lnTo>
                  <a:pt x="11912" y="202996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565031" y="3123888"/>
            <a:ext cx="152400" cy="192405"/>
          </a:xfrm>
          <a:custGeom>
            <a:avLst/>
            <a:gdLst/>
            <a:ahLst/>
            <a:cxnLst/>
            <a:rect l="l" t="t" r="r" b="b"/>
            <a:pathLst>
              <a:path w="152400" h="192404">
                <a:moveTo>
                  <a:pt x="0" y="0"/>
                </a:moveTo>
                <a:lnTo>
                  <a:pt x="89852" y="116255"/>
                </a:lnTo>
                <a:lnTo>
                  <a:pt x="152196" y="192227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984099" y="3326965"/>
            <a:ext cx="61594" cy="76200"/>
          </a:xfrm>
          <a:custGeom>
            <a:avLst/>
            <a:gdLst/>
            <a:ahLst/>
            <a:cxnLst/>
            <a:rect l="l" t="t" r="r" b="b"/>
            <a:pathLst>
              <a:path w="61595" h="76200">
                <a:moveTo>
                  <a:pt x="61277" y="75920"/>
                </a:moveTo>
                <a:lnTo>
                  <a:pt x="0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096194" y="4008478"/>
            <a:ext cx="328295" cy="155575"/>
          </a:xfrm>
          <a:custGeom>
            <a:avLst/>
            <a:gdLst/>
            <a:ahLst/>
            <a:cxnLst/>
            <a:rect l="l" t="t" r="r" b="b"/>
            <a:pathLst>
              <a:path w="328295" h="155575">
                <a:moveTo>
                  <a:pt x="327964" y="155181"/>
                </a:moveTo>
                <a:lnTo>
                  <a:pt x="268160" y="124815"/>
                </a:lnTo>
                <a:lnTo>
                  <a:pt x="246405" y="106006"/>
                </a:lnTo>
                <a:lnTo>
                  <a:pt x="176517" y="18237"/>
                </a:lnTo>
                <a:lnTo>
                  <a:pt x="143941" y="2489"/>
                </a:lnTo>
                <a:lnTo>
                  <a:pt x="109512" y="0"/>
                </a:lnTo>
                <a:lnTo>
                  <a:pt x="70243" y="10248"/>
                </a:lnTo>
                <a:lnTo>
                  <a:pt x="0" y="56337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045377" y="3402891"/>
            <a:ext cx="580390" cy="709930"/>
          </a:xfrm>
          <a:custGeom>
            <a:avLst/>
            <a:gdLst/>
            <a:ahLst/>
            <a:cxnLst/>
            <a:rect l="l" t="t" r="r" b="b"/>
            <a:pathLst>
              <a:path w="580390" h="709929">
                <a:moveTo>
                  <a:pt x="580313" y="709358"/>
                </a:moveTo>
                <a:lnTo>
                  <a:pt x="281432" y="368338"/>
                </a:lnTo>
                <a:lnTo>
                  <a:pt x="201917" y="270243"/>
                </a:lnTo>
                <a:lnTo>
                  <a:pt x="133578" y="179616"/>
                </a:lnTo>
                <a:lnTo>
                  <a:pt x="0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229002" y="2320917"/>
            <a:ext cx="300355" cy="126364"/>
          </a:xfrm>
          <a:custGeom>
            <a:avLst/>
            <a:gdLst/>
            <a:ahLst/>
            <a:cxnLst/>
            <a:rect l="l" t="t" r="r" b="b"/>
            <a:pathLst>
              <a:path w="300354" h="126364">
                <a:moveTo>
                  <a:pt x="300253" y="0"/>
                </a:moveTo>
                <a:lnTo>
                  <a:pt x="222821" y="25908"/>
                </a:lnTo>
                <a:lnTo>
                  <a:pt x="148475" y="83540"/>
                </a:lnTo>
                <a:lnTo>
                  <a:pt x="0" y="125831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565031" y="3123888"/>
            <a:ext cx="224790" cy="57785"/>
          </a:xfrm>
          <a:custGeom>
            <a:avLst/>
            <a:gdLst/>
            <a:ahLst/>
            <a:cxnLst/>
            <a:rect l="l" t="t" r="r" b="b"/>
            <a:pathLst>
              <a:path w="224790" h="57785">
                <a:moveTo>
                  <a:pt x="0" y="0"/>
                </a:moveTo>
                <a:lnTo>
                  <a:pt x="59029" y="42468"/>
                </a:lnTo>
                <a:lnTo>
                  <a:pt x="105194" y="57442"/>
                </a:lnTo>
                <a:lnTo>
                  <a:pt x="155448" y="50711"/>
                </a:lnTo>
                <a:lnTo>
                  <a:pt x="224320" y="11569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602215" y="3884150"/>
            <a:ext cx="414655" cy="1484630"/>
          </a:xfrm>
          <a:custGeom>
            <a:avLst/>
            <a:gdLst/>
            <a:ahLst/>
            <a:cxnLst/>
            <a:rect l="l" t="t" r="r" b="b"/>
            <a:pathLst>
              <a:path w="414654" h="1484629">
                <a:moveTo>
                  <a:pt x="0" y="0"/>
                </a:moveTo>
                <a:lnTo>
                  <a:pt x="32275" y="113004"/>
                </a:lnTo>
                <a:lnTo>
                  <a:pt x="70299" y="251015"/>
                </a:lnTo>
                <a:lnTo>
                  <a:pt x="108590" y="380606"/>
                </a:lnTo>
                <a:lnTo>
                  <a:pt x="200639" y="694372"/>
                </a:lnTo>
                <a:lnTo>
                  <a:pt x="333735" y="1150302"/>
                </a:lnTo>
                <a:lnTo>
                  <a:pt x="345559" y="1188809"/>
                </a:lnTo>
                <a:lnTo>
                  <a:pt x="353217" y="1227302"/>
                </a:lnTo>
                <a:lnTo>
                  <a:pt x="414329" y="1484198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706101" y="3135454"/>
            <a:ext cx="83820" cy="180975"/>
          </a:xfrm>
          <a:custGeom>
            <a:avLst/>
            <a:gdLst/>
            <a:ahLst/>
            <a:cxnLst/>
            <a:rect l="l" t="t" r="r" b="b"/>
            <a:pathLst>
              <a:path w="83820" h="180975">
                <a:moveTo>
                  <a:pt x="83248" y="0"/>
                </a:moveTo>
                <a:lnTo>
                  <a:pt x="27317" y="59778"/>
                </a:lnTo>
                <a:lnTo>
                  <a:pt x="5626" y="99720"/>
                </a:lnTo>
                <a:lnTo>
                  <a:pt x="0" y="134734"/>
                </a:lnTo>
                <a:lnTo>
                  <a:pt x="11125" y="180657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016543" y="5368344"/>
            <a:ext cx="41275" cy="187325"/>
          </a:xfrm>
          <a:custGeom>
            <a:avLst/>
            <a:gdLst/>
            <a:ahLst/>
            <a:cxnLst/>
            <a:rect l="l" t="t" r="r" b="b"/>
            <a:pathLst>
              <a:path w="41275" h="187325">
                <a:moveTo>
                  <a:pt x="0" y="0"/>
                </a:moveTo>
                <a:lnTo>
                  <a:pt x="36969" y="175005"/>
                </a:lnTo>
                <a:lnTo>
                  <a:pt x="40703" y="186842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121041" y="3789901"/>
            <a:ext cx="303530" cy="374015"/>
          </a:xfrm>
          <a:custGeom>
            <a:avLst/>
            <a:gdLst/>
            <a:ahLst/>
            <a:cxnLst/>
            <a:rect l="l" t="t" r="r" b="b"/>
            <a:pathLst>
              <a:path w="303529" h="374014">
                <a:moveTo>
                  <a:pt x="0" y="0"/>
                </a:moveTo>
                <a:lnTo>
                  <a:pt x="170154" y="176885"/>
                </a:lnTo>
                <a:lnTo>
                  <a:pt x="262394" y="294449"/>
                </a:lnTo>
                <a:lnTo>
                  <a:pt x="303123" y="373761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829332" y="4729565"/>
            <a:ext cx="638175" cy="860425"/>
          </a:xfrm>
          <a:custGeom>
            <a:avLst/>
            <a:gdLst/>
            <a:ahLst/>
            <a:cxnLst/>
            <a:rect l="l" t="t" r="r" b="b"/>
            <a:pathLst>
              <a:path w="638175" h="860425">
                <a:moveTo>
                  <a:pt x="0" y="0"/>
                </a:moveTo>
                <a:lnTo>
                  <a:pt x="209105" y="281952"/>
                </a:lnTo>
                <a:lnTo>
                  <a:pt x="349770" y="477723"/>
                </a:lnTo>
                <a:lnTo>
                  <a:pt x="582333" y="788161"/>
                </a:lnTo>
                <a:lnTo>
                  <a:pt x="637946" y="86012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8467280" y="5589689"/>
            <a:ext cx="46990" cy="60960"/>
          </a:xfrm>
          <a:custGeom>
            <a:avLst/>
            <a:gdLst/>
            <a:ahLst/>
            <a:cxnLst/>
            <a:rect l="l" t="t" r="r" b="b"/>
            <a:pathLst>
              <a:path w="46990" h="60960">
                <a:moveTo>
                  <a:pt x="0" y="0"/>
                </a:moveTo>
                <a:lnTo>
                  <a:pt x="46812" y="60629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126634" y="4795006"/>
            <a:ext cx="930275" cy="1037590"/>
          </a:xfrm>
          <a:custGeom>
            <a:avLst/>
            <a:gdLst/>
            <a:ahLst/>
            <a:cxnLst/>
            <a:rect l="l" t="t" r="r" b="b"/>
            <a:pathLst>
              <a:path w="930275" h="1037589">
                <a:moveTo>
                  <a:pt x="930097" y="0"/>
                </a:moveTo>
                <a:lnTo>
                  <a:pt x="921270" y="53682"/>
                </a:lnTo>
                <a:lnTo>
                  <a:pt x="889635" y="141516"/>
                </a:lnTo>
                <a:lnTo>
                  <a:pt x="817194" y="315722"/>
                </a:lnTo>
                <a:lnTo>
                  <a:pt x="770737" y="417652"/>
                </a:lnTo>
                <a:lnTo>
                  <a:pt x="740549" y="472351"/>
                </a:lnTo>
                <a:lnTo>
                  <a:pt x="712406" y="510311"/>
                </a:lnTo>
                <a:lnTo>
                  <a:pt x="499198" y="730961"/>
                </a:lnTo>
                <a:lnTo>
                  <a:pt x="381381" y="855586"/>
                </a:lnTo>
                <a:lnTo>
                  <a:pt x="227088" y="947178"/>
                </a:lnTo>
                <a:lnTo>
                  <a:pt x="149072" y="991552"/>
                </a:lnTo>
                <a:lnTo>
                  <a:pt x="100774" y="1011732"/>
                </a:lnTo>
                <a:lnTo>
                  <a:pt x="0" y="1037595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229004" y="2058009"/>
            <a:ext cx="219075" cy="389255"/>
          </a:xfrm>
          <a:custGeom>
            <a:avLst/>
            <a:gdLst/>
            <a:ahLst/>
            <a:cxnLst/>
            <a:rect l="l" t="t" r="r" b="b"/>
            <a:pathLst>
              <a:path w="219075" h="389255">
                <a:moveTo>
                  <a:pt x="218987" y="0"/>
                </a:moveTo>
                <a:lnTo>
                  <a:pt x="126504" y="196124"/>
                </a:lnTo>
                <a:lnTo>
                  <a:pt x="0" y="388733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952344" y="4064818"/>
            <a:ext cx="144145" cy="103505"/>
          </a:xfrm>
          <a:custGeom>
            <a:avLst/>
            <a:gdLst/>
            <a:ahLst/>
            <a:cxnLst/>
            <a:rect l="l" t="t" r="r" b="b"/>
            <a:pathLst>
              <a:path w="144145" h="103504">
                <a:moveTo>
                  <a:pt x="143852" y="0"/>
                </a:moveTo>
                <a:lnTo>
                  <a:pt x="34823" y="81267"/>
                </a:lnTo>
                <a:lnTo>
                  <a:pt x="0" y="103403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096200" y="3789901"/>
            <a:ext cx="59055" cy="274955"/>
          </a:xfrm>
          <a:custGeom>
            <a:avLst/>
            <a:gdLst/>
            <a:ahLst/>
            <a:cxnLst/>
            <a:rect l="l" t="t" r="r" b="b"/>
            <a:pathLst>
              <a:path w="59054" h="274954">
                <a:moveTo>
                  <a:pt x="24841" y="0"/>
                </a:moveTo>
                <a:lnTo>
                  <a:pt x="49060" y="49974"/>
                </a:lnTo>
                <a:lnTo>
                  <a:pt x="58864" y="93522"/>
                </a:lnTo>
                <a:lnTo>
                  <a:pt x="57200" y="136690"/>
                </a:lnTo>
                <a:lnTo>
                  <a:pt x="49263" y="190080"/>
                </a:lnTo>
                <a:lnTo>
                  <a:pt x="32994" y="232181"/>
                </a:lnTo>
                <a:lnTo>
                  <a:pt x="0" y="274916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674193" y="2963884"/>
            <a:ext cx="169545" cy="48260"/>
          </a:xfrm>
          <a:custGeom>
            <a:avLst/>
            <a:gdLst/>
            <a:ahLst/>
            <a:cxnLst/>
            <a:rect l="l" t="t" r="r" b="b"/>
            <a:pathLst>
              <a:path w="169545" h="48260">
                <a:moveTo>
                  <a:pt x="0" y="47701"/>
                </a:moveTo>
                <a:lnTo>
                  <a:pt x="60604" y="31407"/>
                </a:lnTo>
                <a:lnTo>
                  <a:pt x="94322" y="22313"/>
                </a:lnTo>
                <a:lnTo>
                  <a:pt x="169214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29251" y="2058009"/>
            <a:ext cx="808355" cy="263525"/>
          </a:xfrm>
          <a:custGeom>
            <a:avLst/>
            <a:gdLst/>
            <a:ahLst/>
            <a:cxnLst/>
            <a:rect l="l" t="t" r="r" b="b"/>
            <a:pathLst>
              <a:path w="808354" h="263525">
                <a:moveTo>
                  <a:pt x="808012" y="0"/>
                </a:moveTo>
                <a:lnTo>
                  <a:pt x="39230" y="250132"/>
                </a:lnTo>
                <a:lnTo>
                  <a:pt x="0" y="262909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41165" y="2523909"/>
            <a:ext cx="455930" cy="649605"/>
          </a:xfrm>
          <a:custGeom>
            <a:avLst/>
            <a:gdLst/>
            <a:ahLst/>
            <a:cxnLst/>
            <a:rect l="l" t="t" r="r" b="b"/>
            <a:pathLst>
              <a:path w="455929" h="649605">
                <a:moveTo>
                  <a:pt x="0" y="0"/>
                </a:moveTo>
                <a:lnTo>
                  <a:pt x="101739" y="337566"/>
                </a:lnTo>
                <a:lnTo>
                  <a:pt x="139052" y="403517"/>
                </a:lnTo>
                <a:lnTo>
                  <a:pt x="182676" y="472173"/>
                </a:lnTo>
                <a:lnTo>
                  <a:pt x="242455" y="525932"/>
                </a:lnTo>
                <a:lnTo>
                  <a:pt x="320294" y="596163"/>
                </a:lnTo>
                <a:lnTo>
                  <a:pt x="455472" y="649058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625697" y="4112251"/>
            <a:ext cx="327025" cy="76835"/>
          </a:xfrm>
          <a:custGeom>
            <a:avLst/>
            <a:gdLst/>
            <a:ahLst/>
            <a:cxnLst/>
            <a:rect l="l" t="t" r="r" b="b"/>
            <a:pathLst>
              <a:path w="327025" h="76835">
                <a:moveTo>
                  <a:pt x="326644" y="55968"/>
                </a:moveTo>
                <a:lnTo>
                  <a:pt x="234213" y="76809"/>
                </a:lnTo>
                <a:lnTo>
                  <a:pt x="151130" y="71843"/>
                </a:lnTo>
                <a:lnTo>
                  <a:pt x="69888" y="52451"/>
                </a:lnTo>
                <a:lnTo>
                  <a:pt x="0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137130" y="2985474"/>
            <a:ext cx="79375" cy="45085"/>
          </a:xfrm>
          <a:custGeom>
            <a:avLst/>
            <a:gdLst/>
            <a:ahLst/>
            <a:cxnLst/>
            <a:rect l="l" t="t" r="r" b="b"/>
            <a:pathLst>
              <a:path w="79375" h="45085">
                <a:moveTo>
                  <a:pt x="0" y="44780"/>
                </a:moveTo>
                <a:lnTo>
                  <a:pt x="23583" y="30619"/>
                </a:lnTo>
                <a:lnTo>
                  <a:pt x="79248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799274" y="4361658"/>
            <a:ext cx="257810" cy="433705"/>
          </a:xfrm>
          <a:custGeom>
            <a:avLst/>
            <a:gdLst/>
            <a:ahLst/>
            <a:cxnLst/>
            <a:rect l="l" t="t" r="r" b="b"/>
            <a:pathLst>
              <a:path w="257809" h="433704">
                <a:moveTo>
                  <a:pt x="0" y="0"/>
                </a:moveTo>
                <a:lnTo>
                  <a:pt x="195237" y="307682"/>
                </a:lnTo>
                <a:lnTo>
                  <a:pt x="230873" y="361061"/>
                </a:lnTo>
                <a:lnTo>
                  <a:pt x="257454" y="433349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792385" y="4168219"/>
            <a:ext cx="160020" cy="193675"/>
          </a:xfrm>
          <a:custGeom>
            <a:avLst/>
            <a:gdLst/>
            <a:ahLst/>
            <a:cxnLst/>
            <a:rect l="l" t="t" r="r" b="b"/>
            <a:pathLst>
              <a:path w="160020" h="193675">
                <a:moveTo>
                  <a:pt x="159956" y="0"/>
                </a:moveTo>
                <a:lnTo>
                  <a:pt x="31813" y="98996"/>
                </a:lnTo>
                <a:lnTo>
                  <a:pt x="11938" y="117970"/>
                </a:lnTo>
                <a:lnTo>
                  <a:pt x="4178" y="136042"/>
                </a:lnTo>
                <a:lnTo>
                  <a:pt x="0" y="161759"/>
                </a:lnTo>
                <a:lnTo>
                  <a:pt x="6896" y="193433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892683" y="3090832"/>
            <a:ext cx="91440" cy="236220"/>
          </a:xfrm>
          <a:custGeom>
            <a:avLst/>
            <a:gdLst/>
            <a:ahLst/>
            <a:cxnLst/>
            <a:rect l="l" t="t" r="r" b="b"/>
            <a:pathLst>
              <a:path w="91439" h="236220">
                <a:moveTo>
                  <a:pt x="91414" y="236131"/>
                </a:moveTo>
                <a:lnTo>
                  <a:pt x="33388" y="87922"/>
                </a:lnTo>
                <a:lnTo>
                  <a:pt x="0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934878" y="5110727"/>
            <a:ext cx="515620" cy="721995"/>
          </a:xfrm>
          <a:custGeom>
            <a:avLst/>
            <a:gdLst/>
            <a:ahLst/>
            <a:cxnLst/>
            <a:rect l="l" t="t" r="r" b="b"/>
            <a:pathLst>
              <a:path w="515620" h="721995">
                <a:moveTo>
                  <a:pt x="8953" y="0"/>
                </a:moveTo>
                <a:lnTo>
                  <a:pt x="0" y="43484"/>
                </a:lnTo>
                <a:lnTo>
                  <a:pt x="2679" y="72707"/>
                </a:lnTo>
                <a:lnTo>
                  <a:pt x="18237" y="107670"/>
                </a:lnTo>
                <a:lnTo>
                  <a:pt x="61290" y="163144"/>
                </a:lnTo>
                <a:lnTo>
                  <a:pt x="515233" y="721874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602215" y="2446744"/>
            <a:ext cx="627380" cy="184150"/>
          </a:xfrm>
          <a:custGeom>
            <a:avLst/>
            <a:gdLst/>
            <a:ahLst/>
            <a:cxnLst/>
            <a:rect l="l" t="t" r="r" b="b"/>
            <a:pathLst>
              <a:path w="627379" h="184150">
                <a:moveTo>
                  <a:pt x="626793" y="0"/>
                </a:moveTo>
                <a:lnTo>
                  <a:pt x="277771" y="106057"/>
                </a:lnTo>
                <a:lnTo>
                  <a:pt x="0" y="18411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717233" y="3316118"/>
            <a:ext cx="403860" cy="474345"/>
          </a:xfrm>
          <a:custGeom>
            <a:avLst/>
            <a:gdLst/>
            <a:ahLst/>
            <a:cxnLst/>
            <a:rect l="l" t="t" r="r" b="b"/>
            <a:pathLst>
              <a:path w="403859" h="474345">
                <a:moveTo>
                  <a:pt x="0" y="0"/>
                </a:moveTo>
                <a:lnTo>
                  <a:pt x="89103" y="100050"/>
                </a:lnTo>
                <a:lnTo>
                  <a:pt x="403809" y="473786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843411" y="2963876"/>
            <a:ext cx="49530" cy="127000"/>
          </a:xfrm>
          <a:custGeom>
            <a:avLst/>
            <a:gdLst/>
            <a:ahLst/>
            <a:cxnLst/>
            <a:rect l="l" t="t" r="r" b="b"/>
            <a:pathLst>
              <a:path w="49529" h="127000">
                <a:moveTo>
                  <a:pt x="49275" y="126961"/>
                </a:moveTo>
                <a:lnTo>
                  <a:pt x="0" y="0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424160" y="4163659"/>
            <a:ext cx="405765" cy="566420"/>
          </a:xfrm>
          <a:custGeom>
            <a:avLst/>
            <a:gdLst/>
            <a:ahLst/>
            <a:cxnLst/>
            <a:rect l="l" t="t" r="r" b="b"/>
            <a:pathLst>
              <a:path w="405765" h="566420">
                <a:moveTo>
                  <a:pt x="0" y="0"/>
                </a:moveTo>
                <a:lnTo>
                  <a:pt x="29006" y="42951"/>
                </a:lnTo>
                <a:lnTo>
                  <a:pt x="80886" y="119037"/>
                </a:lnTo>
                <a:lnTo>
                  <a:pt x="405168" y="565912"/>
                </a:lnTo>
              </a:path>
            </a:pathLst>
          </a:custGeom>
          <a:ln w="68681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664394" y="2058009"/>
            <a:ext cx="189865" cy="292735"/>
          </a:xfrm>
          <a:custGeom>
            <a:avLst/>
            <a:gdLst/>
            <a:ahLst/>
            <a:cxnLst/>
            <a:rect l="l" t="t" r="r" b="b"/>
            <a:pathLst>
              <a:path w="189865" h="292735">
                <a:moveTo>
                  <a:pt x="0" y="0"/>
                </a:moveTo>
                <a:lnTo>
                  <a:pt x="152057" y="234416"/>
                </a:lnTo>
                <a:lnTo>
                  <a:pt x="189573" y="292316"/>
                </a:lnTo>
              </a:path>
            </a:pathLst>
          </a:custGeom>
          <a:ln w="68681">
            <a:solidFill>
              <a:srgbClr val="6F7C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853961" y="2058009"/>
            <a:ext cx="254635" cy="292735"/>
          </a:xfrm>
          <a:custGeom>
            <a:avLst/>
            <a:gdLst/>
            <a:ahLst/>
            <a:cxnLst/>
            <a:rect l="l" t="t" r="r" b="b"/>
            <a:pathLst>
              <a:path w="254634" h="292735">
                <a:moveTo>
                  <a:pt x="0" y="292310"/>
                </a:moveTo>
                <a:lnTo>
                  <a:pt x="52717" y="247340"/>
                </a:lnTo>
                <a:lnTo>
                  <a:pt x="93497" y="212630"/>
                </a:lnTo>
                <a:lnTo>
                  <a:pt x="164731" y="123527"/>
                </a:lnTo>
                <a:lnTo>
                  <a:pt x="224129" y="40406"/>
                </a:lnTo>
                <a:lnTo>
                  <a:pt x="254413" y="0"/>
                </a:lnTo>
              </a:path>
            </a:pathLst>
          </a:custGeom>
          <a:ln w="68681">
            <a:solidFill>
              <a:srgbClr val="6F7C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8867033" y="5183198"/>
            <a:ext cx="277495" cy="189865"/>
          </a:xfrm>
          <a:custGeom>
            <a:avLst/>
            <a:gdLst/>
            <a:ahLst/>
            <a:cxnLst/>
            <a:rect l="l" t="t" r="r" b="b"/>
            <a:pathLst>
              <a:path w="277495" h="189864">
                <a:moveTo>
                  <a:pt x="276966" y="0"/>
                </a:moveTo>
                <a:lnTo>
                  <a:pt x="94983" y="124812"/>
                </a:lnTo>
                <a:lnTo>
                  <a:pt x="0" y="189607"/>
                </a:lnTo>
              </a:path>
            </a:pathLst>
          </a:custGeom>
          <a:ln w="68681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8197593" y="5783096"/>
            <a:ext cx="66675" cy="49530"/>
          </a:xfrm>
          <a:custGeom>
            <a:avLst/>
            <a:gdLst/>
            <a:ahLst/>
            <a:cxnLst/>
            <a:rect l="l" t="t" r="r" b="b"/>
            <a:pathLst>
              <a:path w="66675" h="49529">
                <a:moveTo>
                  <a:pt x="0" y="49505"/>
                </a:moveTo>
                <a:lnTo>
                  <a:pt x="66137" y="0"/>
                </a:lnTo>
              </a:path>
            </a:pathLst>
          </a:custGeom>
          <a:ln w="68681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263727" y="5650321"/>
            <a:ext cx="250825" cy="133350"/>
          </a:xfrm>
          <a:custGeom>
            <a:avLst/>
            <a:gdLst/>
            <a:ahLst/>
            <a:cxnLst/>
            <a:rect l="l" t="t" r="r" b="b"/>
            <a:pathLst>
              <a:path w="250825" h="133350">
                <a:moveTo>
                  <a:pt x="250367" y="0"/>
                </a:moveTo>
                <a:lnTo>
                  <a:pt x="188391" y="41160"/>
                </a:lnTo>
                <a:lnTo>
                  <a:pt x="0" y="132778"/>
                </a:lnTo>
              </a:path>
            </a:pathLst>
          </a:custGeom>
          <a:ln w="68681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263725" y="5589691"/>
            <a:ext cx="203835" cy="193675"/>
          </a:xfrm>
          <a:custGeom>
            <a:avLst/>
            <a:gdLst/>
            <a:ahLst/>
            <a:cxnLst/>
            <a:rect l="l" t="t" r="r" b="b"/>
            <a:pathLst>
              <a:path w="203834" h="193675">
                <a:moveTo>
                  <a:pt x="0" y="193408"/>
                </a:moveTo>
                <a:lnTo>
                  <a:pt x="127088" y="70103"/>
                </a:lnTo>
                <a:lnTo>
                  <a:pt x="149352" y="48742"/>
                </a:lnTo>
                <a:lnTo>
                  <a:pt x="203555" y="0"/>
                </a:lnTo>
              </a:path>
            </a:pathLst>
          </a:custGeom>
          <a:ln w="68681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514090" y="5372802"/>
            <a:ext cx="353060" cy="278130"/>
          </a:xfrm>
          <a:custGeom>
            <a:avLst/>
            <a:gdLst/>
            <a:ahLst/>
            <a:cxnLst/>
            <a:rect l="l" t="t" r="r" b="b"/>
            <a:pathLst>
              <a:path w="353059" h="278129">
                <a:moveTo>
                  <a:pt x="352945" y="0"/>
                </a:moveTo>
                <a:lnTo>
                  <a:pt x="273291" y="58864"/>
                </a:lnTo>
                <a:lnTo>
                  <a:pt x="66040" y="225170"/>
                </a:lnTo>
                <a:lnTo>
                  <a:pt x="0" y="277520"/>
                </a:lnTo>
              </a:path>
            </a:pathLst>
          </a:custGeom>
          <a:ln w="68681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8467280" y="5100440"/>
            <a:ext cx="676910" cy="489584"/>
          </a:xfrm>
          <a:custGeom>
            <a:avLst/>
            <a:gdLst/>
            <a:ahLst/>
            <a:cxnLst/>
            <a:rect l="l" t="t" r="r" b="b"/>
            <a:pathLst>
              <a:path w="676909" h="489585">
                <a:moveTo>
                  <a:pt x="0" y="489248"/>
                </a:moveTo>
                <a:lnTo>
                  <a:pt x="275590" y="273170"/>
                </a:lnTo>
                <a:lnTo>
                  <a:pt x="386283" y="190480"/>
                </a:lnTo>
                <a:lnTo>
                  <a:pt x="676719" y="0"/>
                </a:lnTo>
              </a:path>
            </a:pathLst>
          </a:custGeom>
          <a:ln w="68681">
            <a:solidFill>
              <a:srgbClr val="9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483682" y="3509321"/>
            <a:ext cx="153670" cy="155575"/>
          </a:xfrm>
          <a:custGeom>
            <a:avLst/>
            <a:gdLst/>
            <a:ahLst/>
            <a:cxnLst/>
            <a:rect l="l" t="t" r="r" b="b"/>
            <a:pathLst>
              <a:path w="153670" h="155575">
                <a:moveTo>
                  <a:pt x="54203" y="0"/>
                </a:moveTo>
                <a:lnTo>
                  <a:pt x="29349" y="20256"/>
                </a:lnTo>
                <a:lnTo>
                  <a:pt x="7277" y="37528"/>
                </a:lnTo>
                <a:lnTo>
                  <a:pt x="0" y="103720"/>
                </a:lnTo>
                <a:lnTo>
                  <a:pt x="16395" y="124993"/>
                </a:lnTo>
                <a:lnTo>
                  <a:pt x="32029" y="142976"/>
                </a:lnTo>
                <a:lnTo>
                  <a:pt x="98818" y="155333"/>
                </a:lnTo>
                <a:lnTo>
                  <a:pt x="120383" y="138658"/>
                </a:lnTo>
                <a:lnTo>
                  <a:pt x="144157" y="119329"/>
                </a:lnTo>
                <a:lnTo>
                  <a:pt x="153225" y="54787"/>
                </a:lnTo>
                <a:lnTo>
                  <a:pt x="134010" y="31394"/>
                </a:lnTo>
                <a:lnTo>
                  <a:pt x="114084" y="6807"/>
                </a:lnTo>
                <a:lnTo>
                  <a:pt x="54203" y="0"/>
                </a:lnTo>
                <a:close/>
              </a:path>
            </a:pathLst>
          </a:custGeom>
          <a:solidFill>
            <a:srgbClr val="DDD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742357" y="3324626"/>
            <a:ext cx="141605" cy="161290"/>
          </a:xfrm>
          <a:custGeom>
            <a:avLst/>
            <a:gdLst/>
            <a:ahLst/>
            <a:cxnLst/>
            <a:rect l="l" t="t" r="r" b="b"/>
            <a:pathLst>
              <a:path w="141604" h="161289">
                <a:moveTo>
                  <a:pt x="104609" y="0"/>
                </a:moveTo>
                <a:lnTo>
                  <a:pt x="0" y="28333"/>
                </a:lnTo>
                <a:lnTo>
                  <a:pt x="457" y="31089"/>
                </a:lnTo>
                <a:lnTo>
                  <a:pt x="38277" y="160972"/>
                </a:lnTo>
                <a:lnTo>
                  <a:pt x="95186" y="143802"/>
                </a:lnTo>
                <a:lnTo>
                  <a:pt x="141122" y="129374"/>
                </a:lnTo>
                <a:lnTo>
                  <a:pt x="104609" y="0"/>
                </a:lnTo>
                <a:close/>
              </a:path>
            </a:pathLst>
          </a:custGeom>
          <a:solidFill>
            <a:srgbClr val="DDD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8387863" y="5197371"/>
            <a:ext cx="650875" cy="481965"/>
          </a:xfrm>
          <a:custGeom>
            <a:avLst/>
            <a:gdLst/>
            <a:ahLst/>
            <a:cxnLst/>
            <a:rect l="l" t="t" r="r" b="b"/>
            <a:pathLst>
              <a:path w="650875" h="481964">
                <a:moveTo>
                  <a:pt x="0" y="481736"/>
                </a:moveTo>
                <a:lnTo>
                  <a:pt x="487273" y="106883"/>
                </a:lnTo>
                <a:lnTo>
                  <a:pt x="650608" y="0"/>
                </a:lnTo>
              </a:path>
            </a:pathLst>
          </a:custGeom>
          <a:ln w="41211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387863" y="5197371"/>
            <a:ext cx="650875" cy="481965"/>
          </a:xfrm>
          <a:custGeom>
            <a:avLst/>
            <a:gdLst/>
            <a:ahLst/>
            <a:cxnLst/>
            <a:rect l="l" t="t" r="r" b="b"/>
            <a:pathLst>
              <a:path w="650875" h="481964">
                <a:moveTo>
                  <a:pt x="0" y="481736"/>
                </a:moveTo>
                <a:lnTo>
                  <a:pt x="487273" y="106883"/>
                </a:lnTo>
                <a:lnTo>
                  <a:pt x="650608" y="0"/>
                </a:lnTo>
              </a:path>
            </a:pathLst>
          </a:custGeom>
          <a:ln w="27470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400934" y="5239784"/>
            <a:ext cx="612775" cy="455295"/>
          </a:xfrm>
          <a:custGeom>
            <a:avLst/>
            <a:gdLst/>
            <a:ahLst/>
            <a:cxnLst/>
            <a:rect l="l" t="t" r="r" b="b"/>
            <a:pathLst>
              <a:path w="612775" h="455295">
                <a:moveTo>
                  <a:pt x="612190" y="0"/>
                </a:moveTo>
                <a:lnTo>
                  <a:pt x="484504" y="81343"/>
                </a:lnTo>
                <a:lnTo>
                  <a:pt x="0" y="454698"/>
                </a:lnTo>
              </a:path>
            </a:pathLst>
          </a:custGeom>
          <a:ln w="41211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400934" y="5239784"/>
            <a:ext cx="612775" cy="455295"/>
          </a:xfrm>
          <a:custGeom>
            <a:avLst/>
            <a:gdLst/>
            <a:ahLst/>
            <a:cxnLst/>
            <a:rect l="l" t="t" r="r" b="b"/>
            <a:pathLst>
              <a:path w="612775" h="455295">
                <a:moveTo>
                  <a:pt x="612190" y="0"/>
                </a:moveTo>
                <a:lnTo>
                  <a:pt x="484504" y="81343"/>
                </a:lnTo>
                <a:lnTo>
                  <a:pt x="0" y="454698"/>
                </a:lnTo>
              </a:path>
            </a:pathLst>
          </a:custGeom>
          <a:ln w="27470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751734" y="4294556"/>
            <a:ext cx="9525" cy="46990"/>
          </a:xfrm>
          <a:custGeom>
            <a:avLst/>
            <a:gdLst/>
            <a:ahLst/>
            <a:cxnLst/>
            <a:rect l="l" t="t" r="r" b="b"/>
            <a:pathLst>
              <a:path w="9525" h="46989">
                <a:moveTo>
                  <a:pt x="9525" y="0"/>
                </a:moveTo>
                <a:lnTo>
                  <a:pt x="0" y="46393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751734" y="4294556"/>
            <a:ext cx="9525" cy="46990"/>
          </a:xfrm>
          <a:custGeom>
            <a:avLst/>
            <a:gdLst/>
            <a:ahLst/>
            <a:cxnLst/>
            <a:rect l="l" t="t" r="r" b="b"/>
            <a:pathLst>
              <a:path w="9525" h="46989">
                <a:moveTo>
                  <a:pt x="9525" y="0"/>
                </a:moveTo>
                <a:lnTo>
                  <a:pt x="0" y="46393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266914" y="2058009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5">
                <a:moveTo>
                  <a:pt x="0" y="25765"/>
                </a:moveTo>
                <a:lnTo>
                  <a:pt x="19026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266914" y="2058009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5">
                <a:moveTo>
                  <a:pt x="0" y="25765"/>
                </a:moveTo>
                <a:lnTo>
                  <a:pt x="19026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294907" y="3950179"/>
            <a:ext cx="12700" cy="64769"/>
          </a:xfrm>
          <a:custGeom>
            <a:avLst/>
            <a:gdLst/>
            <a:ahLst/>
            <a:cxnLst/>
            <a:rect l="l" t="t" r="r" b="b"/>
            <a:pathLst>
              <a:path w="12700" h="64770">
                <a:moveTo>
                  <a:pt x="5867" y="64630"/>
                </a:moveTo>
                <a:lnTo>
                  <a:pt x="12115" y="29400"/>
                </a:lnTo>
                <a:lnTo>
                  <a:pt x="0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294907" y="3950179"/>
            <a:ext cx="12700" cy="64769"/>
          </a:xfrm>
          <a:custGeom>
            <a:avLst/>
            <a:gdLst/>
            <a:ahLst/>
            <a:cxnLst/>
            <a:rect l="l" t="t" r="r" b="b"/>
            <a:pathLst>
              <a:path w="12700" h="64770">
                <a:moveTo>
                  <a:pt x="5867" y="64630"/>
                </a:moveTo>
                <a:lnTo>
                  <a:pt x="12115" y="29400"/>
                </a:lnTo>
                <a:lnTo>
                  <a:pt x="0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951631" y="5304006"/>
            <a:ext cx="109855" cy="22860"/>
          </a:xfrm>
          <a:custGeom>
            <a:avLst/>
            <a:gdLst/>
            <a:ahLst/>
            <a:cxnLst/>
            <a:rect l="l" t="t" r="r" b="b"/>
            <a:pathLst>
              <a:path w="109854" h="22860">
                <a:moveTo>
                  <a:pt x="0" y="22860"/>
                </a:moveTo>
                <a:lnTo>
                  <a:pt x="82232" y="0"/>
                </a:lnTo>
                <a:lnTo>
                  <a:pt x="109385" y="6273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951631" y="5304006"/>
            <a:ext cx="109855" cy="22860"/>
          </a:xfrm>
          <a:custGeom>
            <a:avLst/>
            <a:gdLst/>
            <a:ahLst/>
            <a:cxnLst/>
            <a:rect l="l" t="t" r="r" b="b"/>
            <a:pathLst>
              <a:path w="109854" h="22860">
                <a:moveTo>
                  <a:pt x="0" y="22860"/>
                </a:moveTo>
                <a:lnTo>
                  <a:pt x="82232" y="0"/>
                </a:lnTo>
                <a:lnTo>
                  <a:pt x="109385" y="6273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02215" y="2058009"/>
            <a:ext cx="116205" cy="111760"/>
          </a:xfrm>
          <a:custGeom>
            <a:avLst/>
            <a:gdLst/>
            <a:ahLst/>
            <a:cxnLst/>
            <a:rect l="l" t="t" r="r" b="b"/>
            <a:pathLst>
              <a:path w="116204" h="111760">
                <a:moveTo>
                  <a:pt x="0" y="111268"/>
                </a:moveTo>
                <a:lnTo>
                  <a:pt x="26697" y="77782"/>
                </a:lnTo>
                <a:lnTo>
                  <a:pt x="91975" y="17419"/>
                </a:lnTo>
                <a:lnTo>
                  <a:pt x="115794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852893" y="2058009"/>
            <a:ext cx="678180" cy="247015"/>
          </a:xfrm>
          <a:custGeom>
            <a:avLst/>
            <a:gdLst/>
            <a:ahLst/>
            <a:cxnLst/>
            <a:rect l="l" t="t" r="r" b="b"/>
            <a:pathLst>
              <a:path w="678179" h="247014">
                <a:moveTo>
                  <a:pt x="0" y="0"/>
                </a:moveTo>
                <a:lnTo>
                  <a:pt x="403" y="83"/>
                </a:lnTo>
                <a:lnTo>
                  <a:pt x="84909" y="23693"/>
                </a:lnTo>
                <a:lnTo>
                  <a:pt x="184362" y="54706"/>
                </a:lnTo>
                <a:lnTo>
                  <a:pt x="274266" y="98953"/>
                </a:lnTo>
                <a:lnTo>
                  <a:pt x="324837" y="122486"/>
                </a:lnTo>
                <a:lnTo>
                  <a:pt x="389531" y="144698"/>
                </a:lnTo>
                <a:lnTo>
                  <a:pt x="502612" y="196120"/>
                </a:lnTo>
                <a:lnTo>
                  <a:pt x="578253" y="246489"/>
                </a:lnTo>
                <a:lnTo>
                  <a:pt x="678024" y="211284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602215" y="2058009"/>
            <a:ext cx="116205" cy="111760"/>
          </a:xfrm>
          <a:custGeom>
            <a:avLst/>
            <a:gdLst/>
            <a:ahLst/>
            <a:cxnLst/>
            <a:rect l="l" t="t" r="r" b="b"/>
            <a:pathLst>
              <a:path w="116204" h="111760">
                <a:moveTo>
                  <a:pt x="0" y="111255"/>
                </a:moveTo>
                <a:lnTo>
                  <a:pt x="26704" y="77791"/>
                </a:lnTo>
                <a:lnTo>
                  <a:pt x="91982" y="17415"/>
                </a:lnTo>
                <a:lnTo>
                  <a:pt x="115788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852904" y="2058009"/>
            <a:ext cx="678180" cy="247015"/>
          </a:xfrm>
          <a:custGeom>
            <a:avLst/>
            <a:gdLst/>
            <a:ahLst/>
            <a:cxnLst/>
            <a:rect l="l" t="t" r="r" b="b"/>
            <a:pathLst>
              <a:path w="678179" h="247014">
                <a:moveTo>
                  <a:pt x="0" y="0"/>
                </a:moveTo>
                <a:lnTo>
                  <a:pt x="386" y="80"/>
                </a:lnTo>
                <a:lnTo>
                  <a:pt x="84892" y="23702"/>
                </a:lnTo>
                <a:lnTo>
                  <a:pt x="184358" y="54702"/>
                </a:lnTo>
                <a:lnTo>
                  <a:pt x="274261" y="98949"/>
                </a:lnTo>
                <a:lnTo>
                  <a:pt x="324833" y="122482"/>
                </a:lnTo>
                <a:lnTo>
                  <a:pt x="389514" y="144695"/>
                </a:lnTo>
                <a:lnTo>
                  <a:pt x="502607" y="196130"/>
                </a:lnTo>
                <a:lnTo>
                  <a:pt x="578236" y="246485"/>
                </a:lnTo>
                <a:lnTo>
                  <a:pt x="678020" y="211281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746650" y="3585726"/>
            <a:ext cx="27940" cy="43180"/>
          </a:xfrm>
          <a:custGeom>
            <a:avLst/>
            <a:gdLst/>
            <a:ahLst/>
            <a:cxnLst/>
            <a:rect l="l" t="t" r="r" b="b"/>
            <a:pathLst>
              <a:path w="27939" h="43179">
                <a:moveTo>
                  <a:pt x="0" y="0"/>
                </a:moveTo>
                <a:lnTo>
                  <a:pt x="20256" y="32727"/>
                </a:lnTo>
                <a:lnTo>
                  <a:pt x="27393" y="42608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746650" y="3585726"/>
            <a:ext cx="27940" cy="43180"/>
          </a:xfrm>
          <a:custGeom>
            <a:avLst/>
            <a:gdLst/>
            <a:ahLst/>
            <a:cxnLst/>
            <a:rect l="l" t="t" r="r" b="b"/>
            <a:pathLst>
              <a:path w="27939" h="43179">
                <a:moveTo>
                  <a:pt x="0" y="0"/>
                </a:moveTo>
                <a:lnTo>
                  <a:pt x="20256" y="32727"/>
                </a:lnTo>
                <a:lnTo>
                  <a:pt x="27393" y="42608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326811" y="3634319"/>
            <a:ext cx="173355" cy="137160"/>
          </a:xfrm>
          <a:custGeom>
            <a:avLst/>
            <a:gdLst/>
            <a:ahLst/>
            <a:cxnLst/>
            <a:rect l="l" t="t" r="r" b="b"/>
            <a:pathLst>
              <a:path w="173354" h="137160">
                <a:moveTo>
                  <a:pt x="0" y="136906"/>
                </a:moveTo>
                <a:lnTo>
                  <a:pt x="44564" y="102539"/>
                </a:lnTo>
                <a:lnTo>
                  <a:pt x="73621" y="77558"/>
                </a:lnTo>
                <a:lnTo>
                  <a:pt x="173266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326811" y="3634319"/>
            <a:ext cx="173355" cy="137160"/>
          </a:xfrm>
          <a:custGeom>
            <a:avLst/>
            <a:gdLst/>
            <a:ahLst/>
            <a:cxnLst/>
            <a:rect l="l" t="t" r="r" b="b"/>
            <a:pathLst>
              <a:path w="173354" h="137160">
                <a:moveTo>
                  <a:pt x="0" y="136906"/>
                </a:moveTo>
                <a:lnTo>
                  <a:pt x="44564" y="102539"/>
                </a:lnTo>
                <a:lnTo>
                  <a:pt x="73621" y="77558"/>
                </a:lnTo>
                <a:lnTo>
                  <a:pt x="173266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431141" y="2304495"/>
            <a:ext cx="50800" cy="96520"/>
          </a:xfrm>
          <a:custGeom>
            <a:avLst/>
            <a:gdLst/>
            <a:ahLst/>
            <a:cxnLst/>
            <a:rect l="l" t="t" r="r" b="b"/>
            <a:pathLst>
              <a:path w="50800" h="96519">
                <a:moveTo>
                  <a:pt x="0" y="0"/>
                </a:moveTo>
                <a:lnTo>
                  <a:pt x="20675" y="42341"/>
                </a:lnTo>
                <a:lnTo>
                  <a:pt x="50304" y="9605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431141" y="2304495"/>
            <a:ext cx="50800" cy="96520"/>
          </a:xfrm>
          <a:custGeom>
            <a:avLst/>
            <a:gdLst/>
            <a:ahLst/>
            <a:cxnLst/>
            <a:rect l="l" t="t" r="r" b="b"/>
            <a:pathLst>
              <a:path w="50800" h="96519">
                <a:moveTo>
                  <a:pt x="0" y="0"/>
                </a:moveTo>
                <a:lnTo>
                  <a:pt x="20675" y="42341"/>
                </a:lnTo>
                <a:lnTo>
                  <a:pt x="50304" y="9605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9019773" y="3522414"/>
            <a:ext cx="124460" cy="192405"/>
          </a:xfrm>
          <a:custGeom>
            <a:avLst/>
            <a:gdLst/>
            <a:ahLst/>
            <a:cxnLst/>
            <a:rect l="l" t="t" r="r" b="b"/>
            <a:pathLst>
              <a:path w="124459" h="192404">
                <a:moveTo>
                  <a:pt x="0" y="0"/>
                </a:moveTo>
                <a:lnTo>
                  <a:pt x="124226" y="192139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9019773" y="3522414"/>
            <a:ext cx="124460" cy="192405"/>
          </a:xfrm>
          <a:custGeom>
            <a:avLst/>
            <a:gdLst/>
            <a:ahLst/>
            <a:cxnLst/>
            <a:rect l="l" t="t" r="r" b="b"/>
            <a:pathLst>
              <a:path w="124459" h="192404">
                <a:moveTo>
                  <a:pt x="0" y="0"/>
                </a:moveTo>
                <a:lnTo>
                  <a:pt x="124226" y="192139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756131" y="2986205"/>
            <a:ext cx="29209" cy="85725"/>
          </a:xfrm>
          <a:custGeom>
            <a:avLst/>
            <a:gdLst/>
            <a:ahLst/>
            <a:cxnLst/>
            <a:rect l="l" t="t" r="r" b="b"/>
            <a:pathLst>
              <a:path w="29210" h="85725">
                <a:moveTo>
                  <a:pt x="0" y="85394"/>
                </a:moveTo>
                <a:lnTo>
                  <a:pt x="28816" y="47294"/>
                </a:lnTo>
                <a:lnTo>
                  <a:pt x="12395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756131" y="2986205"/>
            <a:ext cx="29209" cy="85725"/>
          </a:xfrm>
          <a:custGeom>
            <a:avLst/>
            <a:gdLst/>
            <a:ahLst/>
            <a:cxnLst/>
            <a:rect l="l" t="t" r="r" b="b"/>
            <a:pathLst>
              <a:path w="29210" h="85725">
                <a:moveTo>
                  <a:pt x="0" y="85394"/>
                </a:moveTo>
                <a:lnTo>
                  <a:pt x="28816" y="47294"/>
                </a:lnTo>
                <a:lnTo>
                  <a:pt x="12395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670226" y="3181328"/>
            <a:ext cx="41910" cy="53975"/>
          </a:xfrm>
          <a:custGeom>
            <a:avLst/>
            <a:gdLst/>
            <a:ahLst/>
            <a:cxnLst/>
            <a:rect l="l" t="t" r="r" b="b"/>
            <a:pathLst>
              <a:path w="41909" h="53975">
                <a:moveTo>
                  <a:pt x="0" y="0"/>
                </a:moveTo>
                <a:lnTo>
                  <a:pt x="2451" y="43243"/>
                </a:lnTo>
                <a:lnTo>
                  <a:pt x="41503" y="53848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670226" y="3181328"/>
            <a:ext cx="41910" cy="53975"/>
          </a:xfrm>
          <a:custGeom>
            <a:avLst/>
            <a:gdLst/>
            <a:ahLst/>
            <a:cxnLst/>
            <a:rect l="l" t="t" r="r" b="b"/>
            <a:pathLst>
              <a:path w="41909" h="53975">
                <a:moveTo>
                  <a:pt x="0" y="0"/>
                </a:moveTo>
                <a:lnTo>
                  <a:pt x="2451" y="43243"/>
                </a:lnTo>
                <a:lnTo>
                  <a:pt x="41503" y="53848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891582" y="3923212"/>
            <a:ext cx="44450" cy="25400"/>
          </a:xfrm>
          <a:custGeom>
            <a:avLst/>
            <a:gdLst/>
            <a:ahLst/>
            <a:cxnLst/>
            <a:rect l="l" t="t" r="r" b="b"/>
            <a:pathLst>
              <a:path w="44450" h="25400">
                <a:moveTo>
                  <a:pt x="0" y="24815"/>
                </a:moveTo>
                <a:lnTo>
                  <a:pt x="44005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891582" y="3923212"/>
            <a:ext cx="44450" cy="25400"/>
          </a:xfrm>
          <a:custGeom>
            <a:avLst/>
            <a:gdLst/>
            <a:ahLst/>
            <a:cxnLst/>
            <a:rect l="l" t="t" r="r" b="b"/>
            <a:pathLst>
              <a:path w="44450" h="25400">
                <a:moveTo>
                  <a:pt x="0" y="24815"/>
                </a:moveTo>
                <a:lnTo>
                  <a:pt x="44005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617698" y="3416162"/>
            <a:ext cx="189230" cy="125095"/>
          </a:xfrm>
          <a:custGeom>
            <a:avLst/>
            <a:gdLst/>
            <a:ahLst/>
            <a:cxnLst/>
            <a:rect l="l" t="t" r="r" b="b"/>
            <a:pathLst>
              <a:path w="189229" h="125095">
                <a:moveTo>
                  <a:pt x="0" y="124548"/>
                </a:moveTo>
                <a:lnTo>
                  <a:pt x="105651" y="39471"/>
                </a:lnTo>
                <a:lnTo>
                  <a:pt x="137287" y="14808"/>
                </a:lnTo>
                <a:lnTo>
                  <a:pt x="188633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617698" y="3416162"/>
            <a:ext cx="189230" cy="125095"/>
          </a:xfrm>
          <a:custGeom>
            <a:avLst/>
            <a:gdLst/>
            <a:ahLst/>
            <a:cxnLst/>
            <a:rect l="l" t="t" r="r" b="b"/>
            <a:pathLst>
              <a:path w="189229" h="125095">
                <a:moveTo>
                  <a:pt x="0" y="124548"/>
                </a:moveTo>
                <a:lnTo>
                  <a:pt x="105651" y="39471"/>
                </a:lnTo>
                <a:lnTo>
                  <a:pt x="137287" y="14808"/>
                </a:lnTo>
                <a:lnTo>
                  <a:pt x="188633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604071" y="3647973"/>
            <a:ext cx="383540" cy="498475"/>
          </a:xfrm>
          <a:custGeom>
            <a:avLst/>
            <a:gdLst/>
            <a:ahLst/>
            <a:cxnLst/>
            <a:rect l="l" t="t" r="r" b="b"/>
            <a:pathLst>
              <a:path w="383540" h="498475">
                <a:moveTo>
                  <a:pt x="0" y="0"/>
                </a:moveTo>
                <a:lnTo>
                  <a:pt x="308406" y="381342"/>
                </a:lnTo>
                <a:lnTo>
                  <a:pt x="334848" y="426097"/>
                </a:lnTo>
                <a:lnTo>
                  <a:pt x="383095" y="498106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604071" y="3647973"/>
            <a:ext cx="383540" cy="498475"/>
          </a:xfrm>
          <a:custGeom>
            <a:avLst/>
            <a:gdLst/>
            <a:ahLst/>
            <a:cxnLst/>
            <a:rect l="l" t="t" r="r" b="b"/>
            <a:pathLst>
              <a:path w="383540" h="498475">
                <a:moveTo>
                  <a:pt x="0" y="0"/>
                </a:moveTo>
                <a:lnTo>
                  <a:pt x="308406" y="381342"/>
                </a:lnTo>
                <a:lnTo>
                  <a:pt x="334848" y="426097"/>
                </a:lnTo>
                <a:lnTo>
                  <a:pt x="383095" y="498106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079249" y="2058009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60" h="99060">
                <a:moveTo>
                  <a:pt x="47915" y="98954"/>
                </a:moveTo>
                <a:lnTo>
                  <a:pt x="10209" y="39823"/>
                </a:lnTo>
                <a:lnTo>
                  <a:pt x="0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079249" y="2058009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60" h="99060">
                <a:moveTo>
                  <a:pt x="47915" y="98954"/>
                </a:moveTo>
                <a:lnTo>
                  <a:pt x="10209" y="39823"/>
                </a:lnTo>
                <a:lnTo>
                  <a:pt x="0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8413083" y="5638432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70" h="53339">
                <a:moveTo>
                  <a:pt x="0" y="0"/>
                </a:moveTo>
                <a:lnTo>
                  <a:pt x="39039" y="53047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8413083" y="5638432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70" h="53339">
                <a:moveTo>
                  <a:pt x="0" y="0"/>
                </a:moveTo>
                <a:lnTo>
                  <a:pt x="39039" y="53047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846861" y="5348226"/>
            <a:ext cx="45720" cy="15240"/>
          </a:xfrm>
          <a:custGeom>
            <a:avLst/>
            <a:gdLst/>
            <a:ahLst/>
            <a:cxnLst/>
            <a:rect l="l" t="t" r="r" b="b"/>
            <a:pathLst>
              <a:path w="45720" h="15239">
                <a:moveTo>
                  <a:pt x="0" y="14643"/>
                </a:moveTo>
                <a:lnTo>
                  <a:pt x="45186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846861" y="5348226"/>
            <a:ext cx="45720" cy="15240"/>
          </a:xfrm>
          <a:custGeom>
            <a:avLst/>
            <a:gdLst/>
            <a:ahLst/>
            <a:cxnLst/>
            <a:rect l="l" t="t" r="r" b="b"/>
            <a:pathLst>
              <a:path w="45720" h="15239">
                <a:moveTo>
                  <a:pt x="0" y="14643"/>
                </a:moveTo>
                <a:lnTo>
                  <a:pt x="45186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654879" y="3224578"/>
            <a:ext cx="17780" cy="15875"/>
          </a:xfrm>
          <a:custGeom>
            <a:avLst/>
            <a:gdLst/>
            <a:ahLst/>
            <a:cxnLst/>
            <a:rect l="l" t="t" r="r" b="b"/>
            <a:pathLst>
              <a:path w="17779" h="15875">
                <a:moveTo>
                  <a:pt x="17792" y="0"/>
                </a:moveTo>
                <a:lnTo>
                  <a:pt x="0" y="15557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654879" y="3224578"/>
            <a:ext cx="17780" cy="15875"/>
          </a:xfrm>
          <a:custGeom>
            <a:avLst/>
            <a:gdLst/>
            <a:ahLst/>
            <a:cxnLst/>
            <a:rect l="l" t="t" r="r" b="b"/>
            <a:pathLst>
              <a:path w="17779" h="15875">
                <a:moveTo>
                  <a:pt x="17792" y="0"/>
                </a:moveTo>
                <a:lnTo>
                  <a:pt x="0" y="15557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201566" y="4046898"/>
            <a:ext cx="35560" cy="111125"/>
          </a:xfrm>
          <a:custGeom>
            <a:avLst/>
            <a:gdLst/>
            <a:ahLst/>
            <a:cxnLst/>
            <a:rect l="l" t="t" r="r" b="b"/>
            <a:pathLst>
              <a:path w="35560" h="111125">
                <a:moveTo>
                  <a:pt x="34975" y="0"/>
                </a:moveTo>
                <a:lnTo>
                  <a:pt x="0" y="110756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201566" y="4046898"/>
            <a:ext cx="35560" cy="111125"/>
          </a:xfrm>
          <a:custGeom>
            <a:avLst/>
            <a:gdLst/>
            <a:ahLst/>
            <a:cxnLst/>
            <a:rect l="l" t="t" r="r" b="b"/>
            <a:pathLst>
              <a:path w="35560" h="111125">
                <a:moveTo>
                  <a:pt x="34975" y="0"/>
                </a:moveTo>
                <a:lnTo>
                  <a:pt x="0" y="110756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186886" y="3876152"/>
            <a:ext cx="195580" cy="102235"/>
          </a:xfrm>
          <a:custGeom>
            <a:avLst/>
            <a:gdLst/>
            <a:ahLst/>
            <a:cxnLst/>
            <a:rect l="l" t="t" r="r" b="b"/>
            <a:pathLst>
              <a:path w="195579" h="102235">
                <a:moveTo>
                  <a:pt x="195503" y="0"/>
                </a:moveTo>
                <a:lnTo>
                  <a:pt x="108013" y="74028"/>
                </a:lnTo>
                <a:lnTo>
                  <a:pt x="70612" y="51295"/>
                </a:lnTo>
                <a:lnTo>
                  <a:pt x="27495" y="59778"/>
                </a:lnTo>
                <a:lnTo>
                  <a:pt x="0" y="101688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186886" y="3876152"/>
            <a:ext cx="195580" cy="102235"/>
          </a:xfrm>
          <a:custGeom>
            <a:avLst/>
            <a:gdLst/>
            <a:ahLst/>
            <a:cxnLst/>
            <a:rect l="l" t="t" r="r" b="b"/>
            <a:pathLst>
              <a:path w="195579" h="102235">
                <a:moveTo>
                  <a:pt x="195503" y="0"/>
                </a:moveTo>
                <a:lnTo>
                  <a:pt x="108013" y="74028"/>
                </a:lnTo>
                <a:lnTo>
                  <a:pt x="70612" y="51295"/>
                </a:lnTo>
                <a:lnTo>
                  <a:pt x="27495" y="59778"/>
                </a:lnTo>
                <a:lnTo>
                  <a:pt x="0" y="101688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149300" y="3448305"/>
            <a:ext cx="280670" cy="725805"/>
          </a:xfrm>
          <a:custGeom>
            <a:avLst/>
            <a:gdLst/>
            <a:ahLst/>
            <a:cxnLst/>
            <a:rect l="l" t="t" r="r" b="b"/>
            <a:pathLst>
              <a:path w="280670" h="725804">
                <a:moveTo>
                  <a:pt x="117373" y="0"/>
                </a:moveTo>
                <a:lnTo>
                  <a:pt x="169875" y="178714"/>
                </a:lnTo>
                <a:lnTo>
                  <a:pt x="200202" y="281444"/>
                </a:lnTo>
                <a:lnTo>
                  <a:pt x="233095" y="427850"/>
                </a:lnTo>
                <a:lnTo>
                  <a:pt x="280492" y="633095"/>
                </a:lnTo>
                <a:lnTo>
                  <a:pt x="52260" y="709345"/>
                </a:lnTo>
                <a:lnTo>
                  <a:pt x="0" y="725462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149300" y="3448305"/>
            <a:ext cx="280670" cy="725805"/>
          </a:xfrm>
          <a:custGeom>
            <a:avLst/>
            <a:gdLst/>
            <a:ahLst/>
            <a:cxnLst/>
            <a:rect l="l" t="t" r="r" b="b"/>
            <a:pathLst>
              <a:path w="280670" h="725804">
                <a:moveTo>
                  <a:pt x="117373" y="0"/>
                </a:moveTo>
                <a:lnTo>
                  <a:pt x="169875" y="178714"/>
                </a:lnTo>
                <a:lnTo>
                  <a:pt x="200202" y="281444"/>
                </a:lnTo>
                <a:lnTo>
                  <a:pt x="233095" y="427850"/>
                </a:lnTo>
                <a:lnTo>
                  <a:pt x="280492" y="633095"/>
                </a:lnTo>
                <a:lnTo>
                  <a:pt x="52260" y="709345"/>
                </a:lnTo>
                <a:lnTo>
                  <a:pt x="0" y="725462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263725" y="5783100"/>
            <a:ext cx="31750" cy="49530"/>
          </a:xfrm>
          <a:custGeom>
            <a:avLst/>
            <a:gdLst/>
            <a:ahLst/>
            <a:cxnLst/>
            <a:rect l="l" t="t" r="r" b="b"/>
            <a:pathLst>
              <a:path w="31750" h="49529">
                <a:moveTo>
                  <a:pt x="0" y="0"/>
                </a:moveTo>
                <a:lnTo>
                  <a:pt x="31268" y="49502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263725" y="5783100"/>
            <a:ext cx="31750" cy="49530"/>
          </a:xfrm>
          <a:custGeom>
            <a:avLst/>
            <a:gdLst/>
            <a:ahLst/>
            <a:cxnLst/>
            <a:rect l="l" t="t" r="r" b="b"/>
            <a:pathLst>
              <a:path w="31750" h="49529">
                <a:moveTo>
                  <a:pt x="0" y="0"/>
                </a:moveTo>
                <a:lnTo>
                  <a:pt x="31276" y="49502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602215" y="2202707"/>
            <a:ext cx="640715" cy="305435"/>
          </a:xfrm>
          <a:custGeom>
            <a:avLst/>
            <a:gdLst/>
            <a:ahLst/>
            <a:cxnLst/>
            <a:rect l="l" t="t" r="r" b="b"/>
            <a:pathLst>
              <a:path w="640714" h="305435">
                <a:moveTo>
                  <a:pt x="640207" y="0"/>
                </a:moveTo>
                <a:lnTo>
                  <a:pt x="595376" y="43065"/>
                </a:lnTo>
                <a:lnTo>
                  <a:pt x="565327" y="88023"/>
                </a:lnTo>
                <a:lnTo>
                  <a:pt x="516445" y="133794"/>
                </a:lnTo>
                <a:lnTo>
                  <a:pt x="477164" y="160413"/>
                </a:lnTo>
                <a:lnTo>
                  <a:pt x="367601" y="182816"/>
                </a:lnTo>
                <a:lnTo>
                  <a:pt x="285661" y="174713"/>
                </a:lnTo>
                <a:lnTo>
                  <a:pt x="238010" y="186626"/>
                </a:lnTo>
                <a:lnTo>
                  <a:pt x="145872" y="222923"/>
                </a:lnTo>
                <a:lnTo>
                  <a:pt x="99250" y="275945"/>
                </a:lnTo>
                <a:lnTo>
                  <a:pt x="36626" y="304863"/>
                </a:lnTo>
                <a:lnTo>
                  <a:pt x="0" y="297014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602215" y="2202707"/>
            <a:ext cx="640715" cy="305435"/>
          </a:xfrm>
          <a:custGeom>
            <a:avLst/>
            <a:gdLst/>
            <a:ahLst/>
            <a:cxnLst/>
            <a:rect l="l" t="t" r="r" b="b"/>
            <a:pathLst>
              <a:path w="640714" h="305435">
                <a:moveTo>
                  <a:pt x="640207" y="0"/>
                </a:moveTo>
                <a:lnTo>
                  <a:pt x="595376" y="43065"/>
                </a:lnTo>
                <a:lnTo>
                  <a:pt x="565327" y="88023"/>
                </a:lnTo>
                <a:lnTo>
                  <a:pt x="516445" y="133794"/>
                </a:lnTo>
                <a:lnTo>
                  <a:pt x="477164" y="160413"/>
                </a:lnTo>
                <a:lnTo>
                  <a:pt x="367601" y="182816"/>
                </a:lnTo>
                <a:lnTo>
                  <a:pt x="285661" y="174713"/>
                </a:lnTo>
                <a:lnTo>
                  <a:pt x="238010" y="186626"/>
                </a:lnTo>
                <a:lnTo>
                  <a:pt x="145872" y="222923"/>
                </a:lnTo>
                <a:lnTo>
                  <a:pt x="99250" y="275945"/>
                </a:lnTo>
                <a:lnTo>
                  <a:pt x="36626" y="304863"/>
                </a:lnTo>
                <a:lnTo>
                  <a:pt x="0" y="297022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597806" y="4108525"/>
            <a:ext cx="45720" cy="29209"/>
          </a:xfrm>
          <a:custGeom>
            <a:avLst/>
            <a:gdLst/>
            <a:ahLst/>
            <a:cxnLst/>
            <a:rect l="l" t="t" r="r" b="b"/>
            <a:pathLst>
              <a:path w="45720" h="29210">
                <a:moveTo>
                  <a:pt x="0" y="28917"/>
                </a:moveTo>
                <a:lnTo>
                  <a:pt x="45237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597806" y="4108525"/>
            <a:ext cx="45720" cy="29209"/>
          </a:xfrm>
          <a:custGeom>
            <a:avLst/>
            <a:gdLst/>
            <a:ahLst/>
            <a:cxnLst/>
            <a:rect l="l" t="t" r="r" b="b"/>
            <a:pathLst>
              <a:path w="45720" h="29210">
                <a:moveTo>
                  <a:pt x="0" y="28917"/>
                </a:moveTo>
                <a:lnTo>
                  <a:pt x="45237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643040" y="3948031"/>
            <a:ext cx="248920" cy="160655"/>
          </a:xfrm>
          <a:custGeom>
            <a:avLst/>
            <a:gdLst/>
            <a:ahLst/>
            <a:cxnLst/>
            <a:rect l="l" t="t" r="r" b="b"/>
            <a:pathLst>
              <a:path w="248920" h="160654">
                <a:moveTo>
                  <a:pt x="0" y="160489"/>
                </a:moveTo>
                <a:lnTo>
                  <a:pt x="248539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643040" y="3948031"/>
            <a:ext cx="248920" cy="160655"/>
          </a:xfrm>
          <a:custGeom>
            <a:avLst/>
            <a:gdLst/>
            <a:ahLst/>
            <a:cxnLst/>
            <a:rect l="l" t="t" r="r" b="b"/>
            <a:pathLst>
              <a:path w="248920" h="160654">
                <a:moveTo>
                  <a:pt x="0" y="160489"/>
                </a:moveTo>
                <a:lnTo>
                  <a:pt x="248539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112466" y="2668592"/>
            <a:ext cx="190500" cy="274320"/>
          </a:xfrm>
          <a:custGeom>
            <a:avLst/>
            <a:gdLst/>
            <a:ahLst/>
            <a:cxnLst/>
            <a:rect l="l" t="t" r="r" b="b"/>
            <a:pathLst>
              <a:path w="190500" h="274319">
                <a:moveTo>
                  <a:pt x="190360" y="273850"/>
                </a:moveTo>
                <a:lnTo>
                  <a:pt x="0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112466" y="2668592"/>
            <a:ext cx="190500" cy="274320"/>
          </a:xfrm>
          <a:custGeom>
            <a:avLst/>
            <a:gdLst/>
            <a:ahLst/>
            <a:cxnLst/>
            <a:rect l="l" t="t" r="r" b="b"/>
            <a:pathLst>
              <a:path w="190500" h="274319">
                <a:moveTo>
                  <a:pt x="190360" y="273850"/>
                </a:moveTo>
                <a:lnTo>
                  <a:pt x="0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160715" y="3016091"/>
            <a:ext cx="352425" cy="513715"/>
          </a:xfrm>
          <a:custGeom>
            <a:avLst/>
            <a:gdLst/>
            <a:ahLst/>
            <a:cxnLst/>
            <a:rect l="l" t="t" r="r" b="b"/>
            <a:pathLst>
              <a:path w="352425" h="513714">
                <a:moveTo>
                  <a:pt x="0" y="0"/>
                </a:moveTo>
                <a:lnTo>
                  <a:pt x="59905" y="118262"/>
                </a:lnTo>
                <a:lnTo>
                  <a:pt x="73240" y="140335"/>
                </a:lnTo>
                <a:lnTo>
                  <a:pt x="352323" y="513486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160715" y="3016091"/>
            <a:ext cx="352425" cy="513715"/>
          </a:xfrm>
          <a:custGeom>
            <a:avLst/>
            <a:gdLst/>
            <a:ahLst/>
            <a:cxnLst/>
            <a:rect l="l" t="t" r="r" b="b"/>
            <a:pathLst>
              <a:path w="352425" h="513714">
                <a:moveTo>
                  <a:pt x="0" y="0"/>
                </a:moveTo>
                <a:lnTo>
                  <a:pt x="59905" y="118262"/>
                </a:lnTo>
                <a:lnTo>
                  <a:pt x="73240" y="140335"/>
                </a:lnTo>
                <a:lnTo>
                  <a:pt x="352323" y="513486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030847" y="3905633"/>
            <a:ext cx="574675" cy="393700"/>
          </a:xfrm>
          <a:custGeom>
            <a:avLst/>
            <a:gdLst/>
            <a:ahLst/>
            <a:cxnLst/>
            <a:rect l="l" t="t" r="r" b="b"/>
            <a:pathLst>
              <a:path w="574675" h="393700">
                <a:moveTo>
                  <a:pt x="574281" y="393166"/>
                </a:moveTo>
                <a:lnTo>
                  <a:pt x="437794" y="213055"/>
                </a:lnTo>
                <a:lnTo>
                  <a:pt x="404634" y="223545"/>
                </a:lnTo>
                <a:lnTo>
                  <a:pt x="398945" y="175768"/>
                </a:lnTo>
                <a:lnTo>
                  <a:pt x="269925" y="109181"/>
                </a:lnTo>
                <a:lnTo>
                  <a:pt x="247230" y="133426"/>
                </a:lnTo>
                <a:lnTo>
                  <a:pt x="205689" y="141262"/>
                </a:lnTo>
                <a:lnTo>
                  <a:pt x="168706" y="119456"/>
                </a:lnTo>
                <a:lnTo>
                  <a:pt x="156032" y="72199"/>
                </a:lnTo>
                <a:lnTo>
                  <a:pt x="0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030847" y="3905633"/>
            <a:ext cx="574675" cy="393700"/>
          </a:xfrm>
          <a:custGeom>
            <a:avLst/>
            <a:gdLst/>
            <a:ahLst/>
            <a:cxnLst/>
            <a:rect l="l" t="t" r="r" b="b"/>
            <a:pathLst>
              <a:path w="574675" h="393700">
                <a:moveTo>
                  <a:pt x="574281" y="393166"/>
                </a:moveTo>
                <a:lnTo>
                  <a:pt x="437794" y="213055"/>
                </a:lnTo>
                <a:lnTo>
                  <a:pt x="404634" y="223545"/>
                </a:lnTo>
                <a:lnTo>
                  <a:pt x="398945" y="175768"/>
                </a:lnTo>
                <a:lnTo>
                  <a:pt x="269925" y="109181"/>
                </a:lnTo>
                <a:lnTo>
                  <a:pt x="247230" y="133426"/>
                </a:lnTo>
                <a:lnTo>
                  <a:pt x="205689" y="141262"/>
                </a:lnTo>
                <a:lnTo>
                  <a:pt x="168706" y="119456"/>
                </a:lnTo>
                <a:lnTo>
                  <a:pt x="156032" y="72199"/>
                </a:lnTo>
                <a:lnTo>
                  <a:pt x="0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242423" y="2058009"/>
            <a:ext cx="24765" cy="144780"/>
          </a:xfrm>
          <a:custGeom>
            <a:avLst/>
            <a:gdLst/>
            <a:ahLst/>
            <a:cxnLst/>
            <a:rect l="l" t="t" r="r" b="b"/>
            <a:pathLst>
              <a:path w="24764" h="144780">
                <a:moveTo>
                  <a:pt x="5650" y="0"/>
                </a:moveTo>
                <a:lnTo>
                  <a:pt x="24485" y="25760"/>
                </a:lnTo>
                <a:lnTo>
                  <a:pt x="20497" y="65956"/>
                </a:lnTo>
                <a:lnTo>
                  <a:pt x="0" y="144696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242423" y="2058009"/>
            <a:ext cx="24765" cy="144780"/>
          </a:xfrm>
          <a:custGeom>
            <a:avLst/>
            <a:gdLst/>
            <a:ahLst/>
            <a:cxnLst/>
            <a:rect l="l" t="t" r="r" b="b"/>
            <a:pathLst>
              <a:path w="24764" h="144780">
                <a:moveTo>
                  <a:pt x="5650" y="0"/>
                </a:moveTo>
                <a:lnTo>
                  <a:pt x="24485" y="25760"/>
                </a:lnTo>
                <a:lnTo>
                  <a:pt x="20497" y="65956"/>
                </a:lnTo>
                <a:lnTo>
                  <a:pt x="0" y="144696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739774" y="2058009"/>
            <a:ext cx="140335" cy="495300"/>
          </a:xfrm>
          <a:custGeom>
            <a:avLst/>
            <a:gdLst/>
            <a:ahLst/>
            <a:cxnLst/>
            <a:rect l="l" t="t" r="r" b="b"/>
            <a:pathLst>
              <a:path w="140335" h="495300">
                <a:moveTo>
                  <a:pt x="140208" y="494794"/>
                </a:moveTo>
                <a:lnTo>
                  <a:pt x="100444" y="331320"/>
                </a:lnTo>
                <a:lnTo>
                  <a:pt x="0" y="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739774" y="2058009"/>
            <a:ext cx="140335" cy="495300"/>
          </a:xfrm>
          <a:custGeom>
            <a:avLst/>
            <a:gdLst/>
            <a:ahLst/>
            <a:cxnLst/>
            <a:rect l="l" t="t" r="r" b="b"/>
            <a:pathLst>
              <a:path w="140335" h="495300">
                <a:moveTo>
                  <a:pt x="140208" y="494794"/>
                </a:moveTo>
                <a:lnTo>
                  <a:pt x="100444" y="331320"/>
                </a:lnTo>
                <a:lnTo>
                  <a:pt x="0" y="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727352" y="4294552"/>
            <a:ext cx="69215" cy="10160"/>
          </a:xfrm>
          <a:custGeom>
            <a:avLst/>
            <a:gdLst/>
            <a:ahLst/>
            <a:cxnLst/>
            <a:rect l="l" t="t" r="r" b="b"/>
            <a:pathLst>
              <a:path w="69215" h="10160">
                <a:moveTo>
                  <a:pt x="69215" y="9715"/>
                </a:moveTo>
                <a:lnTo>
                  <a:pt x="33909" y="0"/>
                </a:lnTo>
                <a:lnTo>
                  <a:pt x="0" y="3441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727352" y="4294552"/>
            <a:ext cx="69215" cy="10160"/>
          </a:xfrm>
          <a:custGeom>
            <a:avLst/>
            <a:gdLst/>
            <a:ahLst/>
            <a:cxnLst/>
            <a:rect l="l" t="t" r="r" b="b"/>
            <a:pathLst>
              <a:path w="69215" h="10160">
                <a:moveTo>
                  <a:pt x="69215" y="9715"/>
                </a:moveTo>
                <a:lnTo>
                  <a:pt x="33909" y="0"/>
                </a:lnTo>
                <a:lnTo>
                  <a:pt x="0" y="3441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961324" y="3468429"/>
            <a:ext cx="896619" cy="437515"/>
          </a:xfrm>
          <a:custGeom>
            <a:avLst/>
            <a:gdLst/>
            <a:ahLst/>
            <a:cxnLst/>
            <a:rect l="l" t="t" r="r" b="b"/>
            <a:pathLst>
              <a:path w="896620" h="437514">
                <a:moveTo>
                  <a:pt x="876173" y="0"/>
                </a:moveTo>
                <a:lnTo>
                  <a:pt x="896607" y="74561"/>
                </a:lnTo>
                <a:lnTo>
                  <a:pt x="785329" y="117297"/>
                </a:lnTo>
                <a:lnTo>
                  <a:pt x="388124" y="261315"/>
                </a:lnTo>
                <a:lnTo>
                  <a:pt x="69519" y="437210"/>
                </a:lnTo>
                <a:lnTo>
                  <a:pt x="0" y="433298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961324" y="3468429"/>
            <a:ext cx="896619" cy="437515"/>
          </a:xfrm>
          <a:custGeom>
            <a:avLst/>
            <a:gdLst/>
            <a:ahLst/>
            <a:cxnLst/>
            <a:rect l="l" t="t" r="r" b="b"/>
            <a:pathLst>
              <a:path w="896620" h="437514">
                <a:moveTo>
                  <a:pt x="876173" y="0"/>
                </a:moveTo>
                <a:lnTo>
                  <a:pt x="896607" y="74561"/>
                </a:lnTo>
                <a:lnTo>
                  <a:pt x="785329" y="117297"/>
                </a:lnTo>
                <a:lnTo>
                  <a:pt x="388124" y="261315"/>
                </a:lnTo>
                <a:lnTo>
                  <a:pt x="69519" y="437210"/>
                </a:lnTo>
                <a:lnTo>
                  <a:pt x="0" y="433298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507760" y="2424717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4" h="6985">
                <a:moveTo>
                  <a:pt x="26720" y="0"/>
                </a:moveTo>
                <a:lnTo>
                  <a:pt x="0" y="6769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507760" y="2424717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4" h="6985">
                <a:moveTo>
                  <a:pt x="26720" y="0"/>
                </a:moveTo>
                <a:lnTo>
                  <a:pt x="0" y="6769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104774" y="3071865"/>
            <a:ext cx="885825" cy="996315"/>
          </a:xfrm>
          <a:custGeom>
            <a:avLst/>
            <a:gdLst/>
            <a:ahLst/>
            <a:cxnLst/>
            <a:rect l="l" t="t" r="r" b="b"/>
            <a:pathLst>
              <a:path w="885825" h="996314">
                <a:moveTo>
                  <a:pt x="648119" y="996200"/>
                </a:moveTo>
                <a:lnTo>
                  <a:pt x="807694" y="957453"/>
                </a:lnTo>
                <a:lnTo>
                  <a:pt x="869238" y="899020"/>
                </a:lnTo>
                <a:lnTo>
                  <a:pt x="885774" y="766787"/>
                </a:lnTo>
                <a:lnTo>
                  <a:pt x="862647" y="689571"/>
                </a:lnTo>
                <a:lnTo>
                  <a:pt x="618578" y="383768"/>
                </a:lnTo>
                <a:lnTo>
                  <a:pt x="265099" y="0"/>
                </a:lnTo>
                <a:lnTo>
                  <a:pt x="129184" y="84569"/>
                </a:lnTo>
                <a:lnTo>
                  <a:pt x="6273" y="160947"/>
                </a:lnTo>
                <a:lnTo>
                  <a:pt x="0" y="258152"/>
                </a:lnTo>
                <a:lnTo>
                  <a:pt x="295656" y="640016"/>
                </a:lnTo>
                <a:lnTo>
                  <a:pt x="487438" y="908443"/>
                </a:lnTo>
                <a:lnTo>
                  <a:pt x="648119" y="996200"/>
                </a:lnTo>
              </a:path>
            </a:pathLst>
          </a:custGeom>
          <a:ln w="22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104774" y="3071865"/>
            <a:ext cx="885825" cy="996315"/>
          </a:xfrm>
          <a:custGeom>
            <a:avLst/>
            <a:gdLst/>
            <a:ahLst/>
            <a:cxnLst/>
            <a:rect l="l" t="t" r="r" b="b"/>
            <a:pathLst>
              <a:path w="885825" h="996314">
                <a:moveTo>
                  <a:pt x="648119" y="996200"/>
                </a:moveTo>
                <a:lnTo>
                  <a:pt x="807694" y="957453"/>
                </a:lnTo>
                <a:lnTo>
                  <a:pt x="869238" y="899020"/>
                </a:lnTo>
                <a:lnTo>
                  <a:pt x="885774" y="766787"/>
                </a:lnTo>
                <a:lnTo>
                  <a:pt x="862647" y="689571"/>
                </a:lnTo>
                <a:lnTo>
                  <a:pt x="618578" y="383768"/>
                </a:lnTo>
                <a:lnTo>
                  <a:pt x="265099" y="0"/>
                </a:lnTo>
                <a:lnTo>
                  <a:pt x="129184" y="84569"/>
                </a:lnTo>
                <a:lnTo>
                  <a:pt x="6273" y="160947"/>
                </a:lnTo>
                <a:lnTo>
                  <a:pt x="0" y="258152"/>
                </a:lnTo>
                <a:lnTo>
                  <a:pt x="295656" y="640016"/>
                </a:lnTo>
                <a:lnTo>
                  <a:pt x="487438" y="908443"/>
                </a:lnTo>
                <a:lnTo>
                  <a:pt x="648119" y="996200"/>
                </a:lnTo>
              </a:path>
            </a:pathLst>
          </a:custGeom>
          <a:ln w="8928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483970" y="5717928"/>
            <a:ext cx="210820" cy="114935"/>
          </a:xfrm>
          <a:custGeom>
            <a:avLst/>
            <a:gdLst/>
            <a:ahLst/>
            <a:cxnLst/>
            <a:rect l="l" t="t" r="r" b="b"/>
            <a:pathLst>
              <a:path w="210820" h="114935">
                <a:moveTo>
                  <a:pt x="5541" y="114673"/>
                </a:moveTo>
                <a:lnTo>
                  <a:pt x="0" y="85483"/>
                </a:lnTo>
                <a:lnTo>
                  <a:pt x="3149" y="57200"/>
                </a:lnTo>
                <a:lnTo>
                  <a:pt x="14897" y="32143"/>
                </a:lnTo>
                <a:lnTo>
                  <a:pt x="43116" y="15620"/>
                </a:lnTo>
                <a:lnTo>
                  <a:pt x="128587" y="0"/>
                </a:lnTo>
                <a:lnTo>
                  <a:pt x="159143" y="2362"/>
                </a:lnTo>
                <a:lnTo>
                  <a:pt x="179565" y="17983"/>
                </a:lnTo>
                <a:lnTo>
                  <a:pt x="194462" y="44691"/>
                </a:lnTo>
                <a:lnTo>
                  <a:pt x="210688" y="114673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483976" y="5717931"/>
            <a:ext cx="210820" cy="114935"/>
          </a:xfrm>
          <a:custGeom>
            <a:avLst/>
            <a:gdLst/>
            <a:ahLst/>
            <a:cxnLst/>
            <a:rect l="l" t="t" r="r" b="b"/>
            <a:pathLst>
              <a:path w="210820" h="114935">
                <a:moveTo>
                  <a:pt x="5535" y="114670"/>
                </a:moveTo>
                <a:lnTo>
                  <a:pt x="0" y="85483"/>
                </a:lnTo>
                <a:lnTo>
                  <a:pt x="3136" y="57200"/>
                </a:lnTo>
                <a:lnTo>
                  <a:pt x="14884" y="32143"/>
                </a:lnTo>
                <a:lnTo>
                  <a:pt x="43116" y="15608"/>
                </a:lnTo>
                <a:lnTo>
                  <a:pt x="128587" y="0"/>
                </a:lnTo>
                <a:lnTo>
                  <a:pt x="159143" y="2362"/>
                </a:lnTo>
                <a:lnTo>
                  <a:pt x="179565" y="17970"/>
                </a:lnTo>
                <a:lnTo>
                  <a:pt x="194449" y="44691"/>
                </a:lnTo>
                <a:lnTo>
                  <a:pt x="210683" y="114670"/>
                </a:lnTo>
              </a:path>
            </a:pathLst>
          </a:custGeom>
          <a:ln w="17170">
            <a:solidFill>
              <a:srgbClr val="EEA9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597104" y="4486118"/>
            <a:ext cx="23495" cy="36830"/>
          </a:xfrm>
          <a:custGeom>
            <a:avLst/>
            <a:gdLst/>
            <a:ahLst/>
            <a:cxnLst/>
            <a:rect l="l" t="t" r="r" b="b"/>
            <a:pathLst>
              <a:path w="23495" h="36829">
                <a:moveTo>
                  <a:pt x="0" y="0"/>
                </a:moveTo>
                <a:lnTo>
                  <a:pt x="23317" y="36652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516076" y="5419214"/>
            <a:ext cx="200025" cy="72390"/>
          </a:xfrm>
          <a:custGeom>
            <a:avLst/>
            <a:gdLst/>
            <a:ahLst/>
            <a:cxnLst/>
            <a:rect l="l" t="t" r="r" b="b"/>
            <a:pathLst>
              <a:path w="200025" h="72389">
                <a:moveTo>
                  <a:pt x="199529" y="33616"/>
                </a:moveTo>
                <a:lnTo>
                  <a:pt x="16078" y="72199"/>
                </a:lnTo>
                <a:lnTo>
                  <a:pt x="0" y="0"/>
                </a:lnTo>
              </a:path>
            </a:pathLst>
          </a:custGeom>
          <a:ln w="15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824087" y="5435069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70">
                <a:moveTo>
                  <a:pt x="46037" y="0"/>
                </a:moveTo>
                <a:lnTo>
                  <a:pt x="0" y="13843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093499" y="2660011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4" h="58419">
                <a:moveTo>
                  <a:pt x="0" y="0"/>
                </a:moveTo>
                <a:lnTo>
                  <a:pt x="17945" y="58293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038438" y="4933473"/>
            <a:ext cx="123189" cy="78105"/>
          </a:xfrm>
          <a:custGeom>
            <a:avLst/>
            <a:gdLst/>
            <a:ahLst/>
            <a:cxnLst/>
            <a:rect l="l" t="t" r="r" b="b"/>
            <a:pathLst>
              <a:path w="123190" h="78104">
                <a:moveTo>
                  <a:pt x="0" y="78041"/>
                </a:moveTo>
                <a:lnTo>
                  <a:pt x="122720" y="0"/>
                </a:lnTo>
              </a:path>
            </a:pathLst>
          </a:custGeom>
          <a:ln w="15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596034" y="5625829"/>
            <a:ext cx="130175" cy="191135"/>
          </a:xfrm>
          <a:custGeom>
            <a:avLst/>
            <a:gdLst/>
            <a:ahLst/>
            <a:cxnLst/>
            <a:rect l="l" t="t" r="r" b="b"/>
            <a:pathLst>
              <a:path w="130175" h="191135">
                <a:moveTo>
                  <a:pt x="85153" y="0"/>
                </a:moveTo>
                <a:lnTo>
                  <a:pt x="18376" y="15125"/>
                </a:lnTo>
                <a:lnTo>
                  <a:pt x="0" y="37820"/>
                </a:lnTo>
                <a:lnTo>
                  <a:pt x="29425" y="156362"/>
                </a:lnTo>
                <a:lnTo>
                  <a:pt x="42087" y="190588"/>
                </a:lnTo>
                <a:lnTo>
                  <a:pt x="129984" y="171030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904113" y="2694858"/>
            <a:ext cx="24130" cy="79375"/>
          </a:xfrm>
          <a:custGeom>
            <a:avLst/>
            <a:gdLst/>
            <a:ahLst/>
            <a:cxnLst/>
            <a:rect l="l" t="t" r="r" b="b"/>
            <a:pathLst>
              <a:path w="24129" h="79375">
                <a:moveTo>
                  <a:pt x="23660" y="79070"/>
                </a:moveTo>
                <a:lnTo>
                  <a:pt x="5499" y="20256"/>
                </a:lnTo>
                <a:lnTo>
                  <a:pt x="0" y="0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589670" y="2522267"/>
            <a:ext cx="196850" cy="611505"/>
          </a:xfrm>
          <a:custGeom>
            <a:avLst/>
            <a:gdLst/>
            <a:ahLst/>
            <a:cxnLst/>
            <a:rect l="l" t="t" r="r" b="b"/>
            <a:pathLst>
              <a:path w="196850" h="611505">
                <a:moveTo>
                  <a:pt x="95910" y="610908"/>
                </a:moveTo>
                <a:lnTo>
                  <a:pt x="196354" y="560578"/>
                </a:lnTo>
                <a:lnTo>
                  <a:pt x="69380" y="209321"/>
                </a:lnTo>
                <a:lnTo>
                  <a:pt x="58089" y="123494"/>
                </a:lnTo>
                <a:lnTo>
                  <a:pt x="54571" y="96913"/>
                </a:lnTo>
                <a:lnTo>
                  <a:pt x="26962" y="48514"/>
                </a:lnTo>
                <a:lnTo>
                  <a:pt x="0" y="0"/>
                </a:lnTo>
              </a:path>
            </a:pathLst>
          </a:custGeom>
          <a:ln w="15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049982" y="2736984"/>
            <a:ext cx="13970" cy="49530"/>
          </a:xfrm>
          <a:custGeom>
            <a:avLst/>
            <a:gdLst/>
            <a:ahLst/>
            <a:cxnLst/>
            <a:rect l="l" t="t" r="r" b="b"/>
            <a:pathLst>
              <a:path w="13970" h="49530">
                <a:moveTo>
                  <a:pt x="0" y="0"/>
                </a:moveTo>
                <a:lnTo>
                  <a:pt x="13893" y="48958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522784" y="5523099"/>
            <a:ext cx="133350" cy="20320"/>
          </a:xfrm>
          <a:custGeom>
            <a:avLst/>
            <a:gdLst/>
            <a:ahLst/>
            <a:cxnLst/>
            <a:rect l="l" t="t" r="r" b="b"/>
            <a:pathLst>
              <a:path w="133350" h="20320">
                <a:moveTo>
                  <a:pt x="0" y="20256"/>
                </a:moveTo>
                <a:lnTo>
                  <a:pt x="40005" y="11049"/>
                </a:lnTo>
                <a:lnTo>
                  <a:pt x="132918" y="0"/>
                </a:lnTo>
              </a:path>
            </a:pathLst>
          </a:custGeom>
          <a:ln w="15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879240" y="2703014"/>
            <a:ext cx="24130" cy="78740"/>
          </a:xfrm>
          <a:custGeom>
            <a:avLst/>
            <a:gdLst/>
            <a:ahLst/>
            <a:cxnLst/>
            <a:rect l="l" t="t" r="r" b="b"/>
            <a:pathLst>
              <a:path w="24129" h="78739">
                <a:moveTo>
                  <a:pt x="24117" y="78346"/>
                </a:moveTo>
                <a:lnTo>
                  <a:pt x="6007" y="19430"/>
                </a:lnTo>
                <a:lnTo>
                  <a:pt x="0" y="0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090759" y="5386806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10" h="14604">
                <a:moveTo>
                  <a:pt x="66776" y="0"/>
                </a:moveTo>
                <a:lnTo>
                  <a:pt x="0" y="14566"/>
                </a:lnTo>
              </a:path>
            </a:pathLst>
          </a:custGeom>
          <a:ln w="15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129980" y="5815639"/>
            <a:ext cx="61594" cy="17145"/>
          </a:xfrm>
          <a:custGeom>
            <a:avLst/>
            <a:gdLst/>
            <a:ahLst/>
            <a:cxnLst/>
            <a:rect l="l" t="t" r="r" b="b"/>
            <a:pathLst>
              <a:path w="61595" h="17145">
                <a:moveTo>
                  <a:pt x="0" y="13525"/>
                </a:moveTo>
                <a:lnTo>
                  <a:pt x="51752" y="0"/>
                </a:lnTo>
                <a:lnTo>
                  <a:pt x="60185" y="12318"/>
                </a:lnTo>
                <a:lnTo>
                  <a:pt x="61251" y="16962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128590" y="2713158"/>
            <a:ext cx="15875" cy="48895"/>
          </a:xfrm>
          <a:custGeom>
            <a:avLst/>
            <a:gdLst/>
            <a:ahLst/>
            <a:cxnLst/>
            <a:rect l="l" t="t" r="r" b="b"/>
            <a:pathLst>
              <a:path w="15875" h="48894">
                <a:moveTo>
                  <a:pt x="0" y="0"/>
                </a:moveTo>
                <a:lnTo>
                  <a:pt x="15265" y="48882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679606" y="2996076"/>
            <a:ext cx="81915" cy="302895"/>
          </a:xfrm>
          <a:custGeom>
            <a:avLst/>
            <a:gdLst/>
            <a:ahLst/>
            <a:cxnLst/>
            <a:rect l="l" t="t" r="r" b="b"/>
            <a:pathLst>
              <a:path w="81914" h="302895">
                <a:moveTo>
                  <a:pt x="81343" y="302844"/>
                </a:moveTo>
                <a:lnTo>
                  <a:pt x="0" y="46786"/>
                </a:lnTo>
                <a:lnTo>
                  <a:pt x="44246" y="0"/>
                </a:lnTo>
              </a:path>
            </a:pathLst>
          </a:custGeom>
          <a:ln w="15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008662" y="2749409"/>
            <a:ext cx="13970" cy="48895"/>
          </a:xfrm>
          <a:custGeom>
            <a:avLst/>
            <a:gdLst/>
            <a:ahLst/>
            <a:cxnLst/>
            <a:rect l="l" t="t" r="r" b="b"/>
            <a:pathLst>
              <a:path w="13970" h="48894">
                <a:moveTo>
                  <a:pt x="0" y="0"/>
                </a:moveTo>
                <a:lnTo>
                  <a:pt x="13868" y="48691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069782" y="2730919"/>
            <a:ext cx="14604" cy="49530"/>
          </a:xfrm>
          <a:custGeom>
            <a:avLst/>
            <a:gdLst/>
            <a:ahLst/>
            <a:cxnLst/>
            <a:rect l="l" t="t" r="r" b="b"/>
            <a:pathLst>
              <a:path w="14604" h="49530">
                <a:moveTo>
                  <a:pt x="0" y="0"/>
                </a:moveTo>
                <a:lnTo>
                  <a:pt x="14084" y="49022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475431" y="3080748"/>
            <a:ext cx="460375" cy="367030"/>
          </a:xfrm>
          <a:custGeom>
            <a:avLst/>
            <a:gdLst/>
            <a:ahLst/>
            <a:cxnLst/>
            <a:rect l="l" t="t" r="r" b="b"/>
            <a:pathLst>
              <a:path w="460375" h="367029">
                <a:moveTo>
                  <a:pt x="460260" y="212382"/>
                </a:moveTo>
                <a:lnTo>
                  <a:pt x="280377" y="366699"/>
                </a:lnTo>
                <a:lnTo>
                  <a:pt x="0" y="0"/>
                </a:lnTo>
              </a:path>
            </a:pathLst>
          </a:custGeom>
          <a:ln w="15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238450" y="2084172"/>
            <a:ext cx="409575" cy="385445"/>
          </a:xfrm>
          <a:custGeom>
            <a:avLst/>
            <a:gdLst/>
            <a:ahLst/>
            <a:cxnLst/>
            <a:rect l="l" t="t" r="r" b="b"/>
            <a:pathLst>
              <a:path w="409575" h="385444">
                <a:moveTo>
                  <a:pt x="409232" y="0"/>
                </a:moveTo>
                <a:lnTo>
                  <a:pt x="277634" y="75196"/>
                </a:lnTo>
                <a:lnTo>
                  <a:pt x="164198" y="173482"/>
                </a:lnTo>
                <a:lnTo>
                  <a:pt x="97929" y="244068"/>
                </a:lnTo>
                <a:lnTo>
                  <a:pt x="45580" y="313042"/>
                </a:lnTo>
                <a:lnTo>
                  <a:pt x="19672" y="351675"/>
                </a:lnTo>
                <a:lnTo>
                  <a:pt x="0" y="384924"/>
                </a:lnTo>
              </a:path>
            </a:pathLst>
          </a:custGeom>
          <a:ln w="15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339040" y="2586259"/>
            <a:ext cx="15875" cy="59055"/>
          </a:xfrm>
          <a:custGeom>
            <a:avLst/>
            <a:gdLst/>
            <a:ahLst/>
            <a:cxnLst/>
            <a:rect l="l" t="t" r="r" b="b"/>
            <a:pathLst>
              <a:path w="15875" h="59055">
                <a:moveTo>
                  <a:pt x="0" y="0"/>
                </a:moveTo>
                <a:lnTo>
                  <a:pt x="15798" y="58940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961099" y="2763838"/>
            <a:ext cx="12065" cy="48260"/>
          </a:xfrm>
          <a:custGeom>
            <a:avLst/>
            <a:gdLst/>
            <a:ahLst/>
            <a:cxnLst/>
            <a:rect l="l" t="t" r="r" b="b"/>
            <a:pathLst>
              <a:path w="12064" h="48260">
                <a:moveTo>
                  <a:pt x="0" y="0"/>
                </a:moveTo>
                <a:lnTo>
                  <a:pt x="11772" y="47777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8604536" y="4971994"/>
            <a:ext cx="50165" cy="31750"/>
          </a:xfrm>
          <a:custGeom>
            <a:avLst/>
            <a:gdLst/>
            <a:ahLst/>
            <a:cxnLst/>
            <a:rect l="l" t="t" r="r" b="b"/>
            <a:pathLst>
              <a:path w="50165" h="31750">
                <a:moveTo>
                  <a:pt x="0" y="31368"/>
                </a:moveTo>
                <a:lnTo>
                  <a:pt x="49745" y="0"/>
                </a:lnTo>
              </a:path>
            </a:pathLst>
          </a:custGeom>
          <a:ln w="5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674192" y="3011584"/>
            <a:ext cx="310515" cy="315595"/>
          </a:xfrm>
          <a:custGeom>
            <a:avLst/>
            <a:gdLst/>
            <a:ahLst/>
            <a:cxnLst/>
            <a:rect l="l" t="t" r="r" b="b"/>
            <a:pathLst>
              <a:path w="310514" h="315595">
                <a:moveTo>
                  <a:pt x="309905" y="315379"/>
                </a:moveTo>
                <a:lnTo>
                  <a:pt x="117855" y="95834"/>
                </a:lnTo>
                <a:lnTo>
                  <a:pt x="81940" y="60020"/>
                </a:lnTo>
                <a:lnTo>
                  <a:pt x="38798" y="17030"/>
                </a:lnTo>
                <a:lnTo>
                  <a:pt x="0" y="0"/>
                </a:lnTo>
              </a:path>
            </a:pathLst>
          </a:custGeom>
          <a:ln w="604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760950" y="3298920"/>
            <a:ext cx="76835" cy="169545"/>
          </a:xfrm>
          <a:custGeom>
            <a:avLst/>
            <a:gdLst/>
            <a:ahLst/>
            <a:cxnLst/>
            <a:rect l="l" t="t" r="r" b="b"/>
            <a:pathLst>
              <a:path w="76835" h="169545">
                <a:moveTo>
                  <a:pt x="0" y="0"/>
                </a:moveTo>
                <a:lnTo>
                  <a:pt x="32499" y="39954"/>
                </a:lnTo>
                <a:lnTo>
                  <a:pt x="76593" y="169506"/>
                </a:lnTo>
              </a:path>
            </a:pathLst>
          </a:custGeom>
          <a:ln w="32969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227413" y="5806733"/>
            <a:ext cx="5715" cy="26034"/>
          </a:xfrm>
          <a:custGeom>
            <a:avLst/>
            <a:gdLst/>
            <a:ahLst/>
            <a:cxnLst/>
            <a:rect l="l" t="t" r="r" b="b"/>
            <a:pathLst>
              <a:path w="5714" h="26035">
                <a:moveTo>
                  <a:pt x="0" y="0"/>
                </a:moveTo>
                <a:lnTo>
                  <a:pt x="5408" y="25868"/>
                </a:lnTo>
              </a:path>
            </a:pathLst>
          </a:custGeom>
          <a:ln w="32969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486636" y="2252766"/>
            <a:ext cx="377825" cy="116839"/>
          </a:xfrm>
          <a:custGeom>
            <a:avLst/>
            <a:gdLst/>
            <a:ahLst/>
            <a:cxnLst/>
            <a:rect l="l" t="t" r="r" b="b"/>
            <a:pathLst>
              <a:path w="377825" h="116839">
                <a:moveTo>
                  <a:pt x="0" y="116763"/>
                </a:moveTo>
                <a:lnTo>
                  <a:pt x="334479" y="0"/>
                </a:lnTo>
                <a:lnTo>
                  <a:pt x="377215" y="0"/>
                </a:lnTo>
              </a:path>
            </a:pathLst>
          </a:custGeom>
          <a:ln w="32969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8157884" y="2837543"/>
            <a:ext cx="100330" cy="165100"/>
          </a:xfrm>
          <a:custGeom>
            <a:avLst/>
            <a:gdLst/>
            <a:ahLst/>
            <a:cxnLst/>
            <a:rect l="l" t="t" r="r" b="b"/>
            <a:pathLst>
              <a:path w="100329" h="165100">
                <a:moveTo>
                  <a:pt x="0" y="0"/>
                </a:moveTo>
                <a:lnTo>
                  <a:pt x="99834" y="164757"/>
                </a:lnTo>
              </a:path>
            </a:pathLst>
          </a:custGeom>
          <a:ln w="32969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056730" y="4206613"/>
            <a:ext cx="396875" cy="588645"/>
          </a:xfrm>
          <a:custGeom>
            <a:avLst/>
            <a:gdLst/>
            <a:ahLst/>
            <a:cxnLst/>
            <a:rect l="l" t="t" r="r" b="b"/>
            <a:pathLst>
              <a:path w="396875" h="588645">
                <a:moveTo>
                  <a:pt x="396481" y="0"/>
                </a:moveTo>
                <a:lnTo>
                  <a:pt x="0" y="588391"/>
                </a:lnTo>
              </a:path>
            </a:pathLst>
          </a:custGeom>
          <a:ln w="32969">
            <a:solidFill>
              <a:srgbClr val="DDD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753827" y="5139645"/>
            <a:ext cx="229235" cy="646430"/>
          </a:xfrm>
          <a:custGeom>
            <a:avLst/>
            <a:gdLst/>
            <a:ahLst/>
            <a:cxnLst/>
            <a:rect l="l" t="t" r="r" b="b"/>
            <a:pathLst>
              <a:path w="229235" h="646429">
                <a:moveTo>
                  <a:pt x="229006" y="646112"/>
                </a:moveTo>
                <a:lnTo>
                  <a:pt x="214439" y="600684"/>
                </a:lnTo>
                <a:lnTo>
                  <a:pt x="116293" y="295427"/>
                </a:lnTo>
                <a:lnTo>
                  <a:pt x="93065" y="223227"/>
                </a:lnTo>
                <a:lnTo>
                  <a:pt x="44907" y="65633"/>
                </a:lnTo>
                <a:lnTo>
                  <a:pt x="30975" y="39636"/>
                </a:lnTo>
                <a:lnTo>
                  <a:pt x="0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642905" y="2539602"/>
            <a:ext cx="1073785" cy="321945"/>
          </a:xfrm>
          <a:custGeom>
            <a:avLst/>
            <a:gdLst/>
            <a:ahLst/>
            <a:cxnLst/>
            <a:rect l="l" t="t" r="r" b="b"/>
            <a:pathLst>
              <a:path w="1073785" h="321944">
                <a:moveTo>
                  <a:pt x="0" y="321868"/>
                </a:moveTo>
                <a:lnTo>
                  <a:pt x="260451" y="241757"/>
                </a:lnTo>
                <a:lnTo>
                  <a:pt x="284873" y="234327"/>
                </a:lnTo>
                <a:lnTo>
                  <a:pt x="318198" y="224231"/>
                </a:lnTo>
                <a:lnTo>
                  <a:pt x="365760" y="209803"/>
                </a:lnTo>
                <a:lnTo>
                  <a:pt x="407073" y="197383"/>
                </a:lnTo>
                <a:lnTo>
                  <a:pt x="426872" y="191312"/>
                </a:lnTo>
                <a:lnTo>
                  <a:pt x="468541" y="178701"/>
                </a:lnTo>
                <a:lnTo>
                  <a:pt x="485686" y="173558"/>
                </a:lnTo>
                <a:lnTo>
                  <a:pt x="664718" y="119367"/>
                </a:lnTo>
                <a:lnTo>
                  <a:pt x="711936" y="105600"/>
                </a:lnTo>
                <a:lnTo>
                  <a:pt x="1073416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307626" y="2658967"/>
            <a:ext cx="126364" cy="424180"/>
          </a:xfrm>
          <a:custGeom>
            <a:avLst/>
            <a:gdLst/>
            <a:ahLst/>
            <a:cxnLst/>
            <a:rect l="l" t="t" r="r" b="b"/>
            <a:pathLst>
              <a:path w="126364" h="424180">
                <a:moveTo>
                  <a:pt x="0" y="0"/>
                </a:moveTo>
                <a:lnTo>
                  <a:pt x="125882" y="424091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424156" y="3832772"/>
            <a:ext cx="502284" cy="331470"/>
          </a:xfrm>
          <a:custGeom>
            <a:avLst/>
            <a:gdLst/>
            <a:ahLst/>
            <a:cxnLst/>
            <a:rect l="l" t="t" r="r" b="b"/>
            <a:pathLst>
              <a:path w="502284" h="331470">
                <a:moveTo>
                  <a:pt x="502005" y="0"/>
                </a:moveTo>
                <a:lnTo>
                  <a:pt x="60553" y="288277"/>
                </a:lnTo>
                <a:lnTo>
                  <a:pt x="42151" y="301561"/>
                </a:lnTo>
                <a:lnTo>
                  <a:pt x="0" y="330885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123766" y="2245042"/>
            <a:ext cx="20320" cy="34290"/>
          </a:xfrm>
          <a:custGeom>
            <a:avLst/>
            <a:gdLst/>
            <a:ahLst/>
            <a:cxnLst/>
            <a:rect l="l" t="t" r="r" b="b"/>
            <a:pathLst>
              <a:path w="20320" h="34289">
                <a:moveTo>
                  <a:pt x="0" y="0"/>
                </a:moveTo>
                <a:lnTo>
                  <a:pt x="20233" y="34186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7991764" y="3176207"/>
            <a:ext cx="1152525" cy="1830070"/>
          </a:xfrm>
          <a:custGeom>
            <a:avLst/>
            <a:gdLst/>
            <a:ahLst/>
            <a:cxnLst/>
            <a:rect l="l" t="t" r="r" b="b"/>
            <a:pathLst>
              <a:path w="1152525" h="1830070">
                <a:moveTo>
                  <a:pt x="1152235" y="1829585"/>
                </a:moveTo>
                <a:lnTo>
                  <a:pt x="764578" y="1213345"/>
                </a:lnTo>
                <a:lnTo>
                  <a:pt x="605993" y="961237"/>
                </a:lnTo>
                <a:lnTo>
                  <a:pt x="0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647683" y="2058009"/>
            <a:ext cx="40640" cy="26670"/>
          </a:xfrm>
          <a:custGeom>
            <a:avLst/>
            <a:gdLst/>
            <a:ahLst/>
            <a:cxnLst/>
            <a:rect l="l" t="t" r="r" b="b"/>
            <a:pathLst>
              <a:path w="40640" h="26669">
                <a:moveTo>
                  <a:pt x="0" y="26163"/>
                </a:moveTo>
                <a:lnTo>
                  <a:pt x="40128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743866" y="3550582"/>
            <a:ext cx="777875" cy="633730"/>
          </a:xfrm>
          <a:custGeom>
            <a:avLst/>
            <a:gdLst/>
            <a:ahLst/>
            <a:cxnLst/>
            <a:rect l="l" t="t" r="r" b="b"/>
            <a:pathLst>
              <a:path w="777875" h="633729">
                <a:moveTo>
                  <a:pt x="777341" y="0"/>
                </a:moveTo>
                <a:lnTo>
                  <a:pt x="9969" y="610717"/>
                </a:lnTo>
                <a:lnTo>
                  <a:pt x="0" y="633412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189951" y="5404966"/>
            <a:ext cx="99695" cy="427990"/>
          </a:xfrm>
          <a:custGeom>
            <a:avLst/>
            <a:gdLst/>
            <a:ahLst/>
            <a:cxnLst/>
            <a:rect l="l" t="t" r="r" b="b"/>
            <a:pathLst>
              <a:path w="99695" h="427989">
                <a:moveTo>
                  <a:pt x="0" y="0"/>
                </a:moveTo>
                <a:lnTo>
                  <a:pt x="99128" y="427635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8157884" y="2410772"/>
            <a:ext cx="697865" cy="427355"/>
          </a:xfrm>
          <a:custGeom>
            <a:avLst/>
            <a:gdLst/>
            <a:ahLst/>
            <a:cxnLst/>
            <a:rect l="l" t="t" r="r" b="b"/>
            <a:pathLst>
              <a:path w="697865" h="427355">
                <a:moveTo>
                  <a:pt x="0" y="426770"/>
                </a:moveTo>
                <a:lnTo>
                  <a:pt x="358063" y="204889"/>
                </a:lnTo>
                <a:lnTo>
                  <a:pt x="697699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991761" y="3002302"/>
            <a:ext cx="266065" cy="173990"/>
          </a:xfrm>
          <a:custGeom>
            <a:avLst/>
            <a:gdLst/>
            <a:ahLst/>
            <a:cxnLst/>
            <a:rect l="l" t="t" r="r" b="b"/>
            <a:pathLst>
              <a:path w="266065" h="173989">
                <a:moveTo>
                  <a:pt x="0" y="173901"/>
                </a:moveTo>
                <a:lnTo>
                  <a:pt x="265950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926162" y="3832767"/>
            <a:ext cx="927735" cy="1458595"/>
          </a:xfrm>
          <a:custGeom>
            <a:avLst/>
            <a:gdLst/>
            <a:ahLst/>
            <a:cxnLst/>
            <a:rect l="l" t="t" r="r" b="b"/>
            <a:pathLst>
              <a:path w="927734" h="1458595">
                <a:moveTo>
                  <a:pt x="927404" y="1458150"/>
                </a:moveTo>
                <a:lnTo>
                  <a:pt x="728116" y="1139228"/>
                </a:lnTo>
                <a:lnTo>
                  <a:pt x="492290" y="761822"/>
                </a:lnTo>
                <a:lnTo>
                  <a:pt x="39814" y="61633"/>
                </a:lnTo>
                <a:lnTo>
                  <a:pt x="0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8855578" y="2245045"/>
            <a:ext cx="268605" cy="165735"/>
          </a:xfrm>
          <a:custGeom>
            <a:avLst/>
            <a:gdLst/>
            <a:ahLst/>
            <a:cxnLst/>
            <a:rect l="l" t="t" r="r" b="b"/>
            <a:pathLst>
              <a:path w="268604" h="165735">
                <a:moveTo>
                  <a:pt x="0" y="165722"/>
                </a:moveTo>
                <a:lnTo>
                  <a:pt x="268185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8257715" y="3002299"/>
            <a:ext cx="523240" cy="664845"/>
          </a:xfrm>
          <a:custGeom>
            <a:avLst/>
            <a:gdLst/>
            <a:ahLst/>
            <a:cxnLst/>
            <a:rect l="l" t="t" r="r" b="b"/>
            <a:pathLst>
              <a:path w="523240" h="664845">
                <a:moveTo>
                  <a:pt x="0" y="0"/>
                </a:moveTo>
                <a:lnTo>
                  <a:pt x="265074" y="300570"/>
                </a:lnTo>
                <a:lnTo>
                  <a:pt x="522719" y="664375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8647683" y="2084172"/>
            <a:ext cx="496570" cy="800735"/>
          </a:xfrm>
          <a:custGeom>
            <a:avLst/>
            <a:gdLst/>
            <a:ahLst/>
            <a:cxnLst/>
            <a:rect l="l" t="t" r="r" b="b"/>
            <a:pathLst>
              <a:path w="496570" h="800735">
                <a:moveTo>
                  <a:pt x="0" y="0"/>
                </a:moveTo>
                <a:lnTo>
                  <a:pt x="207899" y="326593"/>
                </a:lnTo>
                <a:lnTo>
                  <a:pt x="496316" y="800495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8780433" y="3666669"/>
            <a:ext cx="363855" cy="592455"/>
          </a:xfrm>
          <a:custGeom>
            <a:avLst/>
            <a:gdLst/>
            <a:ahLst/>
            <a:cxnLst/>
            <a:rect l="l" t="t" r="r" b="b"/>
            <a:pathLst>
              <a:path w="363854" h="592454">
                <a:moveTo>
                  <a:pt x="0" y="0"/>
                </a:moveTo>
                <a:lnTo>
                  <a:pt x="155155" y="256540"/>
                </a:lnTo>
                <a:lnTo>
                  <a:pt x="311886" y="505599"/>
                </a:lnTo>
                <a:lnTo>
                  <a:pt x="363566" y="592426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8780433" y="3446026"/>
            <a:ext cx="363855" cy="220979"/>
          </a:xfrm>
          <a:custGeom>
            <a:avLst/>
            <a:gdLst/>
            <a:ahLst/>
            <a:cxnLst/>
            <a:rect l="l" t="t" r="r" b="b"/>
            <a:pathLst>
              <a:path w="363854" h="220979">
                <a:moveTo>
                  <a:pt x="0" y="220642"/>
                </a:moveTo>
                <a:lnTo>
                  <a:pt x="239344" y="76383"/>
                </a:lnTo>
                <a:lnTo>
                  <a:pt x="279717" y="51757"/>
                </a:lnTo>
                <a:lnTo>
                  <a:pt x="363566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6426719" y="2058009"/>
            <a:ext cx="469900" cy="458470"/>
          </a:xfrm>
          <a:custGeom>
            <a:avLst/>
            <a:gdLst/>
            <a:ahLst/>
            <a:cxnLst/>
            <a:rect l="l" t="t" r="r" b="b"/>
            <a:pathLst>
              <a:path w="469900" h="458469">
                <a:moveTo>
                  <a:pt x="469533" y="0"/>
                </a:moveTo>
                <a:lnTo>
                  <a:pt x="0" y="136005"/>
                </a:lnTo>
                <a:lnTo>
                  <a:pt x="59918" y="311519"/>
                </a:lnTo>
                <a:lnTo>
                  <a:pt x="110363" y="458242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7358289" y="2209949"/>
            <a:ext cx="231775" cy="312420"/>
          </a:xfrm>
          <a:custGeom>
            <a:avLst/>
            <a:gdLst/>
            <a:ahLst/>
            <a:cxnLst/>
            <a:rect l="l" t="t" r="r" b="b"/>
            <a:pathLst>
              <a:path w="231775" h="312419">
                <a:moveTo>
                  <a:pt x="231381" y="312318"/>
                </a:moveTo>
                <a:lnTo>
                  <a:pt x="0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8418452" y="4172272"/>
            <a:ext cx="674370" cy="422909"/>
          </a:xfrm>
          <a:custGeom>
            <a:avLst/>
            <a:gdLst/>
            <a:ahLst/>
            <a:cxnLst/>
            <a:rect l="l" t="t" r="r" b="b"/>
            <a:pathLst>
              <a:path w="674370" h="422910">
                <a:moveTo>
                  <a:pt x="673925" y="0"/>
                </a:moveTo>
                <a:lnTo>
                  <a:pt x="337946" y="217284"/>
                </a:lnTo>
                <a:lnTo>
                  <a:pt x="178650" y="313842"/>
                </a:lnTo>
                <a:lnTo>
                  <a:pt x="0" y="422313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602215" y="2927421"/>
            <a:ext cx="1078230" cy="318135"/>
          </a:xfrm>
          <a:custGeom>
            <a:avLst/>
            <a:gdLst/>
            <a:ahLst/>
            <a:cxnLst/>
            <a:rect l="l" t="t" r="r" b="b"/>
            <a:pathLst>
              <a:path w="1078229" h="318135">
                <a:moveTo>
                  <a:pt x="1078005" y="0"/>
                </a:moveTo>
                <a:lnTo>
                  <a:pt x="0" y="317576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6353727" y="5742187"/>
            <a:ext cx="86360" cy="90805"/>
          </a:xfrm>
          <a:custGeom>
            <a:avLst/>
            <a:gdLst/>
            <a:ahLst/>
            <a:cxnLst/>
            <a:rect l="l" t="t" r="r" b="b"/>
            <a:pathLst>
              <a:path w="86360" h="90804">
                <a:moveTo>
                  <a:pt x="85763" y="90415"/>
                </a:moveTo>
                <a:lnTo>
                  <a:pt x="0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982836" y="5785760"/>
            <a:ext cx="5080" cy="46990"/>
          </a:xfrm>
          <a:custGeom>
            <a:avLst/>
            <a:gdLst/>
            <a:ahLst/>
            <a:cxnLst/>
            <a:rect l="l" t="t" r="r" b="b"/>
            <a:pathLst>
              <a:path w="5079" h="46989">
                <a:moveTo>
                  <a:pt x="181" y="46841"/>
                </a:moveTo>
                <a:lnTo>
                  <a:pt x="4775" y="29857"/>
                </a:lnTo>
                <a:lnTo>
                  <a:pt x="0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947778" y="3582506"/>
            <a:ext cx="2231390" cy="1490980"/>
          </a:xfrm>
          <a:custGeom>
            <a:avLst/>
            <a:gdLst/>
            <a:ahLst/>
            <a:cxnLst/>
            <a:rect l="l" t="t" r="r" b="b"/>
            <a:pathLst>
              <a:path w="2231390" h="1490979">
                <a:moveTo>
                  <a:pt x="0" y="1490446"/>
                </a:moveTo>
                <a:lnTo>
                  <a:pt x="47574" y="1488160"/>
                </a:lnTo>
                <a:lnTo>
                  <a:pt x="594537" y="1360944"/>
                </a:lnTo>
                <a:lnTo>
                  <a:pt x="651789" y="1346022"/>
                </a:lnTo>
                <a:lnTo>
                  <a:pt x="702449" y="1303629"/>
                </a:lnTo>
                <a:lnTo>
                  <a:pt x="743089" y="1238313"/>
                </a:lnTo>
                <a:lnTo>
                  <a:pt x="983665" y="1031290"/>
                </a:lnTo>
                <a:lnTo>
                  <a:pt x="1083716" y="946213"/>
                </a:lnTo>
                <a:lnTo>
                  <a:pt x="1862708" y="307035"/>
                </a:lnTo>
                <a:lnTo>
                  <a:pt x="2199335" y="28816"/>
                </a:lnTo>
                <a:lnTo>
                  <a:pt x="2231174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982834" y="5785760"/>
            <a:ext cx="33655" cy="46990"/>
          </a:xfrm>
          <a:custGeom>
            <a:avLst/>
            <a:gdLst/>
            <a:ahLst/>
            <a:cxnLst/>
            <a:rect l="l" t="t" r="r" b="b"/>
            <a:pathLst>
              <a:path w="33654" h="46989">
                <a:moveTo>
                  <a:pt x="33514" y="46841"/>
                </a:moveTo>
                <a:lnTo>
                  <a:pt x="25298" y="39941"/>
                </a:lnTo>
                <a:lnTo>
                  <a:pt x="14274" y="25806"/>
                </a:lnTo>
                <a:lnTo>
                  <a:pt x="0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571995" y="2027789"/>
            <a:ext cx="5601538" cy="3835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9014833" y="2058009"/>
            <a:ext cx="109220" cy="187325"/>
          </a:xfrm>
          <a:custGeom>
            <a:avLst/>
            <a:gdLst/>
            <a:ahLst/>
            <a:cxnLst/>
            <a:rect l="l" t="t" r="r" b="b"/>
            <a:pathLst>
              <a:path w="109220" h="187325">
                <a:moveTo>
                  <a:pt x="108932" y="187032"/>
                </a:moveTo>
                <a:lnTo>
                  <a:pt x="0" y="0"/>
                </a:lnTo>
              </a:path>
            </a:pathLst>
          </a:custGeom>
          <a:ln w="32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803150" y="3747908"/>
            <a:ext cx="137365" cy="1373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6503702" y="3532852"/>
            <a:ext cx="109892" cy="109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8059445" y="574719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428" y="0"/>
                </a:lnTo>
              </a:path>
            </a:pathLst>
          </a:custGeom>
          <a:ln w="34340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8073187" y="574890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428" y="0"/>
                </a:lnTo>
              </a:path>
            </a:pathLst>
          </a:custGeom>
          <a:ln w="37769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8086928" y="575062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428" y="0"/>
                </a:lnTo>
              </a:path>
            </a:pathLst>
          </a:custGeom>
          <a:ln w="41211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100656" y="575062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428" y="0"/>
                </a:lnTo>
              </a:path>
            </a:pathLst>
          </a:custGeom>
          <a:ln w="41211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042275" y="5742051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110" y="0"/>
                </a:lnTo>
              </a:path>
            </a:pathLst>
          </a:custGeom>
          <a:ln w="3428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8042275" y="5755779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110" y="0"/>
                </a:lnTo>
              </a:path>
            </a:pathLst>
          </a:custGeom>
          <a:ln w="3428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8094457" y="5783077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70">
                <a:moveTo>
                  <a:pt x="4673" y="0"/>
                </a:moveTo>
                <a:lnTo>
                  <a:pt x="0" y="3721"/>
                </a:lnTo>
                <a:lnTo>
                  <a:pt x="0" y="9677"/>
                </a:lnTo>
                <a:lnTo>
                  <a:pt x="4673" y="13385"/>
                </a:lnTo>
                <a:lnTo>
                  <a:pt x="10464" y="12065"/>
                </a:lnTo>
                <a:lnTo>
                  <a:pt x="13068" y="6705"/>
                </a:lnTo>
                <a:lnTo>
                  <a:pt x="10464" y="1333"/>
                </a:lnTo>
                <a:lnTo>
                  <a:pt x="4673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8053248" y="5783077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70">
                <a:moveTo>
                  <a:pt x="4673" y="0"/>
                </a:moveTo>
                <a:lnTo>
                  <a:pt x="0" y="3721"/>
                </a:lnTo>
                <a:lnTo>
                  <a:pt x="0" y="9677"/>
                </a:lnTo>
                <a:lnTo>
                  <a:pt x="4673" y="13385"/>
                </a:lnTo>
                <a:lnTo>
                  <a:pt x="10464" y="12065"/>
                </a:lnTo>
                <a:lnTo>
                  <a:pt x="13068" y="6705"/>
                </a:lnTo>
                <a:lnTo>
                  <a:pt x="10464" y="1333"/>
                </a:lnTo>
                <a:lnTo>
                  <a:pt x="4673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8042278" y="5771243"/>
            <a:ext cx="69215" cy="17780"/>
          </a:xfrm>
          <a:custGeom>
            <a:avLst/>
            <a:gdLst/>
            <a:ahLst/>
            <a:cxnLst/>
            <a:rect l="l" t="t" r="r" b="b"/>
            <a:pathLst>
              <a:path w="69215" h="17779">
                <a:moveTo>
                  <a:pt x="61810" y="0"/>
                </a:moveTo>
                <a:lnTo>
                  <a:pt x="61810" y="10299"/>
                </a:lnTo>
                <a:lnTo>
                  <a:pt x="1536" y="10299"/>
                </a:lnTo>
                <a:lnTo>
                  <a:pt x="0" y="11823"/>
                </a:lnTo>
                <a:lnTo>
                  <a:pt x="0" y="15608"/>
                </a:lnTo>
                <a:lnTo>
                  <a:pt x="1536" y="17170"/>
                </a:lnTo>
                <a:lnTo>
                  <a:pt x="68681" y="17170"/>
                </a:lnTo>
                <a:lnTo>
                  <a:pt x="68681" y="3429"/>
                </a:lnTo>
                <a:lnTo>
                  <a:pt x="61810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8114394" y="5713563"/>
            <a:ext cx="17780" cy="13335"/>
          </a:xfrm>
          <a:custGeom>
            <a:avLst/>
            <a:gdLst/>
            <a:ahLst/>
            <a:cxnLst/>
            <a:rect l="l" t="t" r="r" b="b"/>
            <a:pathLst>
              <a:path w="17779" h="13335">
                <a:moveTo>
                  <a:pt x="14008" y="0"/>
                </a:moveTo>
                <a:lnTo>
                  <a:pt x="12014" y="673"/>
                </a:lnTo>
                <a:lnTo>
                  <a:pt x="1828" y="4444"/>
                </a:lnTo>
                <a:lnTo>
                  <a:pt x="0" y="13030"/>
                </a:lnTo>
                <a:lnTo>
                  <a:pt x="6870" y="13030"/>
                </a:lnTo>
                <a:lnTo>
                  <a:pt x="7543" y="10274"/>
                </a:lnTo>
                <a:lnTo>
                  <a:pt x="14414" y="7873"/>
                </a:lnTo>
                <a:lnTo>
                  <a:pt x="16395" y="7213"/>
                </a:lnTo>
                <a:lnTo>
                  <a:pt x="17462" y="5067"/>
                </a:lnTo>
                <a:lnTo>
                  <a:pt x="16154" y="1066"/>
                </a:lnTo>
                <a:lnTo>
                  <a:pt x="14008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8035409" y="5726593"/>
            <a:ext cx="86360" cy="48260"/>
          </a:xfrm>
          <a:custGeom>
            <a:avLst/>
            <a:gdLst/>
            <a:ahLst/>
            <a:cxnLst/>
            <a:rect l="l" t="t" r="r" b="b"/>
            <a:pathLst>
              <a:path w="86359" h="48260">
                <a:moveTo>
                  <a:pt x="85852" y="0"/>
                </a:moveTo>
                <a:lnTo>
                  <a:pt x="0" y="0"/>
                </a:lnTo>
                <a:lnTo>
                  <a:pt x="6870" y="41211"/>
                </a:lnTo>
                <a:lnTo>
                  <a:pt x="75552" y="48082"/>
                </a:lnTo>
                <a:lnTo>
                  <a:pt x="77173" y="40512"/>
                </a:lnTo>
                <a:lnTo>
                  <a:pt x="70396" y="40512"/>
                </a:lnTo>
                <a:lnTo>
                  <a:pt x="13030" y="35013"/>
                </a:lnTo>
                <a:lnTo>
                  <a:pt x="8001" y="6870"/>
                </a:lnTo>
                <a:lnTo>
                  <a:pt x="84380" y="6870"/>
                </a:lnTo>
                <a:lnTo>
                  <a:pt x="85852" y="0"/>
                </a:lnTo>
                <a:close/>
              </a:path>
              <a:path w="86359" h="48260">
                <a:moveTo>
                  <a:pt x="84380" y="6870"/>
                </a:moveTo>
                <a:lnTo>
                  <a:pt x="77508" y="6870"/>
                </a:lnTo>
                <a:lnTo>
                  <a:pt x="70396" y="40512"/>
                </a:lnTo>
                <a:lnTo>
                  <a:pt x="77173" y="40512"/>
                </a:lnTo>
                <a:lnTo>
                  <a:pt x="84380" y="687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806829" y="572506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41211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263597" y="570130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41211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339560" y="387744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41211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624012" y="556874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41211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935683" y="485035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41211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969389" y="478480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41211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 txBox="1"/>
          <p:nvPr/>
        </p:nvSpPr>
        <p:spPr>
          <a:xfrm rot="19320000">
            <a:off x="7326320" y="4942323"/>
            <a:ext cx="407371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30" dirty="0">
                <a:latin typeface="Arial"/>
                <a:cs typeface="Arial"/>
              </a:rPr>
              <a:t>tt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691" name="object 691"/>
          <p:cNvSpPr txBox="1"/>
          <p:nvPr/>
        </p:nvSpPr>
        <p:spPr>
          <a:xfrm rot="2820000">
            <a:off x="6262255" y="5322637"/>
            <a:ext cx="39419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0" dirty="0">
                <a:latin typeface="Arial"/>
                <a:cs typeface="Arial"/>
              </a:rPr>
              <a:t>C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ge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692" name="object 692"/>
          <p:cNvSpPr txBox="1"/>
          <p:nvPr/>
        </p:nvSpPr>
        <p:spPr>
          <a:xfrm rot="20820000">
            <a:off x="4735340" y="5408283"/>
            <a:ext cx="267066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0" dirty="0">
                <a:latin typeface="Arial"/>
                <a:cs typeface="Arial"/>
              </a:rPr>
              <a:t>C</a:t>
            </a:r>
            <a:r>
              <a:rPr sz="450" spc="10" dirty="0">
                <a:latin typeface="Arial"/>
                <a:cs typeface="Arial"/>
              </a:rPr>
              <a:t>ha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5" dirty="0"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693" name="object 693"/>
          <p:cNvSpPr txBox="1"/>
          <p:nvPr/>
        </p:nvSpPr>
        <p:spPr>
          <a:xfrm rot="300000">
            <a:off x="4966683" y="5381151"/>
            <a:ext cx="66976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694" name="object 694"/>
          <p:cNvSpPr txBox="1"/>
          <p:nvPr/>
        </p:nvSpPr>
        <p:spPr>
          <a:xfrm rot="1380000">
            <a:off x="4984920" y="5386616"/>
            <a:ext cx="67704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695" name="object 695"/>
          <p:cNvSpPr txBox="1"/>
          <p:nvPr/>
        </p:nvSpPr>
        <p:spPr>
          <a:xfrm rot="540000">
            <a:off x="5009104" y="5393471"/>
            <a:ext cx="73638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696" name="object 696"/>
          <p:cNvSpPr txBox="1"/>
          <p:nvPr/>
        </p:nvSpPr>
        <p:spPr>
          <a:xfrm rot="20940000">
            <a:off x="5048724" y="5389819"/>
            <a:ext cx="8622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0" dirty="0">
                <a:latin typeface="Arial"/>
                <a:cs typeface="Arial"/>
              </a:rPr>
              <a:t>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697" name="object 697"/>
          <p:cNvSpPr txBox="1"/>
          <p:nvPr/>
        </p:nvSpPr>
        <p:spPr>
          <a:xfrm rot="2760000">
            <a:off x="6620728" y="5675672"/>
            <a:ext cx="33975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0" dirty="0">
                <a:latin typeface="Arial"/>
                <a:cs typeface="Arial"/>
              </a:rPr>
              <a:t>C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ge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698" name="object 698"/>
          <p:cNvSpPr txBox="1"/>
          <p:nvPr/>
        </p:nvSpPr>
        <p:spPr>
          <a:xfrm rot="19260000">
            <a:off x="7778623" y="5362285"/>
            <a:ext cx="374146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5" dirty="0">
                <a:latin typeface="Arial"/>
                <a:cs typeface="Arial"/>
              </a:rPr>
              <a:t>M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35" dirty="0">
                <a:latin typeface="Arial"/>
                <a:cs typeface="Arial"/>
              </a:rPr>
              <a:t>y</a:t>
            </a:r>
            <a:r>
              <a:rPr sz="450" spc="25" dirty="0">
                <a:latin typeface="Arial"/>
                <a:cs typeface="Arial"/>
              </a:rPr>
              <a:t>f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dirty="0">
                <a:latin typeface="Arial"/>
                <a:cs typeface="Arial"/>
              </a:rPr>
              <a:t>i</a:t>
            </a:r>
            <a:r>
              <a:rPr sz="450" spc="50" dirty="0">
                <a:latin typeface="Arial"/>
                <a:cs typeface="Arial"/>
              </a:rPr>
              <a:t>r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675" spc="-60" baseline="6172" dirty="0">
                <a:latin typeface="Arial"/>
                <a:cs typeface="Arial"/>
              </a:rPr>
              <a:t>P</a:t>
            </a:r>
            <a:r>
              <a:rPr sz="675" baseline="6172" dirty="0">
                <a:latin typeface="Arial"/>
                <a:cs typeface="Arial"/>
              </a:rPr>
              <a:t>l</a:t>
            </a:r>
            <a:r>
              <a:rPr sz="675" spc="15" baseline="6172" dirty="0">
                <a:latin typeface="Arial"/>
                <a:cs typeface="Arial"/>
              </a:rPr>
              <a:t>a</a:t>
            </a:r>
            <a:r>
              <a:rPr sz="675" spc="-30" baseline="6172" dirty="0">
                <a:latin typeface="Arial"/>
                <a:cs typeface="Arial"/>
              </a:rPr>
              <a:t>c</a:t>
            </a:r>
            <a:r>
              <a:rPr sz="675" spc="67" baseline="6172" dirty="0">
                <a:latin typeface="Arial"/>
                <a:cs typeface="Arial"/>
              </a:rPr>
              <a:t>e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699" name="object 699"/>
          <p:cNvSpPr txBox="1"/>
          <p:nvPr/>
        </p:nvSpPr>
        <p:spPr>
          <a:xfrm>
            <a:off x="5667031" y="4286356"/>
            <a:ext cx="854075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80">
              <a:lnSpc>
                <a:spcPts val="300"/>
              </a:lnSpc>
            </a:pPr>
            <a:r>
              <a:rPr sz="450" spc="-120" dirty="0">
                <a:latin typeface="Arial"/>
                <a:cs typeface="Arial"/>
              </a:rPr>
              <a:t>H</a:t>
            </a:r>
            <a:r>
              <a:rPr sz="675" spc="-179" baseline="-30864" dirty="0">
                <a:latin typeface="Arial"/>
                <a:cs typeface="Arial"/>
              </a:rPr>
              <a:t>a</a:t>
            </a:r>
            <a:endParaRPr sz="675" baseline="-30864">
              <a:latin typeface="Arial"/>
              <a:cs typeface="Arial"/>
            </a:endParaRPr>
          </a:p>
          <a:p>
            <a:pPr marL="188595" algn="ctr">
              <a:lnSpc>
                <a:spcPts val="495"/>
              </a:lnSpc>
            </a:pPr>
            <a:r>
              <a:rPr sz="450" spc="60" dirty="0">
                <a:latin typeface="Arial"/>
                <a:cs typeface="Arial"/>
              </a:rPr>
              <a:t>y</a:t>
            </a:r>
            <a:endParaRPr sz="450">
              <a:latin typeface="Arial"/>
              <a:cs typeface="Arial"/>
            </a:endParaRPr>
          </a:p>
        </p:txBody>
      </p:sp>
      <p:sp>
        <p:nvSpPr>
          <p:cNvPr id="700" name="object 700"/>
          <p:cNvSpPr txBox="1"/>
          <p:nvPr/>
        </p:nvSpPr>
        <p:spPr>
          <a:xfrm rot="2940000">
            <a:off x="6155489" y="4442965"/>
            <a:ext cx="227742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25" dirty="0">
                <a:latin typeface="Arial"/>
                <a:cs typeface="Arial"/>
              </a:rPr>
              <a:t>'s </a:t>
            </a:r>
            <a:r>
              <a:rPr sz="450" spc="45" dirty="0">
                <a:latin typeface="Arial"/>
                <a:cs typeface="Arial"/>
              </a:rPr>
              <a:t>M </a:t>
            </a:r>
            <a:r>
              <a:rPr sz="450" spc="110" dirty="0">
                <a:latin typeface="Arial"/>
                <a:cs typeface="Arial"/>
              </a:rPr>
              <a:t> </a:t>
            </a:r>
            <a:r>
              <a:rPr sz="450" spc="25" dirty="0"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701" name="object 701"/>
          <p:cNvSpPr txBox="1"/>
          <p:nvPr/>
        </p:nvSpPr>
        <p:spPr>
          <a:xfrm rot="18240000">
            <a:off x="7030126" y="4472839"/>
            <a:ext cx="460786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Lan</a:t>
            </a:r>
            <a:r>
              <a:rPr sz="450" spc="-15" dirty="0">
                <a:latin typeface="Arial"/>
                <a:cs typeface="Arial"/>
              </a:rPr>
              <a:t>s</a:t>
            </a:r>
            <a:r>
              <a:rPr sz="450" spc="15" dirty="0">
                <a:latin typeface="Arial"/>
                <a:cs typeface="Arial"/>
              </a:rPr>
              <a:t>do</a:t>
            </a:r>
            <a:r>
              <a:rPr sz="450" spc="50" dirty="0">
                <a:latin typeface="Arial"/>
                <a:cs typeface="Arial"/>
              </a:rPr>
              <a:t>w</a:t>
            </a:r>
            <a:r>
              <a:rPr sz="450" spc="15" dirty="0">
                <a:latin typeface="Arial"/>
                <a:cs typeface="Arial"/>
              </a:rPr>
              <a:t>n</a:t>
            </a:r>
            <a:r>
              <a:rPr sz="450" spc="45" dirty="0">
                <a:latin typeface="Arial"/>
                <a:cs typeface="Arial"/>
              </a:rPr>
              <a:t>e</a:t>
            </a:r>
            <a:r>
              <a:rPr sz="450" spc="-50" dirty="0">
                <a:latin typeface="Arial"/>
                <a:cs typeface="Arial"/>
              </a:rPr>
              <a:t> </a:t>
            </a:r>
            <a:r>
              <a:rPr sz="450" spc="-5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70" dirty="0">
                <a:latin typeface="Arial"/>
                <a:cs typeface="Arial"/>
              </a:rPr>
              <a:t>w</a:t>
            </a:r>
            <a:endParaRPr sz="450">
              <a:latin typeface="Arial"/>
              <a:cs typeface="Arial"/>
            </a:endParaRPr>
          </a:p>
        </p:txBody>
      </p:sp>
      <p:sp>
        <p:nvSpPr>
          <p:cNvPr id="702" name="object 702"/>
          <p:cNvSpPr txBox="1"/>
          <p:nvPr/>
        </p:nvSpPr>
        <p:spPr>
          <a:xfrm>
            <a:off x="5673636" y="4437269"/>
            <a:ext cx="8540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  <a:tabLst>
                <a:tab pos="567690" algn="l"/>
              </a:tabLst>
            </a:pPr>
            <a:r>
              <a:rPr sz="675" spc="-450" baseline="-24691" dirty="0">
                <a:latin typeface="Arial"/>
                <a:cs typeface="Arial"/>
              </a:rPr>
              <a:t>M</a:t>
            </a:r>
            <a:r>
              <a:rPr sz="675" spc="67" baseline="6172" dirty="0">
                <a:latin typeface="Arial"/>
                <a:cs typeface="Arial"/>
              </a:rPr>
              <a:t>e</a:t>
            </a:r>
            <a:r>
              <a:rPr sz="675" baseline="6172" dirty="0">
                <a:latin typeface="Arial"/>
                <a:cs typeface="Arial"/>
              </a:rPr>
              <a:t>	</a:t>
            </a:r>
            <a:r>
              <a:rPr sz="675" spc="-525" baseline="24691" dirty="0">
                <a:latin typeface="Arial"/>
                <a:cs typeface="Arial"/>
              </a:rPr>
              <a:t>e</a:t>
            </a:r>
            <a:r>
              <a:rPr sz="450" spc="70" dirty="0">
                <a:latin typeface="Arial"/>
                <a:cs typeface="Arial"/>
              </a:rPr>
              <a:t>w</a:t>
            </a:r>
            <a:endParaRPr sz="450">
              <a:latin typeface="Arial"/>
              <a:cs typeface="Arial"/>
            </a:endParaRPr>
          </a:p>
        </p:txBody>
      </p:sp>
      <p:sp>
        <p:nvSpPr>
          <p:cNvPr id="703" name="object 703"/>
          <p:cNvSpPr txBox="1"/>
          <p:nvPr/>
        </p:nvSpPr>
        <p:spPr>
          <a:xfrm rot="19260000">
            <a:off x="5590847" y="4486132"/>
            <a:ext cx="33476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20" dirty="0">
                <a:latin typeface="Arial"/>
                <a:cs typeface="Arial"/>
              </a:rPr>
              <a:t>Hay's   </a:t>
            </a:r>
            <a:r>
              <a:rPr sz="450" spc="35" dirty="0">
                <a:latin typeface="Arial"/>
                <a:cs typeface="Arial"/>
              </a:rPr>
              <a:t> w</a:t>
            </a:r>
            <a:r>
              <a:rPr sz="675" spc="52" baseline="6172" dirty="0">
                <a:latin typeface="Arial"/>
                <a:cs typeface="Arial"/>
              </a:rPr>
              <a:t>s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3602215" y="5641354"/>
            <a:ext cx="33655" cy="49530"/>
          </a:xfrm>
          <a:custGeom>
            <a:avLst/>
            <a:gdLst/>
            <a:ahLst/>
            <a:cxnLst/>
            <a:rect l="l" t="t" r="r" b="b"/>
            <a:pathLst>
              <a:path w="33654" h="49529">
                <a:moveTo>
                  <a:pt x="0" y="8107"/>
                </a:moveTo>
                <a:lnTo>
                  <a:pt x="31765" y="0"/>
                </a:lnTo>
                <a:lnTo>
                  <a:pt x="33060" y="5054"/>
                </a:lnTo>
                <a:lnTo>
                  <a:pt x="17503" y="9016"/>
                </a:lnTo>
                <a:lnTo>
                  <a:pt x="27472" y="47663"/>
                </a:lnTo>
                <a:lnTo>
                  <a:pt x="21465" y="49148"/>
                </a:lnTo>
                <a:lnTo>
                  <a:pt x="11483" y="10528"/>
                </a:lnTo>
                <a:lnTo>
                  <a:pt x="0" y="13474"/>
                </a:lnTo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638815" y="5650374"/>
            <a:ext cx="13970" cy="34290"/>
          </a:xfrm>
          <a:custGeom>
            <a:avLst/>
            <a:gdLst/>
            <a:ahLst/>
            <a:cxnLst/>
            <a:rect l="l" t="t" r="r" b="b"/>
            <a:pathLst>
              <a:path w="13970" h="34289">
                <a:moveTo>
                  <a:pt x="0" y="1397"/>
                </a:moveTo>
                <a:lnTo>
                  <a:pt x="5473" y="0"/>
                </a:lnTo>
                <a:lnTo>
                  <a:pt x="13944" y="32727"/>
                </a:lnTo>
                <a:lnTo>
                  <a:pt x="8470" y="34124"/>
                </a:lnTo>
                <a:lnTo>
                  <a:pt x="0" y="1397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3635589" y="5637598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1396"/>
                </a:moveTo>
                <a:lnTo>
                  <a:pt x="5473" y="0"/>
                </a:lnTo>
                <a:lnTo>
                  <a:pt x="7200" y="6870"/>
                </a:lnTo>
                <a:lnTo>
                  <a:pt x="1727" y="8267"/>
                </a:lnTo>
                <a:lnTo>
                  <a:pt x="0" y="1396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3648877" y="5634164"/>
            <a:ext cx="17780" cy="46990"/>
          </a:xfrm>
          <a:custGeom>
            <a:avLst/>
            <a:gdLst/>
            <a:ahLst/>
            <a:cxnLst/>
            <a:rect l="l" t="t" r="r" b="b"/>
            <a:pathLst>
              <a:path w="17779" h="46989">
                <a:moveTo>
                  <a:pt x="0" y="1396"/>
                </a:moveTo>
                <a:lnTo>
                  <a:pt x="5473" y="0"/>
                </a:lnTo>
                <a:lnTo>
                  <a:pt x="17170" y="45504"/>
                </a:lnTo>
                <a:lnTo>
                  <a:pt x="11696" y="46901"/>
                </a:lnTo>
                <a:lnTo>
                  <a:pt x="0" y="1396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3665184" y="5638994"/>
            <a:ext cx="36195" cy="38735"/>
          </a:xfrm>
          <a:custGeom>
            <a:avLst/>
            <a:gdLst/>
            <a:ahLst/>
            <a:cxnLst/>
            <a:rect l="l" t="t" r="r" b="b"/>
            <a:pathLst>
              <a:path w="36195" h="38735">
                <a:moveTo>
                  <a:pt x="30911" y="11836"/>
                </a:moveTo>
                <a:lnTo>
                  <a:pt x="35953" y="31584"/>
                </a:lnTo>
                <a:lnTo>
                  <a:pt x="30594" y="32981"/>
                </a:lnTo>
                <a:lnTo>
                  <a:pt x="25552" y="13449"/>
                </a:lnTo>
                <a:lnTo>
                  <a:pt x="24739" y="10299"/>
                </a:lnTo>
                <a:lnTo>
                  <a:pt x="23558" y="8140"/>
                </a:lnTo>
                <a:lnTo>
                  <a:pt x="22009" y="6896"/>
                </a:lnTo>
                <a:lnTo>
                  <a:pt x="20421" y="5702"/>
                </a:lnTo>
                <a:lnTo>
                  <a:pt x="18415" y="5372"/>
                </a:lnTo>
                <a:lnTo>
                  <a:pt x="15989" y="5930"/>
                </a:lnTo>
                <a:lnTo>
                  <a:pt x="8382" y="15595"/>
                </a:lnTo>
                <a:lnTo>
                  <a:pt x="9232" y="18808"/>
                </a:lnTo>
                <a:lnTo>
                  <a:pt x="13957" y="37274"/>
                </a:lnTo>
                <a:lnTo>
                  <a:pt x="8483" y="38658"/>
                </a:lnTo>
                <a:lnTo>
                  <a:pt x="0" y="5930"/>
                </a:lnTo>
                <a:lnTo>
                  <a:pt x="5473" y="4546"/>
                </a:lnTo>
                <a:lnTo>
                  <a:pt x="6870" y="9588"/>
                </a:lnTo>
                <a:lnTo>
                  <a:pt x="7645" y="7302"/>
                </a:lnTo>
                <a:lnTo>
                  <a:pt x="15786" y="1003"/>
                </a:lnTo>
                <a:lnTo>
                  <a:pt x="19570" y="0"/>
                </a:lnTo>
                <a:lnTo>
                  <a:pt x="22707" y="431"/>
                </a:lnTo>
                <a:lnTo>
                  <a:pt x="25222" y="2286"/>
                </a:lnTo>
                <a:lnTo>
                  <a:pt x="27800" y="4165"/>
                </a:lnTo>
                <a:lnTo>
                  <a:pt x="29679" y="7327"/>
                </a:lnTo>
                <a:lnTo>
                  <a:pt x="30911" y="11836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699392" y="5630812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1369" y="13258"/>
                </a:moveTo>
                <a:lnTo>
                  <a:pt x="32016" y="15938"/>
                </a:lnTo>
                <a:lnTo>
                  <a:pt x="7226" y="22377"/>
                </a:lnTo>
                <a:lnTo>
                  <a:pt x="8343" y="25971"/>
                </a:lnTo>
                <a:lnTo>
                  <a:pt x="10172" y="28473"/>
                </a:lnTo>
                <a:lnTo>
                  <a:pt x="12700" y="29895"/>
                </a:lnTo>
                <a:lnTo>
                  <a:pt x="15189" y="31254"/>
                </a:lnTo>
                <a:lnTo>
                  <a:pt x="18224" y="31496"/>
                </a:lnTo>
                <a:lnTo>
                  <a:pt x="21818" y="30645"/>
                </a:lnTo>
                <a:lnTo>
                  <a:pt x="32867" y="24523"/>
                </a:lnTo>
                <a:lnTo>
                  <a:pt x="34163" y="29679"/>
                </a:lnTo>
                <a:lnTo>
                  <a:pt x="22669" y="35255"/>
                </a:lnTo>
                <a:lnTo>
                  <a:pt x="17449" y="36626"/>
                </a:lnTo>
                <a:lnTo>
                  <a:pt x="1422" y="22809"/>
                </a:lnTo>
                <a:lnTo>
                  <a:pt x="0" y="17386"/>
                </a:lnTo>
                <a:lnTo>
                  <a:pt x="12801" y="1130"/>
                </a:lnTo>
                <a:lnTo>
                  <a:pt x="17221" y="0"/>
                </a:lnTo>
                <a:lnTo>
                  <a:pt x="21094" y="533"/>
                </a:lnTo>
                <a:lnTo>
                  <a:pt x="24396" y="2743"/>
                </a:lnTo>
                <a:lnTo>
                  <a:pt x="27749" y="4889"/>
                </a:lnTo>
                <a:lnTo>
                  <a:pt x="30073" y="8407"/>
                </a:lnTo>
                <a:lnTo>
                  <a:pt x="31369" y="13258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3705132" y="5635804"/>
            <a:ext cx="20320" cy="13335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19723" y="8051"/>
                </a:moveTo>
                <a:lnTo>
                  <a:pt x="18859" y="5130"/>
                </a:lnTo>
                <a:lnTo>
                  <a:pt x="17398" y="3009"/>
                </a:lnTo>
                <a:lnTo>
                  <a:pt x="15328" y="1727"/>
                </a:lnTo>
                <a:lnTo>
                  <a:pt x="13309" y="380"/>
                </a:lnTo>
                <a:lnTo>
                  <a:pt x="0" y="9880"/>
                </a:lnTo>
                <a:lnTo>
                  <a:pt x="520" y="13093"/>
                </a:lnTo>
                <a:lnTo>
                  <a:pt x="19723" y="8051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728051" y="5620481"/>
            <a:ext cx="32384" cy="52705"/>
          </a:xfrm>
          <a:custGeom>
            <a:avLst/>
            <a:gdLst/>
            <a:ahLst/>
            <a:cxnLst/>
            <a:rect l="l" t="t" r="r" b="b"/>
            <a:pathLst>
              <a:path w="32385" h="52704">
                <a:moveTo>
                  <a:pt x="26720" y="39496"/>
                </a:moveTo>
                <a:lnTo>
                  <a:pt x="26212" y="43789"/>
                </a:lnTo>
                <a:lnTo>
                  <a:pt x="25387" y="46710"/>
                </a:lnTo>
                <a:lnTo>
                  <a:pt x="24256" y="48298"/>
                </a:lnTo>
                <a:lnTo>
                  <a:pt x="23177" y="49860"/>
                </a:lnTo>
                <a:lnTo>
                  <a:pt x="21412" y="50926"/>
                </a:lnTo>
                <a:lnTo>
                  <a:pt x="18999" y="51511"/>
                </a:lnTo>
                <a:lnTo>
                  <a:pt x="14808" y="52692"/>
                </a:lnTo>
                <a:lnTo>
                  <a:pt x="13627" y="48298"/>
                </a:lnTo>
                <a:lnTo>
                  <a:pt x="16738" y="47434"/>
                </a:lnTo>
                <a:lnTo>
                  <a:pt x="18160" y="47066"/>
                </a:lnTo>
                <a:lnTo>
                  <a:pt x="19202" y="46393"/>
                </a:lnTo>
                <a:lnTo>
                  <a:pt x="19850" y="45402"/>
                </a:lnTo>
                <a:lnTo>
                  <a:pt x="20497" y="44462"/>
                </a:lnTo>
                <a:lnTo>
                  <a:pt x="20980" y="42557"/>
                </a:lnTo>
                <a:lnTo>
                  <a:pt x="21361" y="39712"/>
                </a:lnTo>
                <a:lnTo>
                  <a:pt x="21678" y="37033"/>
                </a:lnTo>
                <a:lnTo>
                  <a:pt x="0" y="8267"/>
                </a:lnTo>
                <a:lnTo>
                  <a:pt x="5791" y="6769"/>
                </a:lnTo>
                <a:lnTo>
                  <a:pt x="22644" y="29730"/>
                </a:lnTo>
                <a:lnTo>
                  <a:pt x="26187" y="1511"/>
                </a:lnTo>
                <a:lnTo>
                  <a:pt x="31978" y="0"/>
                </a:lnTo>
                <a:lnTo>
                  <a:pt x="26720" y="39496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3776099" y="5599267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60">
                <a:moveTo>
                  <a:pt x="26428" y="215"/>
                </a:moveTo>
                <a:lnTo>
                  <a:pt x="27825" y="5905"/>
                </a:lnTo>
                <a:lnTo>
                  <a:pt x="25387" y="5473"/>
                </a:lnTo>
                <a:lnTo>
                  <a:pt x="23101" y="5257"/>
                </a:lnTo>
                <a:lnTo>
                  <a:pt x="20955" y="5257"/>
                </a:lnTo>
                <a:lnTo>
                  <a:pt x="18859" y="5206"/>
                </a:lnTo>
                <a:lnTo>
                  <a:pt x="16903" y="5410"/>
                </a:lnTo>
                <a:lnTo>
                  <a:pt x="15049" y="5905"/>
                </a:lnTo>
                <a:lnTo>
                  <a:pt x="11747" y="6756"/>
                </a:lnTo>
                <a:lnTo>
                  <a:pt x="9398" y="8051"/>
                </a:lnTo>
                <a:lnTo>
                  <a:pt x="7975" y="9766"/>
                </a:lnTo>
                <a:lnTo>
                  <a:pt x="6604" y="11429"/>
                </a:lnTo>
                <a:lnTo>
                  <a:pt x="6197" y="13385"/>
                </a:lnTo>
                <a:lnTo>
                  <a:pt x="6794" y="15671"/>
                </a:lnTo>
                <a:lnTo>
                  <a:pt x="7277" y="17602"/>
                </a:lnTo>
                <a:lnTo>
                  <a:pt x="8242" y="18935"/>
                </a:lnTo>
                <a:lnTo>
                  <a:pt x="9690" y="19634"/>
                </a:lnTo>
                <a:lnTo>
                  <a:pt x="11112" y="20281"/>
                </a:lnTo>
                <a:lnTo>
                  <a:pt x="13462" y="20497"/>
                </a:lnTo>
                <a:lnTo>
                  <a:pt x="16776" y="20281"/>
                </a:lnTo>
                <a:lnTo>
                  <a:pt x="20637" y="20180"/>
                </a:lnTo>
                <a:lnTo>
                  <a:pt x="37909" y="33972"/>
                </a:lnTo>
                <a:lnTo>
                  <a:pt x="37299" y="37528"/>
                </a:lnTo>
                <a:lnTo>
                  <a:pt x="35013" y="40462"/>
                </a:lnTo>
                <a:lnTo>
                  <a:pt x="32791" y="43332"/>
                </a:lnTo>
                <a:lnTo>
                  <a:pt x="16662" y="47866"/>
                </a:lnTo>
                <a:lnTo>
                  <a:pt x="14300" y="48031"/>
                </a:lnTo>
                <a:lnTo>
                  <a:pt x="11722" y="47942"/>
                </a:lnTo>
                <a:lnTo>
                  <a:pt x="8940" y="47650"/>
                </a:lnTo>
                <a:lnTo>
                  <a:pt x="7429" y="41528"/>
                </a:lnTo>
                <a:lnTo>
                  <a:pt x="10147" y="42329"/>
                </a:lnTo>
                <a:lnTo>
                  <a:pt x="12750" y="42760"/>
                </a:lnTo>
                <a:lnTo>
                  <a:pt x="15265" y="42824"/>
                </a:lnTo>
                <a:lnTo>
                  <a:pt x="17767" y="42900"/>
                </a:lnTo>
                <a:lnTo>
                  <a:pt x="20129" y="42659"/>
                </a:lnTo>
                <a:lnTo>
                  <a:pt x="22352" y="42062"/>
                </a:lnTo>
                <a:lnTo>
                  <a:pt x="25628" y="41211"/>
                </a:lnTo>
                <a:lnTo>
                  <a:pt x="27990" y="39890"/>
                </a:lnTo>
                <a:lnTo>
                  <a:pt x="29438" y="38099"/>
                </a:lnTo>
                <a:lnTo>
                  <a:pt x="30937" y="36321"/>
                </a:lnTo>
                <a:lnTo>
                  <a:pt x="31369" y="34201"/>
                </a:lnTo>
                <a:lnTo>
                  <a:pt x="23558" y="26047"/>
                </a:lnTo>
                <a:lnTo>
                  <a:pt x="20421" y="26187"/>
                </a:lnTo>
                <a:lnTo>
                  <a:pt x="16560" y="26403"/>
                </a:lnTo>
                <a:lnTo>
                  <a:pt x="11976" y="26606"/>
                </a:lnTo>
                <a:lnTo>
                  <a:pt x="0" y="13842"/>
                </a:lnTo>
                <a:lnTo>
                  <a:pt x="558" y="10464"/>
                </a:lnTo>
                <a:lnTo>
                  <a:pt x="2717" y="7505"/>
                </a:lnTo>
                <a:lnTo>
                  <a:pt x="4813" y="4584"/>
                </a:lnTo>
                <a:lnTo>
                  <a:pt x="8216" y="2527"/>
                </a:lnTo>
                <a:lnTo>
                  <a:pt x="13017" y="1282"/>
                </a:lnTo>
                <a:lnTo>
                  <a:pt x="15087" y="723"/>
                </a:lnTo>
                <a:lnTo>
                  <a:pt x="17221" y="368"/>
                </a:lnTo>
                <a:lnTo>
                  <a:pt x="19456" y="215"/>
                </a:lnTo>
                <a:lnTo>
                  <a:pt x="21653" y="0"/>
                </a:lnTo>
                <a:lnTo>
                  <a:pt x="23990" y="0"/>
                </a:lnTo>
                <a:lnTo>
                  <a:pt x="26428" y="215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3807760" y="5596583"/>
            <a:ext cx="29209" cy="41910"/>
          </a:xfrm>
          <a:custGeom>
            <a:avLst/>
            <a:gdLst/>
            <a:ahLst/>
            <a:cxnLst/>
            <a:rect l="l" t="t" r="r" b="b"/>
            <a:pathLst>
              <a:path w="29210" h="41910">
                <a:moveTo>
                  <a:pt x="6972" y="0"/>
                </a:moveTo>
                <a:lnTo>
                  <a:pt x="9334" y="9220"/>
                </a:lnTo>
                <a:lnTo>
                  <a:pt x="20396" y="6337"/>
                </a:lnTo>
                <a:lnTo>
                  <a:pt x="21462" y="10515"/>
                </a:lnTo>
                <a:lnTo>
                  <a:pt x="10401" y="13411"/>
                </a:lnTo>
                <a:lnTo>
                  <a:pt x="15024" y="31115"/>
                </a:lnTo>
                <a:lnTo>
                  <a:pt x="15722" y="33858"/>
                </a:lnTo>
                <a:lnTo>
                  <a:pt x="16548" y="35496"/>
                </a:lnTo>
                <a:lnTo>
                  <a:pt x="17500" y="36055"/>
                </a:lnTo>
                <a:lnTo>
                  <a:pt x="18402" y="36563"/>
                </a:lnTo>
                <a:lnTo>
                  <a:pt x="19989" y="36537"/>
                </a:lnTo>
                <a:lnTo>
                  <a:pt x="22212" y="35953"/>
                </a:lnTo>
                <a:lnTo>
                  <a:pt x="27685" y="34556"/>
                </a:lnTo>
                <a:lnTo>
                  <a:pt x="28867" y="39065"/>
                </a:lnTo>
                <a:lnTo>
                  <a:pt x="23393" y="40449"/>
                </a:lnTo>
                <a:lnTo>
                  <a:pt x="19240" y="41529"/>
                </a:lnTo>
                <a:lnTo>
                  <a:pt x="16154" y="41503"/>
                </a:lnTo>
                <a:lnTo>
                  <a:pt x="14160" y="40347"/>
                </a:lnTo>
                <a:lnTo>
                  <a:pt x="12153" y="39230"/>
                </a:lnTo>
                <a:lnTo>
                  <a:pt x="10629" y="36588"/>
                </a:lnTo>
                <a:lnTo>
                  <a:pt x="9550" y="32512"/>
                </a:lnTo>
                <a:lnTo>
                  <a:pt x="4940" y="14808"/>
                </a:lnTo>
                <a:lnTo>
                  <a:pt x="1066" y="15773"/>
                </a:lnTo>
                <a:lnTo>
                  <a:pt x="0" y="11582"/>
                </a:lnTo>
                <a:lnTo>
                  <a:pt x="3860" y="10629"/>
                </a:lnTo>
                <a:lnTo>
                  <a:pt x="1511" y="1397"/>
                </a:lnTo>
                <a:lnTo>
                  <a:pt x="6972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831483" y="5596611"/>
            <a:ext cx="20955" cy="38735"/>
          </a:xfrm>
          <a:custGeom>
            <a:avLst/>
            <a:gdLst/>
            <a:ahLst/>
            <a:cxnLst/>
            <a:rect l="l" t="t" r="r" b="b"/>
            <a:pathLst>
              <a:path w="20954" h="38735">
                <a:moveTo>
                  <a:pt x="20599" y="5473"/>
                </a:moveTo>
                <a:lnTo>
                  <a:pt x="19875" y="5333"/>
                </a:lnTo>
                <a:lnTo>
                  <a:pt x="19126" y="5308"/>
                </a:lnTo>
                <a:lnTo>
                  <a:pt x="18351" y="5359"/>
                </a:lnTo>
                <a:lnTo>
                  <a:pt x="17614" y="5359"/>
                </a:lnTo>
                <a:lnTo>
                  <a:pt x="8521" y="15874"/>
                </a:lnTo>
                <a:lnTo>
                  <a:pt x="9550" y="19519"/>
                </a:lnTo>
                <a:lnTo>
                  <a:pt x="13944" y="36804"/>
                </a:lnTo>
                <a:lnTo>
                  <a:pt x="8470" y="38201"/>
                </a:lnTo>
                <a:lnTo>
                  <a:pt x="0" y="5473"/>
                </a:lnTo>
                <a:lnTo>
                  <a:pt x="5473" y="4076"/>
                </a:lnTo>
                <a:lnTo>
                  <a:pt x="6858" y="9118"/>
                </a:lnTo>
                <a:lnTo>
                  <a:pt x="7429" y="6845"/>
                </a:lnTo>
                <a:lnTo>
                  <a:pt x="16192" y="419"/>
                </a:lnTo>
                <a:lnTo>
                  <a:pt x="16624" y="292"/>
                </a:lnTo>
                <a:lnTo>
                  <a:pt x="17081" y="215"/>
                </a:lnTo>
                <a:lnTo>
                  <a:pt x="17589" y="215"/>
                </a:lnTo>
                <a:lnTo>
                  <a:pt x="18084" y="152"/>
                </a:lnTo>
                <a:lnTo>
                  <a:pt x="18618" y="76"/>
                </a:lnTo>
                <a:lnTo>
                  <a:pt x="19202" y="0"/>
                </a:lnTo>
                <a:lnTo>
                  <a:pt x="20599" y="5473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852354" y="5591408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1356" y="13246"/>
                </a:moveTo>
                <a:lnTo>
                  <a:pt x="32003" y="15925"/>
                </a:lnTo>
                <a:lnTo>
                  <a:pt x="7213" y="22377"/>
                </a:lnTo>
                <a:lnTo>
                  <a:pt x="8343" y="25971"/>
                </a:lnTo>
                <a:lnTo>
                  <a:pt x="10159" y="28460"/>
                </a:lnTo>
                <a:lnTo>
                  <a:pt x="12687" y="29883"/>
                </a:lnTo>
                <a:lnTo>
                  <a:pt x="15176" y="31254"/>
                </a:lnTo>
                <a:lnTo>
                  <a:pt x="18211" y="31496"/>
                </a:lnTo>
                <a:lnTo>
                  <a:pt x="21805" y="30632"/>
                </a:lnTo>
                <a:lnTo>
                  <a:pt x="32854" y="24511"/>
                </a:lnTo>
                <a:lnTo>
                  <a:pt x="34150" y="29667"/>
                </a:lnTo>
                <a:lnTo>
                  <a:pt x="22669" y="35255"/>
                </a:lnTo>
                <a:lnTo>
                  <a:pt x="17437" y="36614"/>
                </a:lnTo>
                <a:lnTo>
                  <a:pt x="1422" y="22796"/>
                </a:lnTo>
                <a:lnTo>
                  <a:pt x="0" y="17386"/>
                </a:lnTo>
                <a:lnTo>
                  <a:pt x="12788" y="1117"/>
                </a:lnTo>
                <a:lnTo>
                  <a:pt x="17221" y="0"/>
                </a:lnTo>
                <a:lnTo>
                  <a:pt x="21081" y="533"/>
                </a:lnTo>
                <a:lnTo>
                  <a:pt x="24383" y="2730"/>
                </a:lnTo>
                <a:lnTo>
                  <a:pt x="27736" y="4876"/>
                </a:lnTo>
                <a:lnTo>
                  <a:pt x="30073" y="8394"/>
                </a:lnTo>
                <a:lnTo>
                  <a:pt x="31356" y="13246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858094" y="5596387"/>
            <a:ext cx="20320" cy="13335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19710" y="8051"/>
                </a:moveTo>
                <a:lnTo>
                  <a:pt x="18859" y="5130"/>
                </a:lnTo>
                <a:lnTo>
                  <a:pt x="17386" y="3009"/>
                </a:lnTo>
                <a:lnTo>
                  <a:pt x="15316" y="1727"/>
                </a:lnTo>
                <a:lnTo>
                  <a:pt x="13296" y="380"/>
                </a:lnTo>
                <a:lnTo>
                  <a:pt x="0" y="9880"/>
                </a:lnTo>
                <a:lnTo>
                  <a:pt x="507" y="13106"/>
                </a:lnTo>
                <a:lnTo>
                  <a:pt x="19710" y="8051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885624" y="5582851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1356" y="13246"/>
                </a:moveTo>
                <a:lnTo>
                  <a:pt x="32003" y="15925"/>
                </a:lnTo>
                <a:lnTo>
                  <a:pt x="7213" y="22377"/>
                </a:lnTo>
                <a:lnTo>
                  <a:pt x="8343" y="25971"/>
                </a:lnTo>
                <a:lnTo>
                  <a:pt x="10159" y="28460"/>
                </a:lnTo>
                <a:lnTo>
                  <a:pt x="12687" y="29883"/>
                </a:lnTo>
                <a:lnTo>
                  <a:pt x="15176" y="31254"/>
                </a:lnTo>
                <a:lnTo>
                  <a:pt x="18211" y="31496"/>
                </a:lnTo>
                <a:lnTo>
                  <a:pt x="21805" y="30632"/>
                </a:lnTo>
                <a:lnTo>
                  <a:pt x="32854" y="24511"/>
                </a:lnTo>
                <a:lnTo>
                  <a:pt x="34150" y="29667"/>
                </a:lnTo>
                <a:lnTo>
                  <a:pt x="22656" y="35255"/>
                </a:lnTo>
                <a:lnTo>
                  <a:pt x="17437" y="36614"/>
                </a:lnTo>
                <a:lnTo>
                  <a:pt x="1422" y="22796"/>
                </a:lnTo>
                <a:lnTo>
                  <a:pt x="0" y="17386"/>
                </a:lnTo>
                <a:lnTo>
                  <a:pt x="12788" y="1117"/>
                </a:lnTo>
                <a:lnTo>
                  <a:pt x="17221" y="0"/>
                </a:lnTo>
                <a:lnTo>
                  <a:pt x="21081" y="533"/>
                </a:lnTo>
                <a:lnTo>
                  <a:pt x="24383" y="2730"/>
                </a:lnTo>
                <a:lnTo>
                  <a:pt x="27736" y="4876"/>
                </a:lnTo>
                <a:lnTo>
                  <a:pt x="30073" y="8394"/>
                </a:lnTo>
                <a:lnTo>
                  <a:pt x="31356" y="13246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891365" y="5587829"/>
            <a:ext cx="20320" cy="13335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19710" y="8051"/>
                </a:moveTo>
                <a:lnTo>
                  <a:pt x="18859" y="5130"/>
                </a:lnTo>
                <a:lnTo>
                  <a:pt x="17386" y="3009"/>
                </a:lnTo>
                <a:lnTo>
                  <a:pt x="15316" y="1727"/>
                </a:lnTo>
                <a:lnTo>
                  <a:pt x="13296" y="381"/>
                </a:lnTo>
                <a:lnTo>
                  <a:pt x="0" y="9880"/>
                </a:lnTo>
                <a:lnTo>
                  <a:pt x="507" y="13106"/>
                </a:lnTo>
                <a:lnTo>
                  <a:pt x="19710" y="8051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914171" y="5569165"/>
            <a:ext cx="29209" cy="41910"/>
          </a:xfrm>
          <a:custGeom>
            <a:avLst/>
            <a:gdLst/>
            <a:ahLst/>
            <a:cxnLst/>
            <a:rect l="l" t="t" r="r" b="b"/>
            <a:pathLst>
              <a:path w="29210" h="41910">
                <a:moveTo>
                  <a:pt x="6972" y="0"/>
                </a:moveTo>
                <a:lnTo>
                  <a:pt x="9321" y="9220"/>
                </a:lnTo>
                <a:lnTo>
                  <a:pt x="20383" y="6324"/>
                </a:lnTo>
                <a:lnTo>
                  <a:pt x="21462" y="10515"/>
                </a:lnTo>
                <a:lnTo>
                  <a:pt x="10401" y="13411"/>
                </a:lnTo>
                <a:lnTo>
                  <a:pt x="15011" y="31115"/>
                </a:lnTo>
                <a:lnTo>
                  <a:pt x="15709" y="33858"/>
                </a:lnTo>
                <a:lnTo>
                  <a:pt x="16548" y="35483"/>
                </a:lnTo>
                <a:lnTo>
                  <a:pt x="17487" y="36055"/>
                </a:lnTo>
                <a:lnTo>
                  <a:pt x="18402" y="36563"/>
                </a:lnTo>
                <a:lnTo>
                  <a:pt x="19977" y="36537"/>
                </a:lnTo>
                <a:lnTo>
                  <a:pt x="22212" y="35953"/>
                </a:lnTo>
                <a:lnTo>
                  <a:pt x="27685" y="34556"/>
                </a:lnTo>
                <a:lnTo>
                  <a:pt x="28867" y="39065"/>
                </a:lnTo>
                <a:lnTo>
                  <a:pt x="23393" y="40449"/>
                </a:lnTo>
                <a:lnTo>
                  <a:pt x="19227" y="41529"/>
                </a:lnTo>
                <a:lnTo>
                  <a:pt x="16154" y="41503"/>
                </a:lnTo>
                <a:lnTo>
                  <a:pt x="14160" y="40347"/>
                </a:lnTo>
                <a:lnTo>
                  <a:pt x="12153" y="39217"/>
                </a:lnTo>
                <a:lnTo>
                  <a:pt x="10617" y="36588"/>
                </a:lnTo>
                <a:lnTo>
                  <a:pt x="9550" y="32512"/>
                </a:lnTo>
                <a:lnTo>
                  <a:pt x="4927" y="14808"/>
                </a:lnTo>
                <a:lnTo>
                  <a:pt x="1066" y="15773"/>
                </a:lnTo>
                <a:lnTo>
                  <a:pt x="0" y="11582"/>
                </a:lnTo>
                <a:lnTo>
                  <a:pt x="3848" y="10617"/>
                </a:lnTo>
                <a:lnTo>
                  <a:pt x="1498" y="1397"/>
                </a:lnTo>
                <a:lnTo>
                  <a:pt x="6972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 txBox="1"/>
          <p:nvPr/>
        </p:nvSpPr>
        <p:spPr>
          <a:xfrm rot="20760000">
            <a:off x="3595384" y="5602788"/>
            <a:ext cx="35350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il</a:t>
            </a:r>
            <a:r>
              <a:rPr sz="450" spc="10" dirty="0">
                <a:latin typeface="Arial"/>
                <a:cs typeface="Arial"/>
              </a:rPr>
              <a:t>ne</a:t>
            </a:r>
            <a:r>
              <a:rPr sz="450" spc="60" dirty="0">
                <a:latin typeface="Arial"/>
                <a:cs typeface="Arial"/>
              </a:rPr>
              <a:t>y</a:t>
            </a:r>
            <a:r>
              <a:rPr sz="450" spc="-40" dirty="0">
                <a:latin typeface="Arial"/>
                <a:cs typeface="Arial"/>
              </a:rPr>
              <a:t> 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7850953" y="2051138"/>
            <a:ext cx="295154" cy="7594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 txBox="1"/>
          <p:nvPr/>
        </p:nvSpPr>
        <p:spPr>
          <a:xfrm rot="3480000">
            <a:off x="7768158" y="2568138"/>
            <a:ext cx="468337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5" dirty="0">
                <a:latin typeface="Arial"/>
                <a:cs typeface="Arial"/>
              </a:rPr>
              <a:t>N</a:t>
            </a:r>
            <a:r>
              <a:rPr sz="450" spc="15" dirty="0">
                <a:latin typeface="Arial"/>
                <a:cs typeface="Arial"/>
              </a:rPr>
              <a:t>e</a:t>
            </a:r>
            <a:r>
              <a:rPr sz="450" spc="70" dirty="0">
                <a:latin typeface="Arial"/>
                <a:cs typeface="Arial"/>
              </a:rPr>
              <a:t>w</a:t>
            </a:r>
            <a:r>
              <a:rPr sz="450" spc="-40" dirty="0">
                <a:latin typeface="Arial"/>
                <a:cs typeface="Arial"/>
              </a:rPr>
              <a:t> </a:t>
            </a:r>
            <a:r>
              <a:rPr sz="450" spc="20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on</a:t>
            </a:r>
            <a:r>
              <a:rPr sz="450" spc="55" dirty="0">
                <a:latin typeface="Arial"/>
                <a:cs typeface="Arial"/>
              </a:rPr>
              <a:t>d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23" name="object 723"/>
          <p:cNvSpPr txBox="1"/>
          <p:nvPr/>
        </p:nvSpPr>
        <p:spPr>
          <a:xfrm rot="2880000">
            <a:off x="6754783" y="3379152"/>
            <a:ext cx="75743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30" dirty="0">
                <a:latin typeface="Arial"/>
                <a:cs typeface="Arial"/>
              </a:rPr>
              <a:t>B</a:t>
            </a:r>
            <a:endParaRPr sz="450">
              <a:latin typeface="Arial"/>
              <a:cs typeface="Arial"/>
            </a:endParaRPr>
          </a:p>
        </p:txBody>
      </p:sp>
      <p:sp>
        <p:nvSpPr>
          <p:cNvPr id="724" name="object 724"/>
          <p:cNvSpPr txBox="1"/>
          <p:nvPr/>
        </p:nvSpPr>
        <p:spPr>
          <a:xfrm rot="2940000">
            <a:off x="6733784" y="3541828"/>
            <a:ext cx="39419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7" baseline="6172" dirty="0">
                <a:latin typeface="Arial"/>
                <a:cs typeface="Arial"/>
              </a:rPr>
              <a:t>e</a:t>
            </a:r>
            <a:r>
              <a:rPr sz="675" baseline="6172" dirty="0">
                <a:latin typeface="Arial"/>
                <a:cs typeface="Arial"/>
              </a:rPr>
              <a:t>r</a:t>
            </a:r>
            <a:r>
              <a:rPr sz="675" spc="52" baseline="6172" dirty="0">
                <a:latin typeface="Arial"/>
                <a:cs typeface="Arial"/>
              </a:rPr>
              <a:t>k</a:t>
            </a:r>
            <a:r>
              <a:rPr sz="675" spc="7" baseline="6172" dirty="0">
                <a:latin typeface="Arial"/>
                <a:cs typeface="Arial"/>
              </a:rPr>
              <a:t>e</a:t>
            </a:r>
            <a:r>
              <a:rPr sz="675" baseline="6172" dirty="0">
                <a:latin typeface="Arial"/>
                <a:cs typeface="Arial"/>
              </a:rPr>
              <a:t>l</a:t>
            </a:r>
            <a:r>
              <a:rPr sz="675" spc="7" baseline="6172" dirty="0">
                <a:latin typeface="Arial"/>
                <a:cs typeface="Arial"/>
              </a:rPr>
              <a:t>e</a:t>
            </a:r>
            <a:r>
              <a:rPr sz="450" spc="60" dirty="0">
                <a:latin typeface="Arial"/>
                <a:cs typeface="Arial"/>
              </a:rPr>
              <a:t>y</a:t>
            </a:r>
            <a:r>
              <a:rPr sz="450" spc="-45" dirty="0">
                <a:latin typeface="Arial"/>
                <a:cs typeface="Arial"/>
              </a:rPr>
              <a:t> 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25" name="object 725"/>
          <p:cNvSpPr txBox="1"/>
          <p:nvPr/>
        </p:nvSpPr>
        <p:spPr>
          <a:xfrm rot="3240000">
            <a:off x="7404463" y="4422122"/>
            <a:ext cx="434375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Be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40" dirty="0">
                <a:latin typeface="Arial"/>
                <a:cs typeface="Arial"/>
              </a:rPr>
              <a:t>k</a:t>
            </a:r>
            <a:r>
              <a:rPr sz="450" spc="15" dirty="0">
                <a:latin typeface="Arial"/>
                <a:cs typeface="Arial"/>
              </a:rPr>
              <a:t>e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15" dirty="0">
                <a:latin typeface="Arial"/>
                <a:cs typeface="Arial"/>
              </a:rPr>
              <a:t>e</a:t>
            </a:r>
            <a:r>
              <a:rPr sz="450" spc="60" dirty="0">
                <a:latin typeface="Arial"/>
                <a:cs typeface="Arial"/>
              </a:rPr>
              <a:t>y</a:t>
            </a:r>
            <a:r>
              <a:rPr sz="450" spc="-35" dirty="0">
                <a:latin typeface="Arial"/>
                <a:cs typeface="Arial"/>
              </a:rPr>
              <a:t> 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26" name="object 726"/>
          <p:cNvSpPr txBox="1"/>
          <p:nvPr/>
        </p:nvSpPr>
        <p:spPr>
          <a:xfrm rot="19200000">
            <a:off x="7842854" y="2288071"/>
            <a:ext cx="108703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80" dirty="0">
                <a:latin typeface="Arial"/>
                <a:cs typeface="Arial"/>
              </a:rPr>
              <a:t>C</a:t>
            </a:r>
            <a:r>
              <a:rPr sz="550" spc="25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727" name="object 727"/>
          <p:cNvSpPr txBox="1"/>
          <p:nvPr/>
        </p:nvSpPr>
        <p:spPr>
          <a:xfrm rot="19020000">
            <a:off x="7903509" y="2246507"/>
            <a:ext cx="8191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35" dirty="0"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</p:txBody>
      </p:sp>
      <p:sp>
        <p:nvSpPr>
          <p:cNvPr id="728" name="object 728"/>
          <p:cNvSpPr txBox="1"/>
          <p:nvPr/>
        </p:nvSpPr>
        <p:spPr>
          <a:xfrm rot="18540000">
            <a:off x="7929496" y="2192733"/>
            <a:ext cx="123461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10" dirty="0">
                <a:latin typeface="Arial"/>
                <a:cs typeface="Arial"/>
              </a:rPr>
              <a:t>du</a:t>
            </a:r>
            <a:r>
              <a:rPr sz="550" spc="25" dirty="0"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  <p:sp>
        <p:nvSpPr>
          <p:cNvPr id="729" name="object 729"/>
          <p:cNvSpPr txBox="1"/>
          <p:nvPr/>
        </p:nvSpPr>
        <p:spPr>
          <a:xfrm rot="18420000">
            <a:off x="7990578" y="2146156"/>
            <a:ext cx="74406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55" dirty="0">
                <a:latin typeface="Arial"/>
                <a:cs typeface="Arial"/>
              </a:rPr>
              <a:t>t</a:t>
            </a:r>
            <a:endParaRPr sz="550">
              <a:latin typeface="Arial"/>
              <a:cs typeface="Arial"/>
            </a:endParaRPr>
          </a:p>
        </p:txBody>
      </p:sp>
      <p:sp>
        <p:nvSpPr>
          <p:cNvPr id="730" name="object 730"/>
          <p:cNvSpPr txBox="1"/>
          <p:nvPr/>
        </p:nvSpPr>
        <p:spPr>
          <a:xfrm rot="18360000">
            <a:off x="8014976" y="2096071"/>
            <a:ext cx="97884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50" dirty="0">
                <a:latin typeface="Arial"/>
                <a:cs typeface="Arial"/>
              </a:rPr>
              <a:t>S</a:t>
            </a:r>
            <a:r>
              <a:rPr sz="550" spc="55" dirty="0">
                <a:latin typeface="Arial"/>
                <a:cs typeface="Arial"/>
              </a:rPr>
              <a:t>t</a:t>
            </a:r>
            <a:endParaRPr sz="550">
              <a:latin typeface="Arial"/>
              <a:cs typeface="Arial"/>
            </a:endParaRPr>
          </a:p>
        </p:txBody>
      </p:sp>
      <p:sp>
        <p:nvSpPr>
          <p:cNvPr id="731" name="object 731"/>
          <p:cNvSpPr txBox="1"/>
          <p:nvPr/>
        </p:nvSpPr>
        <p:spPr>
          <a:xfrm rot="18420000">
            <a:off x="8051369" y="2045694"/>
            <a:ext cx="98786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25" dirty="0">
                <a:latin typeface="Arial"/>
                <a:cs typeface="Arial"/>
              </a:rPr>
              <a:t>re</a:t>
            </a:r>
            <a:endParaRPr sz="550">
              <a:latin typeface="Arial"/>
              <a:cs typeface="Arial"/>
            </a:endParaRPr>
          </a:p>
        </p:txBody>
      </p:sp>
      <p:sp>
        <p:nvSpPr>
          <p:cNvPr id="732" name="object 732"/>
          <p:cNvSpPr txBox="1"/>
          <p:nvPr/>
        </p:nvSpPr>
        <p:spPr>
          <a:xfrm rot="19380000">
            <a:off x="7174013" y="2672386"/>
            <a:ext cx="37352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B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u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3641549" y="2467286"/>
            <a:ext cx="485672" cy="1768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 txBox="1"/>
          <p:nvPr/>
        </p:nvSpPr>
        <p:spPr>
          <a:xfrm rot="20640000">
            <a:off x="3857002" y="2493521"/>
            <a:ext cx="27262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0" dirty="0">
                <a:latin typeface="Arial"/>
                <a:cs typeface="Arial"/>
              </a:rPr>
              <a:t>o</a:t>
            </a:r>
            <a:r>
              <a:rPr sz="450" spc="50" dirty="0">
                <a:latin typeface="Arial"/>
                <a:cs typeface="Arial"/>
              </a:rPr>
              <a:t>r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5" dirty="0">
                <a:latin typeface="Arial"/>
                <a:cs typeface="Arial"/>
              </a:rPr>
              <a:t>qua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675" spc="67" baseline="6172" dirty="0">
                <a:latin typeface="Arial"/>
                <a:cs typeface="Arial"/>
              </a:rPr>
              <a:t>e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735" name="object 735"/>
          <p:cNvSpPr txBox="1"/>
          <p:nvPr/>
        </p:nvSpPr>
        <p:spPr>
          <a:xfrm rot="20700000">
            <a:off x="3639353" y="2561907"/>
            <a:ext cx="24059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35" dirty="0">
                <a:latin typeface="Arial"/>
                <a:cs typeface="Arial"/>
              </a:rPr>
              <a:t>G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-20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v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450" spc="55" dirty="0"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736" name="object 736"/>
          <p:cNvSpPr txBox="1"/>
          <p:nvPr/>
        </p:nvSpPr>
        <p:spPr>
          <a:xfrm rot="4380000">
            <a:off x="4564593" y="2787920"/>
            <a:ext cx="11914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10" dirty="0">
                <a:latin typeface="Arial"/>
                <a:cs typeface="Arial"/>
              </a:rPr>
              <a:t>C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737" name="object 737"/>
          <p:cNvSpPr txBox="1"/>
          <p:nvPr/>
        </p:nvSpPr>
        <p:spPr>
          <a:xfrm rot="3660000">
            <a:off x="4609423" y="2840685"/>
            <a:ext cx="64897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35" dirty="0"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738" name="object 738"/>
          <p:cNvSpPr txBox="1"/>
          <p:nvPr/>
        </p:nvSpPr>
        <p:spPr>
          <a:xfrm rot="3600000">
            <a:off x="4614935" y="2873774"/>
            <a:ext cx="9166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0" dirty="0">
                <a:latin typeface="Arial"/>
                <a:cs typeface="Arial"/>
              </a:rPr>
              <a:t>o</a:t>
            </a:r>
            <a:r>
              <a:rPr sz="450" spc="25" dirty="0"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739" name="object 739"/>
          <p:cNvSpPr txBox="1"/>
          <p:nvPr/>
        </p:nvSpPr>
        <p:spPr>
          <a:xfrm rot="3420000">
            <a:off x="4655314" y="2932405"/>
            <a:ext cx="8154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40" dirty="0">
                <a:latin typeface="Arial"/>
                <a:cs typeface="Arial"/>
              </a:rPr>
              <a:t>P</a:t>
            </a:r>
            <a:r>
              <a:rPr sz="450" spc="35" dirty="0"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740" name="object 740"/>
          <p:cNvSpPr txBox="1"/>
          <p:nvPr/>
        </p:nvSpPr>
        <p:spPr>
          <a:xfrm rot="3060000">
            <a:off x="4683570" y="2966784"/>
            <a:ext cx="73300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45" dirty="0"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741" name="object 741"/>
          <p:cNvSpPr txBox="1"/>
          <p:nvPr/>
        </p:nvSpPr>
        <p:spPr>
          <a:xfrm rot="2460000">
            <a:off x="4709079" y="3001392"/>
            <a:ext cx="91203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-20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5795167" y="5279109"/>
            <a:ext cx="160414" cy="3683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 txBox="1"/>
          <p:nvPr/>
        </p:nvSpPr>
        <p:spPr>
          <a:xfrm rot="4320000">
            <a:off x="5739219" y="5470216"/>
            <a:ext cx="292447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0" dirty="0">
                <a:latin typeface="Arial"/>
                <a:cs typeface="Arial"/>
              </a:rPr>
              <a:t>ee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44" name="object 744"/>
          <p:cNvSpPr txBox="1"/>
          <p:nvPr/>
        </p:nvSpPr>
        <p:spPr>
          <a:xfrm rot="4380000">
            <a:off x="5776691" y="5297312"/>
            <a:ext cx="107478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25" dirty="0">
                <a:latin typeface="Arial"/>
                <a:cs typeface="Arial"/>
              </a:rPr>
              <a:t>Q</a:t>
            </a:r>
            <a:r>
              <a:rPr sz="450" spc="55" dirty="0">
                <a:latin typeface="Arial"/>
                <a:cs typeface="Arial"/>
              </a:rPr>
              <a:t>u</a:t>
            </a:r>
            <a:endParaRPr sz="450">
              <a:latin typeface="Arial"/>
              <a:cs typeface="Arial"/>
            </a:endParaRPr>
          </a:p>
        </p:txBody>
      </p:sp>
      <p:sp>
        <p:nvSpPr>
          <p:cNvPr id="745" name="object 745"/>
          <p:cNvSpPr txBox="1"/>
          <p:nvPr/>
        </p:nvSpPr>
        <p:spPr>
          <a:xfrm rot="20640000">
            <a:off x="5022404" y="2672538"/>
            <a:ext cx="31855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5" dirty="0">
                <a:latin typeface="Arial"/>
                <a:cs typeface="Arial"/>
              </a:rPr>
              <a:t>M</a:t>
            </a:r>
            <a:r>
              <a:rPr sz="450" spc="10" dirty="0">
                <a:latin typeface="Arial"/>
                <a:cs typeface="Arial"/>
              </a:rPr>
              <a:t>oun</a:t>
            </a:r>
            <a:r>
              <a:rPr sz="450" spc="65" dirty="0">
                <a:latin typeface="Arial"/>
                <a:cs typeface="Arial"/>
              </a:rPr>
              <a:t>t</a:t>
            </a:r>
            <a:r>
              <a:rPr sz="450" spc="-55" dirty="0">
                <a:latin typeface="Arial"/>
                <a:cs typeface="Arial"/>
              </a:rPr>
              <a:t> </a:t>
            </a:r>
            <a:r>
              <a:rPr sz="450" spc="-15" dirty="0">
                <a:latin typeface="Arial"/>
                <a:cs typeface="Arial"/>
              </a:rPr>
              <a:t>R</a:t>
            </a:r>
            <a:r>
              <a:rPr sz="675" spc="15" baseline="6172" dirty="0">
                <a:latin typeface="Arial"/>
                <a:cs typeface="Arial"/>
              </a:rPr>
              <a:t>o</a:t>
            </a:r>
            <a:r>
              <a:rPr sz="675" spc="104" baseline="6172" dirty="0">
                <a:latin typeface="Arial"/>
                <a:cs typeface="Arial"/>
              </a:rPr>
              <a:t>w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5642068" y="2372511"/>
            <a:ext cx="151676" cy="3722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 txBox="1"/>
          <p:nvPr/>
        </p:nvSpPr>
        <p:spPr>
          <a:xfrm rot="4380000">
            <a:off x="5627777" y="2602717"/>
            <a:ext cx="219812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48" name="object 748"/>
          <p:cNvSpPr txBox="1"/>
          <p:nvPr/>
        </p:nvSpPr>
        <p:spPr>
          <a:xfrm rot="4440000">
            <a:off x="5600656" y="2428137"/>
            <a:ext cx="173471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10" dirty="0">
                <a:latin typeface="Arial"/>
                <a:cs typeface="Arial"/>
              </a:rPr>
              <a:t>D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40" dirty="0">
                <a:latin typeface="Arial"/>
                <a:cs typeface="Arial"/>
              </a:rPr>
              <a:t>v</a:t>
            </a:r>
            <a:r>
              <a:rPr sz="450" spc="5" dirty="0">
                <a:latin typeface="Arial"/>
                <a:cs typeface="Arial"/>
              </a:rPr>
              <a:t>i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749" name="object 749"/>
          <p:cNvSpPr txBox="1"/>
          <p:nvPr/>
        </p:nvSpPr>
        <p:spPr>
          <a:xfrm rot="19620000">
            <a:off x="7569638" y="3970665"/>
            <a:ext cx="21920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5" dirty="0">
                <a:latin typeface="Arial"/>
                <a:cs typeface="Arial"/>
              </a:rPr>
              <a:t>H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60" dirty="0">
                <a:latin typeface="Arial"/>
                <a:cs typeface="Arial"/>
              </a:rPr>
              <a:t>y</a:t>
            </a:r>
            <a:r>
              <a:rPr sz="450" spc="-40" dirty="0">
                <a:latin typeface="Arial"/>
                <a:cs typeface="Arial"/>
              </a:rPr>
              <a:t> </a:t>
            </a:r>
            <a:r>
              <a:rPr sz="450" spc="-5" dirty="0">
                <a:latin typeface="Arial"/>
                <a:cs typeface="Arial"/>
              </a:rPr>
              <a:t>H</a:t>
            </a:r>
            <a:r>
              <a:rPr sz="450" spc="5" dirty="0">
                <a:latin typeface="Arial"/>
                <a:cs typeface="Arial"/>
              </a:rPr>
              <a:t>il</a:t>
            </a:r>
            <a:r>
              <a:rPr sz="450" spc="35" dirty="0"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8439838" y="3926533"/>
            <a:ext cx="507551" cy="5884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 txBox="1"/>
          <p:nvPr/>
        </p:nvSpPr>
        <p:spPr>
          <a:xfrm rot="3420000">
            <a:off x="8351228" y="4098068"/>
            <a:ext cx="46896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22" baseline="6172" dirty="0">
                <a:latin typeface="Arial"/>
                <a:cs typeface="Arial"/>
              </a:rPr>
              <a:t>A</a:t>
            </a:r>
            <a:r>
              <a:rPr sz="675" baseline="6172" dirty="0">
                <a:latin typeface="Arial"/>
                <a:cs typeface="Arial"/>
              </a:rPr>
              <a:t>l</a:t>
            </a:r>
            <a:r>
              <a:rPr sz="675" spc="15" baseline="6172" dirty="0">
                <a:latin typeface="Arial"/>
                <a:cs typeface="Arial"/>
              </a:rPr>
              <a:t>b</a:t>
            </a:r>
            <a:r>
              <a:rPr sz="675" spc="7" baseline="6172" dirty="0">
                <a:latin typeface="Arial"/>
                <a:cs typeface="Arial"/>
              </a:rPr>
              <a:t>e</a:t>
            </a:r>
            <a:r>
              <a:rPr sz="675" spc="67" baseline="6172" dirty="0">
                <a:latin typeface="Arial"/>
                <a:cs typeface="Arial"/>
              </a:rPr>
              <a:t>m</a:t>
            </a:r>
            <a:r>
              <a:rPr sz="675" spc="15" baseline="6172" dirty="0">
                <a:latin typeface="Arial"/>
                <a:cs typeface="Arial"/>
              </a:rPr>
              <a:t>a</a:t>
            </a:r>
            <a:r>
              <a:rPr sz="675" spc="7" baseline="6172" dirty="0">
                <a:latin typeface="Arial"/>
                <a:cs typeface="Arial"/>
              </a:rPr>
              <a:t>r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45" dirty="0">
                <a:latin typeface="Arial"/>
                <a:cs typeface="Arial"/>
              </a:rPr>
              <a:t>e</a:t>
            </a:r>
            <a:r>
              <a:rPr sz="450" spc="-5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52" name="object 752"/>
          <p:cNvSpPr txBox="1"/>
          <p:nvPr/>
        </p:nvSpPr>
        <p:spPr>
          <a:xfrm rot="19320000">
            <a:off x="4966276" y="3836384"/>
            <a:ext cx="33351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0" dirty="0">
                <a:latin typeface="Arial"/>
                <a:cs typeface="Arial"/>
              </a:rPr>
              <a:t>F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95" dirty="0">
                <a:latin typeface="Arial"/>
                <a:cs typeface="Arial"/>
              </a:rPr>
              <a:t>m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53" name="object 753"/>
          <p:cNvSpPr txBox="1"/>
          <p:nvPr/>
        </p:nvSpPr>
        <p:spPr>
          <a:xfrm rot="20820000">
            <a:off x="5156125" y="3129099"/>
            <a:ext cx="8279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45" dirty="0">
                <a:latin typeface="Arial"/>
                <a:cs typeface="Arial"/>
              </a:rPr>
              <a:t>M</a:t>
            </a:r>
            <a:endParaRPr sz="450">
              <a:latin typeface="Arial"/>
              <a:cs typeface="Arial"/>
            </a:endParaRPr>
          </a:p>
        </p:txBody>
      </p:sp>
      <p:sp>
        <p:nvSpPr>
          <p:cNvPr id="754" name="object 754"/>
          <p:cNvSpPr txBox="1"/>
          <p:nvPr/>
        </p:nvSpPr>
        <p:spPr>
          <a:xfrm rot="20640000">
            <a:off x="5208332" y="3079469"/>
            <a:ext cx="31295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0" dirty="0">
                <a:latin typeface="Arial"/>
                <a:cs typeface="Arial"/>
              </a:rPr>
              <a:t>ou</a:t>
            </a:r>
            <a:r>
              <a:rPr sz="450" spc="5" dirty="0">
                <a:latin typeface="Arial"/>
                <a:cs typeface="Arial"/>
              </a:rPr>
              <a:t>n</a:t>
            </a:r>
            <a:r>
              <a:rPr sz="450" spc="65" dirty="0">
                <a:latin typeface="Arial"/>
                <a:cs typeface="Arial"/>
              </a:rPr>
              <a:t>t</a:t>
            </a:r>
            <a:r>
              <a:rPr sz="450" spc="-5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675" spc="15" baseline="6172" dirty="0">
                <a:latin typeface="Arial"/>
                <a:cs typeface="Arial"/>
              </a:rPr>
              <a:t>ee</a:t>
            </a:r>
            <a:r>
              <a:rPr sz="675" spc="97" baseline="6172" dirty="0">
                <a:latin typeface="Arial"/>
                <a:cs typeface="Arial"/>
              </a:rPr>
              <a:t>t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8336649" y="2505877"/>
            <a:ext cx="351682" cy="2349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 txBox="1"/>
          <p:nvPr/>
        </p:nvSpPr>
        <p:spPr>
          <a:xfrm rot="19740000">
            <a:off x="8316987" y="2596402"/>
            <a:ext cx="387302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5" dirty="0">
                <a:latin typeface="Arial"/>
                <a:cs typeface="Arial"/>
              </a:rPr>
              <a:t>C</a:t>
            </a:r>
            <a:r>
              <a:rPr sz="450" dirty="0">
                <a:latin typeface="Arial"/>
                <a:cs typeface="Arial"/>
              </a:rPr>
              <a:t>li</a:t>
            </a:r>
            <a:r>
              <a:rPr sz="450" spc="25" dirty="0">
                <a:latin typeface="Arial"/>
                <a:cs typeface="Arial"/>
              </a:rPr>
              <a:t>ff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55" dirty="0">
                <a:latin typeface="Arial"/>
                <a:cs typeface="Arial"/>
              </a:rPr>
              <a:t>d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8250070" y="4357577"/>
            <a:ext cx="227515" cy="3236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 txBox="1"/>
          <p:nvPr/>
        </p:nvSpPr>
        <p:spPr>
          <a:xfrm rot="3480000">
            <a:off x="8398107" y="4610764"/>
            <a:ext cx="8579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59" name="object 759"/>
          <p:cNvSpPr txBox="1"/>
          <p:nvPr/>
        </p:nvSpPr>
        <p:spPr>
          <a:xfrm rot="3420000">
            <a:off x="8198792" y="4466237"/>
            <a:ext cx="299276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10" dirty="0">
                <a:latin typeface="Arial"/>
                <a:cs typeface="Arial"/>
              </a:rPr>
              <a:t>D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40" dirty="0">
                <a:latin typeface="Arial"/>
                <a:cs typeface="Arial"/>
              </a:rPr>
              <a:t>v</a:t>
            </a:r>
            <a:r>
              <a:rPr sz="450" spc="15" dirty="0">
                <a:latin typeface="Arial"/>
                <a:cs typeface="Arial"/>
              </a:rPr>
              <a:t>e</a:t>
            </a:r>
            <a:r>
              <a:rPr sz="450" spc="50" dirty="0">
                <a:latin typeface="Arial"/>
                <a:cs typeface="Arial"/>
              </a:rPr>
              <a:t>r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8325480" y="3086571"/>
            <a:ext cx="326387" cy="3966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 txBox="1"/>
          <p:nvPr/>
        </p:nvSpPr>
        <p:spPr>
          <a:xfrm rot="2880000">
            <a:off x="8295215" y="3170544"/>
            <a:ext cx="26089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0" dirty="0">
                <a:latin typeface="Arial"/>
                <a:cs typeface="Arial"/>
              </a:rPr>
              <a:t>N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450" spc="70" dirty="0">
                <a:latin typeface="Arial"/>
                <a:cs typeface="Arial"/>
              </a:rPr>
              <a:t>w</a:t>
            </a:r>
            <a:r>
              <a:rPr sz="450" spc="-45" dirty="0">
                <a:latin typeface="Arial"/>
                <a:cs typeface="Arial"/>
              </a:rPr>
              <a:t> </a:t>
            </a:r>
            <a:r>
              <a:rPr sz="450" spc="15" dirty="0">
                <a:latin typeface="Arial"/>
                <a:cs typeface="Arial"/>
              </a:rPr>
              <a:t>B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762" name="object 762"/>
          <p:cNvSpPr txBox="1"/>
          <p:nvPr/>
        </p:nvSpPr>
        <p:spPr>
          <a:xfrm rot="3060000">
            <a:off x="8480933" y="3276821"/>
            <a:ext cx="7397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5" dirty="0">
                <a:latin typeface="Arial"/>
                <a:cs typeface="Arial"/>
              </a:rPr>
              <a:t>d</a:t>
            </a:r>
            <a:endParaRPr sz="450">
              <a:latin typeface="Arial"/>
              <a:cs typeface="Arial"/>
            </a:endParaRPr>
          </a:p>
        </p:txBody>
      </p:sp>
      <p:sp>
        <p:nvSpPr>
          <p:cNvPr id="763" name="object 763"/>
          <p:cNvSpPr txBox="1"/>
          <p:nvPr/>
        </p:nvSpPr>
        <p:spPr>
          <a:xfrm rot="3240000">
            <a:off x="8493241" y="3367555"/>
            <a:ext cx="18060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re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9037699" y="2726979"/>
            <a:ext cx="37465" cy="33020"/>
          </a:xfrm>
          <a:custGeom>
            <a:avLst/>
            <a:gdLst/>
            <a:ahLst/>
            <a:cxnLst/>
            <a:rect l="l" t="t" r="r" b="b"/>
            <a:pathLst>
              <a:path w="37465" h="33019">
                <a:moveTo>
                  <a:pt x="34175" y="6921"/>
                </a:moveTo>
                <a:lnTo>
                  <a:pt x="31864" y="3136"/>
                </a:lnTo>
                <a:lnTo>
                  <a:pt x="28651" y="990"/>
                </a:lnTo>
                <a:lnTo>
                  <a:pt x="24523" y="482"/>
                </a:lnTo>
                <a:lnTo>
                  <a:pt x="20358" y="0"/>
                </a:lnTo>
                <a:lnTo>
                  <a:pt x="15849" y="1206"/>
                </a:lnTo>
                <a:lnTo>
                  <a:pt x="0" y="18351"/>
                </a:lnTo>
                <a:lnTo>
                  <a:pt x="419" y="22212"/>
                </a:lnTo>
                <a:lnTo>
                  <a:pt x="2730" y="26022"/>
                </a:lnTo>
                <a:lnTo>
                  <a:pt x="5016" y="29806"/>
                </a:lnTo>
                <a:lnTo>
                  <a:pt x="8229" y="31927"/>
                </a:lnTo>
                <a:lnTo>
                  <a:pt x="12395" y="32359"/>
                </a:lnTo>
                <a:lnTo>
                  <a:pt x="16611" y="32829"/>
                </a:lnTo>
                <a:lnTo>
                  <a:pt x="36893" y="14541"/>
                </a:lnTo>
                <a:lnTo>
                  <a:pt x="36461" y="10706"/>
                </a:lnTo>
                <a:lnTo>
                  <a:pt x="34175" y="6921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9032111" y="2720489"/>
            <a:ext cx="48260" cy="46355"/>
          </a:xfrm>
          <a:custGeom>
            <a:avLst/>
            <a:gdLst/>
            <a:ahLst/>
            <a:cxnLst/>
            <a:rect l="l" t="t" r="r" b="b"/>
            <a:pathLst>
              <a:path w="48259" h="46355">
                <a:moveTo>
                  <a:pt x="44170" y="10731"/>
                </a:moveTo>
                <a:lnTo>
                  <a:pt x="47434" y="16090"/>
                </a:lnTo>
                <a:lnTo>
                  <a:pt x="48247" y="21488"/>
                </a:lnTo>
                <a:lnTo>
                  <a:pt x="46532" y="26936"/>
                </a:lnTo>
                <a:lnTo>
                  <a:pt x="44856" y="32423"/>
                </a:lnTo>
                <a:lnTo>
                  <a:pt x="40995" y="37045"/>
                </a:lnTo>
                <a:lnTo>
                  <a:pt x="34937" y="40779"/>
                </a:lnTo>
                <a:lnTo>
                  <a:pt x="28841" y="44475"/>
                </a:lnTo>
                <a:lnTo>
                  <a:pt x="23025" y="45821"/>
                </a:lnTo>
                <a:lnTo>
                  <a:pt x="17437" y="44742"/>
                </a:lnTo>
                <a:lnTo>
                  <a:pt x="11861" y="43675"/>
                </a:lnTo>
                <a:lnTo>
                  <a:pt x="7404" y="40449"/>
                </a:lnTo>
                <a:lnTo>
                  <a:pt x="4140" y="35090"/>
                </a:lnTo>
                <a:lnTo>
                  <a:pt x="838" y="29641"/>
                </a:lnTo>
                <a:lnTo>
                  <a:pt x="0" y="24193"/>
                </a:lnTo>
                <a:lnTo>
                  <a:pt x="1663" y="18770"/>
                </a:lnTo>
                <a:lnTo>
                  <a:pt x="3301" y="13360"/>
                </a:lnTo>
                <a:lnTo>
                  <a:pt x="7162" y="8762"/>
                </a:lnTo>
                <a:lnTo>
                  <a:pt x="13258" y="5041"/>
                </a:lnTo>
                <a:lnTo>
                  <a:pt x="19329" y="1333"/>
                </a:lnTo>
                <a:lnTo>
                  <a:pt x="25171" y="0"/>
                </a:lnTo>
                <a:lnTo>
                  <a:pt x="30759" y="1066"/>
                </a:lnTo>
                <a:lnTo>
                  <a:pt x="36385" y="2082"/>
                </a:lnTo>
                <a:lnTo>
                  <a:pt x="40868" y="5308"/>
                </a:lnTo>
                <a:lnTo>
                  <a:pt x="44170" y="10731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9052349" y="2755844"/>
            <a:ext cx="43180" cy="29845"/>
          </a:xfrm>
          <a:custGeom>
            <a:avLst/>
            <a:gdLst/>
            <a:ahLst/>
            <a:cxnLst/>
            <a:rect l="l" t="t" r="r" b="b"/>
            <a:pathLst>
              <a:path w="43179" h="29844">
                <a:moveTo>
                  <a:pt x="40131" y="0"/>
                </a:moveTo>
                <a:lnTo>
                  <a:pt x="43027" y="4826"/>
                </a:lnTo>
                <a:lnTo>
                  <a:pt x="2895" y="29298"/>
                </a:lnTo>
                <a:lnTo>
                  <a:pt x="0" y="24472"/>
                </a:lnTo>
                <a:lnTo>
                  <a:pt x="40131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9062219" y="2777416"/>
            <a:ext cx="52069" cy="38735"/>
          </a:xfrm>
          <a:custGeom>
            <a:avLst/>
            <a:gdLst/>
            <a:ahLst/>
            <a:cxnLst/>
            <a:rect l="l" t="t" r="r" b="b"/>
            <a:pathLst>
              <a:path w="52070" h="38735">
                <a:moveTo>
                  <a:pt x="33324" y="18834"/>
                </a:moveTo>
                <a:lnTo>
                  <a:pt x="48996" y="9283"/>
                </a:lnTo>
                <a:lnTo>
                  <a:pt x="51892" y="13893"/>
                </a:lnTo>
                <a:lnTo>
                  <a:pt x="11747" y="38366"/>
                </a:lnTo>
                <a:lnTo>
                  <a:pt x="8851" y="33756"/>
                </a:lnTo>
                <a:lnTo>
                  <a:pt x="13144" y="31178"/>
                </a:lnTo>
                <a:lnTo>
                  <a:pt x="10782" y="31089"/>
                </a:lnTo>
                <a:lnTo>
                  <a:pt x="2514" y="24955"/>
                </a:lnTo>
                <a:lnTo>
                  <a:pt x="381" y="21437"/>
                </a:lnTo>
                <a:lnTo>
                  <a:pt x="19291" y="0"/>
                </a:lnTo>
                <a:lnTo>
                  <a:pt x="23444" y="482"/>
                </a:lnTo>
                <a:lnTo>
                  <a:pt x="34874" y="14668"/>
                </a:lnTo>
                <a:lnTo>
                  <a:pt x="34391" y="16738"/>
                </a:lnTo>
                <a:lnTo>
                  <a:pt x="33324" y="18834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9067642" y="2783156"/>
            <a:ext cx="26034" cy="22860"/>
          </a:xfrm>
          <a:custGeom>
            <a:avLst/>
            <a:gdLst/>
            <a:ahLst/>
            <a:cxnLst/>
            <a:rect l="l" t="t" r="r" b="b"/>
            <a:pathLst>
              <a:path w="26034" h="22860">
                <a:moveTo>
                  <a:pt x="7937" y="3009"/>
                </a:moveTo>
                <a:lnTo>
                  <a:pt x="4419" y="5156"/>
                </a:lnTo>
                <a:lnTo>
                  <a:pt x="2146" y="7531"/>
                </a:lnTo>
                <a:lnTo>
                  <a:pt x="1066" y="10198"/>
                </a:lnTo>
                <a:lnTo>
                  <a:pt x="0" y="12827"/>
                </a:lnTo>
                <a:lnTo>
                  <a:pt x="8255" y="21996"/>
                </a:lnTo>
                <a:lnTo>
                  <a:pt x="11099" y="22275"/>
                </a:lnTo>
                <a:lnTo>
                  <a:pt x="14300" y="21361"/>
                </a:lnTo>
                <a:lnTo>
                  <a:pt x="17818" y="19215"/>
                </a:lnTo>
                <a:lnTo>
                  <a:pt x="21297" y="17119"/>
                </a:lnTo>
                <a:lnTo>
                  <a:pt x="23609" y="14732"/>
                </a:lnTo>
                <a:lnTo>
                  <a:pt x="24676" y="12026"/>
                </a:lnTo>
                <a:lnTo>
                  <a:pt x="25755" y="9359"/>
                </a:lnTo>
                <a:lnTo>
                  <a:pt x="14617" y="0"/>
                </a:lnTo>
                <a:lnTo>
                  <a:pt x="11430" y="939"/>
                </a:lnTo>
                <a:lnTo>
                  <a:pt x="7937" y="3009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9092111" y="2827453"/>
            <a:ext cx="21590" cy="22860"/>
          </a:xfrm>
          <a:custGeom>
            <a:avLst/>
            <a:gdLst/>
            <a:ahLst/>
            <a:cxnLst/>
            <a:rect l="l" t="t" r="r" b="b"/>
            <a:pathLst>
              <a:path w="21590" h="22860">
                <a:moveTo>
                  <a:pt x="14160" y="0"/>
                </a:moveTo>
                <a:lnTo>
                  <a:pt x="0" y="8585"/>
                </a:lnTo>
                <a:lnTo>
                  <a:pt x="5041" y="16852"/>
                </a:lnTo>
                <a:lnTo>
                  <a:pt x="6756" y="19697"/>
                </a:lnTo>
                <a:lnTo>
                  <a:pt x="8610" y="21412"/>
                </a:lnTo>
                <a:lnTo>
                  <a:pt x="10617" y="21996"/>
                </a:lnTo>
                <a:lnTo>
                  <a:pt x="12611" y="22644"/>
                </a:lnTo>
                <a:lnTo>
                  <a:pt x="21590" y="13550"/>
                </a:lnTo>
                <a:lnTo>
                  <a:pt x="20916" y="11099"/>
                </a:lnTo>
                <a:lnTo>
                  <a:pt x="19202" y="8267"/>
                </a:lnTo>
                <a:lnTo>
                  <a:pt x="14160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9110450" y="2817801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19">
                <a:moveTo>
                  <a:pt x="11595" y="0"/>
                </a:moveTo>
                <a:lnTo>
                  <a:pt x="0" y="7073"/>
                </a:lnTo>
                <a:lnTo>
                  <a:pt x="4622" y="14693"/>
                </a:lnTo>
                <a:lnTo>
                  <a:pt x="6184" y="17271"/>
                </a:lnTo>
                <a:lnTo>
                  <a:pt x="7835" y="18884"/>
                </a:lnTo>
                <a:lnTo>
                  <a:pt x="9563" y="19519"/>
                </a:lnTo>
                <a:lnTo>
                  <a:pt x="11277" y="20167"/>
                </a:lnTo>
                <a:lnTo>
                  <a:pt x="18249" y="14160"/>
                </a:lnTo>
                <a:lnTo>
                  <a:pt x="18465" y="12357"/>
                </a:lnTo>
                <a:lnTo>
                  <a:pt x="17767" y="10185"/>
                </a:lnTo>
                <a:lnTo>
                  <a:pt x="16217" y="7607"/>
                </a:lnTo>
                <a:lnTo>
                  <a:pt x="11595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9084695" y="2810066"/>
            <a:ext cx="50165" cy="46990"/>
          </a:xfrm>
          <a:custGeom>
            <a:avLst/>
            <a:gdLst/>
            <a:ahLst/>
            <a:cxnLst/>
            <a:rect l="l" t="t" r="r" b="b"/>
            <a:pathLst>
              <a:path w="50165" h="46989">
                <a:moveTo>
                  <a:pt x="38531" y="0"/>
                </a:moveTo>
                <a:lnTo>
                  <a:pt x="46583" y="13309"/>
                </a:lnTo>
                <a:lnTo>
                  <a:pt x="48996" y="17246"/>
                </a:lnTo>
                <a:lnTo>
                  <a:pt x="50050" y="20764"/>
                </a:lnTo>
                <a:lnTo>
                  <a:pt x="39954" y="33324"/>
                </a:lnTo>
                <a:lnTo>
                  <a:pt x="37884" y="33058"/>
                </a:lnTo>
                <a:lnTo>
                  <a:pt x="35801" y="32842"/>
                </a:lnTo>
                <a:lnTo>
                  <a:pt x="33947" y="31800"/>
                </a:lnTo>
                <a:lnTo>
                  <a:pt x="32308" y="29946"/>
                </a:lnTo>
                <a:lnTo>
                  <a:pt x="33299" y="32778"/>
                </a:lnTo>
                <a:lnTo>
                  <a:pt x="33388" y="35445"/>
                </a:lnTo>
                <a:lnTo>
                  <a:pt x="32524" y="37884"/>
                </a:lnTo>
                <a:lnTo>
                  <a:pt x="31661" y="40386"/>
                </a:lnTo>
                <a:lnTo>
                  <a:pt x="29946" y="42418"/>
                </a:lnTo>
                <a:lnTo>
                  <a:pt x="27381" y="44005"/>
                </a:lnTo>
                <a:lnTo>
                  <a:pt x="23863" y="46062"/>
                </a:lnTo>
                <a:lnTo>
                  <a:pt x="20446" y="46494"/>
                </a:lnTo>
                <a:lnTo>
                  <a:pt x="17170" y="45288"/>
                </a:lnTo>
                <a:lnTo>
                  <a:pt x="13957" y="44132"/>
                </a:lnTo>
                <a:lnTo>
                  <a:pt x="11010" y="41427"/>
                </a:lnTo>
                <a:lnTo>
                  <a:pt x="8381" y="37134"/>
                </a:lnTo>
                <a:lnTo>
                  <a:pt x="0" y="23393"/>
                </a:lnTo>
                <a:lnTo>
                  <a:pt x="38531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9114298" y="2850314"/>
            <a:ext cx="29845" cy="31750"/>
          </a:xfrm>
          <a:custGeom>
            <a:avLst/>
            <a:gdLst/>
            <a:ahLst/>
            <a:cxnLst/>
            <a:rect l="l" t="t" r="r" b="b"/>
            <a:pathLst>
              <a:path w="29845" h="31750">
                <a:moveTo>
                  <a:pt x="2654" y="10731"/>
                </a:moveTo>
                <a:lnTo>
                  <a:pt x="20142" y="0"/>
                </a:lnTo>
                <a:lnTo>
                  <a:pt x="23152" y="4724"/>
                </a:lnTo>
                <a:lnTo>
                  <a:pt x="5880" y="15240"/>
                </a:lnTo>
                <a:lnTo>
                  <a:pt x="3136" y="16865"/>
                </a:lnTo>
                <a:lnTo>
                  <a:pt x="1422" y="18669"/>
                </a:lnTo>
                <a:lnTo>
                  <a:pt x="723" y="20599"/>
                </a:lnTo>
                <a:lnTo>
                  <a:pt x="0" y="22529"/>
                </a:lnTo>
                <a:lnTo>
                  <a:pt x="241" y="24511"/>
                </a:lnTo>
                <a:lnTo>
                  <a:pt x="10172" y="31711"/>
                </a:lnTo>
                <a:lnTo>
                  <a:pt x="12852" y="31115"/>
                </a:lnTo>
                <a:lnTo>
                  <a:pt x="15633" y="29400"/>
                </a:lnTo>
                <a:lnTo>
                  <a:pt x="29701" y="20848"/>
                </a:lnTo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9108494" y="2861045"/>
            <a:ext cx="35560" cy="31115"/>
          </a:xfrm>
          <a:custGeom>
            <a:avLst/>
            <a:gdLst/>
            <a:ahLst/>
            <a:cxnLst/>
            <a:rect l="l" t="t" r="r" b="b"/>
            <a:pathLst>
              <a:path w="35559" h="31114">
                <a:moveTo>
                  <a:pt x="35505" y="16611"/>
                </a:moveTo>
                <a:lnTo>
                  <a:pt x="11887" y="31013"/>
                </a:lnTo>
                <a:lnTo>
                  <a:pt x="8991" y="26288"/>
                </a:lnTo>
                <a:lnTo>
                  <a:pt x="13398" y="23609"/>
                </a:lnTo>
                <a:lnTo>
                  <a:pt x="10947" y="23520"/>
                </a:lnTo>
                <a:lnTo>
                  <a:pt x="8826" y="22961"/>
                </a:lnTo>
                <a:lnTo>
                  <a:pt x="7061" y="21894"/>
                </a:lnTo>
                <a:lnTo>
                  <a:pt x="5257" y="20878"/>
                </a:lnTo>
                <a:lnTo>
                  <a:pt x="3759" y="19367"/>
                </a:lnTo>
                <a:lnTo>
                  <a:pt x="2552" y="17386"/>
                </a:lnTo>
                <a:lnTo>
                  <a:pt x="533" y="14084"/>
                </a:lnTo>
                <a:lnTo>
                  <a:pt x="0" y="10947"/>
                </a:lnTo>
                <a:lnTo>
                  <a:pt x="939" y="7937"/>
                </a:lnTo>
                <a:lnTo>
                  <a:pt x="1943" y="4991"/>
                </a:lnTo>
                <a:lnTo>
                  <a:pt x="4432" y="2349"/>
                </a:lnTo>
                <a:lnTo>
                  <a:pt x="8458" y="0"/>
                </a:lnTo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9123657" y="2885047"/>
            <a:ext cx="20955" cy="17780"/>
          </a:xfrm>
          <a:custGeom>
            <a:avLst/>
            <a:gdLst/>
            <a:ahLst/>
            <a:cxnLst/>
            <a:rect l="l" t="t" r="r" b="b"/>
            <a:pathLst>
              <a:path w="20954" h="17780">
                <a:moveTo>
                  <a:pt x="20342" y="6645"/>
                </a:moveTo>
                <a:lnTo>
                  <a:pt x="18135" y="8001"/>
                </a:lnTo>
                <a:lnTo>
                  <a:pt x="2895" y="17233"/>
                </a:lnTo>
                <a:lnTo>
                  <a:pt x="0" y="12395"/>
                </a:lnTo>
                <a:lnTo>
                  <a:pt x="20342" y="0"/>
                </a:lnTo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9134473" y="290945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526" y="6601"/>
                </a:moveTo>
                <a:lnTo>
                  <a:pt x="2895" y="10644"/>
                </a:lnTo>
                <a:lnTo>
                  <a:pt x="0" y="5806"/>
                </a:lnTo>
                <a:lnTo>
                  <a:pt x="9526" y="0"/>
                </a:lnTo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9141610" y="2925563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2390" y="5441"/>
                </a:moveTo>
                <a:lnTo>
                  <a:pt x="0" y="1457"/>
                </a:lnTo>
                <a:lnTo>
                  <a:pt x="2390" y="0"/>
                </a:lnTo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 txBox="1"/>
          <p:nvPr/>
        </p:nvSpPr>
        <p:spPr>
          <a:xfrm rot="3480000">
            <a:off x="8984568" y="2784281"/>
            <a:ext cx="221031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O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55" dirty="0">
                <a:latin typeface="Arial"/>
                <a:cs typeface="Arial"/>
              </a:rPr>
              <a:t>d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15" dirty="0">
                <a:latin typeface="Arial"/>
                <a:cs typeface="Arial"/>
              </a:rPr>
              <a:t>B</a:t>
            </a:r>
            <a:r>
              <a:rPr sz="450" spc="10" dirty="0">
                <a:latin typeface="Arial"/>
                <a:cs typeface="Arial"/>
              </a:rPr>
              <a:t>u</a:t>
            </a: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9007031" y="3525603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59" h="21589">
                <a:moveTo>
                  <a:pt x="0" y="7429"/>
                </a:moveTo>
                <a:lnTo>
                  <a:pt x="8585" y="21602"/>
                </a:lnTo>
                <a:lnTo>
                  <a:pt x="16954" y="16446"/>
                </a:lnTo>
                <a:lnTo>
                  <a:pt x="19748" y="14808"/>
                </a:lnTo>
                <a:lnTo>
                  <a:pt x="21463" y="12979"/>
                </a:lnTo>
                <a:lnTo>
                  <a:pt x="22110" y="10972"/>
                </a:lnTo>
                <a:lnTo>
                  <a:pt x="22745" y="8991"/>
                </a:lnTo>
                <a:lnTo>
                  <a:pt x="22352" y="6794"/>
                </a:lnTo>
                <a:lnTo>
                  <a:pt x="13576" y="0"/>
                </a:lnTo>
                <a:lnTo>
                  <a:pt x="11163" y="647"/>
                </a:lnTo>
                <a:lnTo>
                  <a:pt x="8369" y="2273"/>
                </a:lnTo>
                <a:lnTo>
                  <a:pt x="0" y="7429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8997481" y="3510287"/>
            <a:ext cx="20320" cy="19050"/>
          </a:xfrm>
          <a:custGeom>
            <a:avLst/>
            <a:gdLst/>
            <a:ahLst/>
            <a:cxnLst/>
            <a:rect l="l" t="t" r="r" b="b"/>
            <a:pathLst>
              <a:path w="20320" h="19050">
                <a:moveTo>
                  <a:pt x="0" y="6972"/>
                </a:moveTo>
                <a:lnTo>
                  <a:pt x="6972" y="18567"/>
                </a:lnTo>
                <a:lnTo>
                  <a:pt x="14706" y="13842"/>
                </a:lnTo>
                <a:lnTo>
                  <a:pt x="17195" y="12280"/>
                </a:lnTo>
                <a:lnTo>
                  <a:pt x="18808" y="10617"/>
                </a:lnTo>
                <a:lnTo>
                  <a:pt x="19532" y="8902"/>
                </a:lnTo>
                <a:lnTo>
                  <a:pt x="20231" y="7188"/>
                </a:lnTo>
                <a:lnTo>
                  <a:pt x="20015" y="5359"/>
                </a:lnTo>
                <a:lnTo>
                  <a:pt x="18884" y="3428"/>
                </a:lnTo>
                <a:lnTo>
                  <a:pt x="17652" y="1447"/>
                </a:lnTo>
                <a:lnTo>
                  <a:pt x="16128" y="380"/>
                </a:lnTo>
                <a:lnTo>
                  <a:pt x="14274" y="215"/>
                </a:lnTo>
                <a:lnTo>
                  <a:pt x="12395" y="0"/>
                </a:lnTo>
                <a:lnTo>
                  <a:pt x="10248" y="685"/>
                </a:lnTo>
                <a:lnTo>
                  <a:pt x="7721" y="2247"/>
                </a:lnTo>
                <a:lnTo>
                  <a:pt x="0" y="6972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989747" y="3504572"/>
            <a:ext cx="46990" cy="50165"/>
          </a:xfrm>
          <a:custGeom>
            <a:avLst/>
            <a:gdLst/>
            <a:ahLst/>
            <a:cxnLst/>
            <a:rect l="l" t="t" r="r" b="b"/>
            <a:pathLst>
              <a:path w="46990" h="50164">
                <a:moveTo>
                  <a:pt x="0" y="11404"/>
                </a:moveTo>
                <a:lnTo>
                  <a:pt x="13309" y="3352"/>
                </a:lnTo>
                <a:lnTo>
                  <a:pt x="17259" y="990"/>
                </a:lnTo>
                <a:lnTo>
                  <a:pt x="20777" y="0"/>
                </a:lnTo>
                <a:lnTo>
                  <a:pt x="23939" y="342"/>
                </a:lnTo>
                <a:lnTo>
                  <a:pt x="27076" y="723"/>
                </a:lnTo>
                <a:lnTo>
                  <a:pt x="29540" y="2438"/>
                </a:lnTo>
                <a:lnTo>
                  <a:pt x="31343" y="5499"/>
                </a:lnTo>
                <a:lnTo>
                  <a:pt x="32765" y="7810"/>
                </a:lnTo>
                <a:lnTo>
                  <a:pt x="33388" y="9982"/>
                </a:lnTo>
                <a:lnTo>
                  <a:pt x="33159" y="12039"/>
                </a:lnTo>
                <a:lnTo>
                  <a:pt x="32956" y="14058"/>
                </a:lnTo>
                <a:lnTo>
                  <a:pt x="31876" y="15900"/>
                </a:lnTo>
                <a:lnTo>
                  <a:pt x="29946" y="17627"/>
                </a:lnTo>
                <a:lnTo>
                  <a:pt x="32867" y="16636"/>
                </a:lnTo>
                <a:lnTo>
                  <a:pt x="35559" y="16611"/>
                </a:lnTo>
                <a:lnTo>
                  <a:pt x="37998" y="17513"/>
                </a:lnTo>
                <a:lnTo>
                  <a:pt x="40411" y="18376"/>
                </a:lnTo>
                <a:lnTo>
                  <a:pt x="42417" y="20091"/>
                </a:lnTo>
                <a:lnTo>
                  <a:pt x="44005" y="22669"/>
                </a:lnTo>
                <a:lnTo>
                  <a:pt x="46075" y="26174"/>
                </a:lnTo>
                <a:lnTo>
                  <a:pt x="46507" y="29590"/>
                </a:lnTo>
                <a:lnTo>
                  <a:pt x="45288" y="32867"/>
                </a:lnTo>
                <a:lnTo>
                  <a:pt x="44145" y="36080"/>
                </a:lnTo>
                <a:lnTo>
                  <a:pt x="41376" y="39027"/>
                </a:lnTo>
                <a:lnTo>
                  <a:pt x="37033" y="41655"/>
                </a:lnTo>
                <a:lnTo>
                  <a:pt x="23291" y="49923"/>
                </a:lnTo>
                <a:lnTo>
                  <a:pt x="0" y="11404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9030028" y="3489974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10617" y="32194"/>
                </a:moveTo>
                <a:lnTo>
                  <a:pt x="0" y="14706"/>
                </a:lnTo>
                <a:lnTo>
                  <a:pt x="4711" y="11811"/>
                </a:lnTo>
                <a:lnTo>
                  <a:pt x="15227" y="29083"/>
                </a:lnTo>
                <a:lnTo>
                  <a:pt x="16878" y="31826"/>
                </a:lnTo>
                <a:lnTo>
                  <a:pt x="18669" y="33540"/>
                </a:lnTo>
                <a:lnTo>
                  <a:pt x="20599" y="34239"/>
                </a:lnTo>
                <a:lnTo>
                  <a:pt x="22529" y="34963"/>
                </a:lnTo>
                <a:lnTo>
                  <a:pt x="24523" y="34671"/>
                </a:lnTo>
                <a:lnTo>
                  <a:pt x="26619" y="33375"/>
                </a:lnTo>
                <a:lnTo>
                  <a:pt x="29184" y="31877"/>
                </a:lnTo>
                <a:lnTo>
                  <a:pt x="30708" y="29883"/>
                </a:lnTo>
                <a:lnTo>
                  <a:pt x="31216" y="27368"/>
                </a:lnTo>
                <a:lnTo>
                  <a:pt x="31711" y="24790"/>
                </a:lnTo>
                <a:lnTo>
                  <a:pt x="31115" y="22110"/>
                </a:lnTo>
                <a:lnTo>
                  <a:pt x="29400" y="19316"/>
                </a:lnTo>
                <a:lnTo>
                  <a:pt x="19418" y="2895"/>
                </a:lnTo>
                <a:lnTo>
                  <a:pt x="24142" y="0"/>
                </a:lnTo>
                <a:lnTo>
                  <a:pt x="41744" y="28867"/>
                </a:lnTo>
                <a:lnTo>
                  <a:pt x="37020" y="31762"/>
                </a:lnTo>
                <a:lnTo>
                  <a:pt x="34340" y="27368"/>
                </a:lnTo>
                <a:lnTo>
                  <a:pt x="34264" y="29806"/>
                </a:lnTo>
                <a:lnTo>
                  <a:pt x="33693" y="31927"/>
                </a:lnTo>
                <a:lnTo>
                  <a:pt x="32626" y="33693"/>
                </a:lnTo>
                <a:lnTo>
                  <a:pt x="31597" y="35496"/>
                </a:lnTo>
                <a:lnTo>
                  <a:pt x="30099" y="37007"/>
                </a:lnTo>
                <a:lnTo>
                  <a:pt x="28105" y="38201"/>
                </a:lnTo>
                <a:lnTo>
                  <a:pt x="24815" y="40220"/>
                </a:lnTo>
                <a:lnTo>
                  <a:pt x="21678" y="40728"/>
                </a:lnTo>
                <a:lnTo>
                  <a:pt x="18669" y="39712"/>
                </a:lnTo>
                <a:lnTo>
                  <a:pt x="15722" y="38722"/>
                </a:lnTo>
                <a:lnTo>
                  <a:pt x="13068" y="36220"/>
                </a:lnTo>
                <a:lnTo>
                  <a:pt x="10617" y="32194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9059557" y="3475892"/>
            <a:ext cx="22860" cy="40005"/>
          </a:xfrm>
          <a:custGeom>
            <a:avLst/>
            <a:gdLst/>
            <a:ahLst/>
            <a:cxnLst/>
            <a:rect l="l" t="t" r="r" b="b"/>
            <a:pathLst>
              <a:path w="22859" h="40004">
                <a:moveTo>
                  <a:pt x="19646" y="4825"/>
                </a:moveTo>
                <a:lnTo>
                  <a:pt x="18834" y="4825"/>
                </a:lnTo>
                <a:lnTo>
                  <a:pt x="18084" y="4991"/>
                </a:lnTo>
                <a:lnTo>
                  <a:pt x="17399" y="5257"/>
                </a:lnTo>
                <a:lnTo>
                  <a:pt x="16751" y="5473"/>
                </a:lnTo>
                <a:lnTo>
                  <a:pt x="10744" y="12763"/>
                </a:lnTo>
                <a:lnTo>
                  <a:pt x="10388" y="15341"/>
                </a:lnTo>
                <a:lnTo>
                  <a:pt x="11214" y="18237"/>
                </a:lnTo>
                <a:lnTo>
                  <a:pt x="13208" y="21462"/>
                </a:lnTo>
                <a:lnTo>
                  <a:pt x="22542" y="36588"/>
                </a:lnTo>
                <a:lnTo>
                  <a:pt x="17703" y="39598"/>
                </a:lnTo>
                <a:lnTo>
                  <a:pt x="0" y="10833"/>
                </a:lnTo>
                <a:lnTo>
                  <a:pt x="4826" y="7835"/>
                </a:lnTo>
                <a:lnTo>
                  <a:pt x="7518" y="12344"/>
                </a:lnTo>
                <a:lnTo>
                  <a:pt x="7467" y="9918"/>
                </a:lnTo>
                <a:lnTo>
                  <a:pt x="7950" y="7810"/>
                </a:lnTo>
                <a:lnTo>
                  <a:pt x="9017" y="6007"/>
                </a:lnTo>
                <a:lnTo>
                  <a:pt x="10033" y="4165"/>
                </a:lnTo>
                <a:lnTo>
                  <a:pt x="11684" y="2539"/>
                </a:lnTo>
                <a:lnTo>
                  <a:pt x="13957" y="1181"/>
                </a:lnTo>
                <a:lnTo>
                  <a:pt x="14300" y="965"/>
                </a:lnTo>
                <a:lnTo>
                  <a:pt x="14706" y="800"/>
                </a:lnTo>
                <a:lnTo>
                  <a:pt x="15138" y="647"/>
                </a:lnTo>
                <a:lnTo>
                  <a:pt x="15570" y="431"/>
                </a:lnTo>
                <a:lnTo>
                  <a:pt x="16052" y="215"/>
                </a:lnTo>
                <a:lnTo>
                  <a:pt x="16637" y="0"/>
                </a:lnTo>
                <a:lnTo>
                  <a:pt x="19646" y="4825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9070323" y="3461532"/>
            <a:ext cx="29845" cy="43180"/>
          </a:xfrm>
          <a:custGeom>
            <a:avLst/>
            <a:gdLst/>
            <a:ahLst/>
            <a:cxnLst/>
            <a:rect l="l" t="t" r="r" b="b"/>
            <a:pathLst>
              <a:path w="29845" h="43179">
                <a:moveTo>
                  <a:pt x="0" y="3009"/>
                </a:moveTo>
                <a:lnTo>
                  <a:pt x="4724" y="0"/>
                </a:lnTo>
                <a:lnTo>
                  <a:pt x="29400" y="40030"/>
                </a:lnTo>
                <a:lnTo>
                  <a:pt x="24676" y="43040"/>
                </a:lnTo>
                <a:lnTo>
                  <a:pt x="0" y="3009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9088990" y="3465584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59" h="32385">
                <a:moveTo>
                  <a:pt x="0" y="3009"/>
                </a:moveTo>
                <a:lnTo>
                  <a:pt x="4724" y="0"/>
                </a:lnTo>
                <a:lnTo>
                  <a:pt x="22428" y="28765"/>
                </a:lnTo>
                <a:lnTo>
                  <a:pt x="17716" y="31762"/>
                </a:lnTo>
                <a:lnTo>
                  <a:pt x="0" y="3009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9082019" y="3454320"/>
            <a:ext cx="8890" cy="9525"/>
          </a:xfrm>
          <a:custGeom>
            <a:avLst/>
            <a:gdLst/>
            <a:ahLst/>
            <a:cxnLst/>
            <a:rect l="l" t="t" r="r" b="b"/>
            <a:pathLst>
              <a:path w="8890" h="9525">
                <a:moveTo>
                  <a:pt x="0" y="3009"/>
                </a:moveTo>
                <a:lnTo>
                  <a:pt x="4724" y="0"/>
                </a:lnTo>
                <a:lnTo>
                  <a:pt x="8470" y="6007"/>
                </a:lnTo>
                <a:lnTo>
                  <a:pt x="3759" y="9017"/>
                </a:lnTo>
                <a:lnTo>
                  <a:pt x="0" y="3009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9100475" y="3449458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31127" y="8483"/>
                </a:moveTo>
                <a:lnTo>
                  <a:pt x="41859" y="25869"/>
                </a:lnTo>
                <a:lnTo>
                  <a:pt x="37134" y="28765"/>
                </a:lnTo>
                <a:lnTo>
                  <a:pt x="26517" y="11595"/>
                </a:lnTo>
                <a:lnTo>
                  <a:pt x="24853" y="8877"/>
                </a:lnTo>
                <a:lnTo>
                  <a:pt x="23075" y="7162"/>
                </a:lnTo>
                <a:lnTo>
                  <a:pt x="21145" y="6438"/>
                </a:lnTo>
                <a:lnTo>
                  <a:pt x="19265" y="5664"/>
                </a:lnTo>
                <a:lnTo>
                  <a:pt x="17284" y="5969"/>
                </a:lnTo>
                <a:lnTo>
                  <a:pt x="15125" y="7302"/>
                </a:lnTo>
                <a:lnTo>
                  <a:pt x="12560" y="8877"/>
                </a:lnTo>
                <a:lnTo>
                  <a:pt x="11036" y="10947"/>
                </a:lnTo>
                <a:lnTo>
                  <a:pt x="10528" y="13525"/>
                </a:lnTo>
                <a:lnTo>
                  <a:pt x="10033" y="16040"/>
                </a:lnTo>
                <a:lnTo>
                  <a:pt x="10680" y="18732"/>
                </a:lnTo>
                <a:lnTo>
                  <a:pt x="12458" y="21577"/>
                </a:lnTo>
                <a:lnTo>
                  <a:pt x="22428" y="37782"/>
                </a:lnTo>
                <a:lnTo>
                  <a:pt x="17703" y="40779"/>
                </a:lnTo>
                <a:lnTo>
                  <a:pt x="0" y="12026"/>
                </a:lnTo>
                <a:lnTo>
                  <a:pt x="4724" y="9017"/>
                </a:lnTo>
                <a:lnTo>
                  <a:pt x="7404" y="13525"/>
                </a:lnTo>
                <a:lnTo>
                  <a:pt x="7620" y="11112"/>
                </a:lnTo>
                <a:lnTo>
                  <a:pt x="13525" y="2578"/>
                </a:lnTo>
                <a:lnTo>
                  <a:pt x="16802" y="520"/>
                </a:lnTo>
                <a:lnTo>
                  <a:pt x="19964" y="0"/>
                </a:lnTo>
                <a:lnTo>
                  <a:pt x="22961" y="1079"/>
                </a:lnTo>
                <a:lnTo>
                  <a:pt x="25971" y="2095"/>
                </a:lnTo>
                <a:lnTo>
                  <a:pt x="28676" y="4572"/>
                </a:lnTo>
                <a:lnTo>
                  <a:pt x="31127" y="8483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9138336" y="3439083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5" h="20954">
                <a:moveTo>
                  <a:pt x="5663" y="0"/>
                </a:moveTo>
                <a:lnTo>
                  <a:pt x="4343" y="799"/>
                </a:lnTo>
                <a:lnTo>
                  <a:pt x="1854" y="2387"/>
                </a:lnTo>
                <a:lnTo>
                  <a:pt x="482" y="4533"/>
                </a:lnTo>
                <a:lnTo>
                  <a:pt x="266" y="7238"/>
                </a:lnTo>
                <a:lnTo>
                  <a:pt x="0" y="9981"/>
                </a:lnTo>
                <a:lnTo>
                  <a:pt x="889" y="13029"/>
                </a:lnTo>
                <a:lnTo>
                  <a:pt x="2946" y="16471"/>
                </a:lnTo>
                <a:lnTo>
                  <a:pt x="5092" y="19900"/>
                </a:lnTo>
                <a:lnTo>
                  <a:pt x="5663" y="20437"/>
                </a:lnTo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9132647" y="3434572"/>
            <a:ext cx="11430" cy="32384"/>
          </a:xfrm>
          <a:custGeom>
            <a:avLst/>
            <a:gdLst/>
            <a:ahLst/>
            <a:cxnLst/>
            <a:rect l="l" t="t" r="r" b="b"/>
            <a:pathLst>
              <a:path w="11429" h="32385">
                <a:moveTo>
                  <a:pt x="11352" y="31851"/>
                </a:moveTo>
                <a:lnTo>
                  <a:pt x="0" y="15342"/>
                </a:lnTo>
                <a:lnTo>
                  <a:pt x="482" y="11316"/>
                </a:lnTo>
                <a:lnTo>
                  <a:pt x="10629" y="26"/>
                </a:lnTo>
                <a:lnTo>
                  <a:pt x="11352" y="0"/>
                </a:lnTo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 txBox="1"/>
          <p:nvPr/>
        </p:nvSpPr>
        <p:spPr>
          <a:xfrm rot="19740000">
            <a:off x="8980453" y="3468792"/>
            <a:ext cx="17525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B</a:t>
            </a:r>
            <a:r>
              <a:rPr sz="450" spc="10" dirty="0">
                <a:latin typeface="Arial"/>
                <a:cs typeface="Arial"/>
              </a:rPr>
              <a:t>u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dirty="0">
                <a:latin typeface="Arial"/>
                <a:cs typeface="Arial"/>
              </a:rPr>
              <a:t>li</a:t>
            </a:r>
            <a:r>
              <a:rPr sz="450" spc="55" dirty="0"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790" name="object 790"/>
          <p:cNvSpPr txBox="1"/>
          <p:nvPr/>
        </p:nvSpPr>
        <p:spPr>
          <a:xfrm rot="20640000">
            <a:off x="6420147" y="2113509"/>
            <a:ext cx="40046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Bou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do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P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-15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791" name="object 791"/>
          <p:cNvSpPr txBox="1"/>
          <p:nvPr/>
        </p:nvSpPr>
        <p:spPr>
          <a:xfrm rot="3180000">
            <a:off x="7293992" y="2340268"/>
            <a:ext cx="35350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B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u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P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-20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792" name="object 792"/>
          <p:cNvSpPr txBox="1"/>
          <p:nvPr/>
        </p:nvSpPr>
        <p:spPr>
          <a:xfrm rot="19680000">
            <a:off x="8727916" y="4310860"/>
            <a:ext cx="22652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55" dirty="0">
                <a:latin typeface="Arial"/>
                <a:cs typeface="Arial"/>
              </a:rPr>
              <a:t>d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93" name="object 793"/>
          <p:cNvSpPr txBox="1"/>
          <p:nvPr/>
        </p:nvSpPr>
        <p:spPr>
          <a:xfrm rot="19740000">
            <a:off x="8572213" y="4416816"/>
            <a:ext cx="200406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30" dirty="0">
                <a:latin typeface="Arial"/>
                <a:cs typeface="Arial"/>
              </a:rPr>
              <a:t>ff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794" name="object 794"/>
          <p:cNvSpPr txBox="1"/>
          <p:nvPr/>
        </p:nvSpPr>
        <p:spPr>
          <a:xfrm rot="20640000">
            <a:off x="3885880" y="3084861"/>
            <a:ext cx="35225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A</a:t>
            </a:r>
            <a:r>
              <a:rPr sz="450" spc="10" dirty="0">
                <a:latin typeface="Arial"/>
                <a:cs typeface="Arial"/>
              </a:rPr>
              <a:t>da</a:t>
            </a:r>
            <a:r>
              <a:rPr sz="450" spc="50" dirty="0">
                <a:latin typeface="Arial"/>
                <a:cs typeface="Arial"/>
              </a:rPr>
              <a:t>m</a:t>
            </a:r>
            <a:r>
              <a:rPr sz="450" spc="15" dirty="0">
                <a:latin typeface="Arial"/>
                <a:cs typeface="Arial"/>
              </a:rPr>
              <a:t>'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70" dirty="0">
                <a:latin typeface="Arial"/>
                <a:cs typeface="Arial"/>
              </a:rPr>
              <a:t>w</a:t>
            </a:r>
            <a:endParaRPr sz="450">
              <a:latin typeface="Arial"/>
              <a:cs typeface="Arial"/>
            </a:endParaRPr>
          </a:p>
        </p:txBody>
      </p:sp>
      <p:sp>
        <p:nvSpPr>
          <p:cNvPr id="795" name="object 795"/>
          <p:cNvSpPr/>
          <p:nvPr/>
        </p:nvSpPr>
        <p:spPr>
          <a:xfrm>
            <a:off x="7005002" y="5295985"/>
            <a:ext cx="262877" cy="3163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 txBox="1"/>
          <p:nvPr/>
        </p:nvSpPr>
        <p:spPr>
          <a:xfrm rot="3000000">
            <a:off x="6952656" y="5424287"/>
            <a:ext cx="36726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15" baseline="6172" dirty="0">
                <a:latin typeface="Arial"/>
                <a:cs typeface="Arial"/>
              </a:rPr>
              <a:t>Bo</a:t>
            </a:r>
            <a:r>
              <a:rPr sz="675" baseline="6172" dirty="0">
                <a:latin typeface="Arial"/>
                <a:cs typeface="Arial"/>
              </a:rPr>
              <a:t>l</a:t>
            </a:r>
            <a:r>
              <a:rPr sz="675" spc="37" baseline="6172" dirty="0">
                <a:latin typeface="Arial"/>
                <a:cs typeface="Arial"/>
              </a:rPr>
              <a:t>t</a:t>
            </a:r>
            <a:r>
              <a:rPr sz="675" spc="15" baseline="6172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97" name="object 797"/>
          <p:cNvSpPr txBox="1"/>
          <p:nvPr/>
        </p:nvSpPr>
        <p:spPr>
          <a:xfrm rot="17580000">
            <a:off x="6911339" y="5017309"/>
            <a:ext cx="130142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98" name="object 798"/>
          <p:cNvSpPr txBox="1"/>
          <p:nvPr/>
        </p:nvSpPr>
        <p:spPr>
          <a:xfrm rot="17640000">
            <a:off x="6917641" y="5077572"/>
            <a:ext cx="67214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799" name="object 799"/>
          <p:cNvSpPr txBox="1"/>
          <p:nvPr/>
        </p:nvSpPr>
        <p:spPr>
          <a:xfrm rot="17700000">
            <a:off x="6876337" y="5124157"/>
            <a:ext cx="107996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5" dirty="0"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800" name="object 800"/>
          <p:cNvSpPr txBox="1"/>
          <p:nvPr/>
        </p:nvSpPr>
        <p:spPr>
          <a:xfrm rot="17760000">
            <a:off x="6868924" y="5177794"/>
            <a:ext cx="72966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45" dirty="0">
                <a:latin typeface="Arial"/>
                <a:cs typeface="Arial"/>
              </a:rPr>
              <a:t>o</a:t>
            </a:r>
            <a:endParaRPr sz="450">
              <a:latin typeface="Arial"/>
              <a:cs typeface="Arial"/>
            </a:endParaRPr>
          </a:p>
        </p:txBody>
      </p:sp>
      <p:sp>
        <p:nvSpPr>
          <p:cNvPr id="801" name="object 801"/>
          <p:cNvSpPr txBox="1"/>
          <p:nvPr/>
        </p:nvSpPr>
        <p:spPr>
          <a:xfrm rot="17940000">
            <a:off x="6845610" y="5213879"/>
            <a:ext cx="81961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0" dirty="0">
                <a:latin typeface="Arial"/>
                <a:cs typeface="Arial"/>
              </a:rPr>
              <a:t>r</a:t>
            </a:r>
            <a:r>
              <a:rPr sz="450" spc="30" dirty="0">
                <a:latin typeface="Arial"/>
                <a:cs typeface="Arial"/>
              </a:rPr>
              <a:t>z</a:t>
            </a:r>
            <a:endParaRPr sz="450">
              <a:latin typeface="Arial"/>
              <a:cs typeface="Arial"/>
            </a:endParaRPr>
          </a:p>
        </p:txBody>
      </p:sp>
      <p:sp>
        <p:nvSpPr>
          <p:cNvPr id="802" name="object 802"/>
          <p:cNvSpPr txBox="1"/>
          <p:nvPr/>
        </p:nvSpPr>
        <p:spPr>
          <a:xfrm rot="18360000">
            <a:off x="6827941" y="5249588"/>
            <a:ext cx="73638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5" dirty="0">
                <a:latin typeface="Arial"/>
                <a:cs typeface="Arial"/>
              </a:rPr>
              <a:t>u</a:t>
            </a:r>
            <a:endParaRPr sz="450">
              <a:latin typeface="Arial"/>
              <a:cs typeface="Arial"/>
            </a:endParaRPr>
          </a:p>
        </p:txBody>
      </p:sp>
      <p:sp>
        <p:nvSpPr>
          <p:cNvPr id="803" name="object 803"/>
          <p:cNvSpPr txBox="1"/>
          <p:nvPr/>
        </p:nvSpPr>
        <p:spPr>
          <a:xfrm rot="18720000">
            <a:off x="6801800" y="5280808"/>
            <a:ext cx="76474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0" dirty="0">
                <a:latin typeface="Arial"/>
                <a:cs typeface="Arial"/>
              </a:rPr>
              <a:t>C</a:t>
            </a:r>
            <a:endParaRPr sz="450">
              <a:latin typeface="Arial"/>
              <a:cs typeface="Arial"/>
            </a:endParaRPr>
          </a:p>
        </p:txBody>
      </p:sp>
      <p:sp>
        <p:nvSpPr>
          <p:cNvPr id="804" name="object 804"/>
          <p:cNvSpPr/>
          <p:nvPr/>
        </p:nvSpPr>
        <p:spPr>
          <a:xfrm>
            <a:off x="5002973" y="4358008"/>
            <a:ext cx="359996" cy="5730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 txBox="1"/>
          <p:nvPr/>
        </p:nvSpPr>
        <p:spPr>
          <a:xfrm rot="19260000">
            <a:off x="4988122" y="4429490"/>
            <a:ext cx="27262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0" dirty="0">
                <a:latin typeface="Arial"/>
                <a:cs typeface="Arial"/>
              </a:rPr>
              <a:t>H</a:t>
            </a:r>
            <a:r>
              <a:rPr sz="450" dirty="0">
                <a:latin typeface="Arial"/>
                <a:cs typeface="Arial"/>
              </a:rPr>
              <a:t>i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35" dirty="0">
                <a:latin typeface="Arial"/>
                <a:cs typeface="Arial"/>
              </a:rPr>
              <a:t>l</a:t>
            </a:r>
            <a:r>
              <a:rPr sz="450" spc="-5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806" name="object 806"/>
          <p:cNvSpPr txBox="1"/>
          <p:nvPr/>
        </p:nvSpPr>
        <p:spPr>
          <a:xfrm rot="19380000">
            <a:off x="8713499" y="5342912"/>
            <a:ext cx="71959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25" dirty="0"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  <p:sp>
        <p:nvSpPr>
          <p:cNvPr id="807" name="object 807"/>
          <p:cNvSpPr txBox="1"/>
          <p:nvPr/>
        </p:nvSpPr>
        <p:spPr>
          <a:xfrm rot="19440000">
            <a:off x="8731384" y="5307267"/>
            <a:ext cx="13145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15" dirty="0">
                <a:latin typeface="Arial"/>
                <a:cs typeface="Arial"/>
              </a:rPr>
              <a:t>cc</a:t>
            </a:r>
            <a:r>
              <a:rPr sz="550" spc="25" dirty="0">
                <a:latin typeface="Arial"/>
                <a:cs typeface="Arial"/>
              </a:rPr>
              <a:t>a</a:t>
            </a:r>
            <a:endParaRPr sz="550">
              <a:latin typeface="Arial"/>
              <a:cs typeface="Arial"/>
            </a:endParaRPr>
          </a:p>
        </p:txBody>
      </p:sp>
      <p:sp>
        <p:nvSpPr>
          <p:cNvPr id="808" name="object 808"/>
          <p:cNvSpPr txBox="1"/>
          <p:nvPr/>
        </p:nvSpPr>
        <p:spPr>
          <a:xfrm rot="19500000">
            <a:off x="8817521" y="5262239"/>
            <a:ext cx="8191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35" dirty="0">
                <a:latin typeface="Arial"/>
                <a:cs typeface="Arial"/>
              </a:rPr>
              <a:t>d</a:t>
            </a:r>
            <a:endParaRPr sz="550">
              <a:latin typeface="Arial"/>
              <a:cs typeface="Arial"/>
            </a:endParaRPr>
          </a:p>
        </p:txBody>
      </p:sp>
      <p:sp>
        <p:nvSpPr>
          <p:cNvPr id="809" name="object 809"/>
          <p:cNvSpPr txBox="1"/>
          <p:nvPr/>
        </p:nvSpPr>
        <p:spPr>
          <a:xfrm rot="19620000">
            <a:off x="8854665" y="5228768"/>
            <a:ext cx="10772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20" dirty="0">
                <a:latin typeface="Arial"/>
                <a:cs typeface="Arial"/>
              </a:rPr>
              <a:t>ill</a:t>
            </a:r>
            <a:r>
              <a:rPr sz="550" spc="45" dirty="0">
                <a:latin typeface="Arial"/>
                <a:cs typeface="Arial"/>
              </a:rPr>
              <a:t>y</a:t>
            </a:r>
            <a:endParaRPr sz="550">
              <a:latin typeface="Arial"/>
              <a:cs typeface="Arial"/>
            </a:endParaRPr>
          </a:p>
        </p:txBody>
      </p:sp>
      <p:sp>
        <p:nvSpPr>
          <p:cNvPr id="810" name="object 810"/>
          <p:cNvSpPr txBox="1"/>
          <p:nvPr/>
        </p:nvSpPr>
        <p:spPr>
          <a:xfrm rot="19440000">
            <a:off x="6845423" y="2437842"/>
            <a:ext cx="35350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20" dirty="0">
                <a:latin typeface="Arial"/>
                <a:cs typeface="Arial"/>
              </a:rPr>
              <a:t>B</a:t>
            </a:r>
            <a:r>
              <a:rPr sz="450" spc="10" dirty="0">
                <a:latin typeface="Arial"/>
                <a:cs typeface="Arial"/>
              </a:rPr>
              <a:t>ru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P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-20" dirty="0">
                <a:latin typeface="Arial"/>
                <a:cs typeface="Arial"/>
              </a:rPr>
              <a:t>c</a:t>
            </a:r>
            <a:r>
              <a:rPr sz="675" spc="67" baseline="6172" dirty="0">
                <a:latin typeface="Arial"/>
                <a:cs typeface="Arial"/>
              </a:rPr>
              <a:t>e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811" name="object 811"/>
          <p:cNvSpPr txBox="1"/>
          <p:nvPr/>
        </p:nvSpPr>
        <p:spPr>
          <a:xfrm rot="20460000">
            <a:off x="6478800" y="2288462"/>
            <a:ext cx="33975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Bou</a:t>
            </a:r>
            <a:r>
              <a:rPr sz="450" spc="10" dirty="0">
                <a:latin typeface="Arial"/>
                <a:cs typeface="Arial"/>
              </a:rPr>
              <a:t>rd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P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45" dirty="0"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812" name="object 812"/>
          <p:cNvSpPr txBox="1"/>
          <p:nvPr/>
        </p:nvSpPr>
        <p:spPr>
          <a:xfrm rot="20700000">
            <a:off x="6782917" y="2230715"/>
            <a:ext cx="71051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40" dirty="0">
                <a:latin typeface="Arial"/>
                <a:cs typeface="Arial"/>
              </a:rPr>
              <a:t>c</a:t>
            </a:r>
            <a:endParaRPr sz="450">
              <a:latin typeface="Arial"/>
              <a:cs typeface="Arial"/>
            </a:endParaRPr>
          </a:p>
        </p:txBody>
      </p:sp>
      <p:sp>
        <p:nvSpPr>
          <p:cNvPr id="813" name="object 813"/>
          <p:cNvSpPr txBox="1"/>
          <p:nvPr/>
        </p:nvSpPr>
        <p:spPr>
          <a:xfrm>
            <a:off x="6814317" y="2219670"/>
            <a:ext cx="6350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814" name="object 814"/>
          <p:cNvSpPr/>
          <p:nvPr/>
        </p:nvSpPr>
        <p:spPr>
          <a:xfrm>
            <a:off x="8883049" y="322637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36893" y="4724"/>
                </a:moveTo>
                <a:lnTo>
                  <a:pt x="28841" y="9766"/>
                </a:lnTo>
                <a:lnTo>
                  <a:pt x="34963" y="19545"/>
                </a:lnTo>
                <a:lnTo>
                  <a:pt x="31318" y="21793"/>
                </a:lnTo>
                <a:lnTo>
                  <a:pt x="25196" y="12026"/>
                </a:lnTo>
                <a:lnTo>
                  <a:pt x="9524" y="21678"/>
                </a:lnTo>
                <a:lnTo>
                  <a:pt x="7162" y="23190"/>
                </a:lnTo>
                <a:lnTo>
                  <a:pt x="5880" y="24472"/>
                </a:lnTo>
                <a:lnTo>
                  <a:pt x="5664" y="25552"/>
                </a:lnTo>
                <a:lnTo>
                  <a:pt x="5448" y="26619"/>
                </a:lnTo>
                <a:lnTo>
                  <a:pt x="5930" y="28130"/>
                </a:lnTo>
                <a:lnTo>
                  <a:pt x="7162" y="30060"/>
                </a:lnTo>
                <a:lnTo>
                  <a:pt x="10172" y="34886"/>
                </a:lnTo>
                <a:lnTo>
                  <a:pt x="6197" y="37350"/>
                </a:lnTo>
                <a:lnTo>
                  <a:pt x="3200" y="32524"/>
                </a:lnTo>
                <a:lnTo>
                  <a:pt x="888" y="28867"/>
                </a:lnTo>
                <a:lnTo>
                  <a:pt x="0" y="25895"/>
                </a:lnTo>
                <a:lnTo>
                  <a:pt x="507" y="23609"/>
                </a:lnTo>
                <a:lnTo>
                  <a:pt x="1003" y="21386"/>
                </a:lnTo>
                <a:lnTo>
                  <a:pt x="3035" y="19164"/>
                </a:lnTo>
                <a:lnTo>
                  <a:pt x="6629" y="16967"/>
                </a:lnTo>
                <a:lnTo>
                  <a:pt x="22301" y="7302"/>
                </a:lnTo>
                <a:lnTo>
                  <a:pt x="20154" y="3860"/>
                </a:lnTo>
                <a:lnTo>
                  <a:pt x="23799" y="1612"/>
                </a:lnTo>
                <a:lnTo>
                  <a:pt x="25946" y="5041"/>
                </a:lnTo>
                <a:lnTo>
                  <a:pt x="33997" y="0"/>
                </a:lnTo>
                <a:lnTo>
                  <a:pt x="36893" y="4724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8865641" y="3205444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29" h="37464">
                <a:moveTo>
                  <a:pt x="27419" y="29629"/>
                </a:moveTo>
                <a:lnTo>
                  <a:pt x="25057" y="31127"/>
                </a:lnTo>
                <a:lnTo>
                  <a:pt x="11544" y="9448"/>
                </a:lnTo>
                <a:lnTo>
                  <a:pt x="8445" y="11645"/>
                </a:lnTo>
                <a:lnTo>
                  <a:pt x="6603" y="14173"/>
                </a:lnTo>
                <a:lnTo>
                  <a:pt x="5956" y="16967"/>
                </a:lnTo>
                <a:lnTo>
                  <a:pt x="5359" y="19748"/>
                </a:lnTo>
                <a:lnTo>
                  <a:pt x="6070" y="22682"/>
                </a:lnTo>
                <a:lnTo>
                  <a:pt x="8000" y="25755"/>
                </a:lnTo>
                <a:lnTo>
                  <a:pt x="9118" y="27622"/>
                </a:lnTo>
                <a:lnTo>
                  <a:pt x="17005" y="34556"/>
                </a:lnTo>
                <a:lnTo>
                  <a:pt x="12611" y="37350"/>
                </a:lnTo>
                <a:lnTo>
                  <a:pt x="3809" y="28016"/>
                </a:lnTo>
                <a:lnTo>
                  <a:pt x="939" y="23431"/>
                </a:lnTo>
                <a:lnTo>
                  <a:pt x="18643" y="0"/>
                </a:lnTo>
                <a:lnTo>
                  <a:pt x="23025" y="863"/>
                </a:lnTo>
                <a:lnTo>
                  <a:pt x="27368" y="1663"/>
                </a:lnTo>
                <a:lnTo>
                  <a:pt x="30886" y="4191"/>
                </a:lnTo>
                <a:lnTo>
                  <a:pt x="33540" y="8483"/>
                </a:lnTo>
                <a:lnTo>
                  <a:pt x="35953" y="12407"/>
                </a:lnTo>
                <a:lnTo>
                  <a:pt x="36601" y="16230"/>
                </a:lnTo>
                <a:lnTo>
                  <a:pt x="35471" y="19964"/>
                </a:lnTo>
                <a:lnTo>
                  <a:pt x="34391" y="23749"/>
                </a:lnTo>
                <a:lnTo>
                  <a:pt x="31711" y="26974"/>
                </a:lnTo>
                <a:lnTo>
                  <a:pt x="27419" y="29629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8880932" y="3210867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0515" y="18618"/>
                </a:moveTo>
                <a:lnTo>
                  <a:pt x="13093" y="16954"/>
                </a:lnTo>
                <a:lnTo>
                  <a:pt x="14706" y="14973"/>
                </a:lnTo>
                <a:lnTo>
                  <a:pt x="15354" y="12611"/>
                </a:lnTo>
                <a:lnTo>
                  <a:pt x="15989" y="10248"/>
                </a:lnTo>
                <a:lnTo>
                  <a:pt x="15595" y="7924"/>
                </a:lnTo>
                <a:lnTo>
                  <a:pt x="14173" y="5638"/>
                </a:lnTo>
                <a:lnTo>
                  <a:pt x="12509" y="3009"/>
                </a:lnTo>
                <a:lnTo>
                  <a:pt x="10464" y="1346"/>
                </a:lnTo>
                <a:lnTo>
                  <a:pt x="8051" y="698"/>
                </a:lnTo>
                <a:lnTo>
                  <a:pt x="5613" y="0"/>
                </a:lnTo>
                <a:lnTo>
                  <a:pt x="2921" y="381"/>
                </a:lnTo>
                <a:lnTo>
                  <a:pt x="0" y="1879"/>
                </a:lnTo>
                <a:lnTo>
                  <a:pt x="10515" y="18618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8847556" y="3176253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29" h="37464">
                <a:moveTo>
                  <a:pt x="27419" y="29629"/>
                </a:moveTo>
                <a:lnTo>
                  <a:pt x="25057" y="31127"/>
                </a:lnTo>
                <a:lnTo>
                  <a:pt x="11544" y="9448"/>
                </a:lnTo>
                <a:lnTo>
                  <a:pt x="8458" y="11645"/>
                </a:lnTo>
                <a:lnTo>
                  <a:pt x="6603" y="14173"/>
                </a:lnTo>
                <a:lnTo>
                  <a:pt x="5956" y="16967"/>
                </a:lnTo>
                <a:lnTo>
                  <a:pt x="5359" y="19748"/>
                </a:lnTo>
                <a:lnTo>
                  <a:pt x="6070" y="22682"/>
                </a:lnTo>
                <a:lnTo>
                  <a:pt x="8000" y="25768"/>
                </a:lnTo>
                <a:lnTo>
                  <a:pt x="9118" y="27622"/>
                </a:lnTo>
                <a:lnTo>
                  <a:pt x="17017" y="34556"/>
                </a:lnTo>
                <a:lnTo>
                  <a:pt x="12611" y="37350"/>
                </a:lnTo>
                <a:lnTo>
                  <a:pt x="3809" y="28016"/>
                </a:lnTo>
                <a:lnTo>
                  <a:pt x="939" y="23431"/>
                </a:lnTo>
                <a:lnTo>
                  <a:pt x="18643" y="0"/>
                </a:lnTo>
                <a:lnTo>
                  <a:pt x="23025" y="863"/>
                </a:lnTo>
                <a:lnTo>
                  <a:pt x="27368" y="1663"/>
                </a:lnTo>
                <a:lnTo>
                  <a:pt x="30886" y="4191"/>
                </a:lnTo>
                <a:lnTo>
                  <a:pt x="33540" y="8483"/>
                </a:lnTo>
                <a:lnTo>
                  <a:pt x="35953" y="12407"/>
                </a:lnTo>
                <a:lnTo>
                  <a:pt x="36601" y="16230"/>
                </a:lnTo>
                <a:lnTo>
                  <a:pt x="35471" y="19964"/>
                </a:lnTo>
                <a:lnTo>
                  <a:pt x="34391" y="23749"/>
                </a:lnTo>
                <a:lnTo>
                  <a:pt x="31711" y="26974"/>
                </a:lnTo>
                <a:lnTo>
                  <a:pt x="27419" y="29629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8862847" y="3181676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0515" y="18618"/>
                </a:moveTo>
                <a:lnTo>
                  <a:pt x="13093" y="16954"/>
                </a:lnTo>
                <a:lnTo>
                  <a:pt x="14706" y="14973"/>
                </a:lnTo>
                <a:lnTo>
                  <a:pt x="15354" y="12611"/>
                </a:lnTo>
                <a:lnTo>
                  <a:pt x="15989" y="10248"/>
                </a:lnTo>
                <a:lnTo>
                  <a:pt x="15595" y="7924"/>
                </a:lnTo>
                <a:lnTo>
                  <a:pt x="14173" y="5638"/>
                </a:lnTo>
                <a:lnTo>
                  <a:pt x="12509" y="3009"/>
                </a:lnTo>
                <a:lnTo>
                  <a:pt x="10464" y="1346"/>
                </a:lnTo>
                <a:lnTo>
                  <a:pt x="8051" y="698"/>
                </a:lnTo>
                <a:lnTo>
                  <a:pt x="5613" y="0"/>
                </a:lnTo>
                <a:lnTo>
                  <a:pt x="2921" y="381"/>
                </a:lnTo>
                <a:lnTo>
                  <a:pt x="0" y="1879"/>
                </a:lnTo>
                <a:lnTo>
                  <a:pt x="10515" y="18618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8833102" y="3155415"/>
            <a:ext cx="40005" cy="22860"/>
          </a:xfrm>
          <a:custGeom>
            <a:avLst/>
            <a:gdLst/>
            <a:ahLst/>
            <a:cxnLst/>
            <a:rect l="l" t="t" r="r" b="b"/>
            <a:pathLst>
              <a:path w="40004" h="22860">
                <a:moveTo>
                  <a:pt x="34874" y="19532"/>
                </a:moveTo>
                <a:lnTo>
                  <a:pt x="24282" y="10388"/>
                </a:lnTo>
                <a:lnTo>
                  <a:pt x="21348" y="11214"/>
                </a:lnTo>
                <a:lnTo>
                  <a:pt x="18122" y="13195"/>
                </a:lnTo>
                <a:lnTo>
                  <a:pt x="2997" y="22529"/>
                </a:lnTo>
                <a:lnTo>
                  <a:pt x="0" y="17818"/>
                </a:lnTo>
                <a:lnTo>
                  <a:pt x="28752" y="0"/>
                </a:lnTo>
                <a:lnTo>
                  <a:pt x="31762" y="4711"/>
                </a:lnTo>
                <a:lnTo>
                  <a:pt x="27254" y="7518"/>
                </a:lnTo>
                <a:lnTo>
                  <a:pt x="29667" y="7518"/>
                </a:lnTo>
                <a:lnTo>
                  <a:pt x="31788" y="8051"/>
                </a:lnTo>
                <a:lnTo>
                  <a:pt x="33578" y="9118"/>
                </a:lnTo>
                <a:lnTo>
                  <a:pt x="35432" y="10147"/>
                </a:lnTo>
                <a:lnTo>
                  <a:pt x="39052" y="15240"/>
                </a:lnTo>
                <a:lnTo>
                  <a:pt x="39268" y="15659"/>
                </a:lnTo>
                <a:lnTo>
                  <a:pt x="39484" y="16103"/>
                </a:lnTo>
                <a:lnTo>
                  <a:pt x="39700" y="16522"/>
                </a:lnTo>
                <a:lnTo>
                  <a:pt x="34874" y="19532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8825176" y="313295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36893" y="4724"/>
                </a:moveTo>
                <a:lnTo>
                  <a:pt x="28854" y="9766"/>
                </a:lnTo>
                <a:lnTo>
                  <a:pt x="34963" y="19532"/>
                </a:lnTo>
                <a:lnTo>
                  <a:pt x="31318" y="21780"/>
                </a:lnTo>
                <a:lnTo>
                  <a:pt x="25196" y="12014"/>
                </a:lnTo>
                <a:lnTo>
                  <a:pt x="9524" y="21678"/>
                </a:lnTo>
                <a:lnTo>
                  <a:pt x="7162" y="23177"/>
                </a:lnTo>
                <a:lnTo>
                  <a:pt x="5880" y="24472"/>
                </a:lnTo>
                <a:lnTo>
                  <a:pt x="5676" y="25539"/>
                </a:lnTo>
                <a:lnTo>
                  <a:pt x="5448" y="26619"/>
                </a:lnTo>
                <a:lnTo>
                  <a:pt x="5943" y="28117"/>
                </a:lnTo>
                <a:lnTo>
                  <a:pt x="7162" y="30048"/>
                </a:lnTo>
                <a:lnTo>
                  <a:pt x="10172" y="34886"/>
                </a:lnTo>
                <a:lnTo>
                  <a:pt x="6210" y="37350"/>
                </a:lnTo>
                <a:lnTo>
                  <a:pt x="3200" y="32524"/>
                </a:lnTo>
                <a:lnTo>
                  <a:pt x="888" y="28867"/>
                </a:lnTo>
                <a:lnTo>
                  <a:pt x="0" y="25895"/>
                </a:lnTo>
                <a:lnTo>
                  <a:pt x="520" y="23609"/>
                </a:lnTo>
                <a:lnTo>
                  <a:pt x="1003" y="21386"/>
                </a:lnTo>
                <a:lnTo>
                  <a:pt x="3035" y="19151"/>
                </a:lnTo>
                <a:lnTo>
                  <a:pt x="6629" y="16954"/>
                </a:lnTo>
                <a:lnTo>
                  <a:pt x="22301" y="7302"/>
                </a:lnTo>
                <a:lnTo>
                  <a:pt x="20154" y="3860"/>
                </a:lnTo>
                <a:lnTo>
                  <a:pt x="23799" y="1612"/>
                </a:lnTo>
                <a:lnTo>
                  <a:pt x="25958" y="5041"/>
                </a:lnTo>
                <a:lnTo>
                  <a:pt x="33997" y="0"/>
                </a:lnTo>
                <a:lnTo>
                  <a:pt x="36893" y="4724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805246" y="310535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80">
                <a:moveTo>
                  <a:pt x="50444" y="21589"/>
                </a:moveTo>
                <a:lnTo>
                  <a:pt x="45389" y="24714"/>
                </a:lnTo>
                <a:lnTo>
                  <a:pt x="45097" y="22186"/>
                </a:lnTo>
                <a:lnTo>
                  <a:pt x="44653" y="19900"/>
                </a:lnTo>
                <a:lnTo>
                  <a:pt x="44005" y="17843"/>
                </a:lnTo>
                <a:lnTo>
                  <a:pt x="43408" y="15849"/>
                </a:lnTo>
                <a:lnTo>
                  <a:pt x="42633" y="14033"/>
                </a:lnTo>
                <a:lnTo>
                  <a:pt x="41643" y="12369"/>
                </a:lnTo>
                <a:lnTo>
                  <a:pt x="39839" y="9524"/>
                </a:lnTo>
                <a:lnTo>
                  <a:pt x="37909" y="7696"/>
                </a:lnTo>
                <a:lnTo>
                  <a:pt x="35852" y="6896"/>
                </a:lnTo>
                <a:lnTo>
                  <a:pt x="33832" y="6032"/>
                </a:lnTo>
                <a:lnTo>
                  <a:pt x="31826" y="6248"/>
                </a:lnTo>
                <a:lnTo>
                  <a:pt x="29844" y="7531"/>
                </a:lnTo>
                <a:lnTo>
                  <a:pt x="28117" y="8559"/>
                </a:lnTo>
                <a:lnTo>
                  <a:pt x="27152" y="9842"/>
                </a:lnTo>
                <a:lnTo>
                  <a:pt x="26936" y="11391"/>
                </a:lnTo>
                <a:lnTo>
                  <a:pt x="26771" y="12979"/>
                </a:lnTo>
                <a:lnTo>
                  <a:pt x="27292" y="15341"/>
                </a:lnTo>
                <a:lnTo>
                  <a:pt x="28447" y="18478"/>
                </a:lnTo>
                <a:lnTo>
                  <a:pt x="29844" y="22136"/>
                </a:lnTo>
                <a:lnTo>
                  <a:pt x="31470" y="26339"/>
                </a:lnTo>
                <a:lnTo>
                  <a:pt x="31927" y="29959"/>
                </a:lnTo>
                <a:lnTo>
                  <a:pt x="18186" y="43103"/>
                </a:lnTo>
                <a:lnTo>
                  <a:pt x="14706" y="41770"/>
                </a:lnTo>
                <a:lnTo>
                  <a:pt x="11277" y="40474"/>
                </a:lnTo>
                <a:lnTo>
                  <a:pt x="8051" y="37426"/>
                </a:lnTo>
                <a:lnTo>
                  <a:pt x="5041" y="32651"/>
                </a:lnTo>
                <a:lnTo>
                  <a:pt x="3886" y="30848"/>
                </a:lnTo>
                <a:lnTo>
                  <a:pt x="0" y="19011"/>
                </a:lnTo>
                <a:lnTo>
                  <a:pt x="5270" y="15684"/>
                </a:lnTo>
                <a:lnTo>
                  <a:pt x="5397" y="18478"/>
                </a:lnTo>
                <a:lnTo>
                  <a:pt x="5803" y="21081"/>
                </a:lnTo>
                <a:lnTo>
                  <a:pt x="6438" y="23520"/>
                </a:lnTo>
                <a:lnTo>
                  <a:pt x="7086" y="25933"/>
                </a:lnTo>
                <a:lnTo>
                  <a:pt x="8000" y="28143"/>
                </a:lnTo>
                <a:lnTo>
                  <a:pt x="9232" y="30073"/>
                </a:lnTo>
                <a:lnTo>
                  <a:pt x="11010" y="32994"/>
                </a:lnTo>
                <a:lnTo>
                  <a:pt x="12992" y="34899"/>
                </a:lnTo>
                <a:lnTo>
                  <a:pt x="15138" y="35763"/>
                </a:lnTo>
                <a:lnTo>
                  <a:pt x="17335" y="36677"/>
                </a:lnTo>
                <a:lnTo>
                  <a:pt x="19532" y="36448"/>
                </a:lnTo>
                <a:lnTo>
                  <a:pt x="21678" y="35115"/>
                </a:lnTo>
                <a:lnTo>
                  <a:pt x="23609" y="33959"/>
                </a:lnTo>
                <a:lnTo>
                  <a:pt x="24714" y="32486"/>
                </a:lnTo>
                <a:lnTo>
                  <a:pt x="25006" y="30721"/>
                </a:lnTo>
                <a:lnTo>
                  <a:pt x="25272" y="28917"/>
                </a:lnTo>
                <a:lnTo>
                  <a:pt x="24930" y="26530"/>
                </a:lnTo>
                <a:lnTo>
                  <a:pt x="23926" y="23520"/>
                </a:lnTo>
                <a:lnTo>
                  <a:pt x="22542" y="19875"/>
                </a:lnTo>
                <a:lnTo>
                  <a:pt x="20954" y="15659"/>
                </a:lnTo>
                <a:lnTo>
                  <a:pt x="20446" y="12141"/>
                </a:lnTo>
                <a:lnTo>
                  <a:pt x="21031" y="9359"/>
                </a:lnTo>
                <a:lnTo>
                  <a:pt x="21602" y="6565"/>
                </a:lnTo>
                <a:lnTo>
                  <a:pt x="23342" y="4292"/>
                </a:lnTo>
                <a:lnTo>
                  <a:pt x="26288" y="2489"/>
                </a:lnTo>
                <a:lnTo>
                  <a:pt x="29641" y="419"/>
                </a:lnTo>
                <a:lnTo>
                  <a:pt x="33058" y="0"/>
                </a:lnTo>
                <a:lnTo>
                  <a:pt x="36487" y="1206"/>
                </a:lnTo>
                <a:lnTo>
                  <a:pt x="39916" y="2362"/>
                </a:lnTo>
                <a:lnTo>
                  <a:pt x="48399" y="15049"/>
                </a:lnTo>
                <a:lnTo>
                  <a:pt x="49174" y="17030"/>
                </a:lnTo>
                <a:lnTo>
                  <a:pt x="49847" y="19227"/>
                </a:lnTo>
                <a:lnTo>
                  <a:pt x="50444" y="21589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778844" y="3060866"/>
            <a:ext cx="44450" cy="50800"/>
          </a:xfrm>
          <a:custGeom>
            <a:avLst/>
            <a:gdLst/>
            <a:ahLst/>
            <a:cxnLst/>
            <a:rect l="l" t="t" r="r" b="b"/>
            <a:pathLst>
              <a:path w="44450" h="50800">
                <a:moveTo>
                  <a:pt x="39928" y="0"/>
                </a:moveTo>
                <a:lnTo>
                  <a:pt x="42926" y="4724"/>
                </a:lnTo>
                <a:lnTo>
                  <a:pt x="19329" y="19418"/>
                </a:lnTo>
                <a:lnTo>
                  <a:pt x="40462" y="25869"/>
                </a:lnTo>
                <a:lnTo>
                  <a:pt x="44221" y="31876"/>
                </a:lnTo>
                <a:lnTo>
                  <a:pt x="21361" y="25006"/>
                </a:lnTo>
                <a:lnTo>
                  <a:pt x="15887" y="50330"/>
                </a:lnTo>
                <a:lnTo>
                  <a:pt x="12026" y="44107"/>
                </a:lnTo>
                <a:lnTo>
                  <a:pt x="17068" y="20828"/>
                </a:lnTo>
                <a:lnTo>
                  <a:pt x="3009" y="29514"/>
                </a:lnTo>
                <a:lnTo>
                  <a:pt x="0" y="24790"/>
                </a:lnTo>
                <a:lnTo>
                  <a:pt x="39928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767984" y="3050322"/>
            <a:ext cx="40005" cy="22860"/>
          </a:xfrm>
          <a:custGeom>
            <a:avLst/>
            <a:gdLst/>
            <a:ahLst/>
            <a:cxnLst/>
            <a:rect l="l" t="t" r="r" b="b"/>
            <a:pathLst>
              <a:path w="40004" h="22860">
                <a:moveTo>
                  <a:pt x="34874" y="19532"/>
                </a:moveTo>
                <a:lnTo>
                  <a:pt x="33375" y="15354"/>
                </a:lnTo>
                <a:lnTo>
                  <a:pt x="31711" y="12636"/>
                </a:lnTo>
                <a:lnTo>
                  <a:pt x="29565" y="11099"/>
                </a:lnTo>
                <a:lnTo>
                  <a:pt x="26936" y="10731"/>
                </a:lnTo>
                <a:lnTo>
                  <a:pt x="24282" y="10388"/>
                </a:lnTo>
                <a:lnTo>
                  <a:pt x="21361" y="11214"/>
                </a:lnTo>
                <a:lnTo>
                  <a:pt x="18135" y="13195"/>
                </a:lnTo>
                <a:lnTo>
                  <a:pt x="3009" y="22529"/>
                </a:lnTo>
                <a:lnTo>
                  <a:pt x="0" y="17818"/>
                </a:lnTo>
                <a:lnTo>
                  <a:pt x="28765" y="0"/>
                </a:lnTo>
                <a:lnTo>
                  <a:pt x="31762" y="4724"/>
                </a:lnTo>
                <a:lnTo>
                  <a:pt x="27254" y="7518"/>
                </a:lnTo>
                <a:lnTo>
                  <a:pt x="29679" y="7518"/>
                </a:lnTo>
                <a:lnTo>
                  <a:pt x="31788" y="8051"/>
                </a:lnTo>
                <a:lnTo>
                  <a:pt x="33591" y="9118"/>
                </a:lnTo>
                <a:lnTo>
                  <a:pt x="35432" y="10147"/>
                </a:lnTo>
                <a:lnTo>
                  <a:pt x="39065" y="15240"/>
                </a:lnTo>
                <a:lnTo>
                  <a:pt x="39281" y="15671"/>
                </a:lnTo>
                <a:lnTo>
                  <a:pt x="39484" y="16103"/>
                </a:lnTo>
                <a:lnTo>
                  <a:pt x="39700" y="16522"/>
                </a:lnTo>
                <a:lnTo>
                  <a:pt x="34874" y="19532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8758428" y="3030102"/>
            <a:ext cx="26034" cy="22860"/>
          </a:xfrm>
          <a:custGeom>
            <a:avLst/>
            <a:gdLst/>
            <a:ahLst/>
            <a:cxnLst/>
            <a:rect l="l" t="t" r="r" b="b"/>
            <a:pathLst>
              <a:path w="26034" h="22860">
                <a:moveTo>
                  <a:pt x="23990" y="4445"/>
                </a:moveTo>
                <a:lnTo>
                  <a:pt x="22402" y="1955"/>
                </a:lnTo>
                <a:lnTo>
                  <a:pt x="20154" y="558"/>
                </a:lnTo>
                <a:lnTo>
                  <a:pt x="17221" y="266"/>
                </a:lnTo>
                <a:lnTo>
                  <a:pt x="14351" y="0"/>
                </a:lnTo>
                <a:lnTo>
                  <a:pt x="11163" y="901"/>
                </a:lnTo>
                <a:lnTo>
                  <a:pt x="0" y="12954"/>
                </a:lnTo>
                <a:lnTo>
                  <a:pt x="304" y="15608"/>
                </a:lnTo>
                <a:lnTo>
                  <a:pt x="1879" y="18186"/>
                </a:lnTo>
                <a:lnTo>
                  <a:pt x="3441" y="20675"/>
                </a:lnTo>
                <a:lnTo>
                  <a:pt x="5664" y="22047"/>
                </a:lnTo>
                <a:lnTo>
                  <a:pt x="8534" y="22263"/>
                </a:lnTo>
                <a:lnTo>
                  <a:pt x="11379" y="22529"/>
                </a:lnTo>
                <a:lnTo>
                  <a:pt x="14490" y="21615"/>
                </a:lnTo>
                <a:lnTo>
                  <a:pt x="17868" y="19469"/>
                </a:lnTo>
                <a:lnTo>
                  <a:pt x="21310" y="17373"/>
                </a:lnTo>
                <a:lnTo>
                  <a:pt x="23558" y="14986"/>
                </a:lnTo>
                <a:lnTo>
                  <a:pt x="24625" y="12280"/>
                </a:lnTo>
                <a:lnTo>
                  <a:pt x="25768" y="9537"/>
                </a:lnTo>
                <a:lnTo>
                  <a:pt x="25539" y="6946"/>
                </a:lnTo>
                <a:lnTo>
                  <a:pt x="23990" y="4445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752955" y="3024183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33540" y="7899"/>
                </a:moveTo>
                <a:lnTo>
                  <a:pt x="36042" y="11976"/>
                </a:lnTo>
                <a:lnTo>
                  <a:pt x="36677" y="16001"/>
                </a:lnTo>
                <a:lnTo>
                  <a:pt x="35471" y="20027"/>
                </a:lnTo>
                <a:lnTo>
                  <a:pt x="34239" y="24028"/>
                </a:lnTo>
                <a:lnTo>
                  <a:pt x="31242" y="27482"/>
                </a:lnTo>
                <a:lnTo>
                  <a:pt x="26454" y="30429"/>
                </a:lnTo>
                <a:lnTo>
                  <a:pt x="21793" y="33362"/>
                </a:lnTo>
                <a:lnTo>
                  <a:pt x="17386" y="34455"/>
                </a:lnTo>
                <a:lnTo>
                  <a:pt x="13258" y="33769"/>
                </a:lnTo>
                <a:lnTo>
                  <a:pt x="9093" y="33032"/>
                </a:lnTo>
                <a:lnTo>
                  <a:pt x="5778" y="30645"/>
                </a:lnTo>
                <a:lnTo>
                  <a:pt x="3276" y="26568"/>
                </a:lnTo>
                <a:lnTo>
                  <a:pt x="698" y="22491"/>
                </a:lnTo>
                <a:lnTo>
                  <a:pt x="19380" y="0"/>
                </a:lnTo>
                <a:lnTo>
                  <a:pt x="23456" y="711"/>
                </a:lnTo>
                <a:lnTo>
                  <a:pt x="27584" y="1422"/>
                </a:lnTo>
                <a:lnTo>
                  <a:pt x="30962" y="3822"/>
                </a:lnTo>
                <a:lnTo>
                  <a:pt x="33540" y="7899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8733377" y="2985100"/>
            <a:ext cx="48895" cy="46355"/>
          </a:xfrm>
          <a:custGeom>
            <a:avLst/>
            <a:gdLst/>
            <a:ahLst/>
            <a:cxnLst/>
            <a:rect l="l" t="t" r="r" b="b"/>
            <a:pathLst>
              <a:path w="48895" h="46355">
                <a:moveTo>
                  <a:pt x="48285" y="25996"/>
                </a:moveTo>
                <a:lnTo>
                  <a:pt x="42811" y="29324"/>
                </a:lnTo>
                <a:lnTo>
                  <a:pt x="43294" y="26670"/>
                </a:lnTo>
                <a:lnTo>
                  <a:pt x="43357" y="24066"/>
                </a:lnTo>
                <a:lnTo>
                  <a:pt x="42926" y="21488"/>
                </a:lnTo>
                <a:lnTo>
                  <a:pt x="42545" y="18973"/>
                </a:lnTo>
                <a:lnTo>
                  <a:pt x="41681" y="16662"/>
                </a:lnTo>
                <a:lnTo>
                  <a:pt x="40347" y="14516"/>
                </a:lnTo>
                <a:lnTo>
                  <a:pt x="37617" y="10172"/>
                </a:lnTo>
                <a:lnTo>
                  <a:pt x="34175" y="7645"/>
                </a:lnTo>
                <a:lnTo>
                  <a:pt x="30048" y="7010"/>
                </a:lnTo>
                <a:lnTo>
                  <a:pt x="25882" y="6299"/>
                </a:lnTo>
                <a:lnTo>
                  <a:pt x="6858" y="21272"/>
                </a:lnTo>
                <a:lnTo>
                  <a:pt x="5626" y="25273"/>
                </a:lnTo>
                <a:lnTo>
                  <a:pt x="14160" y="39306"/>
                </a:lnTo>
                <a:lnTo>
                  <a:pt x="16154" y="40855"/>
                </a:lnTo>
                <a:lnTo>
                  <a:pt x="18503" y="42011"/>
                </a:lnTo>
                <a:lnTo>
                  <a:pt x="21247" y="42735"/>
                </a:lnTo>
                <a:lnTo>
                  <a:pt x="15773" y="46062"/>
                </a:lnTo>
                <a:lnTo>
                  <a:pt x="4610" y="36080"/>
                </a:lnTo>
                <a:lnTo>
                  <a:pt x="1016" y="30340"/>
                </a:lnTo>
                <a:lnTo>
                  <a:pt x="24917" y="0"/>
                </a:lnTo>
                <a:lnTo>
                  <a:pt x="30581" y="1206"/>
                </a:lnTo>
                <a:lnTo>
                  <a:pt x="36220" y="2362"/>
                </a:lnTo>
                <a:lnTo>
                  <a:pt x="48425" y="23482"/>
                </a:lnTo>
                <a:lnTo>
                  <a:pt x="48285" y="25996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 txBox="1"/>
          <p:nvPr/>
        </p:nvSpPr>
        <p:spPr>
          <a:xfrm rot="3480000">
            <a:off x="8663877" y="3091917"/>
            <a:ext cx="31918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10" dirty="0">
                <a:latin typeface="Arial"/>
                <a:cs typeface="Arial"/>
              </a:rPr>
              <a:t>C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55" dirty="0">
                <a:latin typeface="Arial"/>
                <a:cs typeface="Arial"/>
              </a:rPr>
              <a:t>k</a:t>
            </a:r>
            <a:r>
              <a:rPr sz="450" spc="-3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828" name="object 828"/>
          <p:cNvSpPr txBox="1"/>
          <p:nvPr/>
        </p:nvSpPr>
        <p:spPr>
          <a:xfrm rot="19860000">
            <a:off x="6514292" y="2486296"/>
            <a:ext cx="67214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829" name="object 829"/>
          <p:cNvSpPr txBox="1"/>
          <p:nvPr/>
        </p:nvSpPr>
        <p:spPr>
          <a:xfrm rot="20040000">
            <a:off x="6424389" y="2516139"/>
            <a:ext cx="13070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830" name="object 830"/>
          <p:cNvSpPr txBox="1"/>
          <p:nvPr/>
        </p:nvSpPr>
        <p:spPr>
          <a:xfrm rot="20340000">
            <a:off x="6387857" y="2547784"/>
            <a:ext cx="7397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" dirty="0"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831" name="object 831"/>
          <p:cNvSpPr txBox="1"/>
          <p:nvPr/>
        </p:nvSpPr>
        <p:spPr>
          <a:xfrm rot="20520000">
            <a:off x="6314508" y="2569235"/>
            <a:ext cx="96428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832" name="object 832"/>
          <p:cNvSpPr txBox="1"/>
          <p:nvPr/>
        </p:nvSpPr>
        <p:spPr>
          <a:xfrm rot="20580000">
            <a:off x="6276865" y="2585114"/>
            <a:ext cx="74324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5" dirty="0">
                <a:latin typeface="Arial"/>
                <a:cs typeface="Arial"/>
              </a:rPr>
              <a:t>d</a:t>
            </a:r>
            <a:endParaRPr sz="450">
              <a:latin typeface="Arial"/>
              <a:cs typeface="Arial"/>
            </a:endParaRPr>
          </a:p>
        </p:txBody>
      </p:sp>
      <p:sp>
        <p:nvSpPr>
          <p:cNvPr id="833" name="object 833"/>
          <p:cNvSpPr txBox="1"/>
          <p:nvPr/>
        </p:nvSpPr>
        <p:spPr>
          <a:xfrm rot="20640000">
            <a:off x="6159927" y="2608695"/>
            <a:ext cx="149461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Bou</a:t>
            </a: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834" name="object 834"/>
          <p:cNvSpPr txBox="1"/>
          <p:nvPr/>
        </p:nvSpPr>
        <p:spPr>
          <a:xfrm rot="19680000">
            <a:off x="7628266" y="3257385"/>
            <a:ext cx="39357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30" dirty="0">
                <a:latin typeface="Arial"/>
                <a:cs typeface="Arial"/>
              </a:rPr>
              <a:t>G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30" dirty="0">
                <a:latin typeface="Arial"/>
                <a:cs typeface="Arial"/>
              </a:rPr>
              <a:t>f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835" name="object 835"/>
          <p:cNvSpPr/>
          <p:nvPr/>
        </p:nvSpPr>
        <p:spPr>
          <a:xfrm>
            <a:off x="3595344" y="3536732"/>
            <a:ext cx="314416" cy="1407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 txBox="1"/>
          <p:nvPr/>
        </p:nvSpPr>
        <p:spPr>
          <a:xfrm rot="20640000">
            <a:off x="3596267" y="3576884"/>
            <a:ext cx="31295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0" dirty="0">
                <a:latin typeface="Arial"/>
                <a:cs typeface="Arial"/>
              </a:rPr>
              <a:t>oun</a:t>
            </a:r>
            <a:r>
              <a:rPr sz="450" spc="65" dirty="0">
                <a:latin typeface="Arial"/>
                <a:cs typeface="Arial"/>
              </a:rPr>
              <a:t>t</a:t>
            </a:r>
            <a:r>
              <a:rPr sz="450" spc="-5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837" name="object 837"/>
          <p:cNvSpPr txBox="1"/>
          <p:nvPr/>
        </p:nvSpPr>
        <p:spPr>
          <a:xfrm rot="5580000">
            <a:off x="7495201" y="2883253"/>
            <a:ext cx="124052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an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838" name="object 838"/>
          <p:cNvSpPr txBox="1"/>
          <p:nvPr/>
        </p:nvSpPr>
        <p:spPr>
          <a:xfrm>
            <a:off x="7513659" y="2655068"/>
            <a:ext cx="90170" cy="218440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spc="-50" dirty="0">
                <a:latin typeface="Arial"/>
                <a:cs typeface="Arial"/>
              </a:rPr>
              <a:t>ru</a:t>
            </a:r>
            <a:r>
              <a:rPr sz="450" spc="-40" dirty="0">
                <a:latin typeface="Arial"/>
                <a:cs typeface="Arial"/>
              </a:rPr>
              <a:t>t</a:t>
            </a:r>
            <a:r>
              <a:rPr sz="450" spc="-35" dirty="0">
                <a:latin typeface="Arial"/>
                <a:cs typeface="Arial"/>
              </a:rPr>
              <a:t>o</a:t>
            </a:r>
            <a:r>
              <a:rPr sz="450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839" name="object 839"/>
          <p:cNvSpPr txBox="1"/>
          <p:nvPr/>
        </p:nvSpPr>
        <p:spPr>
          <a:xfrm rot="4440000">
            <a:off x="7514363" y="2620305"/>
            <a:ext cx="7574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30" dirty="0">
                <a:latin typeface="Arial"/>
                <a:cs typeface="Arial"/>
              </a:rPr>
              <a:t>B</a:t>
            </a:r>
            <a:endParaRPr sz="450">
              <a:latin typeface="Arial"/>
              <a:cs typeface="Arial"/>
            </a:endParaRPr>
          </a:p>
        </p:txBody>
      </p:sp>
      <p:sp>
        <p:nvSpPr>
          <p:cNvPr id="840" name="object 840"/>
          <p:cNvSpPr txBox="1"/>
          <p:nvPr/>
        </p:nvSpPr>
        <p:spPr>
          <a:xfrm rot="16740000">
            <a:off x="7388088" y="3306287"/>
            <a:ext cx="25227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35" dirty="0">
                <a:latin typeface="Arial"/>
                <a:cs typeface="Arial"/>
              </a:rPr>
              <a:t>t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15" dirty="0">
                <a:latin typeface="Arial"/>
                <a:cs typeface="Arial"/>
              </a:rPr>
              <a:t>Lan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841" name="object 841"/>
          <p:cNvSpPr txBox="1"/>
          <p:nvPr/>
        </p:nvSpPr>
        <p:spPr>
          <a:xfrm rot="18000000">
            <a:off x="7450397" y="3441466"/>
            <a:ext cx="7397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5" dirty="0">
                <a:latin typeface="Arial"/>
                <a:cs typeface="Arial"/>
              </a:rPr>
              <a:t>u</a:t>
            </a:r>
            <a:endParaRPr sz="450">
              <a:latin typeface="Arial"/>
              <a:cs typeface="Arial"/>
            </a:endParaRPr>
          </a:p>
        </p:txBody>
      </p:sp>
      <p:sp>
        <p:nvSpPr>
          <p:cNvPr id="842" name="object 842"/>
          <p:cNvSpPr txBox="1"/>
          <p:nvPr/>
        </p:nvSpPr>
        <p:spPr>
          <a:xfrm rot="19200000">
            <a:off x="7408910" y="3478718"/>
            <a:ext cx="9166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B</a:t>
            </a: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843" name="object 843"/>
          <p:cNvSpPr txBox="1"/>
          <p:nvPr/>
        </p:nvSpPr>
        <p:spPr>
          <a:xfrm rot="3420000">
            <a:off x="8777546" y="5555429"/>
            <a:ext cx="43500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15" baseline="6172" dirty="0">
                <a:latin typeface="Arial"/>
                <a:cs typeface="Arial"/>
              </a:rPr>
              <a:t>A</a:t>
            </a:r>
            <a:r>
              <a:rPr sz="675" spc="7" baseline="6172" dirty="0">
                <a:latin typeface="Arial"/>
                <a:cs typeface="Arial"/>
              </a:rPr>
              <a:t>r</a:t>
            </a:r>
            <a:r>
              <a:rPr sz="675" baseline="6172" dirty="0">
                <a:latin typeface="Arial"/>
                <a:cs typeface="Arial"/>
              </a:rPr>
              <a:t>li</a:t>
            </a:r>
            <a:r>
              <a:rPr sz="675" spc="15" baseline="6172" dirty="0">
                <a:latin typeface="Arial"/>
                <a:cs typeface="Arial"/>
              </a:rPr>
              <a:t>ng</a:t>
            </a:r>
            <a:r>
              <a:rPr sz="675" spc="37" baseline="6172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844" name="object 844"/>
          <p:cNvSpPr txBox="1"/>
          <p:nvPr/>
        </p:nvSpPr>
        <p:spPr>
          <a:xfrm rot="4560000">
            <a:off x="4350082" y="4585608"/>
            <a:ext cx="40046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" dirty="0">
                <a:latin typeface="Arial"/>
                <a:cs typeface="Arial"/>
              </a:rPr>
              <a:t>W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40" dirty="0">
                <a:latin typeface="Arial"/>
                <a:cs typeface="Arial"/>
              </a:rPr>
              <a:t>v</a:t>
            </a:r>
            <a:r>
              <a:rPr sz="450" spc="15" dirty="0">
                <a:latin typeface="Arial"/>
                <a:cs typeface="Arial"/>
              </a:rPr>
              <a:t>e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5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845" name="object 845"/>
          <p:cNvSpPr txBox="1"/>
          <p:nvPr/>
        </p:nvSpPr>
        <p:spPr>
          <a:xfrm rot="4080000">
            <a:off x="4567735" y="4792367"/>
            <a:ext cx="73300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846" name="object 846"/>
          <p:cNvSpPr txBox="1"/>
          <p:nvPr/>
        </p:nvSpPr>
        <p:spPr>
          <a:xfrm rot="3780000">
            <a:off x="4581933" y="4817983"/>
            <a:ext cx="67214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847" name="object 847"/>
          <p:cNvSpPr txBox="1"/>
          <p:nvPr/>
        </p:nvSpPr>
        <p:spPr>
          <a:xfrm rot="19380000">
            <a:off x="6267002" y="5021151"/>
            <a:ext cx="3885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5" dirty="0">
                <a:latin typeface="Arial"/>
                <a:cs typeface="Arial"/>
              </a:rPr>
              <a:t>C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ge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5" dirty="0">
                <a:latin typeface="Arial"/>
                <a:cs typeface="Arial"/>
              </a:rPr>
              <a:t>M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450" spc="45" dirty="0">
                <a:latin typeface="Arial"/>
                <a:cs typeface="Arial"/>
              </a:rPr>
              <a:t>w</a:t>
            </a:r>
            <a:r>
              <a:rPr sz="675" spc="37" baseline="6172" dirty="0">
                <a:latin typeface="Arial"/>
                <a:cs typeface="Arial"/>
              </a:rPr>
              <a:t>s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848" name="object 848"/>
          <p:cNvSpPr txBox="1"/>
          <p:nvPr/>
        </p:nvSpPr>
        <p:spPr>
          <a:xfrm rot="3420000">
            <a:off x="6715136" y="4502150"/>
            <a:ext cx="37289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-15" baseline="6172" dirty="0">
                <a:latin typeface="Arial"/>
                <a:cs typeface="Arial"/>
              </a:rPr>
              <a:t>F</a:t>
            </a:r>
            <a:r>
              <a:rPr sz="450" dirty="0">
                <a:latin typeface="Arial"/>
                <a:cs typeface="Arial"/>
              </a:rPr>
              <a:t>i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-15" dirty="0">
                <a:latin typeface="Arial"/>
                <a:cs typeface="Arial"/>
              </a:rPr>
              <a:t>z</a:t>
            </a:r>
            <a:r>
              <a:rPr sz="450" spc="45" dirty="0">
                <a:latin typeface="Arial"/>
                <a:cs typeface="Arial"/>
              </a:rPr>
              <a:t>m</a:t>
            </a:r>
            <a:r>
              <a:rPr sz="450" spc="10" dirty="0">
                <a:latin typeface="Arial"/>
                <a:cs typeface="Arial"/>
              </a:rPr>
              <a:t>au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dirty="0">
                <a:latin typeface="Arial"/>
                <a:cs typeface="Arial"/>
              </a:rPr>
              <a:t>i</a:t>
            </a:r>
            <a:r>
              <a:rPr sz="450" spc="-20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r>
              <a:rPr sz="450" spc="-5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P</a:t>
            </a:r>
            <a:endParaRPr sz="450">
              <a:latin typeface="Arial"/>
              <a:cs typeface="Arial"/>
            </a:endParaRPr>
          </a:p>
        </p:txBody>
      </p:sp>
      <p:sp>
        <p:nvSpPr>
          <p:cNvPr id="849" name="object 849"/>
          <p:cNvSpPr txBox="1"/>
          <p:nvPr/>
        </p:nvSpPr>
        <p:spPr>
          <a:xfrm rot="3360000">
            <a:off x="6972352" y="4676728"/>
            <a:ext cx="81140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5" dirty="0">
                <a:latin typeface="Arial"/>
                <a:cs typeface="Arial"/>
              </a:rPr>
              <a:t>l</a:t>
            </a:r>
            <a:r>
              <a:rPr sz="450" spc="45" dirty="0"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850" name="object 850"/>
          <p:cNvSpPr txBox="1"/>
          <p:nvPr/>
        </p:nvSpPr>
        <p:spPr>
          <a:xfrm rot="4140000">
            <a:off x="6990497" y="4725041"/>
            <a:ext cx="91203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-20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851" name="object 851"/>
          <p:cNvSpPr txBox="1"/>
          <p:nvPr/>
        </p:nvSpPr>
        <p:spPr>
          <a:xfrm rot="4200000">
            <a:off x="7600309" y="2777755"/>
            <a:ext cx="161094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35" dirty="0">
                <a:latin typeface="Arial"/>
                <a:cs typeface="Arial"/>
              </a:rPr>
              <a:t>P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-15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852" name="object 852"/>
          <p:cNvSpPr txBox="1"/>
          <p:nvPr/>
        </p:nvSpPr>
        <p:spPr>
          <a:xfrm rot="4920000">
            <a:off x="7587652" y="2647168"/>
            <a:ext cx="11752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70" dirty="0">
                <a:latin typeface="Arial"/>
                <a:cs typeface="Arial"/>
              </a:rPr>
              <a:t>w</a:t>
            </a:r>
            <a:endParaRPr sz="450">
              <a:latin typeface="Arial"/>
              <a:cs typeface="Arial"/>
            </a:endParaRPr>
          </a:p>
        </p:txBody>
      </p:sp>
      <p:sp>
        <p:nvSpPr>
          <p:cNvPr id="853" name="object 853"/>
          <p:cNvSpPr txBox="1"/>
          <p:nvPr/>
        </p:nvSpPr>
        <p:spPr>
          <a:xfrm rot="4140000">
            <a:off x="7603788" y="2592269"/>
            <a:ext cx="67456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854" name="object 854"/>
          <p:cNvSpPr txBox="1"/>
          <p:nvPr/>
        </p:nvSpPr>
        <p:spPr>
          <a:xfrm rot="3600000">
            <a:off x="7564974" y="2549418"/>
            <a:ext cx="101361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B</a:t>
            </a:r>
            <a:r>
              <a:rPr sz="450" spc="45" dirty="0"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855" name="object 855"/>
          <p:cNvSpPr txBox="1"/>
          <p:nvPr/>
        </p:nvSpPr>
        <p:spPr>
          <a:xfrm rot="3060000">
            <a:off x="4992146" y="4704811"/>
            <a:ext cx="395452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10" dirty="0">
                <a:latin typeface="Arial"/>
                <a:cs typeface="Arial"/>
              </a:rPr>
              <a:t>C</a:t>
            </a:r>
            <a:r>
              <a:rPr sz="450" spc="15" dirty="0">
                <a:latin typeface="Arial"/>
                <a:cs typeface="Arial"/>
              </a:rPr>
              <a:t>he</a:t>
            </a:r>
            <a:r>
              <a:rPr sz="450" spc="-1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5" dirty="0">
                <a:latin typeface="Arial"/>
                <a:cs typeface="Arial"/>
              </a:rPr>
              <a:t>e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30" dirty="0">
                <a:latin typeface="Arial"/>
                <a:cs typeface="Arial"/>
              </a:rPr>
              <a:t>f</a:t>
            </a:r>
            <a:r>
              <a:rPr sz="450" spc="5" dirty="0">
                <a:latin typeface="Arial"/>
                <a:cs typeface="Arial"/>
              </a:rPr>
              <a:t>i</a:t>
            </a:r>
            <a:r>
              <a:rPr sz="450" spc="15" dirty="0">
                <a:latin typeface="Arial"/>
                <a:cs typeface="Arial"/>
              </a:rPr>
              <a:t>e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55" dirty="0">
                <a:latin typeface="Arial"/>
                <a:cs typeface="Arial"/>
              </a:rPr>
              <a:t>d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40" dirty="0">
                <a:latin typeface="Arial"/>
                <a:cs typeface="Arial"/>
              </a:rPr>
              <a:t>H</a:t>
            </a:r>
            <a:endParaRPr sz="450">
              <a:latin typeface="Arial"/>
              <a:cs typeface="Arial"/>
            </a:endParaRPr>
          </a:p>
        </p:txBody>
      </p:sp>
      <p:sp>
        <p:nvSpPr>
          <p:cNvPr id="856" name="object 856"/>
          <p:cNvSpPr txBox="1"/>
          <p:nvPr/>
        </p:nvSpPr>
        <p:spPr>
          <a:xfrm rot="2880000">
            <a:off x="5285282" y="4869295"/>
            <a:ext cx="7721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dirty="0">
                <a:latin typeface="Arial"/>
                <a:cs typeface="Arial"/>
              </a:rPr>
              <a:t>il</a:t>
            </a:r>
            <a:r>
              <a:rPr sz="450" spc="35" dirty="0"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857" name="object 857"/>
          <p:cNvSpPr txBox="1"/>
          <p:nvPr/>
        </p:nvSpPr>
        <p:spPr>
          <a:xfrm rot="19260000">
            <a:off x="5794151" y="4919717"/>
            <a:ext cx="39419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5" dirty="0">
                <a:latin typeface="Arial"/>
                <a:cs typeface="Arial"/>
              </a:rPr>
              <a:t>C</a:t>
            </a:r>
            <a:r>
              <a:rPr sz="450" spc="10" dirty="0">
                <a:latin typeface="Arial"/>
                <a:cs typeface="Arial"/>
              </a:rPr>
              <a:t>ha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675" spc="15" baseline="6172" dirty="0">
                <a:latin typeface="Arial"/>
                <a:cs typeface="Arial"/>
              </a:rPr>
              <a:t>ee</a:t>
            </a:r>
            <a:r>
              <a:rPr sz="675" spc="97" baseline="6172" dirty="0">
                <a:latin typeface="Arial"/>
                <a:cs typeface="Arial"/>
              </a:rPr>
              <a:t>t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858" name="object 858"/>
          <p:cNvSpPr/>
          <p:nvPr/>
        </p:nvSpPr>
        <p:spPr>
          <a:xfrm>
            <a:off x="3595344" y="4527943"/>
            <a:ext cx="320301" cy="1446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 txBox="1"/>
          <p:nvPr/>
        </p:nvSpPr>
        <p:spPr>
          <a:xfrm rot="20640000">
            <a:off x="3602684" y="4580401"/>
            <a:ext cx="227131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5" dirty="0">
                <a:latin typeface="Arial"/>
                <a:cs typeface="Arial"/>
              </a:rPr>
              <a:t>ou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spc="55" dirty="0">
                <a:latin typeface="Arial"/>
                <a:cs typeface="Arial"/>
              </a:rPr>
              <a:t>h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860" name="object 860"/>
          <p:cNvSpPr txBox="1"/>
          <p:nvPr/>
        </p:nvSpPr>
        <p:spPr>
          <a:xfrm rot="20700000">
            <a:off x="3804240" y="4537465"/>
            <a:ext cx="11271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861" name="object 861"/>
          <p:cNvSpPr/>
          <p:nvPr/>
        </p:nvSpPr>
        <p:spPr>
          <a:xfrm>
            <a:off x="3595344" y="3815918"/>
            <a:ext cx="162487" cy="5468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 txBox="1"/>
          <p:nvPr/>
        </p:nvSpPr>
        <p:spPr>
          <a:xfrm rot="4440000">
            <a:off x="3498549" y="3990504"/>
            <a:ext cx="272627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u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55" dirty="0">
                <a:latin typeface="Arial"/>
                <a:cs typeface="Arial"/>
              </a:rPr>
              <a:t>h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10" dirty="0">
                <a:latin typeface="Arial"/>
                <a:cs typeface="Arial"/>
              </a:rPr>
              <a:t>ud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863" name="object 863"/>
          <p:cNvSpPr txBox="1"/>
          <p:nvPr/>
        </p:nvSpPr>
        <p:spPr>
          <a:xfrm rot="4380000">
            <a:off x="3586928" y="4217912"/>
            <a:ext cx="22652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60" dirty="0">
                <a:latin typeface="Arial"/>
                <a:cs typeface="Arial"/>
              </a:rPr>
              <a:t>y</a:t>
            </a:r>
            <a:r>
              <a:rPr sz="450" spc="-40" dirty="0">
                <a:latin typeface="Arial"/>
                <a:cs typeface="Arial"/>
              </a:rPr>
              <a:t> 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864" name="object 864"/>
          <p:cNvSpPr txBox="1"/>
          <p:nvPr/>
        </p:nvSpPr>
        <p:spPr>
          <a:xfrm rot="19320000">
            <a:off x="8685512" y="5361308"/>
            <a:ext cx="80914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45" dirty="0">
                <a:latin typeface="Arial"/>
                <a:cs typeface="Arial"/>
              </a:rPr>
              <a:t>P</a:t>
            </a:r>
            <a:endParaRPr sz="550">
              <a:latin typeface="Arial"/>
              <a:cs typeface="Arial"/>
            </a:endParaRPr>
          </a:p>
        </p:txBody>
      </p:sp>
      <p:sp>
        <p:nvSpPr>
          <p:cNvPr id="865" name="object 865"/>
          <p:cNvSpPr txBox="1"/>
          <p:nvPr/>
        </p:nvSpPr>
        <p:spPr>
          <a:xfrm rot="19320000">
            <a:off x="8515841" y="5504699"/>
            <a:ext cx="297099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55" dirty="0">
                <a:latin typeface="Arial"/>
                <a:cs typeface="Arial"/>
              </a:rPr>
              <a:t>P</a:t>
            </a:r>
            <a:r>
              <a:rPr sz="550" spc="-25" dirty="0">
                <a:latin typeface="Arial"/>
                <a:cs typeface="Arial"/>
              </a:rPr>
              <a:t>i</a:t>
            </a:r>
            <a:r>
              <a:rPr sz="550" spc="-15" dirty="0">
                <a:latin typeface="Arial"/>
                <a:cs typeface="Arial"/>
              </a:rPr>
              <a:t>cc</a:t>
            </a:r>
            <a:r>
              <a:rPr sz="550" spc="10" dirty="0">
                <a:latin typeface="Arial"/>
                <a:cs typeface="Arial"/>
              </a:rPr>
              <a:t>a</a:t>
            </a:r>
            <a:r>
              <a:rPr sz="550" spc="5" dirty="0">
                <a:latin typeface="Arial"/>
                <a:cs typeface="Arial"/>
              </a:rPr>
              <a:t>d</a:t>
            </a:r>
            <a:r>
              <a:rPr sz="550" spc="-25" dirty="0">
                <a:latin typeface="Arial"/>
                <a:cs typeface="Arial"/>
              </a:rPr>
              <a:t>ill</a:t>
            </a:r>
            <a:r>
              <a:rPr sz="550" spc="45" dirty="0">
                <a:latin typeface="Arial"/>
                <a:cs typeface="Arial"/>
              </a:rPr>
              <a:t>y</a:t>
            </a:r>
            <a:endParaRPr sz="550">
              <a:latin typeface="Arial"/>
              <a:cs typeface="Arial"/>
            </a:endParaRPr>
          </a:p>
        </p:txBody>
      </p:sp>
      <p:sp>
        <p:nvSpPr>
          <p:cNvPr id="866" name="object 866"/>
          <p:cNvSpPr txBox="1"/>
          <p:nvPr/>
        </p:nvSpPr>
        <p:spPr>
          <a:xfrm rot="3300000">
            <a:off x="5998324" y="2807299"/>
            <a:ext cx="33289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125" dirty="0">
                <a:solidFill>
                  <a:srgbClr val="212121"/>
                </a:solidFill>
                <a:latin typeface="Arial"/>
                <a:cs typeface="Arial"/>
              </a:rPr>
              <a:t>J</a:t>
            </a:r>
            <a:r>
              <a:rPr sz="450" spc="15" dirty="0">
                <a:solidFill>
                  <a:srgbClr val="212121"/>
                </a:solidFill>
                <a:latin typeface="Arial"/>
                <a:cs typeface="Arial"/>
              </a:rPr>
              <a:t>on</a:t>
            </a:r>
            <a:r>
              <a:rPr sz="450" spc="10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450" spc="25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45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50" spc="-35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450" spc="30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450" spc="10" dirty="0">
                <a:solidFill>
                  <a:srgbClr val="212121"/>
                </a:solidFill>
                <a:latin typeface="Arial"/>
                <a:cs typeface="Arial"/>
              </a:rPr>
              <a:t>ree</a:t>
            </a:r>
            <a:r>
              <a:rPr sz="450" spc="65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867" name="object 867"/>
          <p:cNvSpPr/>
          <p:nvPr/>
        </p:nvSpPr>
        <p:spPr>
          <a:xfrm>
            <a:off x="3599555" y="2077919"/>
            <a:ext cx="280003" cy="918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 txBox="1"/>
          <p:nvPr/>
        </p:nvSpPr>
        <p:spPr>
          <a:xfrm>
            <a:off x="3593232" y="2063438"/>
            <a:ext cx="289560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i="1" spc="-10" dirty="0">
                <a:solidFill>
                  <a:srgbClr val="0B8415"/>
                </a:solidFill>
                <a:latin typeface="Arial"/>
                <a:cs typeface="Arial"/>
              </a:rPr>
              <a:t>Square</a:t>
            </a:r>
            <a:endParaRPr sz="650">
              <a:latin typeface="Arial"/>
              <a:cs typeface="Arial"/>
            </a:endParaRPr>
          </a:p>
        </p:txBody>
      </p:sp>
      <p:sp>
        <p:nvSpPr>
          <p:cNvPr id="869" name="object 869"/>
          <p:cNvSpPr txBox="1"/>
          <p:nvPr/>
        </p:nvSpPr>
        <p:spPr>
          <a:xfrm>
            <a:off x="4155017" y="3723307"/>
            <a:ext cx="30162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7465" algn="just">
              <a:lnSpc>
                <a:spcPts val="650"/>
              </a:lnSpc>
            </a:pPr>
            <a:r>
              <a:rPr sz="550" i="1" spc="15" dirty="0">
                <a:solidFill>
                  <a:srgbClr val="0B8415"/>
                </a:solidFill>
                <a:latin typeface="Arial"/>
                <a:cs typeface="Arial"/>
              </a:rPr>
              <a:t>Mount  </a:t>
            </a:r>
            <a:r>
              <a:rPr sz="550" i="1" spc="10" dirty="0">
                <a:solidFill>
                  <a:srgbClr val="0B8415"/>
                </a:solidFill>
                <a:latin typeface="Arial"/>
                <a:cs typeface="Arial"/>
              </a:rPr>
              <a:t>Street  </a:t>
            </a:r>
            <a:r>
              <a:rPr sz="550" i="1" spc="-40" dirty="0">
                <a:solidFill>
                  <a:srgbClr val="0B8415"/>
                </a:solidFill>
                <a:latin typeface="Arial"/>
                <a:cs typeface="Arial"/>
              </a:rPr>
              <a:t>G</a:t>
            </a:r>
            <a:r>
              <a:rPr sz="550" i="1" spc="-5" dirty="0">
                <a:solidFill>
                  <a:srgbClr val="0B8415"/>
                </a:solidFill>
                <a:latin typeface="Arial"/>
                <a:cs typeface="Arial"/>
              </a:rPr>
              <a:t>a</a:t>
            </a:r>
            <a:r>
              <a:rPr sz="550" i="1" spc="25" dirty="0">
                <a:solidFill>
                  <a:srgbClr val="0B8415"/>
                </a:solidFill>
                <a:latin typeface="Arial"/>
                <a:cs typeface="Arial"/>
              </a:rPr>
              <a:t>r</a:t>
            </a:r>
            <a:r>
              <a:rPr sz="550" i="1" spc="15" dirty="0">
                <a:solidFill>
                  <a:srgbClr val="0B8415"/>
                </a:solidFill>
                <a:latin typeface="Arial"/>
                <a:cs typeface="Arial"/>
              </a:rPr>
              <a:t>den</a:t>
            </a:r>
            <a:r>
              <a:rPr sz="550" i="1" spc="5" dirty="0">
                <a:solidFill>
                  <a:srgbClr val="0B8415"/>
                </a:solidFill>
                <a:latin typeface="Arial"/>
                <a:cs typeface="Arial"/>
              </a:rPr>
              <a:t>s</a:t>
            </a:r>
            <a:endParaRPr sz="550">
              <a:latin typeface="Arial"/>
              <a:cs typeface="Arial"/>
            </a:endParaRPr>
          </a:p>
        </p:txBody>
      </p:sp>
      <p:sp>
        <p:nvSpPr>
          <p:cNvPr id="870" name="object 870"/>
          <p:cNvSpPr txBox="1"/>
          <p:nvPr/>
        </p:nvSpPr>
        <p:spPr>
          <a:xfrm>
            <a:off x="7516498" y="2977313"/>
            <a:ext cx="37909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</a:pPr>
            <a:r>
              <a:rPr sz="450" spc="20" dirty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4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0066FF"/>
                </a:solidFill>
                <a:latin typeface="Arial"/>
                <a:cs typeface="Arial"/>
              </a:rPr>
              <a:t>rlo</a:t>
            </a:r>
            <a:r>
              <a:rPr sz="450" spc="75" dirty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450" spc="-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450" spc="-35" dirty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450" spc="10" dirty="0">
                <a:solidFill>
                  <a:srgbClr val="0066FF"/>
                </a:solidFill>
                <a:latin typeface="Arial"/>
                <a:cs typeface="Arial"/>
              </a:rPr>
              <a:t>la</a:t>
            </a:r>
            <a:r>
              <a:rPr sz="450" spc="-15" dirty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450" spc="35" dirty="0">
                <a:solidFill>
                  <a:srgbClr val="0066FF"/>
                </a:solidFill>
                <a:latin typeface="Arial"/>
                <a:cs typeface="Arial"/>
              </a:rPr>
              <a:t>e </a:t>
            </a:r>
            <a:r>
              <a:rPr sz="450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4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450" spc="50" dirty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450" spc="-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450" spc="-35" dirty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4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0066FF"/>
                </a:solidFill>
                <a:latin typeface="Arial"/>
                <a:cs typeface="Arial"/>
              </a:rPr>
              <a:t>rk</a:t>
            </a:r>
            <a:endParaRPr sz="450">
              <a:latin typeface="Arial"/>
              <a:cs typeface="Arial"/>
            </a:endParaRPr>
          </a:p>
        </p:txBody>
      </p:sp>
      <p:sp>
        <p:nvSpPr>
          <p:cNvPr id="871" name="object 871"/>
          <p:cNvSpPr txBox="1"/>
          <p:nvPr/>
        </p:nvSpPr>
        <p:spPr>
          <a:xfrm>
            <a:off x="7594884" y="4995023"/>
            <a:ext cx="390525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 marR="5080" indent="-69215">
              <a:lnSpc>
                <a:spcPts val="650"/>
              </a:lnSpc>
            </a:pPr>
            <a:r>
              <a:rPr sz="550" spc="-20" dirty="0">
                <a:solidFill>
                  <a:srgbClr val="993399"/>
                </a:solidFill>
                <a:latin typeface="Arial"/>
                <a:cs typeface="Arial"/>
              </a:rPr>
              <a:t>S</a:t>
            </a:r>
            <a:r>
              <a:rPr sz="550" spc="-10" dirty="0">
                <a:solidFill>
                  <a:srgbClr val="993399"/>
                </a:solidFill>
                <a:latin typeface="Arial"/>
                <a:cs typeface="Arial"/>
              </a:rPr>
              <a:t>a</a:t>
            </a:r>
            <a:r>
              <a:rPr sz="550" spc="-20" dirty="0">
                <a:solidFill>
                  <a:srgbClr val="993399"/>
                </a:solidFill>
                <a:latin typeface="Arial"/>
                <a:cs typeface="Arial"/>
              </a:rPr>
              <a:t>i</a:t>
            </a:r>
            <a:r>
              <a:rPr sz="550" spc="15" dirty="0">
                <a:solidFill>
                  <a:srgbClr val="993399"/>
                </a:solidFill>
                <a:latin typeface="Arial"/>
                <a:cs typeface="Arial"/>
              </a:rPr>
              <a:t>n</a:t>
            </a:r>
            <a:r>
              <a:rPr sz="550" spc="-10" dirty="0">
                <a:solidFill>
                  <a:srgbClr val="993399"/>
                </a:solidFill>
                <a:latin typeface="Arial"/>
                <a:cs typeface="Arial"/>
              </a:rPr>
              <a:t>s</a:t>
            </a:r>
            <a:r>
              <a:rPr sz="550" spc="15" dirty="0">
                <a:solidFill>
                  <a:srgbClr val="993399"/>
                </a:solidFill>
                <a:latin typeface="Arial"/>
                <a:cs typeface="Arial"/>
              </a:rPr>
              <a:t>bu</a:t>
            </a:r>
            <a:r>
              <a:rPr sz="550" spc="25" dirty="0">
                <a:solidFill>
                  <a:srgbClr val="993399"/>
                </a:solidFill>
                <a:latin typeface="Arial"/>
                <a:cs typeface="Arial"/>
              </a:rPr>
              <a:t>r</a:t>
            </a:r>
            <a:r>
              <a:rPr sz="550" spc="-10" dirty="0">
                <a:solidFill>
                  <a:srgbClr val="993399"/>
                </a:solidFill>
                <a:latin typeface="Arial"/>
                <a:cs typeface="Arial"/>
              </a:rPr>
              <a:t>y</a:t>
            </a:r>
            <a:r>
              <a:rPr sz="550" spc="-5" dirty="0">
                <a:solidFill>
                  <a:srgbClr val="993399"/>
                </a:solidFill>
                <a:latin typeface="Arial"/>
                <a:cs typeface="Arial"/>
              </a:rPr>
              <a:t>'</a:t>
            </a:r>
            <a:r>
              <a:rPr sz="550" spc="5" dirty="0">
                <a:solidFill>
                  <a:srgbClr val="993399"/>
                </a:solidFill>
                <a:latin typeface="Arial"/>
                <a:cs typeface="Arial"/>
              </a:rPr>
              <a:t>s </a:t>
            </a:r>
            <a:r>
              <a:rPr sz="550" dirty="0">
                <a:solidFill>
                  <a:srgbClr val="993399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993399"/>
                </a:solidFill>
                <a:latin typeface="Arial"/>
                <a:cs typeface="Arial"/>
              </a:rPr>
              <a:t>Central</a:t>
            </a:r>
            <a:endParaRPr sz="550">
              <a:latin typeface="Arial"/>
              <a:cs typeface="Arial"/>
            </a:endParaRPr>
          </a:p>
        </p:txBody>
      </p:sp>
      <p:sp>
        <p:nvSpPr>
          <p:cNvPr id="872" name="object 872"/>
          <p:cNvSpPr txBox="1"/>
          <p:nvPr/>
        </p:nvSpPr>
        <p:spPr>
          <a:xfrm>
            <a:off x="7258431" y="4578117"/>
            <a:ext cx="356870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885">
              <a:lnSpc>
                <a:spcPts val="700"/>
              </a:lnSpc>
            </a:pPr>
            <a:r>
              <a:rPr sz="600" spc="-5" dirty="0">
                <a:solidFill>
                  <a:srgbClr val="444444"/>
                </a:solidFill>
                <a:latin typeface="Arial"/>
                <a:cs typeface="Arial"/>
              </a:rPr>
              <a:t>May  </a:t>
            </a:r>
            <a:r>
              <a:rPr sz="600" dirty="0">
                <a:solidFill>
                  <a:srgbClr val="444444"/>
                </a:solidFill>
                <a:latin typeface="Arial"/>
                <a:cs typeface="Arial"/>
              </a:rPr>
              <a:t>Fair</a:t>
            </a:r>
            <a:r>
              <a:rPr sz="600" spc="-1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44444"/>
                </a:solidFill>
                <a:latin typeface="Arial"/>
                <a:cs typeface="Arial"/>
              </a:rPr>
              <a:t>Hotel</a:t>
            </a:r>
            <a:endParaRPr sz="600">
              <a:latin typeface="Arial"/>
              <a:cs typeface="Arial"/>
            </a:endParaRPr>
          </a:p>
        </p:txBody>
      </p:sp>
      <p:sp>
        <p:nvSpPr>
          <p:cNvPr id="873" name="object 873"/>
          <p:cNvSpPr/>
          <p:nvPr/>
        </p:nvSpPr>
        <p:spPr>
          <a:xfrm>
            <a:off x="3773365" y="2744332"/>
            <a:ext cx="50800" cy="55244"/>
          </a:xfrm>
          <a:custGeom>
            <a:avLst/>
            <a:gdLst/>
            <a:ahLst/>
            <a:cxnLst/>
            <a:rect l="l" t="t" r="r" b="b"/>
            <a:pathLst>
              <a:path w="50800" h="55244">
                <a:moveTo>
                  <a:pt x="0" y="0"/>
                </a:moveTo>
                <a:lnTo>
                  <a:pt x="11163" y="0"/>
                </a:lnTo>
                <a:lnTo>
                  <a:pt x="25222" y="37452"/>
                </a:lnTo>
                <a:lnTo>
                  <a:pt x="39281" y="0"/>
                </a:lnTo>
                <a:lnTo>
                  <a:pt x="50444" y="0"/>
                </a:lnTo>
                <a:lnTo>
                  <a:pt x="50444" y="55054"/>
                </a:lnTo>
                <a:lnTo>
                  <a:pt x="43141" y="55054"/>
                </a:lnTo>
                <a:lnTo>
                  <a:pt x="43141" y="6654"/>
                </a:lnTo>
                <a:lnTo>
                  <a:pt x="28981" y="44437"/>
                </a:lnTo>
                <a:lnTo>
                  <a:pt x="21463" y="44437"/>
                </a:lnTo>
                <a:lnTo>
                  <a:pt x="7188" y="6654"/>
                </a:lnTo>
                <a:lnTo>
                  <a:pt x="7188" y="55054"/>
                </a:lnTo>
                <a:lnTo>
                  <a:pt x="0" y="55054"/>
                </a:lnTo>
                <a:lnTo>
                  <a:pt x="0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3838291" y="2751199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5067"/>
                </a:lnTo>
              </a:path>
            </a:pathLst>
          </a:custGeom>
          <a:ln w="206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3827985" y="274627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2" y="0"/>
                </a:lnTo>
              </a:path>
            </a:pathLst>
          </a:custGeom>
          <a:ln w="223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3848591" y="2735106"/>
            <a:ext cx="20955" cy="71755"/>
          </a:xfrm>
          <a:custGeom>
            <a:avLst/>
            <a:gdLst/>
            <a:ahLst/>
            <a:cxnLst/>
            <a:rect l="l" t="t" r="r" b="b"/>
            <a:pathLst>
              <a:path w="20954" h="71755">
                <a:moveTo>
                  <a:pt x="0" y="71158"/>
                </a:moveTo>
                <a:lnTo>
                  <a:pt x="20612" y="71158"/>
                </a:lnTo>
                <a:lnTo>
                  <a:pt x="20612" y="0"/>
                </a:lnTo>
                <a:lnTo>
                  <a:pt x="0" y="0"/>
                </a:lnTo>
                <a:lnTo>
                  <a:pt x="0" y="71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3869195" y="2735106"/>
            <a:ext cx="20955" cy="71755"/>
          </a:xfrm>
          <a:custGeom>
            <a:avLst/>
            <a:gdLst/>
            <a:ahLst/>
            <a:cxnLst/>
            <a:rect l="l" t="t" r="r" b="b"/>
            <a:pathLst>
              <a:path w="20954" h="71755">
                <a:moveTo>
                  <a:pt x="0" y="71158"/>
                </a:moveTo>
                <a:lnTo>
                  <a:pt x="20612" y="71158"/>
                </a:lnTo>
                <a:lnTo>
                  <a:pt x="20612" y="0"/>
                </a:lnTo>
                <a:lnTo>
                  <a:pt x="0" y="0"/>
                </a:lnTo>
                <a:lnTo>
                  <a:pt x="0" y="71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3893769" y="2757102"/>
            <a:ext cx="38735" cy="43815"/>
          </a:xfrm>
          <a:custGeom>
            <a:avLst/>
            <a:gdLst/>
            <a:ahLst/>
            <a:cxnLst/>
            <a:rect l="l" t="t" r="r" b="b"/>
            <a:pathLst>
              <a:path w="38735" h="43814">
                <a:moveTo>
                  <a:pt x="38315" y="19964"/>
                </a:moveTo>
                <a:lnTo>
                  <a:pt x="38315" y="23291"/>
                </a:lnTo>
                <a:lnTo>
                  <a:pt x="7086" y="23291"/>
                </a:lnTo>
                <a:lnTo>
                  <a:pt x="7365" y="27965"/>
                </a:lnTo>
                <a:lnTo>
                  <a:pt x="8750" y="31508"/>
                </a:lnTo>
                <a:lnTo>
                  <a:pt x="11277" y="33909"/>
                </a:lnTo>
                <a:lnTo>
                  <a:pt x="13766" y="36360"/>
                </a:lnTo>
                <a:lnTo>
                  <a:pt x="17284" y="37566"/>
                </a:lnTo>
                <a:lnTo>
                  <a:pt x="21793" y="37566"/>
                </a:lnTo>
                <a:lnTo>
                  <a:pt x="24422" y="37566"/>
                </a:lnTo>
                <a:lnTo>
                  <a:pt x="36702" y="33807"/>
                </a:lnTo>
                <a:lnTo>
                  <a:pt x="36702" y="40132"/>
                </a:lnTo>
                <a:lnTo>
                  <a:pt x="34264" y="41211"/>
                </a:lnTo>
                <a:lnTo>
                  <a:pt x="31775" y="42024"/>
                </a:lnTo>
                <a:lnTo>
                  <a:pt x="29197" y="42494"/>
                </a:lnTo>
                <a:lnTo>
                  <a:pt x="26619" y="43065"/>
                </a:lnTo>
                <a:lnTo>
                  <a:pt x="24041" y="43357"/>
                </a:lnTo>
                <a:lnTo>
                  <a:pt x="21462" y="43357"/>
                </a:lnTo>
                <a:lnTo>
                  <a:pt x="14808" y="43357"/>
                </a:lnTo>
                <a:lnTo>
                  <a:pt x="9563" y="41478"/>
                </a:lnTo>
                <a:lnTo>
                  <a:pt x="5689" y="37668"/>
                </a:lnTo>
                <a:lnTo>
                  <a:pt x="1892" y="33807"/>
                </a:lnTo>
                <a:lnTo>
                  <a:pt x="0" y="28600"/>
                </a:lnTo>
                <a:lnTo>
                  <a:pt x="0" y="22009"/>
                </a:lnTo>
                <a:lnTo>
                  <a:pt x="0" y="15290"/>
                </a:lnTo>
                <a:lnTo>
                  <a:pt x="1828" y="9956"/>
                </a:lnTo>
                <a:lnTo>
                  <a:pt x="5473" y="6019"/>
                </a:lnTo>
                <a:lnTo>
                  <a:pt x="9131" y="2019"/>
                </a:lnTo>
                <a:lnTo>
                  <a:pt x="14058" y="0"/>
                </a:lnTo>
                <a:lnTo>
                  <a:pt x="20281" y="0"/>
                </a:lnTo>
                <a:lnTo>
                  <a:pt x="25793" y="0"/>
                </a:lnTo>
                <a:lnTo>
                  <a:pt x="30162" y="1803"/>
                </a:lnTo>
                <a:lnTo>
                  <a:pt x="33388" y="5372"/>
                </a:lnTo>
                <a:lnTo>
                  <a:pt x="36652" y="8966"/>
                </a:lnTo>
                <a:lnTo>
                  <a:pt x="38315" y="13817"/>
                </a:lnTo>
                <a:lnTo>
                  <a:pt x="38315" y="19964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3901071" y="2762792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24142" y="12230"/>
                </a:moveTo>
                <a:lnTo>
                  <a:pt x="24142" y="8534"/>
                </a:lnTo>
                <a:lnTo>
                  <a:pt x="23101" y="5549"/>
                </a:lnTo>
                <a:lnTo>
                  <a:pt x="21031" y="3327"/>
                </a:lnTo>
                <a:lnTo>
                  <a:pt x="19024" y="1130"/>
                </a:lnTo>
                <a:lnTo>
                  <a:pt x="16344" y="0"/>
                </a:lnTo>
                <a:lnTo>
                  <a:pt x="12979" y="0"/>
                </a:lnTo>
                <a:lnTo>
                  <a:pt x="9182" y="0"/>
                </a:lnTo>
                <a:lnTo>
                  <a:pt x="0" y="12230"/>
                </a:lnTo>
                <a:lnTo>
                  <a:pt x="24142" y="1223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3937666" y="2757105"/>
            <a:ext cx="34925" cy="42545"/>
          </a:xfrm>
          <a:custGeom>
            <a:avLst/>
            <a:gdLst/>
            <a:ahLst/>
            <a:cxnLst/>
            <a:rect l="l" t="t" r="r" b="b"/>
            <a:pathLst>
              <a:path w="34925" h="42544">
                <a:moveTo>
                  <a:pt x="34556" y="17386"/>
                </a:moveTo>
                <a:lnTo>
                  <a:pt x="34556" y="42278"/>
                </a:lnTo>
                <a:lnTo>
                  <a:pt x="27800" y="42278"/>
                </a:lnTo>
                <a:lnTo>
                  <a:pt x="27800" y="17602"/>
                </a:lnTo>
                <a:lnTo>
                  <a:pt x="27800" y="13677"/>
                </a:lnTo>
                <a:lnTo>
                  <a:pt x="27038" y="10731"/>
                </a:lnTo>
                <a:lnTo>
                  <a:pt x="25539" y="8801"/>
                </a:lnTo>
                <a:lnTo>
                  <a:pt x="24041" y="6870"/>
                </a:lnTo>
                <a:lnTo>
                  <a:pt x="21729" y="5905"/>
                </a:lnTo>
                <a:lnTo>
                  <a:pt x="18681" y="5905"/>
                </a:lnTo>
                <a:lnTo>
                  <a:pt x="15024" y="5905"/>
                </a:lnTo>
                <a:lnTo>
                  <a:pt x="12128" y="7086"/>
                </a:lnTo>
                <a:lnTo>
                  <a:pt x="9982" y="9448"/>
                </a:lnTo>
                <a:lnTo>
                  <a:pt x="7886" y="11760"/>
                </a:lnTo>
                <a:lnTo>
                  <a:pt x="6870" y="14897"/>
                </a:lnTo>
                <a:lnTo>
                  <a:pt x="6870" y="18884"/>
                </a:lnTo>
                <a:lnTo>
                  <a:pt x="6870" y="42278"/>
                </a:lnTo>
                <a:lnTo>
                  <a:pt x="0" y="42278"/>
                </a:lnTo>
                <a:lnTo>
                  <a:pt x="0" y="965"/>
                </a:lnTo>
                <a:lnTo>
                  <a:pt x="6870" y="965"/>
                </a:lnTo>
                <a:lnTo>
                  <a:pt x="6870" y="7404"/>
                </a:lnTo>
                <a:lnTo>
                  <a:pt x="8420" y="4914"/>
                </a:lnTo>
                <a:lnTo>
                  <a:pt x="10337" y="3060"/>
                </a:lnTo>
                <a:lnTo>
                  <a:pt x="12560" y="1828"/>
                </a:lnTo>
                <a:lnTo>
                  <a:pt x="14757" y="622"/>
                </a:lnTo>
                <a:lnTo>
                  <a:pt x="17297" y="0"/>
                </a:lnTo>
                <a:lnTo>
                  <a:pt x="20180" y="0"/>
                </a:lnTo>
                <a:lnTo>
                  <a:pt x="24904" y="0"/>
                </a:lnTo>
                <a:lnTo>
                  <a:pt x="28460" y="1473"/>
                </a:lnTo>
                <a:lnTo>
                  <a:pt x="30911" y="4394"/>
                </a:lnTo>
                <a:lnTo>
                  <a:pt x="33324" y="7353"/>
                </a:lnTo>
                <a:lnTo>
                  <a:pt x="34556" y="11671"/>
                </a:lnTo>
                <a:lnTo>
                  <a:pt x="34556" y="17386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978875" y="2757105"/>
            <a:ext cx="34925" cy="42545"/>
          </a:xfrm>
          <a:custGeom>
            <a:avLst/>
            <a:gdLst/>
            <a:ahLst/>
            <a:cxnLst/>
            <a:rect l="l" t="t" r="r" b="b"/>
            <a:pathLst>
              <a:path w="34925" h="42544">
                <a:moveTo>
                  <a:pt x="34556" y="17386"/>
                </a:moveTo>
                <a:lnTo>
                  <a:pt x="34556" y="42278"/>
                </a:lnTo>
                <a:lnTo>
                  <a:pt x="27800" y="42278"/>
                </a:lnTo>
                <a:lnTo>
                  <a:pt x="27800" y="17602"/>
                </a:lnTo>
                <a:lnTo>
                  <a:pt x="27800" y="13677"/>
                </a:lnTo>
                <a:lnTo>
                  <a:pt x="27038" y="10731"/>
                </a:lnTo>
                <a:lnTo>
                  <a:pt x="25539" y="8801"/>
                </a:lnTo>
                <a:lnTo>
                  <a:pt x="24041" y="6870"/>
                </a:lnTo>
                <a:lnTo>
                  <a:pt x="21729" y="5905"/>
                </a:lnTo>
                <a:lnTo>
                  <a:pt x="18681" y="5905"/>
                </a:lnTo>
                <a:lnTo>
                  <a:pt x="15024" y="5905"/>
                </a:lnTo>
                <a:lnTo>
                  <a:pt x="12128" y="7086"/>
                </a:lnTo>
                <a:lnTo>
                  <a:pt x="9982" y="9448"/>
                </a:lnTo>
                <a:lnTo>
                  <a:pt x="7886" y="11760"/>
                </a:lnTo>
                <a:lnTo>
                  <a:pt x="6870" y="14897"/>
                </a:lnTo>
                <a:lnTo>
                  <a:pt x="6870" y="18884"/>
                </a:lnTo>
                <a:lnTo>
                  <a:pt x="6870" y="42278"/>
                </a:lnTo>
                <a:lnTo>
                  <a:pt x="0" y="42278"/>
                </a:lnTo>
                <a:lnTo>
                  <a:pt x="0" y="965"/>
                </a:lnTo>
                <a:lnTo>
                  <a:pt x="6870" y="965"/>
                </a:lnTo>
                <a:lnTo>
                  <a:pt x="6870" y="7404"/>
                </a:lnTo>
                <a:lnTo>
                  <a:pt x="8420" y="4914"/>
                </a:lnTo>
                <a:lnTo>
                  <a:pt x="10337" y="3060"/>
                </a:lnTo>
                <a:lnTo>
                  <a:pt x="12560" y="1828"/>
                </a:lnTo>
                <a:lnTo>
                  <a:pt x="14757" y="622"/>
                </a:lnTo>
                <a:lnTo>
                  <a:pt x="17297" y="0"/>
                </a:lnTo>
                <a:lnTo>
                  <a:pt x="20180" y="0"/>
                </a:lnTo>
                <a:lnTo>
                  <a:pt x="24904" y="0"/>
                </a:lnTo>
                <a:lnTo>
                  <a:pt x="28460" y="1473"/>
                </a:lnTo>
                <a:lnTo>
                  <a:pt x="30911" y="4394"/>
                </a:lnTo>
                <a:lnTo>
                  <a:pt x="33324" y="7353"/>
                </a:lnTo>
                <a:lnTo>
                  <a:pt x="34556" y="11671"/>
                </a:lnTo>
                <a:lnTo>
                  <a:pt x="34556" y="17386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4023735" y="2751199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5067"/>
                </a:lnTo>
              </a:path>
            </a:pathLst>
          </a:custGeom>
          <a:ln w="206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4013429" y="274627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2" y="0"/>
                </a:lnTo>
              </a:path>
            </a:pathLst>
          </a:custGeom>
          <a:ln w="223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040259" y="2758070"/>
            <a:ext cx="34925" cy="42545"/>
          </a:xfrm>
          <a:custGeom>
            <a:avLst/>
            <a:gdLst/>
            <a:ahLst/>
            <a:cxnLst/>
            <a:rect l="l" t="t" r="r" b="b"/>
            <a:pathLst>
              <a:path w="34925" h="42544">
                <a:moveTo>
                  <a:pt x="0" y="25006"/>
                </a:moveTo>
                <a:lnTo>
                  <a:pt x="0" y="0"/>
                </a:lnTo>
                <a:lnTo>
                  <a:pt x="6769" y="0"/>
                </a:lnTo>
                <a:lnTo>
                  <a:pt x="6769" y="24790"/>
                </a:lnTo>
                <a:lnTo>
                  <a:pt x="6769" y="28651"/>
                </a:lnTo>
                <a:lnTo>
                  <a:pt x="7518" y="31610"/>
                </a:lnTo>
                <a:lnTo>
                  <a:pt x="9017" y="33591"/>
                </a:lnTo>
                <a:lnTo>
                  <a:pt x="10566" y="35521"/>
                </a:lnTo>
                <a:lnTo>
                  <a:pt x="12877" y="36487"/>
                </a:lnTo>
                <a:lnTo>
                  <a:pt x="15887" y="36487"/>
                </a:lnTo>
                <a:lnTo>
                  <a:pt x="19583" y="36487"/>
                </a:lnTo>
                <a:lnTo>
                  <a:pt x="22491" y="35369"/>
                </a:lnTo>
                <a:lnTo>
                  <a:pt x="24574" y="33058"/>
                </a:lnTo>
                <a:lnTo>
                  <a:pt x="26720" y="30695"/>
                </a:lnTo>
                <a:lnTo>
                  <a:pt x="27800" y="27470"/>
                </a:lnTo>
                <a:lnTo>
                  <a:pt x="27800" y="23393"/>
                </a:lnTo>
                <a:lnTo>
                  <a:pt x="27800" y="0"/>
                </a:lnTo>
                <a:lnTo>
                  <a:pt x="34556" y="0"/>
                </a:lnTo>
                <a:lnTo>
                  <a:pt x="34556" y="41313"/>
                </a:lnTo>
                <a:lnTo>
                  <a:pt x="27800" y="41313"/>
                </a:lnTo>
                <a:lnTo>
                  <a:pt x="27800" y="34988"/>
                </a:lnTo>
                <a:lnTo>
                  <a:pt x="26136" y="37503"/>
                </a:lnTo>
                <a:lnTo>
                  <a:pt x="24206" y="39357"/>
                </a:lnTo>
                <a:lnTo>
                  <a:pt x="21996" y="40563"/>
                </a:lnTo>
                <a:lnTo>
                  <a:pt x="19850" y="41770"/>
                </a:lnTo>
                <a:lnTo>
                  <a:pt x="17335" y="42392"/>
                </a:lnTo>
                <a:lnTo>
                  <a:pt x="14490" y="42392"/>
                </a:lnTo>
                <a:lnTo>
                  <a:pt x="9766" y="42392"/>
                </a:lnTo>
                <a:lnTo>
                  <a:pt x="6146" y="40944"/>
                </a:lnTo>
                <a:lnTo>
                  <a:pt x="3657" y="37998"/>
                </a:lnTo>
                <a:lnTo>
                  <a:pt x="1206" y="34988"/>
                </a:lnTo>
                <a:lnTo>
                  <a:pt x="0" y="30670"/>
                </a:lnTo>
                <a:lnTo>
                  <a:pt x="0" y="25006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4081904" y="2757114"/>
            <a:ext cx="60325" cy="42545"/>
          </a:xfrm>
          <a:custGeom>
            <a:avLst/>
            <a:gdLst/>
            <a:ahLst/>
            <a:cxnLst/>
            <a:rect l="l" t="t" r="r" b="b"/>
            <a:pathLst>
              <a:path w="60325" h="42544">
                <a:moveTo>
                  <a:pt x="32410" y="8902"/>
                </a:moveTo>
                <a:lnTo>
                  <a:pt x="43675" y="0"/>
                </a:lnTo>
                <a:lnTo>
                  <a:pt x="46901" y="0"/>
                </a:lnTo>
                <a:lnTo>
                  <a:pt x="51193" y="0"/>
                </a:lnTo>
                <a:lnTo>
                  <a:pt x="54470" y="1498"/>
                </a:lnTo>
                <a:lnTo>
                  <a:pt x="56769" y="4495"/>
                </a:lnTo>
                <a:lnTo>
                  <a:pt x="59131" y="7505"/>
                </a:lnTo>
                <a:lnTo>
                  <a:pt x="60312" y="11798"/>
                </a:lnTo>
                <a:lnTo>
                  <a:pt x="60312" y="17373"/>
                </a:lnTo>
                <a:lnTo>
                  <a:pt x="60312" y="42278"/>
                </a:lnTo>
                <a:lnTo>
                  <a:pt x="53441" y="42278"/>
                </a:lnTo>
                <a:lnTo>
                  <a:pt x="53441" y="17589"/>
                </a:lnTo>
                <a:lnTo>
                  <a:pt x="53441" y="13589"/>
                </a:lnTo>
                <a:lnTo>
                  <a:pt x="52717" y="10668"/>
                </a:lnTo>
                <a:lnTo>
                  <a:pt x="51295" y="8788"/>
                </a:lnTo>
                <a:lnTo>
                  <a:pt x="49923" y="6858"/>
                </a:lnTo>
                <a:lnTo>
                  <a:pt x="47802" y="5892"/>
                </a:lnTo>
                <a:lnTo>
                  <a:pt x="44970" y="5892"/>
                </a:lnTo>
                <a:lnTo>
                  <a:pt x="41452" y="5892"/>
                </a:lnTo>
                <a:lnTo>
                  <a:pt x="38658" y="7073"/>
                </a:lnTo>
                <a:lnTo>
                  <a:pt x="36588" y="9436"/>
                </a:lnTo>
                <a:lnTo>
                  <a:pt x="34582" y="11747"/>
                </a:lnTo>
                <a:lnTo>
                  <a:pt x="33578" y="14884"/>
                </a:lnTo>
                <a:lnTo>
                  <a:pt x="33578" y="18884"/>
                </a:lnTo>
                <a:lnTo>
                  <a:pt x="33578" y="42278"/>
                </a:lnTo>
                <a:lnTo>
                  <a:pt x="26720" y="42278"/>
                </a:lnTo>
                <a:lnTo>
                  <a:pt x="26720" y="17589"/>
                </a:lnTo>
                <a:lnTo>
                  <a:pt x="26720" y="13589"/>
                </a:lnTo>
                <a:lnTo>
                  <a:pt x="25996" y="10668"/>
                </a:lnTo>
                <a:lnTo>
                  <a:pt x="24574" y="8788"/>
                </a:lnTo>
                <a:lnTo>
                  <a:pt x="23202" y="6858"/>
                </a:lnTo>
                <a:lnTo>
                  <a:pt x="21056" y="5892"/>
                </a:lnTo>
                <a:lnTo>
                  <a:pt x="18135" y="5892"/>
                </a:lnTo>
                <a:lnTo>
                  <a:pt x="14693" y="5892"/>
                </a:lnTo>
                <a:lnTo>
                  <a:pt x="11938" y="7073"/>
                </a:lnTo>
                <a:lnTo>
                  <a:pt x="9867" y="9436"/>
                </a:lnTo>
                <a:lnTo>
                  <a:pt x="7861" y="11747"/>
                </a:lnTo>
                <a:lnTo>
                  <a:pt x="6870" y="14884"/>
                </a:lnTo>
                <a:lnTo>
                  <a:pt x="6870" y="18884"/>
                </a:lnTo>
                <a:lnTo>
                  <a:pt x="6870" y="42278"/>
                </a:lnTo>
                <a:lnTo>
                  <a:pt x="0" y="42278"/>
                </a:lnTo>
                <a:lnTo>
                  <a:pt x="0" y="952"/>
                </a:lnTo>
                <a:lnTo>
                  <a:pt x="6870" y="952"/>
                </a:lnTo>
                <a:lnTo>
                  <a:pt x="6870" y="7404"/>
                </a:lnTo>
                <a:lnTo>
                  <a:pt x="8369" y="4826"/>
                </a:lnTo>
                <a:lnTo>
                  <a:pt x="10185" y="2971"/>
                </a:lnTo>
                <a:lnTo>
                  <a:pt x="12344" y="1816"/>
                </a:lnTo>
                <a:lnTo>
                  <a:pt x="14541" y="609"/>
                </a:lnTo>
                <a:lnTo>
                  <a:pt x="17119" y="0"/>
                </a:lnTo>
                <a:lnTo>
                  <a:pt x="20066" y="0"/>
                </a:lnTo>
                <a:lnTo>
                  <a:pt x="23063" y="0"/>
                </a:lnTo>
                <a:lnTo>
                  <a:pt x="25590" y="749"/>
                </a:lnTo>
                <a:lnTo>
                  <a:pt x="27686" y="2247"/>
                </a:lnTo>
                <a:lnTo>
                  <a:pt x="29832" y="3746"/>
                </a:lnTo>
                <a:lnTo>
                  <a:pt x="31381" y="5981"/>
                </a:lnTo>
                <a:lnTo>
                  <a:pt x="32410" y="8902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869521" y="2833621"/>
            <a:ext cx="42545" cy="55244"/>
          </a:xfrm>
          <a:custGeom>
            <a:avLst/>
            <a:gdLst/>
            <a:ahLst/>
            <a:cxnLst/>
            <a:rect l="l" t="t" r="r" b="b"/>
            <a:pathLst>
              <a:path w="42545" h="55244">
                <a:moveTo>
                  <a:pt x="0" y="0"/>
                </a:moveTo>
                <a:lnTo>
                  <a:pt x="7518" y="0"/>
                </a:lnTo>
                <a:lnTo>
                  <a:pt x="7518" y="22542"/>
                </a:lnTo>
                <a:lnTo>
                  <a:pt x="34556" y="22542"/>
                </a:lnTo>
                <a:lnTo>
                  <a:pt x="34556" y="0"/>
                </a:lnTo>
                <a:lnTo>
                  <a:pt x="41960" y="0"/>
                </a:lnTo>
                <a:lnTo>
                  <a:pt x="41960" y="55054"/>
                </a:lnTo>
                <a:lnTo>
                  <a:pt x="34556" y="55054"/>
                </a:lnTo>
                <a:lnTo>
                  <a:pt x="34556" y="28867"/>
                </a:lnTo>
                <a:lnTo>
                  <a:pt x="7518" y="28867"/>
                </a:lnTo>
                <a:lnTo>
                  <a:pt x="7518" y="55054"/>
                </a:lnTo>
                <a:lnTo>
                  <a:pt x="0" y="55054"/>
                </a:lnTo>
                <a:lnTo>
                  <a:pt x="0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3928433" y="2852083"/>
            <a:ext cx="23495" cy="32384"/>
          </a:xfrm>
          <a:custGeom>
            <a:avLst/>
            <a:gdLst/>
            <a:ahLst/>
            <a:cxnLst/>
            <a:rect l="l" t="t" r="r" b="b"/>
            <a:pathLst>
              <a:path w="23495" h="32385">
                <a:moveTo>
                  <a:pt x="11811" y="0"/>
                </a:moveTo>
                <a:lnTo>
                  <a:pt x="8166" y="0"/>
                </a:lnTo>
                <a:lnTo>
                  <a:pt x="5270" y="1447"/>
                </a:lnTo>
                <a:lnTo>
                  <a:pt x="3111" y="4292"/>
                </a:lnTo>
                <a:lnTo>
                  <a:pt x="1028" y="7162"/>
                </a:lnTo>
                <a:lnTo>
                  <a:pt x="0" y="11049"/>
                </a:lnTo>
                <a:lnTo>
                  <a:pt x="0" y="15989"/>
                </a:lnTo>
                <a:lnTo>
                  <a:pt x="0" y="20929"/>
                </a:lnTo>
                <a:lnTo>
                  <a:pt x="1028" y="24841"/>
                </a:lnTo>
                <a:lnTo>
                  <a:pt x="3111" y="27686"/>
                </a:lnTo>
                <a:lnTo>
                  <a:pt x="5181" y="30480"/>
                </a:lnTo>
                <a:lnTo>
                  <a:pt x="8077" y="31876"/>
                </a:lnTo>
                <a:lnTo>
                  <a:pt x="11811" y="31876"/>
                </a:lnTo>
                <a:lnTo>
                  <a:pt x="15379" y="31876"/>
                </a:lnTo>
                <a:lnTo>
                  <a:pt x="18199" y="30480"/>
                </a:lnTo>
                <a:lnTo>
                  <a:pt x="20281" y="27686"/>
                </a:lnTo>
                <a:lnTo>
                  <a:pt x="22440" y="24841"/>
                </a:lnTo>
                <a:lnTo>
                  <a:pt x="23507" y="20929"/>
                </a:lnTo>
                <a:lnTo>
                  <a:pt x="23507" y="15989"/>
                </a:lnTo>
                <a:lnTo>
                  <a:pt x="23507" y="11049"/>
                </a:lnTo>
                <a:lnTo>
                  <a:pt x="22440" y="7162"/>
                </a:lnTo>
                <a:lnTo>
                  <a:pt x="20281" y="4292"/>
                </a:lnTo>
                <a:lnTo>
                  <a:pt x="18199" y="1447"/>
                </a:lnTo>
                <a:lnTo>
                  <a:pt x="15379" y="0"/>
                </a:lnTo>
                <a:lnTo>
                  <a:pt x="11811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3921245" y="2846393"/>
            <a:ext cx="38100" cy="43815"/>
          </a:xfrm>
          <a:custGeom>
            <a:avLst/>
            <a:gdLst/>
            <a:ahLst/>
            <a:cxnLst/>
            <a:rect l="l" t="t" r="r" b="b"/>
            <a:pathLst>
              <a:path w="38100" h="43814">
                <a:moveTo>
                  <a:pt x="18999" y="0"/>
                </a:moveTo>
                <a:lnTo>
                  <a:pt x="24841" y="0"/>
                </a:lnTo>
                <a:lnTo>
                  <a:pt x="29463" y="1930"/>
                </a:lnTo>
                <a:lnTo>
                  <a:pt x="32842" y="5791"/>
                </a:lnTo>
                <a:lnTo>
                  <a:pt x="36194" y="9601"/>
                </a:lnTo>
                <a:lnTo>
                  <a:pt x="37884" y="14897"/>
                </a:lnTo>
                <a:lnTo>
                  <a:pt x="37884" y="21678"/>
                </a:lnTo>
                <a:lnTo>
                  <a:pt x="37884" y="28409"/>
                </a:lnTo>
                <a:lnTo>
                  <a:pt x="36194" y="33693"/>
                </a:lnTo>
                <a:lnTo>
                  <a:pt x="32842" y="37566"/>
                </a:lnTo>
                <a:lnTo>
                  <a:pt x="29463" y="41427"/>
                </a:lnTo>
                <a:lnTo>
                  <a:pt x="24841" y="43357"/>
                </a:lnTo>
                <a:lnTo>
                  <a:pt x="18999" y="43357"/>
                </a:lnTo>
                <a:lnTo>
                  <a:pt x="13042" y="43357"/>
                </a:lnTo>
                <a:lnTo>
                  <a:pt x="8407" y="41427"/>
                </a:lnTo>
                <a:lnTo>
                  <a:pt x="5054" y="37566"/>
                </a:lnTo>
                <a:lnTo>
                  <a:pt x="1663" y="33693"/>
                </a:lnTo>
                <a:lnTo>
                  <a:pt x="0" y="28409"/>
                </a:lnTo>
                <a:lnTo>
                  <a:pt x="0" y="21678"/>
                </a:lnTo>
                <a:lnTo>
                  <a:pt x="0" y="14897"/>
                </a:lnTo>
                <a:lnTo>
                  <a:pt x="1663" y="9601"/>
                </a:lnTo>
                <a:lnTo>
                  <a:pt x="5054" y="5791"/>
                </a:lnTo>
                <a:lnTo>
                  <a:pt x="8407" y="1930"/>
                </a:lnTo>
                <a:lnTo>
                  <a:pt x="13042" y="0"/>
                </a:lnTo>
                <a:lnTo>
                  <a:pt x="18999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3960314" y="2835661"/>
            <a:ext cx="26034" cy="53340"/>
          </a:xfrm>
          <a:custGeom>
            <a:avLst/>
            <a:gdLst/>
            <a:ahLst/>
            <a:cxnLst/>
            <a:rect l="l" t="t" r="r" b="b"/>
            <a:pathLst>
              <a:path w="26035" h="53339">
                <a:moveTo>
                  <a:pt x="11798" y="0"/>
                </a:moveTo>
                <a:lnTo>
                  <a:pt x="11798" y="11696"/>
                </a:lnTo>
                <a:lnTo>
                  <a:pt x="25755" y="11696"/>
                </a:lnTo>
                <a:lnTo>
                  <a:pt x="25755" y="16954"/>
                </a:lnTo>
                <a:lnTo>
                  <a:pt x="11798" y="16954"/>
                </a:lnTo>
                <a:lnTo>
                  <a:pt x="11798" y="39395"/>
                </a:lnTo>
                <a:lnTo>
                  <a:pt x="11798" y="42773"/>
                </a:lnTo>
                <a:lnTo>
                  <a:pt x="12255" y="44945"/>
                </a:lnTo>
                <a:lnTo>
                  <a:pt x="13195" y="45935"/>
                </a:lnTo>
                <a:lnTo>
                  <a:pt x="14109" y="46863"/>
                </a:lnTo>
                <a:lnTo>
                  <a:pt x="15989" y="47332"/>
                </a:lnTo>
                <a:lnTo>
                  <a:pt x="18770" y="47332"/>
                </a:lnTo>
                <a:lnTo>
                  <a:pt x="25755" y="47332"/>
                </a:lnTo>
                <a:lnTo>
                  <a:pt x="25755" y="53009"/>
                </a:lnTo>
                <a:lnTo>
                  <a:pt x="18770" y="53009"/>
                </a:lnTo>
                <a:lnTo>
                  <a:pt x="13538" y="53009"/>
                </a:lnTo>
                <a:lnTo>
                  <a:pt x="9918" y="52044"/>
                </a:lnTo>
                <a:lnTo>
                  <a:pt x="7937" y="50114"/>
                </a:lnTo>
                <a:lnTo>
                  <a:pt x="5930" y="48133"/>
                </a:lnTo>
                <a:lnTo>
                  <a:pt x="4927" y="44538"/>
                </a:lnTo>
                <a:lnTo>
                  <a:pt x="4927" y="39395"/>
                </a:lnTo>
                <a:lnTo>
                  <a:pt x="4927" y="16954"/>
                </a:lnTo>
                <a:lnTo>
                  <a:pt x="0" y="16954"/>
                </a:lnTo>
                <a:lnTo>
                  <a:pt x="0" y="11696"/>
                </a:lnTo>
                <a:lnTo>
                  <a:pt x="4927" y="11696"/>
                </a:lnTo>
                <a:lnTo>
                  <a:pt x="4927" y="0"/>
                </a:lnTo>
                <a:lnTo>
                  <a:pt x="11798" y="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3989924" y="2846391"/>
            <a:ext cx="38735" cy="43815"/>
          </a:xfrm>
          <a:custGeom>
            <a:avLst/>
            <a:gdLst/>
            <a:ahLst/>
            <a:cxnLst/>
            <a:rect l="l" t="t" r="r" b="b"/>
            <a:pathLst>
              <a:path w="38735" h="43814">
                <a:moveTo>
                  <a:pt x="38315" y="19964"/>
                </a:moveTo>
                <a:lnTo>
                  <a:pt x="38315" y="23291"/>
                </a:lnTo>
                <a:lnTo>
                  <a:pt x="7086" y="23291"/>
                </a:lnTo>
                <a:lnTo>
                  <a:pt x="7365" y="27965"/>
                </a:lnTo>
                <a:lnTo>
                  <a:pt x="8750" y="31508"/>
                </a:lnTo>
                <a:lnTo>
                  <a:pt x="11277" y="33909"/>
                </a:lnTo>
                <a:lnTo>
                  <a:pt x="13766" y="36360"/>
                </a:lnTo>
                <a:lnTo>
                  <a:pt x="17284" y="37566"/>
                </a:lnTo>
                <a:lnTo>
                  <a:pt x="21793" y="37566"/>
                </a:lnTo>
                <a:lnTo>
                  <a:pt x="24422" y="37566"/>
                </a:lnTo>
                <a:lnTo>
                  <a:pt x="36702" y="33807"/>
                </a:lnTo>
                <a:lnTo>
                  <a:pt x="36702" y="40132"/>
                </a:lnTo>
                <a:lnTo>
                  <a:pt x="34264" y="41211"/>
                </a:lnTo>
                <a:lnTo>
                  <a:pt x="31775" y="42024"/>
                </a:lnTo>
                <a:lnTo>
                  <a:pt x="29197" y="42494"/>
                </a:lnTo>
                <a:lnTo>
                  <a:pt x="26619" y="43065"/>
                </a:lnTo>
                <a:lnTo>
                  <a:pt x="24041" y="43357"/>
                </a:lnTo>
                <a:lnTo>
                  <a:pt x="21462" y="43357"/>
                </a:lnTo>
                <a:lnTo>
                  <a:pt x="14808" y="43357"/>
                </a:lnTo>
                <a:lnTo>
                  <a:pt x="9563" y="41478"/>
                </a:lnTo>
                <a:lnTo>
                  <a:pt x="5689" y="37668"/>
                </a:lnTo>
                <a:lnTo>
                  <a:pt x="1892" y="33807"/>
                </a:lnTo>
                <a:lnTo>
                  <a:pt x="0" y="28600"/>
                </a:lnTo>
                <a:lnTo>
                  <a:pt x="0" y="22009"/>
                </a:lnTo>
                <a:lnTo>
                  <a:pt x="0" y="15290"/>
                </a:lnTo>
                <a:lnTo>
                  <a:pt x="1828" y="9956"/>
                </a:lnTo>
                <a:lnTo>
                  <a:pt x="5473" y="6019"/>
                </a:lnTo>
                <a:lnTo>
                  <a:pt x="9131" y="2019"/>
                </a:lnTo>
                <a:lnTo>
                  <a:pt x="14058" y="0"/>
                </a:lnTo>
                <a:lnTo>
                  <a:pt x="20281" y="0"/>
                </a:lnTo>
                <a:lnTo>
                  <a:pt x="25793" y="0"/>
                </a:lnTo>
                <a:lnTo>
                  <a:pt x="30162" y="1803"/>
                </a:lnTo>
                <a:lnTo>
                  <a:pt x="33388" y="5372"/>
                </a:lnTo>
                <a:lnTo>
                  <a:pt x="36652" y="8966"/>
                </a:lnTo>
                <a:lnTo>
                  <a:pt x="38315" y="13817"/>
                </a:lnTo>
                <a:lnTo>
                  <a:pt x="38315" y="19964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997227" y="2852080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24142" y="12230"/>
                </a:moveTo>
                <a:lnTo>
                  <a:pt x="24142" y="8534"/>
                </a:lnTo>
                <a:lnTo>
                  <a:pt x="23101" y="5549"/>
                </a:lnTo>
                <a:lnTo>
                  <a:pt x="21031" y="3327"/>
                </a:lnTo>
                <a:lnTo>
                  <a:pt x="19024" y="1130"/>
                </a:lnTo>
                <a:lnTo>
                  <a:pt x="16344" y="0"/>
                </a:lnTo>
                <a:lnTo>
                  <a:pt x="12979" y="0"/>
                </a:lnTo>
                <a:lnTo>
                  <a:pt x="9182" y="0"/>
                </a:lnTo>
                <a:lnTo>
                  <a:pt x="0" y="12230"/>
                </a:lnTo>
                <a:lnTo>
                  <a:pt x="24142" y="12230"/>
                </a:lnTo>
                <a:close/>
              </a:path>
            </a:pathLst>
          </a:custGeom>
          <a:ln w="137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4037472" y="2824395"/>
            <a:ext cx="0" cy="71755"/>
          </a:xfrm>
          <a:custGeom>
            <a:avLst/>
            <a:gdLst/>
            <a:ahLst/>
            <a:cxnLst/>
            <a:rect l="l" t="t" r="r" b="b"/>
            <a:pathLst>
              <a:path h="71755">
                <a:moveTo>
                  <a:pt x="0" y="0"/>
                </a:moveTo>
                <a:lnTo>
                  <a:pt x="0" y="71158"/>
                </a:lnTo>
              </a:path>
            </a:pathLst>
          </a:custGeom>
          <a:ln w="206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 txBox="1"/>
          <p:nvPr/>
        </p:nvSpPr>
        <p:spPr>
          <a:xfrm>
            <a:off x="3753247" y="2728277"/>
            <a:ext cx="407670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 marR="5080" indent="-96520">
              <a:lnSpc>
                <a:spcPts val="700"/>
              </a:lnSpc>
            </a:pPr>
            <a:r>
              <a:rPr sz="600" spc="-20" dirty="0">
                <a:solidFill>
                  <a:srgbClr val="444444"/>
                </a:solidFill>
                <a:latin typeface="Arial"/>
                <a:cs typeface="Arial"/>
              </a:rPr>
              <a:t>M</a:t>
            </a:r>
            <a:r>
              <a:rPr sz="600" spc="15" dirty="0">
                <a:solidFill>
                  <a:srgbClr val="444444"/>
                </a:solidFill>
                <a:latin typeface="Arial"/>
                <a:cs typeface="Arial"/>
              </a:rPr>
              <a:t>ill</a:t>
            </a:r>
            <a:r>
              <a:rPr sz="600" spc="10" dirty="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sz="600" spc="-15" dirty="0">
                <a:solidFill>
                  <a:srgbClr val="444444"/>
                </a:solidFill>
                <a:latin typeface="Arial"/>
                <a:cs typeface="Arial"/>
              </a:rPr>
              <a:t>nn</a:t>
            </a:r>
            <a:r>
              <a:rPr sz="600" spc="1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600" spc="-5" dirty="0">
                <a:solidFill>
                  <a:srgbClr val="444444"/>
                </a:solidFill>
                <a:latin typeface="Arial"/>
                <a:cs typeface="Arial"/>
              </a:rPr>
              <a:t>u</a:t>
            </a:r>
            <a:r>
              <a:rPr sz="600" spc="50" dirty="0">
                <a:solidFill>
                  <a:srgbClr val="444444"/>
                </a:solidFill>
                <a:latin typeface="Arial"/>
                <a:cs typeface="Arial"/>
              </a:rPr>
              <a:t>m </a:t>
            </a:r>
            <a:r>
              <a:rPr sz="600" spc="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44444"/>
                </a:solidFill>
                <a:latin typeface="Arial"/>
                <a:cs typeface="Arial"/>
              </a:rPr>
              <a:t>Hotel</a:t>
            </a:r>
            <a:endParaRPr sz="600">
              <a:latin typeface="Arial"/>
              <a:cs typeface="Arial"/>
            </a:endParaRPr>
          </a:p>
        </p:txBody>
      </p:sp>
      <p:sp>
        <p:nvSpPr>
          <p:cNvPr id="894" name="object 894"/>
          <p:cNvSpPr txBox="1"/>
          <p:nvPr/>
        </p:nvSpPr>
        <p:spPr>
          <a:xfrm>
            <a:off x="8574254" y="5692926"/>
            <a:ext cx="3054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45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600" spc="-20" dirty="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sz="600" spc="35" dirty="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sz="600" spc="-5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600" spc="-55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600" spc="2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600" spc="45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600" spc="10" dirty="0">
                <a:solidFill>
                  <a:srgbClr val="444444"/>
                </a:solidFill>
                <a:latin typeface="Arial"/>
                <a:cs typeface="Arial"/>
              </a:rPr>
              <a:t>z</a:t>
            </a:r>
            <a:endParaRPr sz="600">
              <a:latin typeface="Arial"/>
              <a:cs typeface="Arial"/>
            </a:endParaRPr>
          </a:p>
        </p:txBody>
      </p:sp>
      <p:sp>
        <p:nvSpPr>
          <p:cNvPr id="895" name="object 895"/>
          <p:cNvSpPr/>
          <p:nvPr/>
        </p:nvSpPr>
        <p:spPr>
          <a:xfrm>
            <a:off x="6023540" y="52936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299" y="0"/>
                </a:moveTo>
                <a:lnTo>
                  <a:pt x="2997" y="3035"/>
                </a:lnTo>
                <a:lnTo>
                  <a:pt x="0" y="10299"/>
                </a:lnTo>
                <a:lnTo>
                  <a:pt x="2997" y="17602"/>
                </a:lnTo>
                <a:lnTo>
                  <a:pt x="10299" y="20599"/>
                </a:lnTo>
                <a:lnTo>
                  <a:pt x="17602" y="17602"/>
                </a:lnTo>
                <a:lnTo>
                  <a:pt x="20599" y="10299"/>
                </a:lnTo>
                <a:lnTo>
                  <a:pt x="17602" y="3035"/>
                </a:lnTo>
                <a:lnTo>
                  <a:pt x="10299" y="0"/>
                </a:lnTo>
                <a:close/>
              </a:path>
            </a:pathLst>
          </a:custGeom>
          <a:solidFill>
            <a:srgbClr val="7C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862002" y="269845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34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862002" y="26915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862002" y="270533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868873" y="2681288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27470" y="0"/>
                </a:moveTo>
                <a:lnTo>
                  <a:pt x="20599" y="0"/>
                </a:lnTo>
                <a:lnTo>
                  <a:pt x="0" y="34340"/>
                </a:lnTo>
                <a:lnTo>
                  <a:pt x="6858" y="34340"/>
                </a:lnTo>
                <a:lnTo>
                  <a:pt x="2747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3940721" y="390171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34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3940721" y="389485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3940721" y="390859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3947598" y="3884552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27470" y="0"/>
                </a:moveTo>
                <a:lnTo>
                  <a:pt x="20599" y="0"/>
                </a:lnTo>
                <a:lnTo>
                  <a:pt x="0" y="34340"/>
                </a:lnTo>
                <a:lnTo>
                  <a:pt x="6858" y="34340"/>
                </a:lnTo>
                <a:lnTo>
                  <a:pt x="2747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918299" y="407407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34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918299" y="406720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918299" y="40809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925168" y="4056905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40" h="34925">
                <a:moveTo>
                  <a:pt x="27470" y="0"/>
                </a:moveTo>
                <a:lnTo>
                  <a:pt x="20599" y="0"/>
                </a:lnTo>
                <a:lnTo>
                  <a:pt x="0" y="34340"/>
                </a:lnTo>
                <a:lnTo>
                  <a:pt x="6857" y="34340"/>
                </a:lnTo>
                <a:lnTo>
                  <a:pt x="2747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350774" y="37368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34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350774" y="372998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350774" y="374372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11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357647" y="3719686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27470" y="0"/>
                </a:moveTo>
                <a:lnTo>
                  <a:pt x="20599" y="0"/>
                </a:lnTo>
                <a:lnTo>
                  <a:pt x="0" y="34340"/>
                </a:lnTo>
                <a:lnTo>
                  <a:pt x="6858" y="34340"/>
                </a:lnTo>
                <a:lnTo>
                  <a:pt x="2747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0" y="4193673"/>
            <a:ext cx="4079240" cy="1644650"/>
          </a:xfrm>
          <a:custGeom>
            <a:avLst/>
            <a:gdLst/>
            <a:ahLst/>
            <a:cxnLst/>
            <a:rect l="l" t="t" r="r" b="b"/>
            <a:pathLst>
              <a:path w="4079240" h="1644650">
                <a:moveTo>
                  <a:pt x="3417366" y="0"/>
                </a:moveTo>
                <a:lnTo>
                  <a:pt x="0" y="0"/>
                </a:lnTo>
                <a:lnTo>
                  <a:pt x="0" y="1644307"/>
                </a:lnTo>
                <a:lnTo>
                  <a:pt x="4078884" y="1644307"/>
                </a:lnTo>
                <a:lnTo>
                  <a:pt x="4077703" y="365137"/>
                </a:lnTo>
                <a:lnTo>
                  <a:pt x="341736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 txBox="1"/>
          <p:nvPr/>
        </p:nvSpPr>
        <p:spPr>
          <a:xfrm>
            <a:off x="437928" y="4471784"/>
            <a:ext cx="1390871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DISCUSS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14" name="object 914"/>
          <p:cNvSpPr txBox="1"/>
          <p:nvPr/>
        </p:nvSpPr>
        <p:spPr>
          <a:xfrm>
            <a:off x="437929" y="4992484"/>
            <a:ext cx="322770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What,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map,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r>
              <a:rPr sz="17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1700">
              <a:latin typeface="Arial"/>
              <a:cs typeface="Arial"/>
            </a:endParaRPr>
          </a:p>
        </p:txBody>
      </p:sp>
      <p:sp>
        <p:nvSpPr>
          <p:cNvPr id="915" name="object 915"/>
          <p:cNvSpPr txBox="1"/>
          <p:nvPr/>
        </p:nvSpPr>
        <p:spPr>
          <a:xfrm>
            <a:off x="437929" y="5271884"/>
            <a:ext cx="231076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7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pressing 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needs?</a:t>
            </a:r>
            <a:endParaRPr sz="1700">
              <a:latin typeface="Arial"/>
              <a:cs typeface="Arial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3894796" y="2070142"/>
            <a:ext cx="5235681" cy="37717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6" name="Picture 915" descr="caritas logos-0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003" y="2052002"/>
            <a:ext cx="0" cy="3764279"/>
          </a:xfrm>
          <a:custGeom>
            <a:avLst/>
            <a:gdLst/>
            <a:ahLst/>
            <a:cxnLst/>
            <a:rect l="l" t="t" r="r" b="b"/>
            <a:pathLst>
              <a:path h="3764279">
                <a:moveTo>
                  <a:pt x="0" y="3763987"/>
                </a:moveTo>
                <a:lnTo>
                  <a:pt x="0" y="0"/>
                </a:lnTo>
                <a:lnTo>
                  <a:pt x="0" y="3763987"/>
                </a:lnTo>
                <a:close/>
              </a:path>
            </a:pathLst>
          </a:custGeom>
          <a:solidFill>
            <a:srgbClr val="B5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6003" y="2052002"/>
            <a:ext cx="5474335" cy="3764279"/>
          </a:xfrm>
          <a:custGeom>
            <a:avLst/>
            <a:gdLst/>
            <a:ahLst/>
            <a:cxnLst/>
            <a:rect l="l" t="t" r="r" b="b"/>
            <a:pathLst>
              <a:path w="5474334" h="3764279">
                <a:moveTo>
                  <a:pt x="5474030" y="3763987"/>
                </a:moveTo>
                <a:lnTo>
                  <a:pt x="0" y="3763987"/>
                </a:lnTo>
                <a:lnTo>
                  <a:pt x="0" y="0"/>
                </a:lnTo>
                <a:lnTo>
                  <a:pt x="5474030" y="0"/>
                </a:lnTo>
                <a:lnTo>
                  <a:pt x="5474030" y="3763987"/>
                </a:lnTo>
                <a:close/>
              </a:path>
            </a:pathLst>
          </a:custGeom>
          <a:solidFill>
            <a:srgbClr val="F1E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18416" y="2052002"/>
            <a:ext cx="2430780" cy="1120775"/>
          </a:xfrm>
          <a:custGeom>
            <a:avLst/>
            <a:gdLst/>
            <a:ahLst/>
            <a:cxnLst/>
            <a:rect l="l" t="t" r="r" b="b"/>
            <a:pathLst>
              <a:path w="2430779" h="1120775">
                <a:moveTo>
                  <a:pt x="532404" y="0"/>
                </a:moveTo>
                <a:lnTo>
                  <a:pt x="225171" y="0"/>
                </a:lnTo>
                <a:lnTo>
                  <a:pt x="69265" y="211904"/>
                </a:lnTo>
                <a:lnTo>
                  <a:pt x="0" y="291609"/>
                </a:lnTo>
                <a:lnTo>
                  <a:pt x="268744" y="689017"/>
                </a:lnTo>
                <a:lnTo>
                  <a:pt x="350405" y="641748"/>
                </a:lnTo>
                <a:lnTo>
                  <a:pt x="265734" y="515027"/>
                </a:lnTo>
                <a:lnTo>
                  <a:pt x="210870" y="409554"/>
                </a:lnTo>
                <a:lnTo>
                  <a:pt x="532404" y="0"/>
                </a:lnTo>
                <a:close/>
              </a:path>
              <a:path w="2430779" h="1120775">
                <a:moveTo>
                  <a:pt x="1959102" y="0"/>
                </a:moveTo>
                <a:lnTo>
                  <a:pt x="1380327" y="0"/>
                </a:lnTo>
                <a:lnTo>
                  <a:pt x="1168819" y="116489"/>
                </a:lnTo>
                <a:lnTo>
                  <a:pt x="1019454" y="200893"/>
                </a:lnTo>
                <a:lnTo>
                  <a:pt x="1643151" y="1120284"/>
                </a:lnTo>
                <a:lnTo>
                  <a:pt x="1826666" y="1099926"/>
                </a:lnTo>
                <a:lnTo>
                  <a:pt x="2430678" y="894846"/>
                </a:lnTo>
                <a:lnTo>
                  <a:pt x="2178837" y="397171"/>
                </a:lnTo>
                <a:lnTo>
                  <a:pt x="1991601" y="65701"/>
                </a:lnTo>
                <a:lnTo>
                  <a:pt x="1959102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7869" y="2052002"/>
            <a:ext cx="1411605" cy="1120775"/>
          </a:xfrm>
          <a:custGeom>
            <a:avLst/>
            <a:gdLst/>
            <a:ahLst/>
            <a:cxnLst/>
            <a:rect l="l" t="t" r="r" b="b"/>
            <a:pathLst>
              <a:path w="1411604" h="1120775">
                <a:moveTo>
                  <a:pt x="939652" y="0"/>
                </a:moveTo>
                <a:lnTo>
                  <a:pt x="972146" y="65694"/>
                </a:lnTo>
                <a:lnTo>
                  <a:pt x="1159383" y="397164"/>
                </a:lnTo>
                <a:lnTo>
                  <a:pt x="1411236" y="894852"/>
                </a:lnTo>
                <a:lnTo>
                  <a:pt x="807212" y="1099931"/>
                </a:lnTo>
                <a:lnTo>
                  <a:pt x="623697" y="1120289"/>
                </a:lnTo>
                <a:lnTo>
                  <a:pt x="0" y="200885"/>
                </a:lnTo>
                <a:lnTo>
                  <a:pt x="149377" y="116494"/>
                </a:lnTo>
                <a:lnTo>
                  <a:pt x="360888" y="0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8415" y="2052002"/>
            <a:ext cx="532765" cy="689610"/>
          </a:xfrm>
          <a:custGeom>
            <a:avLst/>
            <a:gdLst/>
            <a:ahLst/>
            <a:cxnLst/>
            <a:rect l="l" t="t" r="r" b="b"/>
            <a:pathLst>
              <a:path w="532764" h="689610">
                <a:moveTo>
                  <a:pt x="532408" y="0"/>
                </a:moveTo>
                <a:lnTo>
                  <a:pt x="210870" y="409559"/>
                </a:lnTo>
                <a:lnTo>
                  <a:pt x="265734" y="515033"/>
                </a:lnTo>
                <a:lnTo>
                  <a:pt x="350405" y="641753"/>
                </a:lnTo>
                <a:lnTo>
                  <a:pt x="268744" y="689023"/>
                </a:lnTo>
                <a:lnTo>
                  <a:pt x="0" y="291614"/>
                </a:lnTo>
                <a:lnTo>
                  <a:pt x="69278" y="211909"/>
                </a:lnTo>
                <a:lnTo>
                  <a:pt x="225182" y="0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8956" y="2052002"/>
            <a:ext cx="757555" cy="876935"/>
          </a:xfrm>
          <a:custGeom>
            <a:avLst/>
            <a:gdLst/>
            <a:ahLst/>
            <a:cxnLst/>
            <a:rect l="l" t="t" r="r" b="b"/>
            <a:pathLst>
              <a:path w="757554" h="876935">
                <a:moveTo>
                  <a:pt x="297598" y="0"/>
                </a:moveTo>
                <a:lnTo>
                  <a:pt x="0" y="0"/>
                </a:lnTo>
                <a:lnTo>
                  <a:pt x="489337" y="876486"/>
                </a:lnTo>
                <a:lnTo>
                  <a:pt x="757371" y="797771"/>
                </a:lnTo>
                <a:lnTo>
                  <a:pt x="297598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18960" y="2052002"/>
            <a:ext cx="757555" cy="876935"/>
          </a:xfrm>
          <a:custGeom>
            <a:avLst/>
            <a:gdLst/>
            <a:ahLst/>
            <a:cxnLst/>
            <a:rect l="l" t="t" r="r" b="b"/>
            <a:pathLst>
              <a:path w="757554" h="876935">
                <a:moveTo>
                  <a:pt x="297592" y="0"/>
                </a:moveTo>
                <a:lnTo>
                  <a:pt x="757377" y="797768"/>
                </a:lnTo>
                <a:lnTo>
                  <a:pt x="489330" y="876482"/>
                </a:lnTo>
                <a:lnTo>
                  <a:pt x="0" y="0"/>
                </a:lnTo>
              </a:path>
            </a:pathLst>
          </a:custGeom>
          <a:ln w="3428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1802" y="3002793"/>
            <a:ext cx="718820" cy="1143000"/>
          </a:xfrm>
          <a:custGeom>
            <a:avLst/>
            <a:gdLst/>
            <a:ahLst/>
            <a:cxnLst/>
            <a:rect l="l" t="t" r="r" b="b"/>
            <a:pathLst>
              <a:path w="718820" h="1143000">
                <a:moveTo>
                  <a:pt x="184988" y="0"/>
                </a:moveTo>
                <a:lnTo>
                  <a:pt x="103187" y="29286"/>
                </a:lnTo>
                <a:lnTo>
                  <a:pt x="0" y="63322"/>
                </a:lnTo>
                <a:lnTo>
                  <a:pt x="100025" y="252526"/>
                </a:lnTo>
                <a:lnTo>
                  <a:pt x="230124" y="489026"/>
                </a:lnTo>
                <a:lnTo>
                  <a:pt x="394779" y="768261"/>
                </a:lnTo>
                <a:lnTo>
                  <a:pt x="488429" y="920178"/>
                </a:lnTo>
                <a:lnTo>
                  <a:pt x="567651" y="1060970"/>
                </a:lnTo>
                <a:lnTo>
                  <a:pt x="612140" y="1142923"/>
                </a:lnTo>
                <a:lnTo>
                  <a:pt x="718230" y="1087692"/>
                </a:lnTo>
                <a:lnTo>
                  <a:pt x="718230" y="876669"/>
                </a:lnTo>
                <a:lnTo>
                  <a:pt x="627748" y="708532"/>
                </a:lnTo>
                <a:lnTo>
                  <a:pt x="636485" y="703783"/>
                </a:lnTo>
                <a:lnTo>
                  <a:pt x="579526" y="598017"/>
                </a:lnTo>
                <a:lnTo>
                  <a:pt x="479018" y="439204"/>
                </a:lnTo>
                <a:lnTo>
                  <a:pt x="452120" y="393560"/>
                </a:lnTo>
                <a:lnTo>
                  <a:pt x="483146" y="334644"/>
                </a:lnTo>
                <a:lnTo>
                  <a:pt x="648559" y="334644"/>
                </a:lnTo>
                <a:lnTo>
                  <a:pt x="571195" y="302831"/>
                </a:lnTo>
                <a:lnTo>
                  <a:pt x="471182" y="244043"/>
                </a:lnTo>
                <a:lnTo>
                  <a:pt x="427761" y="213931"/>
                </a:lnTo>
                <a:lnTo>
                  <a:pt x="335991" y="142328"/>
                </a:lnTo>
                <a:lnTo>
                  <a:pt x="223062" y="16827"/>
                </a:lnTo>
                <a:lnTo>
                  <a:pt x="184988" y="0"/>
                </a:lnTo>
                <a:close/>
              </a:path>
              <a:path w="718820" h="1143000">
                <a:moveTo>
                  <a:pt x="648559" y="334644"/>
                </a:moveTo>
                <a:lnTo>
                  <a:pt x="483146" y="334644"/>
                </a:lnTo>
                <a:lnTo>
                  <a:pt x="505853" y="351256"/>
                </a:lnTo>
                <a:lnTo>
                  <a:pt x="533158" y="367868"/>
                </a:lnTo>
                <a:lnTo>
                  <a:pt x="514629" y="400799"/>
                </a:lnTo>
                <a:lnTo>
                  <a:pt x="618604" y="575944"/>
                </a:lnTo>
                <a:lnTo>
                  <a:pt x="694817" y="701636"/>
                </a:lnTo>
                <a:lnTo>
                  <a:pt x="718230" y="707553"/>
                </a:lnTo>
                <a:lnTo>
                  <a:pt x="718230" y="363295"/>
                </a:lnTo>
                <a:lnTo>
                  <a:pt x="648559" y="334644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1802" y="3002793"/>
            <a:ext cx="718820" cy="363855"/>
          </a:xfrm>
          <a:custGeom>
            <a:avLst/>
            <a:gdLst/>
            <a:ahLst/>
            <a:cxnLst/>
            <a:rect l="l" t="t" r="r" b="b"/>
            <a:pathLst>
              <a:path w="718820" h="363854">
                <a:moveTo>
                  <a:pt x="0" y="63322"/>
                </a:moveTo>
                <a:lnTo>
                  <a:pt x="103187" y="29286"/>
                </a:lnTo>
                <a:lnTo>
                  <a:pt x="184988" y="0"/>
                </a:lnTo>
                <a:lnTo>
                  <a:pt x="223062" y="16827"/>
                </a:lnTo>
                <a:lnTo>
                  <a:pt x="335991" y="142328"/>
                </a:lnTo>
                <a:lnTo>
                  <a:pt x="427761" y="213931"/>
                </a:lnTo>
                <a:lnTo>
                  <a:pt x="471182" y="244043"/>
                </a:lnTo>
                <a:lnTo>
                  <a:pt x="513232" y="270281"/>
                </a:lnTo>
                <a:lnTo>
                  <a:pt x="518464" y="273545"/>
                </a:lnTo>
                <a:lnTo>
                  <a:pt x="542175" y="288518"/>
                </a:lnTo>
                <a:lnTo>
                  <a:pt x="571195" y="302831"/>
                </a:lnTo>
                <a:lnTo>
                  <a:pt x="718230" y="363295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83922" y="3337438"/>
            <a:ext cx="266700" cy="542290"/>
          </a:xfrm>
          <a:custGeom>
            <a:avLst/>
            <a:gdLst/>
            <a:ahLst/>
            <a:cxnLst/>
            <a:rect l="l" t="t" r="r" b="b"/>
            <a:pathLst>
              <a:path w="266700" h="542289">
                <a:moveTo>
                  <a:pt x="266110" y="372908"/>
                </a:moveTo>
                <a:lnTo>
                  <a:pt x="242696" y="366991"/>
                </a:lnTo>
                <a:lnTo>
                  <a:pt x="166484" y="241300"/>
                </a:lnTo>
                <a:lnTo>
                  <a:pt x="62509" y="66154"/>
                </a:lnTo>
                <a:lnTo>
                  <a:pt x="81038" y="33223"/>
                </a:lnTo>
                <a:lnTo>
                  <a:pt x="53733" y="16611"/>
                </a:lnTo>
                <a:lnTo>
                  <a:pt x="31026" y="0"/>
                </a:lnTo>
                <a:lnTo>
                  <a:pt x="0" y="58915"/>
                </a:lnTo>
                <a:lnTo>
                  <a:pt x="26898" y="104559"/>
                </a:lnTo>
                <a:lnTo>
                  <a:pt x="127406" y="263372"/>
                </a:lnTo>
                <a:lnTo>
                  <a:pt x="184365" y="369138"/>
                </a:lnTo>
                <a:lnTo>
                  <a:pt x="175628" y="373888"/>
                </a:lnTo>
                <a:lnTo>
                  <a:pt x="192684" y="405511"/>
                </a:lnTo>
                <a:lnTo>
                  <a:pt x="235000" y="484136"/>
                </a:lnTo>
                <a:lnTo>
                  <a:pt x="249377" y="510921"/>
                </a:lnTo>
                <a:lnTo>
                  <a:pt x="266110" y="542024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1802" y="3066115"/>
            <a:ext cx="718820" cy="1080135"/>
          </a:xfrm>
          <a:custGeom>
            <a:avLst/>
            <a:gdLst/>
            <a:ahLst/>
            <a:cxnLst/>
            <a:rect l="l" t="t" r="r" b="b"/>
            <a:pathLst>
              <a:path w="718820" h="1080135">
                <a:moveTo>
                  <a:pt x="718230" y="1024369"/>
                </a:moveTo>
                <a:lnTo>
                  <a:pt x="612140" y="1079601"/>
                </a:lnTo>
                <a:lnTo>
                  <a:pt x="567651" y="997648"/>
                </a:lnTo>
                <a:lnTo>
                  <a:pt x="532117" y="934580"/>
                </a:lnTo>
                <a:lnTo>
                  <a:pt x="488429" y="856856"/>
                </a:lnTo>
                <a:lnTo>
                  <a:pt x="394779" y="704938"/>
                </a:lnTo>
                <a:lnTo>
                  <a:pt x="338658" y="609701"/>
                </a:lnTo>
                <a:lnTo>
                  <a:pt x="230124" y="425704"/>
                </a:lnTo>
                <a:lnTo>
                  <a:pt x="169481" y="315506"/>
                </a:lnTo>
                <a:lnTo>
                  <a:pt x="100025" y="189204"/>
                </a:lnTo>
                <a:lnTo>
                  <a:pt x="68275" y="129133"/>
                </a:lnTo>
                <a:lnTo>
                  <a:pt x="0" y="0"/>
                </a:lnTo>
              </a:path>
            </a:pathLst>
          </a:custGeom>
          <a:ln w="3428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3274" y="3041464"/>
            <a:ext cx="960119" cy="1050925"/>
          </a:xfrm>
          <a:custGeom>
            <a:avLst/>
            <a:gdLst/>
            <a:ahLst/>
            <a:cxnLst/>
            <a:rect l="l" t="t" r="r" b="b"/>
            <a:pathLst>
              <a:path w="960120" h="1050925">
                <a:moveTo>
                  <a:pt x="294487" y="0"/>
                </a:moveTo>
                <a:lnTo>
                  <a:pt x="250571" y="622"/>
                </a:lnTo>
                <a:lnTo>
                  <a:pt x="207657" y="8051"/>
                </a:lnTo>
                <a:lnTo>
                  <a:pt x="144729" y="77431"/>
                </a:lnTo>
                <a:lnTo>
                  <a:pt x="4775" y="165849"/>
                </a:lnTo>
                <a:lnTo>
                  <a:pt x="0" y="311251"/>
                </a:lnTo>
                <a:lnTo>
                  <a:pt x="295427" y="679678"/>
                </a:lnTo>
                <a:lnTo>
                  <a:pt x="501091" y="938898"/>
                </a:lnTo>
                <a:lnTo>
                  <a:pt x="529310" y="969733"/>
                </a:lnTo>
                <a:lnTo>
                  <a:pt x="561568" y="999502"/>
                </a:lnTo>
                <a:lnTo>
                  <a:pt x="594283" y="1020927"/>
                </a:lnTo>
                <a:lnTo>
                  <a:pt x="632307" y="1036751"/>
                </a:lnTo>
                <a:lnTo>
                  <a:pt x="680186" y="1046543"/>
                </a:lnTo>
                <a:lnTo>
                  <a:pt x="735749" y="1050455"/>
                </a:lnTo>
                <a:lnTo>
                  <a:pt x="826643" y="1039304"/>
                </a:lnTo>
                <a:lnTo>
                  <a:pt x="862723" y="1016749"/>
                </a:lnTo>
                <a:lnTo>
                  <a:pt x="910361" y="978103"/>
                </a:lnTo>
                <a:lnTo>
                  <a:pt x="949032" y="913422"/>
                </a:lnTo>
                <a:lnTo>
                  <a:pt x="956779" y="872731"/>
                </a:lnTo>
                <a:lnTo>
                  <a:pt x="960107" y="829690"/>
                </a:lnTo>
                <a:lnTo>
                  <a:pt x="941819" y="738708"/>
                </a:lnTo>
                <a:lnTo>
                  <a:pt x="678865" y="373926"/>
                </a:lnTo>
                <a:lnTo>
                  <a:pt x="335203" y="5499"/>
                </a:lnTo>
                <a:lnTo>
                  <a:pt x="294487" y="0"/>
                </a:lnTo>
                <a:close/>
              </a:path>
            </a:pathLst>
          </a:custGeom>
          <a:solidFill>
            <a:srgbClr val="C7F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0837" y="2052002"/>
            <a:ext cx="267335" cy="182880"/>
          </a:xfrm>
          <a:custGeom>
            <a:avLst/>
            <a:gdLst/>
            <a:ahLst/>
            <a:cxnLst/>
            <a:rect l="l" t="t" r="r" b="b"/>
            <a:pathLst>
              <a:path w="267335" h="182880">
                <a:moveTo>
                  <a:pt x="267030" y="0"/>
                </a:moveTo>
                <a:lnTo>
                  <a:pt x="0" y="0"/>
                </a:lnTo>
                <a:lnTo>
                  <a:pt x="113284" y="178370"/>
                </a:lnTo>
                <a:lnTo>
                  <a:pt x="123202" y="182840"/>
                </a:lnTo>
                <a:lnTo>
                  <a:pt x="134112" y="178954"/>
                </a:lnTo>
                <a:lnTo>
                  <a:pt x="216738" y="68299"/>
                </a:lnTo>
                <a:lnTo>
                  <a:pt x="267030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60837" y="2052002"/>
            <a:ext cx="267335" cy="182880"/>
          </a:xfrm>
          <a:custGeom>
            <a:avLst/>
            <a:gdLst/>
            <a:ahLst/>
            <a:cxnLst/>
            <a:rect l="l" t="t" r="r" b="b"/>
            <a:pathLst>
              <a:path w="267335" h="182880">
                <a:moveTo>
                  <a:pt x="267030" y="0"/>
                </a:moveTo>
                <a:lnTo>
                  <a:pt x="216738" y="68299"/>
                </a:lnTo>
                <a:lnTo>
                  <a:pt x="134112" y="178954"/>
                </a:lnTo>
                <a:lnTo>
                  <a:pt x="123202" y="182840"/>
                </a:lnTo>
                <a:lnTo>
                  <a:pt x="113284" y="178370"/>
                </a:lnTo>
                <a:lnTo>
                  <a:pt x="43015" y="67765"/>
                </a:lnTo>
                <a:lnTo>
                  <a:pt x="17488" y="27544"/>
                </a:lnTo>
                <a:lnTo>
                  <a:pt x="0" y="0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2860" y="3034280"/>
            <a:ext cx="979169" cy="1282065"/>
          </a:xfrm>
          <a:custGeom>
            <a:avLst/>
            <a:gdLst/>
            <a:ahLst/>
            <a:cxnLst/>
            <a:rect l="l" t="t" r="r" b="b"/>
            <a:pathLst>
              <a:path w="979170" h="1282064">
                <a:moveTo>
                  <a:pt x="914975" y="1023023"/>
                </a:moveTo>
                <a:lnTo>
                  <a:pt x="563664" y="1023023"/>
                </a:lnTo>
                <a:lnTo>
                  <a:pt x="731405" y="1282001"/>
                </a:lnTo>
                <a:lnTo>
                  <a:pt x="978877" y="1121651"/>
                </a:lnTo>
                <a:lnTo>
                  <a:pt x="914975" y="1023023"/>
                </a:lnTo>
                <a:close/>
              </a:path>
              <a:path w="979170" h="1282064">
                <a:moveTo>
                  <a:pt x="399914" y="222669"/>
                </a:moveTo>
                <a:lnTo>
                  <a:pt x="222084" y="222669"/>
                </a:lnTo>
                <a:lnTo>
                  <a:pt x="325805" y="371728"/>
                </a:lnTo>
                <a:lnTo>
                  <a:pt x="410171" y="490715"/>
                </a:lnTo>
                <a:lnTo>
                  <a:pt x="283514" y="568921"/>
                </a:lnTo>
                <a:lnTo>
                  <a:pt x="278511" y="572515"/>
                </a:lnTo>
                <a:lnTo>
                  <a:pt x="387299" y="750874"/>
                </a:lnTo>
                <a:lnTo>
                  <a:pt x="410451" y="789736"/>
                </a:lnTo>
                <a:lnTo>
                  <a:pt x="416775" y="799249"/>
                </a:lnTo>
                <a:lnTo>
                  <a:pt x="451078" y="855548"/>
                </a:lnTo>
                <a:lnTo>
                  <a:pt x="473151" y="892251"/>
                </a:lnTo>
                <a:lnTo>
                  <a:pt x="508736" y="950772"/>
                </a:lnTo>
                <a:lnTo>
                  <a:pt x="558190" y="1027988"/>
                </a:lnTo>
                <a:lnTo>
                  <a:pt x="563664" y="1023023"/>
                </a:lnTo>
                <a:lnTo>
                  <a:pt x="914975" y="1023023"/>
                </a:lnTo>
                <a:lnTo>
                  <a:pt x="841565" y="909688"/>
                </a:lnTo>
                <a:lnTo>
                  <a:pt x="834974" y="897940"/>
                </a:lnTo>
                <a:lnTo>
                  <a:pt x="827659" y="888212"/>
                </a:lnTo>
                <a:lnTo>
                  <a:pt x="811136" y="862723"/>
                </a:lnTo>
                <a:lnTo>
                  <a:pt x="765403" y="792733"/>
                </a:lnTo>
                <a:lnTo>
                  <a:pt x="532307" y="415277"/>
                </a:lnTo>
                <a:lnTo>
                  <a:pt x="506971" y="378650"/>
                </a:lnTo>
                <a:lnTo>
                  <a:pt x="482854" y="344233"/>
                </a:lnTo>
                <a:lnTo>
                  <a:pt x="461543" y="313207"/>
                </a:lnTo>
                <a:lnTo>
                  <a:pt x="439496" y="279552"/>
                </a:lnTo>
                <a:lnTo>
                  <a:pt x="420903" y="249923"/>
                </a:lnTo>
                <a:lnTo>
                  <a:pt x="399914" y="222669"/>
                </a:lnTo>
                <a:close/>
              </a:path>
              <a:path w="979170" h="1282064">
                <a:moveTo>
                  <a:pt x="208114" y="0"/>
                </a:moveTo>
                <a:lnTo>
                  <a:pt x="188442" y="11556"/>
                </a:lnTo>
                <a:lnTo>
                  <a:pt x="4826" y="122161"/>
                </a:lnTo>
                <a:lnTo>
                  <a:pt x="0" y="132295"/>
                </a:lnTo>
                <a:lnTo>
                  <a:pt x="66560" y="234772"/>
                </a:lnTo>
                <a:lnTo>
                  <a:pt x="60604" y="238683"/>
                </a:lnTo>
                <a:lnTo>
                  <a:pt x="98882" y="299237"/>
                </a:lnTo>
                <a:lnTo>
                  <a:pt x="106324" y="294271"/>
                </a:lnTo>
                <a:lnTo>
                  <a:pt x="222084" y="222669"/>
                </a:lnTo>
                <a:lnTo>
                  <a:pt x="399914" y="222669"/>
                </a:lnTo>
                <a:lnTo>
                  <a:pt x="393331" y="214121"/>
                </a:lnTo>
                <a:lnTo>
                  <a:pt x="335064" y="144602"/>
                </a:lnTo>
                <a:lnTo>
                  <a:pt x="208114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2860" y="3034280"/>
            <a:ext cx="979169" cy="1282065"/>
          </a:xfrm>
          <a:custGeom>
            <a:avLst/>
            <a:gdLst/>
            <a:ahLst/>
            <a:cxnLst/>
            <a:rect l="l" t="t" r="r" b="b"/>
            <a:pathLst>
              <a:path w="979170" h="1282064">
                <a:moveTo>
                  <a:pt x="0" y="132295"/>
                </a:moveTo>
                <a:lnTo>
                  <a:pt x="4826" y="122161"/>
                </a:lnTo>
                <a:lnTo>
                  <a:pt x="188442" y="11556"/>
                </a:lnTo>
                <a:lnTo>
                  <a:pt x="208114" y="0"/>
                </a:lnTo>
                <a:lnTo>
                  <a:pt x="335064" y="144602"/>
                </a:lnTo>
                <a:lnTo>
                  <a:pt x="393331" y="214121"/>
                </a:lnTo>
                <a:lnTo>
                  <a:pt x="420903" y="249923"/>
                </a:lnTo>
                <a:lnTo>
                  <a:pt x="439496" y="279552"/>
                </a:lnTo>
                <a:lnTo>
                  <a:pt x="461543" y="313207"/>
                </a:lnTo>
                <a:lnTo>
                  <a:pt x="482854" y="344233"/>
                </a:lnTo>
                <a:lnTo>
                  <a:pt x="506971" y="378650"/>
                </a:lnTo>
                <a:lnTo>
                  <a:pt x="532307" y="415277"/>
                </a:lnTo>
                <a:lnTo>
                  <a:pt x="595198" y="517182"/>
                </a:lnTo>
                <a:lnTo>
                  <a:pt x="616889" y="552322"/>
                </a:lnTo>
                <a:lnTo>
                  <a:pt x="638822" y="587819"/>
                </a:lnTo>
                <a:lnTo>
                  <a:pt x="673722" y="644270"/>
                </a:lnTo>
                <a:lnTo>
                  <a:pt x="698093" y="683856"/>
                </a:lnTo>
                <a:lnTo>
                  <a:pt x="735457" y="744258"/>
                </a:lnTo>
                <a:lnTo>
                  <a:pt x="765403" y="792733"/>
                </a:lnTo>
                <a:lnTo>
                  <a:pt x="811136" y="862723"/>
                </a:lnTo>
                <a:lnTo>
                  <a:pt x="827659" y="888212"/>
                </a:lnTo>
                <a:lnTo>
                  <a:pt x="834974" y="897940"/>
                </a:lnTo>
                <a:lnTo>
                  <a:pt x="841565" y="909688"/>
                </a:lnTo>
                <a:lnTo>
                  <a:pt x="857389" y="934148"/>
                </a:lnTo>
                <a:lnTo>
                  <a:pt x="881075" y="970648"/>
                </a:lnTo>
                <a:lnTo>
                  <a:pt x="908862" y="1013612"/>
                </a:lnTo>
                <a:lnTo>
                  <a:pt x="928890" y="1044447"/>
                </a:lnTo>
                <a:lnTo>
                  <a:pt x="978877" y="1121651"/>
                </a:lnTo>
                <a:lnTo>
                  <a:pt x="854443" y="1202321"/>
                </a:lnTo>
                <a:lnTo>
                  <a:pt x="808926" y="1231772"/>
                </a:lnTo>
                <a:lnTo>
                  <a:pt x="731405" y="1282001"/>
                </a:lnTo>
                <a:lnTo>
                  <a:pt x="668832" y="1185405"/>
                </a:lnTo>
                <a:lnTo>
                  <a:pt x="609917" y="1094485"/>
                </a:lnTo>
                <a:lnTo>
                  <a:pt x="595922" y="1072845"/>
                </a:lnTo>
                <a:lnTo>
                  <a:pt x="586536" y="1058367"/>
                </a:lnTo>
                <a:lnTo>
                  <a:pt x="563664" y="1023023"/>
                </a:lnTo>
                <a:lnTo>
                  <a:pt x="558190" y="1027988"/>
                </a:lnTo>
                <a:lnTo>
                  <a:pt x="526834" y="979017"/>
                </a:lnTo>
                <a:lnTo>
                  <a:pt x="508736" y="950772"/>
                </a:lnTo>
                <a:lnTo>
                  <a:pt x="473151" y="892251"/>
                </a:lnTo>
                <a:lnTo>
                  <a:pt x="451078" y="855548"/>
                </a:lnTo>
                <a:lnTo>
                  <a:pt x="420179" y="804862"/>
                </a:lnTo>
                <a:lnTo>
                  <a:pt x="416775" y="799249"/>
                </a:lnTo>
                <a:lnTo>
                  <a:pt x="410451" y="789736"/>
                </a:lnTo>
                <a:lnTo>
                  <a:pt x="387299" y="750874"/>
                </a:lnTo>
                <a:lnTo>
                  <a:pt x="325272" y="649236"/>
                </a:lnTo>
                <a:lnTo>
                  <a:pt x="316128" y="634212"/>
                </a:lnTo>
                <a:lnTo>
                  <a:pt x="278511" y="572515"/>
                </a:lnTo>
                <a:lnTo>
                  <a:pt x="283514" y="568921"/>
                </a:lnTo>
                <a:lnTo>
                  <a:pt x="391947" y="502030"/>
                </a:lnTo>
                <a:lnTo>
                  <a:pt x="410171" y="490715"/>
                </a:lnTo>
                <a:lnTo>
                  <a:pt x="325805" y="371728"/>
                </a:lnTo>
                <a:lnTo>
                  <a:pt x="271665" y="293928"/>
                </a:lnTo>
                <a:lnTo>
                  <a:pt x="237147" y="244284"/>
                </a:lnTo>
                <a:lnTo>
                  <a:pt x="222084" y="222669"/>
                </a:lnTo>
                <a:lnTo>
                  <a:pt x="106324" y="294271"/>
                </a:lnTo>
                <a:lnTo>
                  <a:pt x="98882" y="299237"/>
                </a:lnTo>
                <a:lnTo>
                  <a:pt x="67017" y="248792"/>
                </a:lnTo>
                <a:lnTo>
                  <a:pt x="60604" y="238683"/>
                </a:lnTo>
                <a:lnTo>
                  <a:pt x="66560" y="234772"/>
                </a:lnTo>
                <a:lnTo>
                  <a:pt x="0" y="132295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3285" y="2651431"/>
            <a:ext cx="763905" cy="913765"/>
          </a:xfrm>
          <a:custGeom>
            <a:avLst/>
            <a:gdLst/>
            <a:ahLst/>
            <a:cxnLst/>
            <a:rect l="l" t="t" r="r" b="b"/>
            <a:pathLst>
              <a:path w="763904" h="913764">
                <a:moveTo>
                  <a:pt x="713511" y="727976"/>
                </a:moveTo>
                <a:lnTo>
                  <a:pt x="469671" y="727976"/>
                </a:lnTo>
                <a:lnTo>
                  <a:pt x="600290" y="913460"/>
                </a:lnTo>
                <a:lnTo>
                  <a:pt x="763905" y="811072"/>
                </a:lnTo>
                <a:lnTo>
                  <a:pt x="713511" y="727976"/>
                </a:lnTo>
                <a:close/>
              </a:path>
              <a:path w="763904" h="913764">
                <a:moveTo>
                  <a:pt x="268503" y="0"/>
                </a:moveTo>
                <a:lnTo>
                  <a:pt x="263271" y="1041"/>
                </a:lnTo>
                <a:lnTo>
                  <a:pt x="258876" y="5473"/>
                </a:lnTo>
                <a:lnTo>
                  <a:pt x="258127" y="10426"/>
                </a:lnTo>
                <a:lnTo>
                  <a:pt x="0" y="175412"/>
                </a:lnTo>
                <a:lnTo>
                  <a:pt x="42773" y="245173"/>
                </a:lnTo>
                <a:lnTo>
                  <a:pt x="69303" y="296468"/>
                </a:lnTo>
                <a:lnTo>
                  <a:pt x="106654" y="346430"/>
                </a:lnTo>
                <a:lnTo>
                  <a:pt x="179793" y="445389"/>
                </a:lnTo>
                <a:lnTo>
                  <a:pt x="216877" y="487705"/>
                </a:lnTo>
                <a:lnTo>
                  <a:pt x="249859" y="522973"/>
                </a:lnTo>
                <a:lnTo>
                  <a:pt x="394754" y="680364"/>
                </a:lnTo>
                <a:lnTo>
                  <a:pt x="390093" y="685012"/>
                </a:lnTo>
                <a:lnTo>
                  <a:pt x="444131" y="749719"/>
                </a:lnTo>
                <a:lnTo>
                  <a:pt x="469671" y="727976"/>
                </a:lnTo>
                <a:lnTo>
                  <a:pt x="713511" y="727976"/>
                </a:lnTo>
                <a:lnTo>
                  <a:pt x="536676" y="436537"/>
                </a:lnTo>
                <a:lnTo>
                  <a:pt x="516216" y="400570"/>
                </a:lnTo>
                <a:lnTo>
                  <a:pt x="491134" y="361264"/>
                </a:lnTo>
                <a:lnTo>
                  <a:pt x="383578" y="183997"/>
                </a:lnTo>
                <a:lnTo>
                  <a:pt x="311594" y="66484"/>
                </a:lnTo>
                <a:lnTo>
                  <a:pt x="280200" y="13703"/>
                </a:lnTo>
                <a:lnTo>
                  <a:pt x="281076" y="9601"/>
                </a:lnTo>
                <a:lnTo>
                  <a:pt x="278803" y="5156"/>
                </a:lnTo>
                <a:lnTo>
                  <a:pt x="275666" y="838"/>
                </a:lnTo>
                <a:lnTo>
                  <a:pt x="268503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3285" y="2651431"/>
            <a:ext cx="763905" cy="913765"/>
          </a:xfrm>
          <a:custGeom>
            <a:avLst/>
            <a:gdLst/>
            <a:ahLst/>
            <a:cxnLst/>
            <a:rect l="l" t="t" r="r" b="b"/>
            <a:pathLst>
              <a:path w="763904" h="913764">
                <a:moveTo>
                  <a:pt x="0" y="175412"/>
                </a:moveTo>
                <a:lnTo>
                  <a:pt x="47739" y="144983"/>
                </a:lnTo>
                <a:lnTo>
                  <a:pt x="93065" y="116065"/>
                </a:lnTo>
                <a:lnTo>
                  <a:pt x="124332" y="96139"/>
                </a:lnTo>
                <a:lnTo>
                  <a:pt x="146481" y="82042"/>
                </a:lnTo>
                <a:lnTo>
                  <a:pt x="258127" y="10426"/>
                </a:lnTo>
                <a:lnTo>
                  <a:pt x="258876" y="5473"/>
                </a:lnTo>
                <a:lnTo>
                  <a:pt x="263271" y="1041"/>
                </a:lnTo>
                <a:lnTo>
                  <a:pt x="268503" y="0"/>
                </a:lnTo>
                <a:lnTo>
                  <a:pt x="275666" y="838"/>
                </a:lnTo>
                <a:lnTo>
                  <a:pt x="278803" y="5156"/>
                </a:lnTo>
                <a:lnTo>
                  <a:pt x="281076" y="9601"/>
                </a:lnTo>
                <a:lnTo>
                  <a:pt x="280200" y="13703"/>
                </a:lnTo>
                <a:lnTo>
                  <a:pt x="311594" y="66484"/>
                </a:lnTo>
                <a:lnTo>
                  <a:pt x="383578" y="183997"/>
                </a:lnTo>
                <a:lnTo>
                  <a:pt x="466204" y="320179"/>
                </a:lnTo>
                <a:lnTo>
                  <a:pt x="491134" y="361264"/>
                </a:lnTo>
                <a:lnTo>
                  <a:pt x="516216" y="400570"/>
                </a:lnTo>
                <a:lnTo>
                  <a:pt x="536676" y="436537"/>
                </a:lnTo>
                <a:lnTo>
                  <a:pt x="619594" y="573036"/>
                </a:lnTo>
                <a:lnTo>
                  <a:pt x="672198" y="659853"/>
                </a:lnTo>
                <a:lnTo>
                  <a:pt x="763905" y="811072"/>
                </a:lnTo>
                <a:lnTo>
                  <a:pt x="600290" y="913460"/>
                </a:lnTo>
                <a:lnTo>
                  <a:pt x="469671" y="727976"/>
                </a:lnTo>
                <a:lnTo>
                  <a:pt x="444131" y="749719"/>
                </a:lnTo>
                <a:lnTo>
                  <a:pt x="390093" y="685012"/>
                </a:lnTo>
                <a:lnTo>
                  <a:pt x="394754" y="680364"/>
                </a:lnTo>
                <a:lnTo>
                  <a:pt x="340537" y="621525"/>
                </a:lnTo>
                <a:lnTo>
                  <a:pt x="295478" y="572719"/>
                </a:lnTo>
                <a:lnTo>
                  <a:pt x="249859" y="522973"/>
                </a:lnTo>
                <a:lnTo>
                  <a:pt x="216877" y="487705"/>
                </a:lnTo>
                <a:lnTo>
                  <a:pt x="179793" y="445389"/>
                </a:lnTo>
                <a:lnTo>
                  <a:pt x="106654" y="346430"/>
                </a:lnTo>
                <a:lnTo>
                  <a:pt x="69303" y="296468"/>
                </a:lnTo>
                <a:lnTo>
                  <a:pt x="42773" y="245173"/>
                </a:lnTo>
                <a:lnTo>
                  <a:pt x="21132" y="209981"/>
                </a:lnTo>
                <a:lnTo>
                  <a:pt x="0" y="175412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2880" y="4356644"/>
            <a:ext cx="774065" cy="785495"/>
          </a:xfrm>
          <a:custGeom>
            <a:avLst/>
            <a:gdLst/>
            <a:ahLst/>
            <a:cxnLst/>
            <a:rect l="l" t="t" r="r" b="b"/>
            <a:pathLst>
              <a:path w="774064" h="785495">
                <a:moveTo>
                  <a:pt x="655701" y="0"/>
                </a:moveTo>
                <a:lnTo>
                  <a:pt x="328968" y="262674"/>
                </a:lnTo>
                <a:lnTo>
                  <a:pt x="324815" y="311670"/>
                </a:lnTo>
                <a:lnTo>
                  <a:pt x="296252" y="333984"/>
                </a:lnTo>
                <a:lnTo>
                  <a:pt x="266026" y="358127"/>
                </a:lnTo>
                <a:lnTo>
                  <a:pt x="230822" y="385343"/>
                </a:lnTo>
                <a:lnTo>
                  <a:pt x="215430" y="396951"/>
                </a:lnTo>
                <a:lnTo>
                  <a:pt x="88125" y="497306"/>
                </a:lnTo>
                <a:lnTo>
                  <a:pt x="0" y="565073"/>
                </a:lnTo>
                <a:lnTo>
                  <a:pt x="128536" y="727697"/>
                </a:lnTo>
                <a:lnTo>
                  <a:pt x="174536" y="785202"/>
                </a:lnTo>
                <a:lnTo>
                  <a:pt x="484035" y="538099"/>
                </a:lnTo>
                <a:lnTo>
                  <a:pt x="493369" y="531952"/>
                </a:lnTo>
                <a:lnTo>
                  <a:pt x="507896" y="531952"/>
                </a:lnTo>
                <a:lnTo>
                  <a:pt x="535254" y="508520"/>
                </a:lnTo>
                <a:lnTo>
                  <a:pt x="554557" y="508520"/>
                </a:lnTo>
                <a:lnTo>
                  <a:pt x="573151" y="492594"/>
                </a:lnTo>
                <a:lnTo>
                  <a:pt x="536486" y="449681"/>
                </a:lnTo>
                <a:lnTo>
                  <a:pt x="593128" y="404164"/>
                </a:lnTo>
                <a:lnTo>
                  <a:pt x="584441" y="390626"/>
                </a:lnTo>
                <a:lnTo>
                  <a:pt x="602830" y="376593"/>
                </a:lnTo>
                <a:lnTo>
                  <a:pt x="579158" y="351815"/>
                </a:lnTo>
                <a:lnTo>
                  <a:pt x="589534" y="342747"/>
                </a:lnTo>
                <a:lnTo>
                  <a:pt x="579132" y="330225"/>
                </a:lnTo>
                <a:lnTo>
                  <a:pt x="593394" y="316115"/>
                </a:lnTo>
                <a:lnTo>
                  <a:pt x="629221" y="286385"/>
                </a:lnTo>
                <a:lnTo>
                  <a:pt x="711606" y="216306"/>
                </a:lnTo>
                <a:lnTo>
                  <a:pt x="773633" y="160477"/>
                </a:lnTo>
                <a:lnTo>
                  <a:pt x="717943" y="81953"/>
                </a:lnTo>
                <a:lnTo>
                  <a:pt x="655701" y="0"/>
                </a:lnTo>
                <a:close/>
              </a:path>
              <a:path w="774064" h="785495">
                <a:moveTo>
                  <a:pt x="507896" y="531952"/>
                </a:moveTo>
                <a:lnTo>
                  <a:pt x="493369" y="531952"/>
                </a:lnTo>
                <a:lnTo>
                  <a:pt x="499503" y="539140"/>
                </a:lnTo>
                <a:lnTo>
                  <a:pt x="507896" y="531952"/>
                </a:lnTo>
                <a:close/>
              </a:path>
              <a:path w="774064" h="785495">
                <a:moveTo>
                  <a:pt x="554557" y="508520"/>
                </a:moveTo>
                <a:lnTo>
                  <a:pt x="535254" y="508520"/>
                </a:lnTo>
                <a:lnTo>
                  <a:pt x="543407" y="518071"/>
                </a:lnTo>
                <a:lnTo>
                  <a:pt x="554557" y="50852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2880" y="4356644"/>
            <a:ext cx="774065" cy="785495"/>
          </a:xfrm>
          <a:custGeom>
            <a:avLst/>
            <a:gdLst/>
            <a:ahLst/>
            <a:cxnLst/>
            <a:rect l="l" t="t" r="r" b="b"/>
            <a:pathLst>
              <a:path w="774064" h="785495">
                <a:moveTo>
                  <a:pt x="0" y="565073"/>
                </a:moveTo>
                <a:lnTo>
                  <a:pt x="88125" y="497306"/>
                </a:lnTo>
                <a:lnTo>
                  <a:pt x="121754" y="470789"/>
                </a:lnTo>
                <a:lnTo>
                  <a:pt x="131406" y="463270"/>
                </a:lnTo>
                <a:lnTo>
                  <a:pt x="186143" y="419823"/>
                </a:lnTo>
                <a:lnTo>
                  <a:pt x="200914" y="408266"/>
                </a:lnTo>
                <a:lnTo>
                  <a:pt x="215430" y="396951"/>
                </a:lnTo>
                <a:lnTo>
                  <a:pt x="230822" y="385343"/>
                </a:lnTo>
                <a:lnTo>
                  <a:pt x="266026" y="358127"/>
                </a:lnTo>
                <a:lnTo>
                  <a:pt x="296252" y="333984"/>
                </a:lnTo>
                <a:lnTo>
                  <a:pt x="309765" y="323367"/>
                </a:lnTo>
                <a:lnTo>
                  <a:pt x="319989" y="315404"/>
                </a:lnTo>
                <a:lnTo>
                  <a:pt x="324815" y="311670"/>
                </a:lnTo>
                <a:lnTo>
                  <a:pt x="328968" y="262674"/>
                </a:lnTo>
                <a:lnTo>
                  <a:pt x="361200" y="236766"/>
                </a:lnTo>
                <a:lnTo>
                  <a:pt x="372008" y="228079"/>
                </a:lnTo>
                <a:lnTo>
                  <a:pt x="393471" y="210845"/>
                </a:lnTo>
                <a:lnTo>
                  <a:pt x="403174" y="203034"/>
                </a:lnTo>
                <a:lnTo>
                  <a:pt x="417550" y="191477"/>
                </a:lnTo>
                <a:lnTo>
                  <a:pt x="427291" y="183680"/>
                </a:lnTo>
                <a:lnTo>
                  <a:pt x="441579" y="172173"/>
                </a:lnTo>
                <a:lnTo>
                  <a:pt x="464718" y="153555"/>
                </a:lnTo>
                <a:lnTo>
                  <a:pt x="474243" y="145910"/>
                </a:lnTo>
                <a:lnTo>
                  <a:pt x="494626" y="129451"/>
                </a:lnTo>
                <a:lnTo>
                  <a:pt x="526351" y="104025"/>
                </a:lnTo>
                <a:lnTo>
                  <a:pt x="538759" y="94043"/>
                </a:lnTo>
                <a:lnTo>
                  <a:pt x="555371" y="80645"/>
                </a:lnTo>
                <a:lnTo>
                  <a:pt x="563740" y="73990"/>
                </a:lnTo>
                <a:lnTo>
                  <a:pt x="581698" y="59486"/>
                </a:lnTo>
                <a:lnTo>
                  <a:pt x="613219" y="34162"/>
                </a:lnTo>
                <a:lnTo>
                  <a:pt x="622528" y="26644"/>
                </a:lnTo>
                <a:lnTo>
                  <a:pt x="631126" y="19735"/>
                </a:lnTo>
                <a:lnTo>
                  <a:pt x="655701" y="0"/>
                </a:lnTo>
                <a:lnTo>
                  <a:pt x="658939" y="4241"/>
                </a:lnTo>
                <a:lnTo>
                  <a:pt x="717943" y="81953"/>
                </a:lnTo>
                <a:lnTo>
                  <a:pt x="773633" y="160477"/>
                </a:lnTo>
                <a:lnTo>
                  <a:pt x="711606" y="216306"/>
                </a:lnTo>
                <a:lnTo>
                  <a:pt x="629221" y="286385"/>
                </a:lnTo>
                <a:lnTo>
                  <a:pt x="593394" y="316115"/>
                </a:lnTo>
                <a:lnTo>
                  <a:pt x="579132" y="330225"/>
                </a:lnTo>
                <a:lnTo>
                  <a:pt x="589534" y="342747"/>
                </a:lnTo>
                <a:lnTo>
                  <a:pt x="579158" y="351815"/>
                </a:lnTo>
                <a:lnTo>
                  <a:pt x="602830" y="376593"/>
                </a:lnTo>
                <a:lnTo>
                  <a:pt x="584441" y="390626"/>
                </a:lnTo>
                <a:lnTo>
                  <a:pt x="593128" y="404164"/>
                </a:lnTo>
                <a:lnTo>
                  <a:pt x="536486" y="449681"/>
                </a:lnTo>
                <a:lnTo>
                  <a:pt x="573151" y="492594"/>
                </a:lnTo>
                <a:lnTo>
                  <a:pt x="543407" y="518071"/>
                </a:lnTo>
                <a:lnTo>
                  <a:pt x="535254" y="508520"/>
                </a:lnTo>
                <a:lnTo>
                  <a:pt x="499503" y="539140"/>
                </a:lnTo>
                <a:lnTo>
                  <a:pt x="493369" y="531952"/>
                </a:lnTo>
                <a:lnTo>
                  <a:pt x="484035" y="538099"/>
                </a:lnTo>
                <a:lnTo>
                  <a:pt x="439508" y="573633"/>
                </a:lnTo>
                <a:lnTo>
                  <a:pt x="387324" y="615302"/>
                </a:lnTo>
                <a:lnTo>
                  <a:pt x="343687" y="650113"/>
                </a:lnTo>
                <a:lnTo>
                  <a:pt x="305727" y="680504"/>
                </a:lnTo>
                <a:lnTo>
                  <a:pt x="260477" y="716622"/>
                </a:lnTo>
                <a:lnTo>
                  <a:pt x="217703" y="750709"/>
                </a:lnTo>
                <a:lnTo>
                  <a:pt x="174536" y="785202"/>
                </a:lnTo>
                <a:lnTo>
                  <a:pt x="128536" y="727697"/>
                </a:lnTo>
                <a:lnTo>
                  <a:pt x="5143" y="571614"/>
                </a:lnTo>
                <a:lnTo>
                  <a:pt x="0" y="565073"/>
                </a:lnTo>
              </a:path>
            </a:pathLst>
          </a:custGeom>
          <a:ln w="34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39981" y="4218556"/>
            <a:ext cx="619760" cy="757555"/>
          </a:xfrm>
          <a:custGeom>
            <a:avLst/>
            <a:gdLst/>
            <a:ahLst/>
            <a:cxnLst/>
            <a:rect l="l" t="t" r="r" b="b"/>
            <a:pathLst>
              <a:path w="619759" h="757554">
                <a:moveTo>
                  <a:pt x="557277" y="490207"/>
                </a:moveTo>
                <a:lnTo>
                  <a:pt x="206768" y="490207"/>
                </a:lnTo>
                <a:lnTo>
                  <a:pt x="264312" y="580389"/>
                </a:lnTo>
                <a:lnTo>
                  <a:pt x="304571" y="641324"/>
                </a:lnTo>
                <a:lnTo>
                  <a:pt x="379603" y="756983"/>
                </a:lnTo>
                <a:lnTo>
                  <a:pt x="427532" y="727544"/>
                </a:lnTo>
                <a:lnTo>
                  <a:pt x="619556" y="604964"/>
                </a:lnTo>
                <a:lnTo>
                  <a:pt x="618070" y="587120"/>
                </a:lnTo>
                <a:lnTo>
                  <a:pt x="557277" y="490207"/>
                </a:lnTo>
                <a:close/>
              </a:path>
              <a:path w="619759" h="757554">
                <a:moveTo>
                  <a:pt x="237070" y="0"/>
                </a:moveTo>
                <a:lnTo>
                  <a:pt x="0" y="153047"/>
                </a:lnTo>
                <a:lnTo>
                  <a:pt x="31356" y="201752"/>
                </a:lnTo>
                <a:lnTo>
                  <a:pt x="131203" y="365874"/>
                </a:lnTo>
                <a:lnTo>
                  <a:pt x="125488" y="369684"/>
                </a:lnTo>
                <a:lnTo>
                  <a:pt x="155308" y="418680"/>
                </a:lnTo>
                <a:lnTo>
                  <a:pt x="163296" y="430555"/>
                </a:lnTo>
                <a:lnTo>
                  <a:pt x="169037" y="438518"/>
                </a:lnTo>
                <a:lnTo>
                  <a:pt x="173215" y="446481"/>
                </a:lnTo>
                <a:lnTo>
                  <a:pt x="201371" y="492620"/>
                </a:lnTo>
                <a:lnTo>
                  <a:pt x="206768" y="490207"/>
                </a:lnTo>
                <a:lnTo>
                  <a:pt x="557277" y="490207"/>
                </a:lnTo>
                <a:lnTo>
                  <a:pt x="252768" y="4965"/>
                </a:lnTo>
                <a:lnTo>
                  <a:pt x="237070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39981" y="4218556"/>
            <a:ext cx="619760" cy="757555"/>
          </a:xfrm>
          <a:custGeom>
            <a:avLst/>
            <a:gdLst/>
            <a:ahLst/>
            <a:cxnLst/>
            <a:rect l="l" t="t" r="r" b="b"/>
            <a:pathLst>
              <a:path w="619759" h="757554">
                <a:moveTo>
                  <a:pt x="0" y="153047"/>
                </a:moveTo>
                <a:lnTo>
                  <a:pt x="120815" y="74790"/>
                </a:lnTo>
                <a:lnTo>
                  <a:pt x="147878" y="57365"/>
                </a:lnTo>
                <a:lnTo>
                  <a:pt x="237070" y="0"/>
                </a:lnTo>
                <a:lnTo>
                  <a:pt x="252768" y="4965"/>
                </a:lnTo>
                <a:lnTo>
                  <a:pt x="334581" y="135318"/>
                </a:lnTo>
                <a:lnTo>
                  <a:pt x="353783" y="165925"/>
                </a:lnTo>
                <a:lnTo>
                  <a:pt x="374777" y="199389"/>
                </a:lnTo>
                <a:lnTo>
                  <a:pt x="413689" y="261391"/>
                </a:lnTo>
                <a:lnTo>
                  <a:pt x="441959" y="306476"/>
                </a:lnTo>
                <a:lnTo>
                  <a:pt x="471385" y="353428"/>
                </a:lnTo>
                <a:lnTo>
                  <a:pt x="492404" y="386791"/>
                </a:lnTo>
                <a:lnTo>
                  <a:pt x="512572" y="418922"/>
                </a:lnTo>
                <a:lnTo>
                  <a:pt x="547382" y="474433"/>
                </a:lnTo>
                <a:lnTo>
                  <a:pt x="618070" y="587120"/>
                </a:lnTo>
                <a:lnTo>
                  <a:pt x="619556" y="604964"/>
                </a:lnTo>
                <a:lnTo>
                  <a:pt x="489851" y="687743"/>
                </a:lnTo>
                <a:lnTo>
                  <a:pt x="427532" y="727544"/>
                </a:lnTo>
                <a:lnTo>
                  <a:pt x="379603" y="756983"/>
                </a:lnTo>
                <a:lnTo>
                  <a:pt x="304571" y="641324"/>
                </a:lnTo>
                <a:lnTo>
                  <a:pt x="264312" y="580389"/>
                </a:lnTo>
                <a:lnTo>
                  <a:pt x="206768" y="490207"/>
                </a:lnTo>
                <a:lnTo>
                  <a:pt x="201371" y="492620"/>
                </a:lnTo>
                <a:lnTo>
                  <a:pt x="173215" y="446481"/>
                </a:lnTo>
                <a:lnTo>
                  <a:pt x="169037" y="438518"/>
                </a:lnTo>
                <a:lnTo>
                  <a:pt x="163296" y="430555"/>
                </a:lnTo>
                <a:lnTo>
                  <a:pt x="155308" y="418680"/>
                </a:lnTo>
                <a:lnTo>
                  <a:pt x="125488" y="369684"/>
                </a:lnTo>
                <a:lnTo>
                  <a:pt x="131203" y="365874"/>
                </a:lnTo>
                <a:lnTo>
                  <a:pt x="83680" y="287731"/>
                </a:lnTo>
                <a:lnTo>
                  <a:pt x="59804" y="248437"/>
                </a:lnTo>
                <a:lnTo>
                  <a:pt x="54876" y="240372"/>
                </a:lnTo>
                <a:lnTo>
                  <a:pt x="31356" y="201752"/>
                </a:lnTo>
                <a:lnTo>
                  <a:pt x="0" y="153047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34479" y="5274617"/>
            <a:ext cx="571500" cy="541655"/>
          </a:xfrm>
          <a:custGeom>
            <a:avLst/>
            <a:gdLst/>
            <a:ahLst/>
            <a:cxnLst/>
            <a:rect l="l" t="t" r="r" b="b"/>
            <a:pathLst>
              <a:path w="571500" h="541654">
                <a:moveTo>
                  <a:pt x="531102" y="315480"/>
                </a:moveTo>
                <a:lnTo>
                  <a:pt x="141643" y="315480"/>
                </a:lnTo>
                <a:lnTo>
                  <a:pt x="215709" y="407136"/>
                </a:lnTo>
                <a:lnTo>
                  <a:pt x="140550" y="461632"/>
                </a:lnTo>
                <a:lnTo>
                  <a:pt x="202666" y="541375"/>
                </a:lnTo>
                <a:lnTo>
                  <a:pt x="240068" y="541375"/>
                </a:lnTo>
                <a:lnTo>
                  <a:pt x="531102" y="315480"/>
                </a:lnTo>
                <a:close/>
              </a:path>
              <a:path w="571500" h="541654">
                <a:moveTo>
                  <a:pt x="28562" y="252755"/>
                </a:moveTo>
                <a:lnTo>
                  <a:pt x="0" y="274510"/>
                </a:lnTo>
                <a:lnTo>
                  <a:pt x="69557" y="370001"/>
                </a:lnTo>
                <a:lnTo>
                  <a:pt x="141643" y="315480"/>
                </a:lnTo>
                <a:lnTo>
                  <a:pt x="531102" y="315480"/>
                </a:lnTo>
                <a:lnTo>
                  <a:pt x="570928" y="284568"/>
                </a:lnTo>
                <a:lnTo>
                  <a:pt x="560998" y="272173"/>
                </a:lnTo>
                <a:lnTo>
                  <a:pt x="44818" y="272173"/>
                </a:lnTo>
                <a:lnTo>
                  <a:pt x="28562" y="252755"/>
                </a:lnTo>
                <a:close/>
              </a:path>
              <a:path w="571500" h="541654">
                <a:moveTo>
                  <a:pt x="270332" y="68249"/>
                </a:moveTo>
                <a:lnTo>
                  <a:pt x="65239" y="218732"/>
                </a:lnTo>
                <a:lnTo>
                  <a:pt x="80848" y="242430"/>
                </a:lnTo>
                <a:lnTo>
                  <a:pt x="44818" y="272173"/>
                </a:lnTo>
                <a:lnTo>
                  <a:pt x="560998" y="272173"/>
                </a:lnTo>
                <a:lnTo>
                  <a:pt x="539969" y="245922"/>
                </a:lnTo>
                <a:lnTo>
                  <a:pt x="414362" y="245922"/>
                </a:lnTo>
                <a:lnTo>
                  <a:pt x="353275" y="154927"/>
                </a:lnTo>
                <a:lnTo>
                  <a:pt x="429348" y="96520"/>
                </a:lnTo>
                <a:lnTo>
                  <a:pt x="409822" y="73393"/>
                </a:lnTo>
                <a:lnTo>
                  <a:pt x="283971" y="73393"/>
                </a:lnTo>
                <a:lnTo>
                  <a:pt x="270332" y="68249"/>
                </a:lnTo>
                <a:close/>
              </a:path>
              <a:path w="571500" h="541654">
                <a:moveTo>
                  <a:pt x="493179" y="187515"/>
                </a:moveTo>
                <a:lnTo>
                  <a:pt x="414362" y="245922"/>
                </a:lnTo>
                <a:lnTo>
                  <a:pt x="539969" y="245922"/>
                </a:lnTo>
                <a:lnTo>
                  <a:pt x="493179" y="187515"/>
                </a:lnTo>
                <a:close/>
              </a:path>
              <a:path w="571500" h="541654">
                <a:moveTo>
                  <a:pt x="347852" y="0"/>
                </a:moveTo>
                <a:lnTo>
                  <a:pt x="316585" y="24485"/>
                </a:lnTo>
                <a:lnTo>
                  <a:pt x="326110" y="46240"/>
                </a:lnTo>
                <a:lnTo>
                  <a:pt x="283971" y="73393"/>
                </a:lnTo>
                <a:lnTo>
                  <a:pt x="409822" y="73393"/>
                </a:lnTo>
                <a:lnTo>
                  <a:pt x="347852" y="0"/>
                </a:lnTo>
                <a:close/>
              </a:path>
            </a:pathLst>
          </a:custGeom>
          <a:solidFill>
            <a:srgbClr val="F1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4481" y="5274613"/>
            <a:ext cx="571500" cy="541655"/>
          </a:xfrm>
          <a:custGeom>
            <a:avLst/>
            <a:gdLst/>
            <a:ahLst/>
            <a:cxnLst/>
            <a:rect l="l" t="t" r="r" b="b"/>
            <a:pathLst>
              <a:path w="571500" h="541654">
                <a:moveTo>
                  <a:pt x="0" y="274510"/>
                </a:moveTo>
                <a:lnTo>
                  <a:pt x="28562" y="252755"/>
                </a:lnTo>
                <a:lnTo>
                  <a:pt x="44805" y="272173"/>
                </a:lnTo>
                <a:lnTo>
                  <a:pt x="80848" y="242430"/>
                </a:lnTo>
                <a:lnTo>
                  <a:pt x="65239" y="218732"/>
                </a:lnTo>
                <a:lnTo>
                  <a:pt x="270319" y="68249"/>
                </a:lnTo>
                <a:lnTo>
                  <a:pt x="283972" y="73405"/>
                </a:lnTo>
                <a:lnTo>
                  <a:pt x="326110" y="46240"/>
                </a:lnTo>
                <a:lnTo>
                  <a:pt x="316585" y="24485"/>
                </a:lnTo>
                <a:lnTo>
                  <a:pt x="347853" y="0"/>
                </a:lnTo>
                <a:lnTo>
                  <a:pt x="429348" y="96519"/>
                </a:lnTo>
                <a:lnTo>
                  <a:pt x="353275" y="154927"/>
                </a:lnTo>
                <a:lnTo>
                  <a:pt x="414362" y="245922"/>
                </a:lnTo>
                <a:lnTo>
                  <a:pt x="493166" y="187515"/>
                </a:lnTo>
                <a:lnTo>
                  <a:pt x="570928" y="284568"/>
                </a:lnTo>
                <a:lnTo>
                  <a:pt x="240050" y="541376"/>
                </a:lnTo>
              </a:path>
            </a:pathLst>
          </a:custGeom>
          <a:ln w="3429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34481" y="5549124"/>
            <a:ext cx="215900" cy="267335"/>
          </a:xfrm>
          <a:custGeom>
            <a:avLst/>
            <a:gdLst/>
            <a:ahLst/>
            <a:cxnLst/>
            <a:rect l="l" t="t" r="r" b="b"/>
            <a:pathLst>
              <a:path w="215900" h="267335">
                <a:moveTo>
                  <a:pt x="202647" y="266866"/>
                </a:moveTo>
                <a:lnTo>
                  <a:pt x="140550" y="187134"/>
                </a:lnTo>
                <a:lnTo>
                  <a:pt x="215722" y="132638"/>
                </a:lnTo>
                <a:lnTo>
                  <a:pt x="141643" y="40982"/>
                </a:lnTo>
                <a:lnTo>
                  <a:pt x="69557" y="95491"/>
                </a:lnTo>
                <a:lnTo>
                  <a:pt x="0" y="0"/>
                </a:lnTo>
              </a:path>
            </a:pathLst>
          </a:custGeom>
          <a:ln w="3429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65180" y="3259418"/>
            <a:ext cx="590550" cy="445134"/>
          </a:xfrm>
          <a:custGeom>
            <a:avLst/>
            <a:gdLst/>
            <a:ahLst/>
            <a:cxnLst/>
            <a:rect l="l" t="t" r="r" b="b"/>
            <a:pathLst>
              <a:path w="590550" h="445135">
                <a:moveTo>
                  <a:pt x="309177" y="377736"/>
                </a:moveTo>
                <a:lnTo>
                  <a:pt x="157124" y="377736"/>
                </a:lnTo>
                <a:lnTo>
                  <a:pt x="197192" y="444715"/>
                </a:lnTo>
                <a:lnTo>
                  <a:pt x="309177" y="377736"/>
                </a:lnTo>
                <a:close/>
              </a:path>
              <a:path w="590550" h="445135">
                <a:moveTo>
                  <a:pt x="439483" y="0"/>
                </a:moveTo>
                <a:lnTo>
                  <a:pt x="0" y="262763"/>
                </a:lnTo>
                <a:lnTo>
                  <a:pt x="92036" y="416648"/>
                </a:lnTo>
                <a:lnTo>
                  <a:pt x="157124" y="377736"/>
                </a:lnTo>
                <a:lnTo>
                  <a:pt x="309177" y="377736"/>
                </a:lnTo>
                <a:lnTo>
                  <a:pt x="510235" y="257479"/>
                </a:lnTo>
                <a:lnTo>
                  <a:pt x="569305" y="257479"/>
                </a:lnTo>
                <a:lnTo>
                  <a:pt x="590042" y="245084"/>
                </a:lnTo>
                <a:lnTo>
                  <a:pt x="582417" y="232321"/>
                </a:lnTo>
                <a:lnTo>
                  <a:pt x="501040" y="232321"/>
                </a:lnTo>
                <a:lnTo>
                  <a:pt x="476846" y="191769"/>
                </a:lnTo>
                <a:lnTo>
                  <a:pt x="535038" y="156971"/>
                </a:lnTo>
                <a:lnTo>
                  <a:pt x="521208" y="133845"/>
                </a:lnTo>
                <a:lnTo>
                  <a:pt x="529031" y="129209"/>
                </a:lnTo>
                <a:lnTo>
                  <a:pt x="468899" y="28613"/>
                </a:lnTo>
                <a:lnTo>
                  <a:pt x="456679" y="28613"/>
                </a:lnTo>
                <a:lnTo>
                  <a:pt x="439483" y="0"/>
                </a:lnTo>
                <a:close/>
              </a:path>
              <a:path w="590550" h="445135">
                <a:moveTo>
                  <a:pt x="569305" y="257479"/>
                </a:moveTo>
                <a:lnTo>
                  <a:pt x="510235" y="257479"/>
                </a:lnTo>
                <a:lnTo>
                  <a:pt x="525792" y="283489"/>
                </a:lnTo>
                <a:lnTo>
                  <a:pt x="569305" y="257479"/>
                </a:lnTo>
                <a:close/>
              </a:path>
              <a:path w="590550" h="445135">
                <a:moveTo>
                  <a:pt x="560971" y="196418"/>
                </a:moveTo>
                <a:lnTo>
                  <a:pt x="501040" y="232321"/>
                </a:lnTo>
                <a:lnTo>
                  <a:pt x="582417" y="232321"/>
                </a:lnTo>
                <a:lnTo>
                  <a:pt x="560971" y="196418"/>
                </a:lnTo>
                <a:close/>
              </a:path>
              <a:path w="590550" h="445135">
                <a:moveTo>
                  <a:pt x="465696" y="23253"/>
                </a:moveTo>
                <a:lnTo>
                  <a:pt x="456679" y="28613"/>
                </a:lnTo>
                <a:lnTo>
                  <a:pt x="468899" y="28613"/>
                </a:lnTo>
                <a:lnTo>
                  <a:pt x="465696" y="23253"/>
                </a:lnTo>
                <a:close/>
              </a:path>
            </a:pathLst>
          </a:custGeom>
          <a:solidFill>
            <a:srgbClr val="EFE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65180" y="3259418"/>
            <a:ext cx="590550" cy="445134"/>
          </a:xfrm>
          <a:custGeom>
            <a:avLst/>
            <a:gdLst/>
            <a:ahLst/>
            <a:cxnLst/>
            <a:rect l="l" t="t" r="r" b="b"/>
            <a:pathLst>
              <a:path w="590550" h="445135">
                <a:moveTo>
                  <a:pt x="0" y="262763"/>
                </a:moveTo>
                <a:lnTo>
                  <a:pt x="439483" y="0"/>
                </a:lnTo>
                <a:lnTo>
                  <a:pt x="456679" y="28613"/>
                </a:lnTo>
                <a:lnTo>
                  <a:pt x="465696" y="23253"/>
                </a:lnTo>
                <a:lnTo>
                  <a:pt x="529031" y="129209"/>
                </a:lnTo>
                <a:lnTo>
                  <a:pt x="521208" y="133845"/>
                </a:lnTo>
                <a:lnTo>
                  <a:pt x="535038" y="156971"/>
                </a:lnTo>
                <a:lnTo>
                  <a:pt x="476846" y="191769"/>
                </a:lnTo>
                <a:lnTo>
                  <a:pt x="501040" y="232321"/>
                </a:lnTo>
                <a:lnTo>
                  <a:pt x="560971" y="196418"/>
                </a:lnTo>
                <a:lnTo>
                  <a:pt x="590042" y="245084"/>
                </a:lnTo>
                <a:lnTo>
                  <a:pt x="525792" y="283489"/>
                </a:lnTo>
                <a:lnTo>
                  <a:pt x="510235" y="257479"/>
                </a:lnTo>
                <a:lnTo>
                  <a:pt x="197192" y="444715"/>
                </a:lnTo>
                <a:lnTo>
                  <a:pt x="157124" y="377736"/>
                </a:lnTo>
                <a:lnTo>
                  <a:pt x="92036" y="416648"/>
                </a:lnTo>
                <a:lnTo>
                  <a:pt x="0" y="262763"/>
                </a:lnTo>
              </a:path>
            </a:pathLst>
          </a:custGeom>
          <a:ln w="3175">
            <a:solidFill>
              <a:srgbClr val="A4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76003" y="2929227"/>
            <a:ext cx="17780" cy="93345"/>
          </a:xfrm>
          <a:custGeom>
            <a:avLst/>
            <a:gdLst/>
            <a:ahLst/>
            <a:cxnLst/>
            <a:rect l="l" t="t" r="r" b="b"/>
            <a:pathLst>
              <a:path w="17779" h="93344">
                <a:moveTo>
                  <a:pt x="0" y="0"/>
                </a:moveTo>
                <a:lnTo>
                  <a:pt x="0" y="92963"/>
                </a:lnTo>
                <a:lnTo>
                  <a:pt x="4384" y="84433"/>
                </a:lnTo>
                <a:lnTo>
                  <a:pt x="13337" y="68609"/>
                </a:lnTo>
                <a:lnTo>
                  <a:pt x="17566" y="57903"/>
                </a:lnTo>
                <a:lnTo>
                  <a:pt x="0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6003" y="2929227"/>
            <a:ext cx="17780" cy="93345"/>
          </a:xfrm>
          <a:custGeom>
            <a:avLst/>
            <a:gdLst/>
            <a:ahLst/>
            <a:cxnLst/>
            <a:rect l="l" t="t" r="r" b="b"/>
            <a:pathLst>
              <a:path w="17779" h="93344">
                <a:moveTo>
                  <a:pt x="0" y="0"/>
                </a:moveTo>
                <a:lnTo>
                  <a:pt x="17566" y="57903"/>
                </a:lnTo>
                <a:lnTo>
                  <a:pt x="13337" y="68609"/>
                </a:lnTo>
                <a:lnTo>
                  <a:pt x="4384" y="84433"/>
                </a:lnTo>
                <a:lnTo>
                  <a:pt x="0" y="92963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39193" y="2052002"/>
            <a:ext cx="11430" cy="15875"/>
          </a:xfrm>
          <a:custGeom>
            <a:avLst/>
            <a:gdLst/>
            <a:ahLst/>
            <a:cxnLst/>
            <a:rect l="l" t="t" r="r" b="b"/>
            <a:pathLst>
              <a:path w="11429" h="15875">
                <a:moveTo>
                  <a:pt x="10839" y="0"/>
                </a:moveTo>
                <a:lnTo>
                  <a:pt x="0" y="0"/>
                </a:lnTo>
                <a:lnTo>
                  <a:pt x="10839" y="15822"/>
                </a:lnTo>
                <a:lnTo>
                  <a:pt x="10839" y="0"/>
                </a:lnTo>
                <a:close/>
              </a:path>
            </a:pathLst>
          </a:custGeom>
          <a:solidFill>
            <a:srgbClr val="C7F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97668" y="2052002"/>
            <a:ext cx="387985" cy="178435"/>
          </a:xfrm>
          <a:custGeom>
            <a:avLst/>
            <a:gdLst/>
            <a:ahLst/>
            <a:cxnLst/>
            <a:rect l="l" t="t" r="r" b="b"/>
            <a:pathLst>
              <a:path w="387984" h="178435">
                <a:moveTo>
                  <a:pt x="387446" y="0"/>
                </a:moveTo>
                <a:lnTo>
                  <a:pt x="0" y="0"/>
                </a:lnTo>
                <a:lnTo>
                  <a:pt x="96966" y="178093"/>
                </a:lnTo>
                <a:lnTo>
                  <a:pt x="387446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0370" y="3236433"/>
            <a:ext cx="347345" cy="603250"/>
          </a:xfrm>
          <a:custGeom>
            <a:avLst/>
            <a:gdLst/>
            <a:ahLst/>
            <a:cxnLst/>
            <a:rect l="l" t="t" r="r" b="b"/>
            <a:pathLst>
              <a:path w="347345" h="603250">
                <a:moveTo>
                  <a:pt x="92875" y="0"/>
                </a:moveTo>
                <a:lnTo>
                  <a:pt x="90754" y="37439"/>
                </a:lnTo>
                <a:lnTo>
                  <a:pt x="90754" y="112687"/>
                </a:lnTo>
                <a:lnTo>
                  <a:pt x="94564" y="122796"/>
                </a:lnTo>
                <a:lnTo>
                  <a:pt x="85420" y="132003"/>
                </a:lnTo>
                <a:lnTo>
                  <a:pt x="94107" y="148805"/>
                </a:lnTo>
                <a:lnTo>
                  <a:pt x="90297" y="204330"/>
                </a:lnTo>
                <a:lnTo>
                  <a:pt x="0" y="271907"/>
                </a:lnTo>
                <a:lnTo>
                  <a:pt x="41059" y="324548"/>
                </a:lnTo>
                <a:lnTo>
                  <a:pt x="87426" y="382155"/>
                </a:lnTo>
                <a:lnTo>
                  <a:pt x="50558" y="599859"/>
                </a:lnTo>
                <a:lnTo>
                  <a:pt x="65570" y="603186"/>
                </a:lnTo>
                <a:lnTo>
                  <a:pt x="139166" y="556463"/>
                </a:lnTo>
                <a:lnTo>
                  <a:pt x="336092" y="438607"/>
                </a:lnTo>
                <a:lnTo>
                  <a:pt x="347319" y="431393"/>
                </a:lnTo>
                <a:lnTo>
                  <a:pt x="136423" y="95288"/>
                </a:lnTo>
                <a:lnTo>
                  <a:pt x="149694" y="86575"/>
                </a:lnTo>
                <a:lnTo>
                  <a:pt x="101701" y="11963"/>
                </a:lnTo>
                <a:lnTo>
                  <a:pt x="92875" y="0"/>
                </a:lnTo>
                <a:close/>
              </a:path>
            </a:pathLst>
          </a:custGeom>
          <a:solidFill>
            <a:srgbClr val="F1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70370" y="3236433"/>
            <a:ext cx="347345" cy="603250"/>
          </a:xfrm>
          <a:custGeom>
            <a:avLst/>
            <a:gdLst/>
            <a:ahLst/>
            <a:cxnLst/>
            <a:rect l="l" t="t" r="r" b="b"/>
            <a:pathLst>
              <a:path w="347345" h="603250">
                <a:moveTo>
                  <a:pt x="0" y="271907"/>
                </a:moveTo>
                <a:lnTo>
                  <a:pt x="90297" y="204330"/>
                </a:lnTo>
                <a:lnTo>
                  <a:pt x="94107" y="148805"/>
                </a:lnTo>
                <a:lnTo>
                  <a:pt x="85420" y="132003"/>
                </a:lnTo>
                <a:lnTo>
                  <a:pt x="94564" y="122796"/>
                </a:lnTo>
                <a:lnTo>
                  <a:pt x="90754" y="112687"/>
                </a:lnTo>
                <a:lnTo>
                  <a:pt x="90754" y="37439"/>
                </a:lnTo>
                <a:lnTo>
                  <a:pt x="92875" y="0"/>
                </a:lnTo>
                <a:lnTo>
                  <a:pt x="101701" y="11963"/>
                </a:lnTo>
                <a:lnTo>
                  <a:pt x="110578" y="25793"/>
                </a:lnTo>
                <a:lnTo>
                  <a:pt x="149694" y="86575"/>
                </a:lnTo>
                <a:lnTo>
                  <a:pt x="136423" y="95288"/>
                </a:lnTo>
                <a:lnTo>
                  <a:pt x="154317" y="123761"/>
                </a:lnTo>
                <a:lnTo>
                  <a:pt x="170510" y="149567"/>
                </a:lnTo>
                <a:lnTo>
                  <a:pt x="181343" y="166890"/>
                </a:lnTo>
                <a:lnTo>
                  <a:pt x="211454" y="214947"/>
                </a:lnTo>
                <a:lnTo>
                  <a:pt x="237794" y="256895"/>
                </a:lnTo>
                <a:lnTo>
                  <a:pt x="247180" y="271818"/>
                </a:lnTo>
                <a:lnTo>
                  <a:pt x="273519" y="313715"/>
                </a:lnTo>
                <a:lnTo>
                  <a:pt x="282854" y="328599"/>
                </a:lnTo>
                <a:lnTo>
                  <a:pt x="308546" y="369633"/>
                </a:lnTo>
                <a:lnTo>
                  <a:pt x="319747" y="387438"/>
                </a:lnTo>
                <a:lnTo>
                  <a:pt x="347319" y="431393"/>
                </a:lnTo>
                <a:lnTo>
                  <a:pt x="336092" y="438607"/>
                </a:lnTo>
                <a:lnTo>
                  <a:pt x="279285" y="472668"/>
                </a:lnTo>
                <a:lnTo>
                  <a:pt x="235381" y="498868"/>
                </a:lnTo>
                <a:lnTo>
                  <a:pt x="192519" y="524471"/>
                </a:lnTo>
                <a:lnTo>
                  <a:pt x="151790" y="548830"/>
                </a:lnTo>
                <a:lnTo>
                  <a:pt x="139166" y="556463"/>
                </a:lnTo>
                <a:lnTo>
                  <a:pt x="65570" y="603186"/>
                </a:lnTo>
                <a:lnTo>
                  <a:pt x="50558" y="599859"/>
                </a:lnTo>
                <a:lnTo>
                  <a:pt x="87426" y="382155"/>
                </a:lnTo>
                <a:lnTo>
                  <a:pt x="41059" y="324548"/>
                </a:lnTo>
                <a:lnTo>
                  <a:pt x="0" y="271907"/>
                </a:lnTo>
              </a:path>
            </a:pathLst>
          </a:custGeom>
          <a:ln w="3429">
            <a:solidFill>
              <a:srgbClr val="D1B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1496" y="5200735"/>
            <a:ext cx="317500" cy="464820"/>
          </a:xfrm>
          <a:custGeom>
            <a:avLst/>
            <a:gdLst/>
            <a:ahLst/>
            <a:cxnLst/>
            <a:rect l="l" t="t" r="r" b="b"/>
            <a:pathLst>
              <a:path w="317500" h="464820">
                <a:moveTo>
                  <a:pt x="100561" y="118884"/>
                </a:moveTo>
                <a:lnTo>
                  <a:pt x="33820" y="118884"/>
                </a:lnTo>
                <a:lnTo>
                  <a:pt x="38049" y="131089"/>
                </a:lnTo>
                <a:lnTo>
                  <a:pt x="42100" y="143179"/>
                </a:lnTo>
                <a:lnTo>
                  <a:pt x="38328" y="144602"/>
                </a:lnTo>
                <a:lnTo>
                  <a:pt x="47917" y="175755"/>
                </a:lnTo>
                <a:lnTo>
                  <a:pt x="59080" y="208889"/>
                </a:lnTo>
                <a:lnTo>
                  <a:pt x="61302" y="217766"/>
                </a:lnTo>
                <a:lnTo>
                  <a:pt x="74637" y="256374"/>
                </a:lnTo>
                <a:lnTo>
                  <a:pt x="76593" y="263372"/>
                </a:lnTo>
                <a:lnTo>
                  <a:pt x="126555" y="405409"/>
                </a:lnTo>
                <a:lnTo>
                  <a:pt x="135191" y="434022"/>
                </a:lnTo>
                <a:lnTo>
                  <a:pt x="138518" y="442645"/>
                </a:lnTo>
                <a:lnTo>
                  <a:pt x="144653" y="464400"/>
                </a:lnTo>
                <a:lnTo>
                  <a:pt x="150926" y="463410"/>
                </a:lnTo>
                <a:lnTo>
                  <a:pt x="317334" y="414489"/>
                </a:lnTo>
                <a:lnTo>
                  <a:pt x="310286" y="399796"/>
                </a:lnTo>
                <a:lnTo>
                  <a:pt x="286651" y="343687"/>
                </a:lnTo>
                <a:lnTo>
                  <a:pt x="252082" y="261124"/>
                </a:lnTo>
                <a:lnTo>
                  <a:pt x="202336" y="162890"/>
                </a:lnTo>
                <a:lnTo>
                  <a:pt x="209638" y="157822"/>
                </a:lnTo>
                <a:lnTo>
                  <a:pt x="200761" y="139445"/>
                </a:lnTo>
                <a:lnTo>
                  <a:pt x="227660" y="122529"/>
                </a:lnTo>
                <a:lnTo>
                  <a:pt x="226485" y="120332"/>
                </a:lnTo>
                <a:lnTo>
                  <a:pt x="101028" y="120332"/>
                </a:lnTo>
                <a:lnTo>
                  <a:pt x="100561" y="118884"/>
                </a:lnTo>
                <a:close/>
              </a:path>
              <a:path w="317500" h="464820">
                <a:moveTo>
                  <a:pt x="133604" y="109626"/>
                </a:moveTo>
                <a:lnTo>
                  <a:pt x="101028" y="120332"/>
                </a:lnTo>
                <a:lnTo>
                  <a:pt x="226485" y="120332"/>
                </a:lnTo>
                <a:lnTo>
                  <a:pt x="222955" y="113728"/>
                </a:lnTo>
                <a:lnTo>
                  <a:pt x="134975" y="113728"/>
                </a:lnTo>
                <a:lnTo>
                  <a:pt x="133604" y="109626"/>
                </a:lnTo>
                <a:close/>
              </a:path>
              <a:path w="317500" h="464820">
                <a:moveTo>
                  <a:pt x="89014" y="0"/>
                </a:moveTo>
                <a:lnTo>
                  <a:pt x="11430" y="26923"/>
                </a:lnTo>
                <a:lnTo>
                  <a:pt x="4470" y="29654"/>
                </a:lnTo>
                <a:lnTo>
                  <a:pt x="0" y="31483"/>
                </a:lnTo>
                <a:lnTo>
                  <a:pt x="30086" y="119608"/>
                </a:lnTo>
                <a:lnTo>
                  <a:pt x="33820" y="118884"/>
                </a:lnTo>
                <a:lnTo>
                  <a:pt x="100561" y="118884"/>
                </a:lnTo>
                <a:lnTo>
                  <a:pt x="97574" y="109626"/>
                </a:lnTo>
                <a:lnTo>
                  <a:pt x="93294" y="96621"/>
                </a:lnTo>
                <a:lnTo>
                  <a:pt x="102743" y="93484"/>
                </a:lnTo>
                <a:lnTo>
                  <a:pt x="161759" y="77292"/>
                </a:lnTo>
                <a:lnTo>
                  <a:pt x="125980" y="33832"/>
                </a:lnTo>
                <a:lnTo>
                  <a:pt x="113245" y="33832"/>
                </a:lnTo>
                <a:lnTo>
                  <a:pt x="89014" y="0"/>
                </a:lnTo>
                <a:close/>
              </a:path>
              <a:path w="317500" h="464820">
                <a:moveTo>
                  <a:pt x="216560" y="101765"/>
                </a:moveTo>
                <a:lnTo>
                  <a:pt x="170078" y="107543"/>
                </a:lnTo>
                <a:lnTo>
                  <a:pt x="134975" y="113728"/>
                </a:lnTo>
                <a:lnTo>
                  <a:pt x="222955" y="113728"/>
                </a:lnTo>
                <a:lnTo>
                  <a:pt x="216560" y="101765"/>
                </a:lnTo>
                <a:close/>
              </a:path>
              <a:path w="317500" h="464820">
                <a:moveTo>
                  <a:pt x="120815" y="27558"/>
                </a:moveTo>
                <a:lnTo>
                  <a:pt x="113245" y="33832"/>
                </a:lnTo>
                <a:lnTo>
                  <a:pt x="125980" y="33832"/>
                </a:lnTo>
                <a:lnTo>
                  <a:pt x="120815" y="27558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71496" y="5200735"/>
            <a:ext cx="317500" cy="464820"/>
          </a:xfrm>
          <a:custGeom>
            <a:avLst/>
            <a:gdLst/>
            <a:ahLst/>
            <a:cxnLst/>
            <a:rect l="l" t="t" r="r" b="b"/>
            <a:pathLst>
              <a:path w="317500" h="464820">
                <a:moveTo>
                  <a:pt x="0" y="31483"/>
                </a:moveTo>
                <a:lnTo>
                  <a:pt x="4470" y="29654"/>
                </a:lnTo>
                <a:lnTo>
                  <a:pt x="11430" y="26923"/>
                </a:lnTo>
                <a:lnTo>
                  <a:pt x="89014" y="0"/>
                </a:lnTo>
                <a:lnTo>
                  <a:pt x="109435" y="28498"/>
                </a:lnTo>
                <a:lnTo>
                  <a:pt x="113245" y="33832"/>
                </a:lnTo>
                <a:lnTo>
                  <a:pt x="120815" y="27558"/>
                </a:lnTo>
                <a:lnTo>
                  <a:pt x="161759" y="77292"/>
                </a:lnTo>
                <a:lnTo>
                  <a:pt x="102743" y="93484"/>
                </a:lnTo>
                <a:lnTo>
                  <a:pt x="93294" y="96621"/>
                </a:lnTo>
                <a:lnTo>
                  <a:pt x="97612" y="109740"/>
                </a:lnTo>
                <a:lnTo>
                  <a:pt x="101028" y="120332"/>
                </a:lnTo>
                <a:lnTo>
                  <a:pt x="133604" y="109626"/>
                </a:lnTo>
                <a:lnTo>
                  <a:pt x="134975" y="113728"/>
                </a:lnTo>
                <a:lnTo>
                  <a:pt x="170078" y="107543"/>
                </a:lnTo>
                <a:lnTo>
                  <a:pt x="216560" y="101765"/>
                </a:lnTo>
                <a:lnTo>
                  <a:pt x="227660" y="122529"/>
                </a:lnTo>
                <a:lnTo>
                  <a:pt x="200761" y="139445"/>
                </a:lnTo>
                <a:lnTo>
                  <a:pt x="209638" y="157822"/>
                </a:lnTo>
                <a:lnTo>
                  <a:pt x="202336" y="162890"/>
                </a:lnTo>
                <a:lnTo>
                  <a:pt x="252082" y="261124"/>
                </a:lnTo>
                <a:lnTo>
                  <a:pt x="286651" y="343687"/>
                </a:lnTo>
                <a:lnTo>
                  <a:pt x="310286" y="399796"/>
                </a:lnTo>
                <a:lnTo>
                  <a:pt x="317334" y="414489"/>
                </a:lnTo>
                <a:lnTo>
                  <a:pt x="240525" y="437108"/>
                </a:lnTo>
                <a:lnTo>
                  <a:pt x="150926" y="463410"/>
                </a:lnTo>
                <a:lnTo>
                  <a:pt x="144653" y="464400"/>
                </a:lnTo>
                <a:lnTo>
                  <a:pt x="138518" y="442645"/>
                </a:lnTo>
                <a:lnTo>
                  <a:pt x="135191" y="434022"/>
                </a:lnTo>
                <a:lnTo>
                  <a:pt x="126555" y="405409"/>
                </a:lnTo>
                <a:lnTo>
                  <a:pt x="76593" y="263372"/>
                </a:lnTo>
                <a:lnTo>
                  <a:pt x="74637" y="256374"/>
                </a:lnTo>
                <a:lnTo>
                  <a:pt x="61302" y="217766"/>
                </a:lnTo>
                <a:lnTo>
                  <a:pt x="59080" y="208889"/>
                </a:lnTo>
                <a:lnTo>
                  <a:pt x="47917" y="175755"/>
                </a:lnTo>
                <a:lnTo>
                  <a:pt x="38328" y="144602"/>
                </a:lnTo>
                <a:lnTo>
                  <a:pt x="42100" y="143179"/>
                </a:lnTo>
                <a:lnTo>
                  <a:pt x="38049" y="131089"/>
                </a:lnTo>
                <a:lnTo>
                  <a:pt x="33820" y="118884"/>
                </a:lnTo>
                <a:lnTo>
                  <a:pt x="30086" y="119608"/>
                </a:lnTo>
                <a:lnTo>
                  <a:pt x="0" y="31483"/>
                </a:lnTo>
              </a:path>
            </a:pathLst>
          </a:custGeom>
          <a:ln w="34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33801" y="2594558"/>
            <a:ext cx="340995" cy="407034"/>
          </a:xfrm>
          <a:custGeom>
            <a:avLst/>
            <a:gdLst/>
            <a:ahLst/>
            <a:cxnLst/>
            <a:rect l="l" t="t" r="r" b="b"/>
            <a:pathLst>
              <a:path w="340995" h="407035">
                <a:moveTo>
                  <a:pt x="247662" y="0"/>
                </a:moveTo>
                <a:lnTo>
                  <a:pt x="146456" y="29171"/>
                </a:lnTo>
                <a:lnTo>
                  <a:pt x="170345" y="111848"/>
                </a:lnTo>
                <a:lnTo>
                  <a:pt x="180721" y="149212"/>
                </a:lnTo>
                <a:lnTo>
                  <a:pt x="130175" y="165036"/>
                </a:lnTo>
                <a:lnTo>
                  <a:pt x="155917" y="255943"/>
                </a:lnTo>
                <a:lnTo>
                  <a:pt x="110858" y="267373"/>
                </a:lnTo>
                <a:lnTo>
                  <a:pt x="112877" y="274320"/>
                </a:lnTo>
                <a:lnTo>
                  <a:pt x="73215" y="285153"/>
                </a:lnTo>
                <a:lnTo>
                  <a:pt x="57175" y="289788"/>
                </a:lnTo>
                <a:lnTo>
                  <a:pt x="0" y="308051"/>
                </a:lnTo>
                <a:lnTo>
                  <a:pt x="22415" y="389039"/>
                </a:lnTo>
                <a:lnTo>
                  <a:pt x="28028" y="392442"/>
                </a:lnTo>
                <a:lnTo>
                  <a:pt x="47891" y="402983"/>
                </a:lnTo>
                <a:lnTo>
                  <a:pt x="57315" y="406692"/>
                </a:lnTo>
                <a:lnTo>
                  <a:pt x="102768" y="393890"/>
                </a:lnTo>
                <a:lnTo>
                  <a:pt x="340423" y="321132"/>
                </a:lnTo>
                <a:lnTo>
                  <a:pt x="336588" y="310299"/>
                </a:lnTo>
                <a:lnTo>
                  <a:pt x="311543" y="222173"/>
                </a:lnTo>
                <a:lnTo>
                  <a:pt x="302526" y="191338"/>
                </a:lnTo>
                <a:lnTo>
                  <a:pt x="281965" y="120434"/>
                </a:lnTo>
                <a:lnTo>
                  <a:pt x="247662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3801" y="2594558"/>
            <a:ext cx="340995" cy="407034"/>
          </a:xfrm>
          <a:custGeom>
            <a:avLst/>
            <a:gdLst/>
            <a:ahLst/>
            <a:cxnLst/>
            <a:rect l="l" t="t" r="r" b="b"/>
            <a:pathLst>
              <a:path w="340995" h="407035">
                <a:moveTo>
                  <a:pt x="0" y="308051"/>
                </a:moveTo>
                <a:lnTo>
                  <a:pt x="8902" y="305206"/>
                </a:lnTo>
                <a:lnTo>
                  <a:pt x="57175" y="289788"/>
                </a:lnTo>
                <a:lnTo>
                  <a:pt x="73215" y="285153"/>
                </a:lnTo>
                <a:lnTo>
                  <a:pt x="84797" y="282054"/>
                </a:lnTo>
                <a:lnTo>
                  <a:pt x="112877" y="274320"/>
                </a:lnTo>
                <a:lnTo>
                  <a:pt x="110858" y="267373"/>
                </a:lnTo>
                <a:lnTo>
                  <a:pt x="155917" y="255943"/>
                </a:lnTo>
                <a:lnTo>
                  <a:pt x="130175" y="165036"/>
                </a:lnTo>
                <a:lnTo>
                  <a:pt x="180721" y="149212"/>
                </a:lnTo>
                <a:lnTo>
                  <a:pt x="170345" y="111848"/>
                </a:lnTo>
                <a:lnTo>
                  <a:pt x="146456" y="29171"/>
                </a:lnTo>
                <a:lnTo>
                  <a:pt x="247662" y="0"/>
                </a:lnTo>
                <a:lnTo>
                  <a:pt x="281965" y="120434"/>
                </a:lnTo>
                <a:lnTo>
                  <a:pt x="302526" y="191338"/>
                </a:lnTo>
                <a:lnTo>
                  <a:pt x="311543" y="222173"/>
                </a:lnTo>
                <a:lnTo>
                  <a:pt x="336588" y="310299"/>
                </a:lnTo>
                <a:lnTo>
                  <a:pt x="340423" y="321132"/>
                </a:lnTo>
                <a:lnTo>
                  <a:pt x="102768" y="393890"/>
                </a:lnTo>
                <a:lnTo>
                  <a:pt x="57315" y="406692"/>
                </a:lnTo>
                <a:lnTo>
                  <a:pt x="47891" y="402983"/>
                </a:lnTo>
                <a:lnTo>
                  <a:pt x="38887" y="398208"/>
                </a:lnTo>
                <a:lnTo>
                  <a:pt x="28028" y="392442"/>
                </a:lnTo>
                <a:lnTo>
                  <a:pt x="22415" y="389039"/>
                </a:lnTo>
                <a:lnTo>
                  <a:pt x="0" y="308051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16000" y="5777345"/>
            <a:ext cx="79375" cy="38735"/>
          </a:xfrm>
          <a:custGeom>
            <a:avLst/>
            <a:gdLst/>
            <a:ahLst/>
            <a:cxnLst/>
            <a:rect l="l" t="t" r="r" b="b"/>
            <a:pathLst>
              <a:path w="79375" h="38735">
                <a:moveTo>
                  <a:pt x="41160" y="0"/>
                </a:moveTo>
                <a:lnTo>
                  <a:pt x="34302" y="5600"/>
                </a:lnTo>
                <a:lnTo>
                  <a:pt x="28752" y="11036"/>
                </a:lnTo>
                <a:lnTo>
                  <a:pt x="21882" y="17970"/>
                </a:lnTo>
                <a:lnTo>
                  <a:pt x="0" y="38646"/>
                </a:lnTo>
                <a:lnTo>
                  <a:pt x="79184" y="38646"/>
                </a:lnTo>
                <a:lnTo>
                  <a:pt x="44284" y="1358"/>
                </a:lnTo>
                <a:lnTo>
                  <a:pt x="41160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15990" y="5777348"/>
            <a:ext cx="79375" cy="38735"/>
          </a:xfrm>
          <a:custGeom>
            <a:avLst/>
            <a:gdLst/>
            <a:ahLst/>
            <a:cxnLst/>
            <a:rect l="l" t="t" r="r" b="b"/>
            <a:pathLst>
              <a:path w="79375" h="38735">
                <a:moveTo>
                  <a:pt x="0" y="38642"/>
                </a:moveTo>
                <a:lnTo>
                  <a:pt x="21886" y="17957"/>
                </a:lnTo>
                <a:lnTo>
                  <a:pt x="28756" y="11036"/>
                </a:lnTo>
                <a:lnTo>
                  <a:pt x="34306" y="5600"/>
                </a:lnTo>
                <a:lnTo>
                  <a:pt x="41177" y="0"/>
                </a:lnTo>
                <a:lnTo>
                  <a:pt x="44288" y="1358"/>
                </a:lnTo>
                <a:lnTo>
                  <a:pt x="79212" y="38642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01888" y="2616114"/>
            <a:ext cx="268605" cy="548005"/>
          </a:xfrm>
          <a:custGeom>
            <a:avLst/>
            <a:gdLst/>
            <a:ahLst/>
            <a:cxnLst/>
            <a:rect l="l" t="t" r="r" b="b"/>
            <a:pathLst>
              <a:path w="268604" h="548005">
                <a:moveTo>
                  <a:pt x="69938" y="473252"/>
                </a:moveTo>
                <a:lnTo>
                  <a:pt x="66370" y="499910"/>
                </a:lnTo>
                <a:lnTo>
                  <a:pt x="97370" y="547649"/>
                </a:lnTo>
                <a:lnTo>
                  <a:pt x="208222" y="475208"/>
                </a:lnTo>
                <a:lnTo>
                  <a:pt x="87909" y="475208"/>
                </a:lnTo>
                <a:lnTo>
                  <a:pt x="69938" y="473252"/>
                </a:lnTo>
                <a:close/>
              </a:path>
              <a:path w="268604" h="548005">
                <a:moveTo>
                  <a:pt x="90347" y="0"/>
                </a:moveTo>
                <a:lnTo>
                  <a:pt x="42989" y="24676"/>
                </a:lnTo>
                <a:lnTo>
                  <a:pt x="43573" y="33273"/>
                </a:lnTo>
                <a:lnTo>
                  <a:pt x="47815" y="93751"/>
                </a:lnTo>
                <a:lnTo>
                  <a:pt x="0" y="97154"/>
                </a:lnTo>
                <a:lnTo>
                  <a:pt x="15227" y="241388"/>
                </a:lnTo>
                <a:lnTo>
                  <a:pt x="99034" y="250774"/>
                </a:lnTo>
                <a:lnTo>
                  <a:pt x="96037" y="290220"/>
                </a:lnTo>
                <a:lnTo>
                  <a:pt x="110375" y="291668"/>
                </a:lnTo>
                <a:lnTo>
                  <a:pt x="88519" y="470065"/>
                </a:lnTo>
                <a:lnTo>
                  <a:pt x="87909" y="475208"/>
                </a:lnTo>
                <a:lnTo>
                  <a:pt x="208222" y="475208"/>
                </a:lnTo>
                <a:lnTo>
                  <a:pt x="226529" y="463245"/>
                </a:lnTo>
                <a:lnTo>
                  <a:pt x="268173" y="437362"/>
                </a:lnTo>
                <a:lnTo>
                  <a:pt x="186944" y="317017"/>
                </a:lnTo>
                <a:lnTo>
                  <a:pt x="199732" y="308584"/>
                </a:lnTo>
                <a:lnTo>
                  <a:pt x="119011" y="170078"/>
                </a:lnTo>
                <a:lnTo>
                  <a:pt x="91897" y="128689"/>
                </a:lnTo>
                <a:lnTo>
                  <a:pt x="129311" y="104241"/>
                </a:lnTo>
                <a:lnTo>
                  <a:pt x="100914" y="60985"/>
                </a:lnTo>
                <a:lnTo>
                  <a:pt x="118529" y="49479"/>
                </a:lnTo>
                <a:lnTo>
                  <a:pt x="90347" y="0"/>
                </a:lnTo>
                <a:close/>
              </a:path>
            </a:pathLst>
          </a:custGeom>
          <a:solidFill>
            <a:srgbClr val="F7E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01888" y="2616114"/>
            <a:ext cx="268605" cy="548005"/>
          </a:xfrm>
          <a:custGeom>
            <a:avLst/>
            <a:gdLst/>
            <a:ahLst/>
            <a:cxnLst/>
            <a:rect l="l" t="t" r="r" b="b"/>
            <a:pathLst>
              <a:path w="268604" h="548005">
                <a:moveTo>
                  <a:pt x="0" y="97154"/>
                </a:moveTo>
                <a:lnTo>
                  <a:pt x="47815" y="93751"/>
                </a:lnTo>
                <a:lnTo>
                  <a:pt x="43573" y="33273"/>
                </a:lnTo>
                <a:lnTo>
                  <a:pt x="42989" y="24676"/>
                </a:lnTo>
                <a:lnTo>
                  <a:pt x="62649" y="14401"/>
                </a:lnTo>
                <a:lnTo>
                  <a:pt x="90347" y="0"/>
                </a:lnTo>
                <a:lnTo>
                  <a:pt x="118529" y="49479"/>
                </a:lnTo>
                <a:lnTo>
                  <a:pt x="100914" y="60985"/>
                </a:lnTo>
                <a:lnTo>
                  <a:pt x="129311" y="104241"/>
                </a:lnTo>
                <a:lnTo>
                  <a:pt x="91897" y="128689"/>
                </a:lnTo>
                <a:lnTo>
                  <a:pt x="119011" y="170078"/>
                </a:lnTo>
                <a:lnTo>
                  <a:pt x="199732" y="308584"/>
                </a:lnTo>
                <a:lnTo>
                  <a:pt x="186944" y="317017"/>
                </a:lnTo>
                <a:lnTo>
                  <a:pt x="268173" y="437362"/>
                </a:lnTo>
                <a:lnTo>
                  <a:pt x="226529" y="463245"/>
                </a:lnTo>
                <a:lnTo>
                  <a:pt x="97370" y="547649"/>
                </a:lnTo>
                <a:lnTo>
                  <a:pt x="66370" y="499910"/>
                </a:lnTo>
                <a:lnTo>
                  <a:pt x="69938" y="473252"/>
                </a:lnTo>
                <a:lnTo>
                  <a:pt x="87909" y="475208"/>
                </a:lnTo>
                <a:lnTo>
                  <a:pt x="88519" y="470065"/>
                </a:lnTo>
                <a:lnTo>
                  <a:pt x="110375" y="291668"/>
                </a:lnTo>
                <a:lnTo>
                  <a:pt x="96037" y="290220"/>
                </a:lnTo>
                <a:lnTo>
                  <a:pt x="99034" y="250774"/>
                </a:lnTo>
                <a:lnTo>
                  <a:pt x="15227" y="241388"/>
                </a:lnTo>
                <a:lnTo>
                  <a:pt x="0" y="97154"/>
                </a:lnTo>
              </a:path>
            </a:pathLst>
          </a:custGeom>
          <a:ln w="3175">
            <a:solidFill>
              <a:srgbClr val="E1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76003" y="3041284"/>
            <a:ext cx="356870" cy="218440"/>
          </a:xfrm>
          <a:custGeom>
            <a:avLst/>
            <a:gdLst/>
            <a:ahLst/>
            <a:cxnLst/>
            <a:rect l="l" t="t" r="r" b="b"/>
            <a:pathLst>
              <a:path w="356870" h="218439">
                <a:moveTo>
                  <a:pt x="155162" y="189788"/>
                </a:moveTo>
                <a:lnTo>
                  <a:pt x="55919" y="189788"/>
                </a:lnTo>
                <a:lnTo>
                  <a:pt x="64402" y="218351"/>
                </a:lnTo>
                <a:lnTo>
                  <a:pt x="155162" y="189788"/>
                </a:lnTo>
                <a:close/>
              </a:path>
              <a:path w="356870" h="218439">
                <a:moveTo>
                  <a:pt x="315735" y="0"/>
                </a:moveTo>
                <a:lnTo>
                  <a:pt x="302756" y="5765"/>
                </a:lnTo>
                <a:lnTo>
                  <a:pt x="221895" y="32207"/>
                </a:lnTo>
                <a:lnTo>
                  <a:pt x="0" y="95862"/>
                </a:lnTo>
                <a:lnTo>
                  <a:pt x="0" y="184693"/>
                </a:lnTo>
                <a:lnTo>
                  <a:pt x="5233" y="203708"/>
                </a:lnTo>
                <a:lnTo>
                  <a:pt x="55919" y="189788"/>
                </a:lnTo>
                <a:lnTo>
                  <a:pt x="155162" y="189788"/>
                </a:lnTo>
                <a:lnTo>
                  <a:pt x="280709" y="150279"/>
                </a:lnTo>
                <a:lnTo>
                  <a:pt x="273737" y="128993"/>
                </a:lnTo>
                <a:lnTo>
                  <a:pt x="263488" y="96278"/>
                </a:lnTo>
                <a:lnTo>
                  <a:pt x="280544" y="91440"/>
                </a:lnTo>
                <a:lnTo>
                  <a:pt x="354216" y="45135"/>
                </a:lnTo>
                <a:lnTo>
                  <a:pt x="353344" y="44005"/>
                </a:lnTo>
                <a:lnTo>
                  <a:pt x="346114" y="44005"/>
                </a:lnTo>
                <a:lnTo>
                  <a:pt x="343536" y="40170"/>
                </a:lnTo>
                <a:lnTo>
                  <a:pt x="356604" y="29845"/>
                </a:lnTo>
                <a:lnTo>
                  <a:pt x="339497" y="7137"/>
                </a:lnTo>
                <a:lnTo>
                  <a:pt x="326327" y="3721"/>
                </a:lnTo>
                <a:lnTo>
                  <a:pt x="315735" y="0"/>
                </a:lnTo>
                <a:close/>
              </a:path>
              <a:path w="356870" h="218439">
                <a:moveTo>
                  <a:pt x="350216" y="39954"/>
                </a:moveTo>
                <a:lnTo>
                  <a:pt x="346114" y="44005"/>
                </a:lnTo>
                <a:lnTo>
                  <a:pt x="353344" y="44005"/>
                </a:lnTo>
                <a:lnTo>
                  <a:pt x="350216" y="39954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76003" y="3041284"/>
            <a:ext cx="356870" cy="218440"/>
          </a:xfrm>
          <a:custGeom>
            <a:avLst/>
            <a:gdLst/>
            <a:ahLst/>
            <a:cxnLst/>
            <a:rect l="l" t="t" r="r" b="b"/>
            <a:pathLst>
              <a:path w="356870" h="218439">
                <a:moveTo>
                  <a:pt x="0" y="95862"/>
                </a:moveTo>
                <a:lnTo>
                  <a:pt x="221895" y="32207"/>
                </a:lnTo>
                <a:lnTo>
                  <a:pt x="235713" y="27762"/>
                </a:lnTo>
                <a:lnTo>
                  <a:pt x="302756" y="5765"/>
                </a:lnTo>
                <a:lnTo>
                  <a:pt x="315735" y="0"/>
                </a:lnTo>
                <a:lnTo>
                  <a:pt x="320561" y="1689"/>
                </a:lnTo>
                <a:lnTo>
                  <a:pt x="326327" y="3721"/>
                </a:lnTo>
                <a:lnTo>
                  <a:pt x="339497" y="7137"/>
                </a:lnTo>
                <a:lnTo>
                  <a:pt x="356604" y="29845"/>
                </a:lnTo>
                <a:lnTo>
                  <a:pt x="343536" y="40170"/>
                </a:lnTo>
                <a:lnTo>
                  <a:pt x="346114" y="44005"/>
                </a:lnTo>
                <a:lnTo>
                  <a:pt x="350216" y="39954"/>
                </a:lnTo>
                <a:lnTo>
                  <a:pt x="354216" y="45135"/>
                </a:lnTo>
                <a:lnTo>
                  <a:pt x="280544" y="91440"/>
                </a:lnTo>
                <a:lnTo>
                  <a:pt x="263488" y="96278"/>
                </a:lnTo>
                <a:lnTo>
                  <a:pt x="273737" y="128993"/>
                </a:lnTo>
                <a:lnTo>
                  <a:pt x="280709" y="150279"/>
                </a:lnTo>
                <a:lnTo>
                  <a:pt x="64402" y="218351"/>
                </a:lnTo>
                <a:lnTo>
                  <a:pt x="55919" y="189788"/>
                </a:lnTo>
                <a:lnTo>
                  <a:pt x="45200" y="192684"/>
                </a:lnTo>
                <a:lnTo>
                  <a:pt x="5233" y="203708"/>
                </a:lnTo>
                <a:lnTo>
                  <a:pt x="0" y="184693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72132" y="5201677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5">
                <a:moveTo>
                  <a:pt x="111328" y="0"/>
                </a:moveTo>
                <a:lnTo>
                  <a:pt x="55968" y="18656"/>
                </a:lnTo>
                <a:lnTo>
                  <a:pt x="43446" y="26441"/>
                </a:lnTo>
                <a:lnTo>
                  <a:pt x="0" y="52908"/>
                </a:lnTo>
                <a:lnTo>
                  <a:pt x="3022" y="57518"/>
                </a:lnTo>
                <a:lnTo>
                  <a:pt x="32258" y="114668"/>
                </a:lnTo>
                <a:lnTo>
                  <a:pt x="40703" y="124587"/>
                </a:lnTo>
                <a:lnTo>
                  <a:pt x="55194" y="158838"/>
                </a:lnTo>
                <a:lnTo>
                  <a:pt x="11493" y="174117"/>
                </a:lnTo>
                <a:lnTo>
                  <a:pt x="13855" y="182791"/>
                </a:lnTo>
                <a:lnTo>
                  <a:pt x="28536" y="245833"/>
                </a:lnTo>
                <a:lnTo>
                  <a:pt x="38430" y="283781"/>
                </a:lnTo>
                <a:lnTo>
                  <a:pt x="43497" y="282143"/>
                </a:lnTo>
                <a:lnTo>
                  <a:pt x="68135" y="273773"/>
                </a:lnTo>
                <a:lnTo>
                  <a:pt x="172974" y="242023"/>
                </a:lnTo>
                <a:lnTo>
                  <a:pt x="181521" y="239928"/>
                </a:lnTo>
                <a:lnTo>
                  <a:pt x="130810" y="71755"/>
                </a:lnTo>
                <a:lnTo>
                  <a:pt x="128752" y="62344"/>
                </a:lnTo>
                <a:lnTo>
                  <a:pt x="127495" y="58000"/>
                </a:lnTo>
                <a:lnTo>
                  <a:pt x="117373" y="23622"/>
                </a:lnTo>
                <a:lnTo>
                  <a:pt x="111328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72132" y="5201677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5">
                <a:moveTo>
                  <a:pt x="0" y="52908"/>
                </a:moveTo>
                <a:lnTo>
                  <a:pt x="43446" y="26441"/>
                </a:lnTo>
                <a:lnTo>
                  <a:pt x="55968" y="18656"/>
                </a:lnTo>
                <a:lnTo>
                  <a:pt x="111328" y="0"/>
                </a:lnTo>
                <a:lnTo>
                  <a:pt x="117373" y="23622"/>
                </a:lnTo>
                <a:lnTo>
                  <a:pt x="127495" y="58000"/>
                </a:lnTo>
                <a:lnTo>
                  <a:pt x="128752" y="62344"/>
                </a:lnTo>
                <a:lnTo>
                  <a:pt x="130810" y="71755"/>
                </a:lnTo>
                <a:lnTo>
                  <a:pt x="181521" y="239928"/>
                </a:lnTo>
                <a:lnTo>
                  <a:pt x="172974" y="242023"/>
                </a:lnTo>
                <a:lnTo>
                  <a:pt x="68135" y="273773"/>
                </a:lnTo>
                <a:lnTo>
                  <a:pt x="43497" y="282143"/>
                </a:lnTo>
                <a:lnTo>
                  <a:pt x="38430" y="283781"/>
                </a:lnTo>
                <a:lnTo>
                  <a:pt x="28536" y="245833"/>
                </a:lnTo>
                <a:lnTo>
                  <a:pt x="13855" y="182791"/>
                </a:lnTo>
                <a:lnTo>
                  <a:pt x="11493" y="174117"/>
                </a:lnTo>
                <a:lnTo>
                  <a:pt x="55194" y="158838"/>
                </a:lnTo>
                <a:lnTo>
                  <a:pt x="40703" y="124587"/>
                </a:lnTo>
                <a:lnTo>
                  <a:pt x="32258" y="114668"/>
                </a:lnTo>
                <a:lnTo>
                  <a:pt x="3022" y="57518"/>
                </a:lnTo>
                <a:lnTo>
                  <a:pt x="0" y="52908"/>
                </a:lnTo>
              </a:path>
            </a:pathLst>
          </a:custGeom>
          <a:ln w="34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16148" y="5585162"/>
            <a:ext cx="259079" cy="188595"/>
          </a:xfrm>
          <a:custGeom>
            <a:avLst/>
            <a:gdLst/>
            <a:ahLst/>
            <a:cxnLst/>
            <a:rect l="l" t="t" r="r" b="b"/>
            <a:pathLst>
              <a:path w="259079" h="188595">
                <a:moveTo>
                  <a:pt x="197827" y="0"/>
                </a:moveTo>
                <a:lnTo>
                  <a:pt x="165633" y="15366"/>
                </a:lnTo>
                <a:lnTo>
                  <a:pt x="172681" y="30073"/>
                </a:lnTo>
                <a:lnTo>
                  <a:pt x="6273" y="78981"/>
                </a:lnTo>
                <a:lnTo>
                  <a:pt x="0" y="79971"/>
                </a:lnTo>
                <a:lnTo>
                  <a:pt x="31343" y="176174"/>
                </a:lnTo>
                <a:lnTo>
                  <a:pt x="38989" y="184340"/>
                </a:lnTo>
                <a:lnTo>
                  <a:pt x="48463" y="188074"/>
                </a:lnTo>
                <a:lnTo>
                  <a:pt x="227037" y="144741"/>
                </a:lnTo>
                <a:lnTo>
                  <a:pt x="258953" y="129425"/>
                </a:lnTo>
                <a:lnTo>
                  <a:pt x="256997" y="123926"/>
                </a:lnTo>
                <a:lnTo>
                  <a:pt x="197827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16148" y="5585162"/>
            <a:ext cx="259079" cy="188595"/>
          </a:xfrm>
          <a:custGeom>
            <a:avLst/>
            <a:gdLst/>
            <a:ahLst/>
            <a:cxnLst/>
            <a:rect l="l" t="t" r="r" b="b"/>
            <a:pathLst>
              <a:path w="259079" h="188595">
                <a:moveTo>
                  <a:pt x="0" y="79971"/>
                </a:moveTo>
                <a:lnTo>
                  <a:pt x="6273" y="78981"/>
                </a:lnTo>
                <a:lnTo>
                  <a:pt x="95872" y="52679"/>
                </a:lnTo>
                <a:lnTo>
                  <a:pt x="172681" y="30073"/>
                </a:lnTo>
                <a:lnTo>
                  <a:pt x="165633" y="15366"/>
                </a:lnTo>
                <a:lnTo>
                  <a:pt x="197827" y="0"/>
                </a:lnTo>
                <a:lnTo>
                  <a:pt x="223177" y="53124"/>
                </a:lnTo>
                <a:lnTo>
                  <a:pt x="256997" y="123926"/>
                </a:lnTo>
                <a:lnTo>
                  <a:pt x="258953" y="129425"/>
                </a:lnTo>
                <a:lnTo>
                  <a:pt x="227037" y="144741"/>
                </a:lnTo>
                <a:lnTo>
                  <a:pt x="121856" y="170294"/>
                </a:lnTo>
                <a:lnTo>
                  <a:pt x="48463" y="188074"/>
                </a:lnTo>
                <a:lnTo>
                  <a:pt x="38989" y="184340"/>
                </a:lnTo>
                <a:lnTo>
                  <a:pt x="31343" y="176174"/>
                </a:lnTo>
                <a:lnTo>
                  <a:pt x="0" y="79971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76003" y="5580871"/>
            <a:ext cx="90805" cy="213995"/>
          </a:xfrm>
          <a:custGeom>
            <a:avLst/>
            <a:gdLst/>
            <a:ahLst/>
            <a:cxnLst/>
            <a:rect l="l" t="t" r="r" b="b"/>
            <a:pathLst>
              <a:path w="90804" h="213995">
                <a:moveTo>
                  <a:pt x="49051" y="0"/>
                </a:moveTo>
                <a:lnTo>
                  <a:pt x="0" y="10481"/>
                </a:lnTo>
                <a:lnTo>
                  <a:pt x="0" y="213481"/>
                </a:lnTo>
                <a:lnTo>
                  <a:pt x="65167" y="199580"/>
                </a:lnTo>
                <a:lnTo>
                  <a:pt x="90199" y="193713"/>
                </a:lnTo>
                <a:lnTo>
                  <a:pt x="64532" y="77127"/>
                </a:lnTo>
                <a:lnTo>
                  <a:pt x="57344" y="38861"/>
                </a:lnTo>
                <a:lnTo>
                  <a:pt x="49051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76003" y="5580871"/>
            <a:ext cx="90805" cy="213995"/>
          </a:xfrm>
          <a:custGeom>
            <a:avLst/>
            <a:gdLst/>
            <a:ahLst/>
            <a:cxnLst/>
            <a:rect l="l" t="t" r="r" b="b"/>
            <a:pathLst>
              <a:path w="90804" h="213995">
                <a:moveTo>
                  <a:pt x="0" y="10481"/>
                </a:moveTo>
                <a:lnTo>
                  <a:pt x="16602" y="6921"/>
                </a:lnTo>
                <a:lnTo>
                  <a:pt x="49051" y="0"/>
                </a:lnTo>
                <a:lnTo>
                  <a:pt x="57344" y="38861"/>
                </a:lnTo>
                <a:lnTo>
                  <a:pt x="64532" y="77127"/>
                </a:lnTo>
                <a:lnTo>
                  <a:pt x="90199" y="193713"/>
                </a:lnTo>
                <a:lnTo>
                  <a:pt x="65167" y="199580"/>
                </a:lnTo>
                <a:lnTo>
                  <a:pt x="58195" y="201028"/>
                </a:lnTo>
                <a:lnTo>
                  <a:pt x="24895" y="208165"/>
                </a:lnTo>
                <a:lnTo>
                  <a:pt x="0" y="213481"/>
                </a:lnTo>
              </a:path>
            </a:pathLst>
          </a:custGeom>
          <a:ln w="3429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08339" y="4370236"/>
            <a:ext cx="267970" cy="205740"/>
          </a:xfrm>
          <a:custGeom>
            <a:avLst/>
            <a:gdLst/>
            <a:ahLst/>
            <a:cxnLst/>
            <a:rect l="l" t="t" r="r" b="b"/>
            <a:pathLst>
              <a:path w="267970" h="205739">
                <a:moveTo>
                  <a:pt x="219125" y="0"/>
                </a:moveTo>
                <a:lnTo>
                  <a:pt x="49187" y="114592"/>
                </a:lnTo>
                <a:lnTo>
                  <a:pt x="0" y="142938"/>
                </a:lnTo>
                <a:lnTo>
                  <a:pt x="4445" y="156159"/>
                </a:lnTo>
                <a:lnTo>
                  <a:pt x="40093" y="205320"/>
                </a:lnTo>
                <a:lnTo>
                  <a:pt x="267906" y="68630"/>
                </a:lnTo>
                <a:lnTo>
                  <a:pt x="219125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39328" y="553142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71920" y="3594"/>
                </a:moveTo>
                <a:lnTo>
                  <a:pt x="52641" y="14008"/>
                </a:lnTo>
                <a:lnTo>
                  <a:pt x="57416" y="22796"/>
                </a:lnTo>
                <a:lnTo>
                  <a:pt x="20027" y="43103"/>
                </a:lnTo>
                <a:lnTo>
                  <a:pt x="42176" y="83997"/>
                </a:lnTo>
                <a:lnTo>
                  <a:pt x="0" y="106870"/>
                </a:lnTo>
                <a:lnTo>
                  <a:pt x="33820" y="177672"/>
                </a:lnTo>
                <a:lnTo>
                  <a:pt x="200037" y="90804"/>
                </a:lnTo>
                <a:lnTo>
                  <a:pt x="160790" y="18237"/>
                </a:lnTo>
                <a:lnTo>
                  <a:pt x="117170" y="18237"/>
                </a:lnTo>
                <a:lnTo>
                  <a:pt x="116283" y="16598"/>
                </a:lnTo>
                <a:lnTo>
                  <a:pt x="78981" y="16598"/>
                </a:lnTo>
                <a:lnTo>
                  <a:pt x="71920" y="3594"/>
                </a:lnTo>
                <a:close/>
              </a:path>
              <a:path w="200025" h="177800">
                <a:moveTo>
                  <a:pt x="150926" y="0"/>
                </a:moveTo>
                <a:lnTo>
                  <a:pt x="117170" y="18237"/>
                </a:lnTo>
                <a:lnTo>
                  <a:pt x="160790" y="18237"/>
                </a:lnTo>
                <a:lnTo>
                  <a:pt x="150926" y="0"/>
                </a:lnTo>
                <a:close/>
              </a:path>
              <a:path w="200025" h="177800">
                <a:moveTo>
                  <a:pt x="107835" y="990"/>
                </a:moveTo>
                <a:lnTo>
                  <a:pt x="78981" y="16598"/>
                </a:lnTo>
                <a:lnTo>
                  <a:pt x="116283" y="16598"/>
                </a:lnTo>
                <a:lnTo>
                  <a:pt x="107835" y="990"/>
                </a:lnTo>
                <a:close/>
              </a:path>
            </a:pathLst>
          </a:custGeom>
          <a:solidFill>
            <a:srgbClr val="CDC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39328" y="553142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0" y="106870"/>
                </a:moveTo>
                <a:lnTo>
                  <a:pt x="42176" y="83997"/>
                </a:lnTo>
                <a:lnTo>
                  <a:pt x="20027" y="43103"/>
                </a:lnTo>
                <a:lnTo>
                  <a:pt x="57416" y="22796"/>
                </a:lnTo>
                <a:lnTo>
                  <a:pt x="52641" y="14008"/>
                </a:lnTo>
                <a:lnTo>
                  <a:pt x="71920" y="3594"/>
                </a:lnTo>
                <a:lnTo>
                  <a:pt x="78981" y="16598"/>
                </a:lnTo>
                <a:lnTo>
                  <a:pt x="107835" y="990"/>
                </a:lnTo>
                <a:lnTo>
                  <a:pt x="117170" y="18237"/>
                </a:lnTo>
                <a:lnTo>
                  <a:pt x="150926" y="0"/>
                </a:lnTo>
                <a:lnTo>
                  <a:pt x="200037" y="90804"/>
                </a:lnTo>
                <a:lnTo>
                  <a:pt x="33820" y="177672"/>
                </a:lnTo>
                <a:lnTo>
                  <a:pt x="0" y="106870"/>
                </a:lnTo>
                <a:close/>
              </a:path>
            </a:pathLst>
          </a:custGeom>
          <a:ln w="3175">
            <a:solidFill>
              <a:srgbClr val="11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53853" y="5461856"/>
            <a:ext cx="204470" cy="135890"/>
          </a:xfrm>
          <a:custGeom>
            <a:avLst/>
            <a:gdLst/>
            <a:ahLst/>
            <a:cxnLst/>
            <a:rect l="l" t="t" r="r" b="b"/>
            <a:pathLst>
              <a:path w="204470" h="135889">
                <a:moveTo>
                  <a:pt x="169722" y="0"/>
                </a:moveTo>
                <a:lnTo>
                  <a:pt x="162090" y="1955"/>
                </a:lnTo>
                <a:lnTo>
                  <a:pt x="14935" y="44411"/>
                </a:lnTo>
                <a:lnTo>
                  <a:pt x="0" y="47256"/>
                </a:lnTo>
                <a:lnTo>
                  <a:pt x="28028" y="135597"/>
                </a:lnTo>
                <a:lnTo>
                  <a:pt x="44335" y="130975"/>
                </a:lnTo>
                <a:lnTo>
                  <a:pt x="158572" y="94856"/>
                </a:lnTo>
                <a:lnTo>
                  <a:pt x="204304" y="82575"/>
                </a:lnTo>
                <a:lnTo>
                  <a:pt x="169722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17746" y="5482272"/>
            <a:ext cx="177800" cy="131445"/>
          </a:xfrm>
          <a:custGeom>
            <a:avLst/>
            <a:gdLst/>
            <a:ahLst/>
            <a:cxnLst/>
            <a:rect l="l" t="t" r="r" b="b"/>
            <a:pathLst>
              <a:path w="177800" h="131445">
                <a:moveTo>
                  <a:pt x="149021" y="0"/>
                </a:moveTo>
                <a:lnTo>
                  <a:pt x="5422" y="34074"/>
                </a:lnTo>
                <a:lnTo>
                  <a:pt x="0" y="35496"/>
                </a:lnTo>
                <a:lnTo>
                  <a:pt x="24142" y="131267"/>
                </a:lnTo>
                <a:lnTo>
                  <a:pt x="66344" y="120535"/>
                </a:lnTo>
                <a:lnTo>
                  <a:pt x="71551" y="119849"/>
                </a:lnTo>
                <a:lnTo>
                  <a:pt x="177507" y="91287"/>
                </a:lnTo>
                <a:lnTo>
                  <a:pt x="161632" y="42951"/>
                </a:lnTo>
                <a:lnTo>
                  <a:pt x="158038" y="29946"/>
                </a:lnTo>
                <a:lnTo>
                  <a:pt x="149021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17746" y="5482272"/>
            <a:ext cx="177800" cy="131445"/>
          </a:xfrm>
          <a:custGeom>
            <a:avLst/>
            <a:gdLst/>
            <a:ahLst/>
            <a:cxnLst/>
            <a:rect l="l" t="t" r="r" b="b"/>
            <a:pathLst>
              <a:path w="177800" h="131445">
                <a:moveTo>
                  <a:pt x="0" y="35496"/>
                </a:moveTo>
                <a:lnTo>
                  <a:pt x="5422" y="34074"/>
                </a:lnTo>
                <a:lnTo>
                  <a:pt x="140665" y="1955"/>
                </a:lnTo>
                <a:lnTo>
                  <a:pt x="149021" y="0"/>
                </a:lnTo>
                <a:lnTo>
                  <a:pt x="158038" y="29946"/>
                </a:lnTo>
                <a:lnTo>
                  <a:pt x="161632" y="42951"/>
                </a:lnTo>
                <a:lnTo>
                  <a:pt x="171234" y="72161"/>
                </a:lnTo>
                <a:lnTo>
                  <a:pt x="177507" y="91287"/>
                </a:lnTo>
                <a:lnTo>
                  <a:pt x="168554" y="93751"/>
                </a:lnTo>
                <a:lnTo>
                  <a:pt x="71551" y="119849"/>
                </a:lnTo>
                <a:lnTo>
                  <a:pt x="66344" y="120535"/>
                </a:lnTo>
                <a:lnTo>
                  <a:pt x="24142" y="131267"/>
                </a:lnTo>
                <a:lnTo>
                  <a:pt x="0" y="35496"/>
                </a:lnTo>
              </a:path>
            </a:pathLst>
          </a:custGeom>
          <a:ln w="3428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77689" y="3115673"/>
            <a:ext cx="115570" cy="133985"/>
          </a:xfrm>
          <a:custGeom>
            <a:avLst/>
            <a:gdLst/>
            <a:ahLst/>
            <a:cxnLst/>
            <a:rect l="l" t="t" r="r" b="b"/>
            <a:pathLst>
              <a:path w="115570" h="133985">
                <a:moveTo>
                  <a:pt x="115023" y="0"/>
                </a:moveTo>
                <a:lnTo>
                  <a:pt x="57480" y="11963"/>
                </a:lnTo>
                <a:lnTo>
                  <a:pt x="2743" y="15557"/>
                </a:lnTo>
                <a:lnTo>
                  <a:pt x="0" y="24244"/>
                </a:lnTo>
                <a:lnTo>
                  <a:pt x="49047" y="127253"/>
                </a:lnTo>
                <a:lnTo>
                  <a:pt x="66484" y="133769"/>
                </a:lnTo>
                <a:lnTo>
                  <a:pt x="115023" y="0"/>
                </a:lnTo>
                <a:close/>
              </a:path>
            </a:pathLst>
          </a:custGeom>
          <a:solidFill>
            <a:srgbClr val="F7E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77689" y="3115673"/>
            <a:ext cx="115570" cy="133985"/>
          </a:xfrm>
          <a:custGeom>
            <a:avLst/>
            <a:gdLst/>
            <a:ahLst/>
            <a:cxnLst/>
            <a:rect l="l" t="t" r="r" b="b"/>
            <a:pathLst>
              <a:path w="115570" h="133985">
                <a:moveTo>
                  <a:pt x="0" y="24244"/>
                </a:moveTo>
                <a:lnTo>
                  <a:pt x="2743" y="15557"/>
                </a:lnTo>
                <a:lnTo>
                  <a:pt x="57480" y="11963"/>
                </a:lnTo>
                <a:lnTo>
                  <a:pt x="115023" y="0"/>
                </a:lnTo>
                <a:lnTo>
                  <a:pt x="66484" y="133769"/>
                </a:lnTo>
                <a:lnTo>
                  <a:pt x="49047" y="127253"/>
                </a:lnTo>
                <a:lnTo>
                  <a:pt x="0" y="24244"/>
                </a:lnTo>
              </a:path>
            </a:pathLst>
          </a:custGeom>
          <a:ln w="3175">
            <a:solidFill>
              <a:srgbClr val="E1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76003" y="5789045"/>
            <a:ext cx="31115" cy="27305"/>
          </a:xfrm>
          <a:custGeom>
            <a:avLst/>
            <a:gdLst/>
            <a:ahLst/>
            <a:cxnLst/>
            <a:rect l="l" t="t" r="r" b="b"/>
            <a:pathLst>
              <a:path w="31114" h="27304">
                <a:moveTo>
                  <a:pt x="24889" y="0"/>
                </a:moveTo>
                <a:lnTo>
                  <a:pt x="0" y="5314"/>
                </a:lnTo>
                <a:lnTo>
                  <a:pt x="0" y="26945"/>
                </a:lnTo>
                <a:lnTo>
                  <a:pt x="30654" y="26945"/>
                </a:lnTo>
                <a:lnTo>
                  <a:pt x="24889" y="0"/>
                </a:lnTo>
                <a:close/>
              </a:path>
            </a:pathLst>
          </a:custGeom>
          <a:solidFill>
            <a:srgbClr val="B6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09615" y="2903733"/>
            <a:ext cx="167005" cy="80010"/>
          </a:xfrm>
          <a:custGeom>
            <a:avLst/>
            <a:gdLst/>
            <a:ahLst/>
            <a:cxnLst/>
            <a:rect l="l" t="t" r="r" b="b"/>
            <a:pathLst>
              <a:path w="167004" h="80010">
                <a:moveTo>
                  <a:pt x="163996" y="63233"/>
                </a:moveTo>
                <a:lnTo>
                  <a:pt x="74980" y="63233"/>
                </a:lnTo>
                <a:lnTo>
                  <a:pt x="119392" y="66751"/>
                </a:lnTo>
                <a:lnTo>
                  <a:pt x="165227" y="79616"/>
                </a:lnTo>
                <a:lnTo>
                  <a:pt x="166801" y="67068"/>
                </a:lnTo>
                <a:lnTo>
                  <a:pt x="163996" y="63233"/>
                </a:lnTo>
                <a:close/>
              </a:path>
              <a:path w="167004" h="80010">
                <a:moveTo>
                  <a:pt x="117754" y="0"/>
                </a:moveTo>
                <a:lnTo>
                  <a:pt x="596" y="52324"/>
                </a:lnTo>
                <a:lnTo>
                  <a:pt x="0" y="65112"/>
                </a:lnTo>
                <a:lnTo>
                  <a:pt x="25349" y="64871"/>
                </a:lnTo>
                <a:lnTo>
                  <a:pt x="74980" y="63233"/>
                </a:lnTo>
                <a:lnTo>
                  <a:pt x="163996" y="63233"/>
                </a:lnTo>
                <a:lnTo>
                  <a:pt x="117754" y="0"/>
                </a:lnTo>
                <a:close/>
              </a:path>
            </a:pathLst>
          </a:custGeom>
          <a:solidFill>
            <a:srgbClr val="F7E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09615" y="2903733"/>
            <a:ext cx="167005" cy="80010"/>
          </a:xfrm>
          <a:custGeom>
            <a:avLst/>
            <a:gdLst/>
            <a:ahLst/>
            <a:cxnLst/>
            <a:rect l="l" t="t" r="r" b="b"/>
            <a:pathLst>
              <a:path w="167004" h="80010">
                <a:moveTo>
                  <a:pt x="0" y="65112"/>
                </a:moveTo>
                <a:lnTo>
                  <a:pt x="596" y="52324"/>
                </a:lnTo>
                <a:lnTo>
                  <a:pt x="117754" y="0"/>
                </a:lnTo>
                <a:lnTo>
                  <a:pt x="166801" y="67068"/>
                </a:lnTo>
                <a:lnTo>
                  <a:pt x="165227" y="79616"/>
                </a:lnTo>
                <a:lnTo>
                  <a:pt x="119392" y="66751"/>
                </a:lnTo>
                <a:lnTo>
                  <a:pt x="74980" y="63233"/>
                </a:lnTo>
                <a:lnTo>
                  <a:pt x="25349" y="64871"/>
                </a:lnTo>
                <a:lnTo>
                  <a:pt x="0" y="65112"/>
                </a:lnTo>
              </a:path>
            </a:pathLst>
          </a:custGeom>
          <a:ln w="3175">
            <a:solidFill>
              <a:srgbClr val="E1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10559" y="5441613"/>
            <a:ext cx="156210" cy="76200"/>
          </a:xfrm>
          <a:custGeom>
            <a:avLst/>
            <a:gdLst/>
            <a:ahLst/>
            <a:cxnLst/>
            <a:rect l="l" t="t" r="r" b="b"/>
            <a:pathLst>
              <a:path w="156210" h="76200">
                <a:moveTo>
                  <a:pt x="143103" y="0"/>
                </a:moveTo>
                <a:lnTo>
                  <a:pt x="134543" y="2082"/>
                </a:lnTo>
                <a:lnTo>
                  <a:pt x="29718" y="33832"/>
                </a:lnTo>
                <a:lnTo>
                  <a:pt x="5067" y="42202"/>
                </a:lnTo>
                <a:lnTo>
                  <a:pt x="0" y="43840"/>
                </a:lnTo>
                <a:lnTo>
                  <a:pt x="7188" y="76161"/>
                </a:lnTo>
                <a:lnTo>
                  <a:pt x="12598" y="74739"/>
                </a:lnTo>
                <a:lnTo>
                  <a:pt x="156210" y="40652"/>
                </a:lnTo>
                <a:lnTo>
                  <a:pt x="153136" y="30251"/>
                </a:lnTo>
                <a:lnTo>
                  <a:pt x="150990" y="22009"/>
                </a:lnTo>
                <a:lnTo>
                  <a:pt x="147853" y="13944"/>
                </a:lnTo>
                <a:lnTo>
                  <a:pt x="143103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10559" y="5441613"/>
            <a:ext cx="156210" cy="76200"/>
          </a:xfrm>
          <a:custGeom>
            <a:avLst/>
            <a:gdLst/>
            <a:ahLst/>
            <a:cxnLst/>
            <a:rect l="l" t="t" r="r" b="b"/>
            <a:pathLst>
              <a:path w="156210" h="76200">
                <a:moveTo>
                  <a:pt x="0" y="43840"/>
                </a:moveTo>
                <a:lnTo>
                  <a:pt x="5067" y="42202"/>
                </a:lnTo>
                <a:lnTo>
                  <a:pt x="29718" y="33832"/>
                </a:lnTo>
                <a:lnTo>
                  <a:pt x="134543" y="2082"/>
                </a:lnTo>
                <a:lnTo>
                  <a:pt x="143103" y="0"/>
                </a:lnTo>
                <a:lnTo>
                  <a:pt x="147853" y="13944"/>
                </a:lnTo>
                <a:lnTo>
                  <a:pt x="150990" y="22009"/>
                </a:lnTo>
                <a:lnTo>
                  <a:pt x="153136" y="30251"/>
                </a:lnTo>
                <a:lnTo>
                  <a:pt x="156210" y="40652"/>
                </a:lnTo>
                <a:lnTo>
                  <a:pt x="147853" y="42608"/>
                </a:lnTo>
                <a:lnTo>
                  <a:pt x="12598" y="74739"/>
                </a:lnTo>
                <a:lnTo>
                  <a:pt x="7188" y="76161"/>
                </a:lnTo>
                <a:lnTo>
                  <a:pt x="0" y="43840"/>
                </a:lnTo>
              </a:path>
            </a:pathLst>
          </a:custGeom>
          <a:ln w="3429">
            <a:solidFill>
              <a:srgbClr val="D99C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07534" y="4917425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22580" y="0"/>
                </a:moveTo>
                <a:lnTo>
                  <a:pt x="0" y="14350"/>
                </a:lnTo>
                <a:lnTo>
                  <a:pt x="15544" y="38734"/>
                </a:lnTo>
                <a:lnTo>
                  <a:pt x="37858" y="24091"/>
                </a:lnTo>
                <a:lnTo>
                  <a:pt x="22580" y="0"/>
                </a:lnTo>
                <a:close/>
              </a:path>
            </a:pathLst>
          </a:custGeom>
          <a:solidFill>
            <a:srgbClr val="EBD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07534" y="4917425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0" y="14350"/>
                </a:moveTo>
                <a:lnTo>
                  <a:pt x="22580" y="0"/>
                </a:lnTo>
                <a:lnTo>
                  <a:pt x="37858" y="24091"/>
                </a:lnTo>
                <a:lnTo>
                  <a:pt x="15544" y="38734"/>
                </a:lnTo>
                <a:lnTo>
                  <a:pt x="8089" y="27038"/>
                </a:lnTo>
                <a:lnTo>
                  <a:pt x="0" y="14350"/>
                </a:lnTo>
              </a:path>
            </a:pathLst>
          </a:custGeom>
          <a:ln w="4800">
            <a:solidFill>
              <a:srgbClr val="C5B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19205" y="2052002"/>
            <a:ext cx="365125" cy="1991995"/>
          </a:xfrm>
          <a:custGeom>
            <a:avLst/>
            <a:gdLst/>
            <a:ahLst/>
            <a:cxnLst/>
            <a:rect l="l" t="t" r="r" b="b"/>
            <a:pathLst>
              <a:path w="365125" h="1991995">
                <a:moveTo>
                  <a:pt x="0" y="0"/>
                </a:moveTo>
                <a:lnTo>
                  <a:pt x="145992" y="115762"/>
                </a:lnTo>
                <a:lnTo>
                  <a:pt x="351516" y="424575"/>
                </a:lnTo>
                <a:lnTo>
                  <a:pt x="364927" y="795300"/>
                </a:lnTo>
                <a:lnTo>
                  <a:pt x="313416" y="1592251"/>
                </a:lnTo>
                <a:lnTo>
                  <a:pt x="254488" y="1838898"/>
                </a:lnTo>
                <a:lnTo>
                  <a:pt x="245318" y="1929029"/>
                </a:lnTo>
                <a:lnTo>
                  <a:pt x="265562" y="1991653"/>
                </a:lnTo>
              </a:path>
            </a:pathLst>
          </a:custGeom>
          <a:ln w="30899">
            <a:solidFill>
              <a:srgbClr val="B5D0D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19196" y="2052002"/>
            <a:ext cx="365125" cy="1991995"/>
          </a:xfrm>
          <a:custGeom>
            <a:avLst/>
            <a:gdLst/>
            <a:ahLst/>
            <a:cxnLst/>
            <a:rect l="l" t="t" r="r" b="b"/>
            <a:pathLst>
              <a:path w="365125" h="1991995">
                <a:moveTo>
                  <a:pt x="0" y="0"/>
                </a:moveTo>
                <a:lnTo>
                  <a:pt x="145994" y="115770"/>
                </a:lnTo>
                <a:lnTo>
                  <a:pt x="351531" y="424570"/>
                </a:lnTo>
                <a:lnTo>
                  <a:pt x="364942" y="795309"/>
                </a:lnTo>
                <a:lnTo>
                  <a:pt x="313419" y="1592247"/>
                </a:lnTo>
                <a:lnTo>
                  <a:pt x="254503" y="1838893"/>
                </a:lnTo>
                <a:lnTo>
                  <a:pt x="245334" y="1929025"/>
                </a:lnTo>
                <a:lnTo>
                  <a:pt x="265578" y="1991649"/>
                </a:lnTo>
              </a:path>
            </a:pathLst>
          </a:custGeom>
          <a:ln w="13728">
            <a:solidFill>
              <a:srgbClr val="F3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72847" y="2049430"/>
            <a:ext cx="5479758" cy="3769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20972" y="2052002"/>
            <a:ext cx="518159" cy="2857500"/>
          </a:xfrm>
          <a:custGeom>
            <a:avLst/>
            <a:gdLst/>
            <a:ahLst/>
            <a:cxnLst/>
            <a:rect l="l" t="t" r="r" b="b"/>
            <a:pathLst>
              <a:path w="518160" h="2857500">
                <a:moveTo>
                  <a:pt x="30683" y="2857139"/>
                </a:moveTo>
                <a:lnTo>
                  <a:pt x="0" y="2203724"/>
                </a:lnTo>
                <a:lnTo>
                  <a:pt x="46189" y="1758919"/>
                </a:lnTo>
                <a:lnTo>
                  <a:pt x="155117" y="1252633"/>
                </a:lnTo>
                <a:lnTo>
                  <a:pt x="269417" y="740760"/>
                </a:lnTo>
                <a:lnTo>
                  <a:pt x="517631" y="0"/>
                </a:lnTo>
              </a:path>
            </a:pathLst>
          </a:custGeom>
          <a:ln w="1372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51656" y="4909137"/>
            <a:ext cx="283845" cy="907415"/>
          </a:xfrm>
          <a:custGeom>
            <a:avLst/>
            <a:gdLst/>
            <a:ahLst/>
            <a:cxnLst/>
            <a:rect l="l" t="t" r="r" b="b"/>
            <a:pathLst>
              <a:path w="283845" h="907414">
                <a:moveTo>
                  <a:pt x="283259" y="906852"/>
                </a:moveTo>
                <a:lnTo>
                  <a:pt x="148005" y="607479"/>
                </a:lnTo>
                <a:lnTo>
                  <a:pt x="0" y="0"/>
                </a:lnTo>
              </a:path>
            </a:pathLst>
          </a:custGeom>
          <a:ln w="1372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12211" y="2052002"/>
            <a:ext cx="481965" cy="3764279"/>
          </a:xfrm>
          <a:custGeom>
            <a:avLst/>
            <a:gdLst/>
            <a:ahLst/>
            <a:cxnLst/>
            <a:rect l="l" t="t" r="r" b="b"/>
            <a:pathLst>
              <a:path w="481964" h="3764279">
                <a:moveTo>
                  <a:pt x="481616" y="0"/>
                </a:moveTo>
                <a:lnTo>
                  <a:pt x="227279" y="790284"/>
                </a:lnTo>
                <a:lnTo>
                  <a:pt x="105029" y="1282472"/>
                </a:lnTo>
                <a:lnTo>
                  <a:pt x="28536" y="1768095"/>
                </a:lnTo>
                <a:lnTo>
                  <a:pt x="0" y="2170037"/>
                </a:lnTo>
                <a:lnTo>
                  <a:pt x="49326" y="2774519"/>
                </a:lnTo>
                <a:lnTo>
                  <a:pt x="211086" y="3402051"/>
                </a:lnTo>
                <a:lnTo>
                  <a:pt x="239115" y="3458452"/>
                </a:lnTo>
                <a:lnTo>
                  <a:pt x="373139" y="3763987"/>
                </a:lnTo>
              </a:path>
            </a:pathLst>
          </a:custGeom>
          <a:ln w="1372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76003" y="4690783"/>
            <a:ext cx="729615" cy="1125220"/>
          </a:xfrm>
          <a:custGeom>
            <a:avLst/>
            <a:gdLst/>
            <a:ahLst/>
            <a:cxnLst/>
            <a:rect l="l" t="t" r="r" b="b"/>
            <a:pathLst>
              <a:path w="729614" h="1125220">
                <a:moveTo>
                  <a:pt x="0" y="0"/>
                </a:moveTo>
                <a:lnTo>
                  <a:pt x="105662" y="287226"/>
                </a:lnTo>
                <a:lnTo>
                  <a:pt x="219988" y="523446"/>
                </a:lnTo>
                <a:lnTo>
                  <a:pt x="397102" y="772924"/>
                </a:lnTo>
                <a:lnTo>
                  <a:pt x="682458" y="1091123"/>
                </a:lnTo>
                <a:lnTo>
                  <a:pt x="729364" y="1125206"/>
                </a:lnTo>
              </a:path>
            </a:pathLst>
          </a:custGeom>
          <a:ln w="1372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55489" y="4253714"/>
            <a:ext cx="1195070" cy="598170"/>
          </a:xfrm>
          <a:custGeom>
            <a:avLst/>
            <a:gdLst/>
            <a:ahLst/>
            <a:cxnLst/>
            <a:rect l="l" t="t" r="r" b="b"/>
            <a:pathLst>
              <a:path w="1195070" h="598170">
                <a:moveTo>
                  <a:pt x="1194542" y="0"/>
                </a:moveTo>
                <a:lnTo>
                  <a:pt x="900264" y="156301"/>
                </a:lnTo>
                <a:lnTo>
                  <a:pt x="251117" y="463793"/>
                </a:lnTo>
                <a:lnTo>
                  <a:pt x="0" y="597880"/>
                </a:lnTo>
              </a:path>
            </a:pathLst>
          </a:custGeom>
          <a:ln w="1372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56710" y="4199931"/>
            <a:ext cx="2193925" cy="1221105"/>
          </a:xfrm>
          <a:custGeom>
            <a:avLst/>
            <a:gdLst/>
            <a:ahLst/>
            <a:cxnLst/>
            <a:rect l="l" t="t" r="r" b="b"/>
            <a:pathLst>
              <a:path w="2193925" h="1221104">
                <a:moveTo>
                  <a:pt x="0" y="1220521"/>
                </a:moveTo>
                <a:lnTo>
                  <a:pt x="221996" y="1062000"/>
                </a:lnTo>
                <a:lnTo>
                  <a:pt x="364782" y="968566"/>
                </a:lnTo>
                <a:lnTo>
                  <a:pt x="969784" y="605930"/>
                </a:lnTo>
                <a:lnTo>
                  <a:pt x="1227455" y="475628"/>
                </a:lnTo>
                <a:lnTo>
                  <a:pt x="1877250" y="167869"/>
                </a:lnTo>
                <a:lnTo>
                  <a:pt x="2193322" y="0"/>
                </a:lnTo>
              </a:path>
            </a:pathLst>
          </a:custGeom>
          <a:ln w="1372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1675" y="2017674"/>
            <a:ext cx="5542686" cy="3832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82010" y="2051785"/>
            <a:ext cx="67945" cy="32384"/>
          </a:xfrm>
          <a:custGeom>
            <a:avLst/>
            <a:gdLst/>
            <a:ahLst/>
            <a:cxnLst/>
            <a:rect l="l" t="t" r="r" b="b"/>
            <a:pathLst>
              <a:path w="67945" h="32385">
                <a:moveTo>
                  <a:pt x="67856" y="12687"/>
                </a:moveTo>
                <a:lnTo>
                  <a:pt x="64071" y="0"/>
                </a:lnTo>
                <a:lnTo>
                  <a:pt x="0" y="19202"/>
                </a:lnTo>
                <a:lnTo>
                  <a:pt x="3784" y="31991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76002" y="2070987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013" y="0"/>
                </a:moveTo>
                <a:lnTo>
                  <a:pt x="0" y="1809"/>
                </a:lnTo>
              </a:path>
            </a:pathLst>
          </a:custGeom>
          <a:ln w="31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677705" y="4628887"/>
            <a:ext cx="90805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0" dirty="0">
                <a:solidFill>
                  <a:srgbClr val="777777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295588" y="4654033"/>
            <a:ext cx="109845" cy="109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90198" y="2868014"/>
            <a:ext cx="62230" cy="82550"/>
          </a:xfrm>
          <a:custGeom>
            <a:avLst/>
            <a:gdLst/>
            <a:ahLst/>
            <a:cxnLst/>
            <a:rect l="l" t="t" r="r" b="b"/>
            <a:pathLst>
              <a:path w="62229" h="82550">
                <a:moveTo>
                  <a:pt x="41186" y="0"/>
                </a:moveTo>
                <a:lnTo>
                  <a:pt x="0" y="0"/>
                </a:lnTo>
                <a:lnTo>
                  <a:pt x="0" y="82384"/>
                </a:lnTo>
                <a:lnTo>
                  <a:pt x="12014" y="82384"/>
                </a:lnTo>
                <a:lnTo>
                  <a:pt x="12014" y="48056"/>
                </a:lnTo>
                <a:lnTo>
                  <a:pt x="41186" y="48056"/>
                </a:lnTo>
                <a:lnTo>
                  <a:pt x="49205" y="46168"/>
                </a:lnTo>
                <a:lnTo>
                  <a:pt x="55753" y="41019"/>
                </a:lnTo>
                <a:lnTo>
                  <a:pt x="58629" y="36042"/>
                </a:lnTo>
                <a:lnTo>
                  <a:pt x="12014" y="36042"/>
                </a:lnTo>
                <a:lnTo>
                  <a:pt x="12014" y="12014"/>
                </a:lnTo>
                <a:lnTo>
                  <a:pt x="58629" y="12014"/>
                </a:lnTo>
                <a:lnTo>
                  <a:pt x="55753" y="7037"/>
                </a:lnTo>
                <a:lnTo>
                  <a:pt x="49205" y="1888"/>
                </a:lnTo>
                <a:lnTo>
                  <a:pt x="41186" y="0"/>
                </a:lnTo>
                <a:close/>
              </a:path>
              <a:path w="62229" h="82550">
                <a:moveTo>
                  <a:pt x="58629" y="12014"/>
                </a:moveTo>
                <a:lnTo>
                  <a:pt x="43764" y="12014"/>
                </a:lnTo>
                <a:lnTo>
                  <a:pt x="48615" y="17373"/>
                </a:lnTo>
                <a:lnTo>
                  <a:pt x="48615" y="30645"/>
                </a:lnTo>
                <a:lnTo>
                  <a:pt x="43764" y="36042"/>
                </a:lnTo>
                <a:lnTo>
                  <a:pt x="58629" y="36042"/>
                </a:lnTo>
                <a:lnTo>
                  <a:pt x="60167" y="33381"/>
                </a:lnTo>
                <a:lnTo>
                  <a:pt x="61785" y="24028"/>
                </a:lnTo>
                <a:lnTo>
                  <a:pt x="60167" y="14675"/>
                </a:lnTo>
                <a:lnTo>
                  <a:pt x="58629" y="12014"/>
                </a:lnTo>
                <a:close/>
              </a:path>
            </a:pathLst>
          </a:custGeom>
          <a:solidFill>
            <a:srgbClr val="009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75306" y="3386775"/>
            <a:ext cx="96520" cy="82550"/>
          </a:xfrm>
          <a:custGeom>
            <a:avLst/>
            <a:gdLst/>
            <a:ahLst/>
            <a:cxnLst/>
            <a:rect l="l" t="t" r="r" b="b"/>
            <a:pathLst>
              <a:path w="96520" h="82550">
                <a:moveTo>
                  <a:pt x="48056" y="0"/>
                </a:moveTo>
                <a:lnTo>
                  <a:pt x="6870" y="13728"/>
                </a:lnTo>
                <a:lnTo>
                  <a:pt x="6870" y="20599"/>
                </a:lnTo>
                <a:lnTo>
                  <a:pt x="89242" y="20599"/>
                </a:lnTo>
                <a:lnTo>
                  <a:pt x="89242" y="13728"/>
                </a:lnTo>
                <a:lnTo>
                  <a:pt x="48056" y="0"/>
                </a:lnTo>
                <a:close/>
              </a:path>
              <a:path w="96520" h="82550">
                <a:moveTo>
                  <a:pt x="89242" y="68656"/>
                </a:moveTo>
                <a:lnTo>
                  <a:pt x="6870" y="68656"/>
                </a:lnTo>
                <a:lnTo>
                  <a:pt x="0" y="82384"/>
                </a:lnTo>
                <a:lnTo>
                  <a:pt x="96113" y="82384"/>
                </a:lnTo>
                <a:lnTo>
                  <a:pt x="89242" y="68656"/>
                </a:lnTo>
                <a:close/>
              </a:path>
              <a:path w="96520" h="82550">
                <a:moveTo>
                  <a:pt x="30899" y="34328"/>
                </a:moveTo>
                <a:lnTo>
                  <a:pt x="13728" y="34328"/>
                </a:lnTo>
                <a:lnTo>
                  <a:pt x="13728" y="68656"/>
                </a:lnTo>
                <a:lnTo>
                  <a:pt x="27457" y="68656"/>
                </a:lnTo>
                <a:lnTo>
                  <a:pt x="27457" y="37579"/>
                </a:lnTo>
                <a:lnTo>
                  <a:pt x="30899" y="34328"/>
                </a:lnTo>
                <a:close/>
              </a:path>
              <a:path w="96520" h="82550">
                <a:moveTo>
                  <a:pt x="58331" y="34328"/>
                </a:moveTo>
                <a:lnTo>
                  <a:pt x="37744" y="34328"/>
                </a:lnTo>
                <a:lnTo>
                  <a:pt x="41186" y="37973"/>
                </a:lnTo>
                <a:lnTo>
                  <a:pt x="41186" y="68656"/>
                </a:lnTo>
                <a:lnTo>
                  <a:pt x="54927" y="68656"/>
                </a:lnTo>
                <a:lnTo>
                  <a:pt x="54927" y="37579"/>
                </a:lnTo>
                <a:lnTo>
                  <a:pt x="58331" y="34328"/>
                </a:lnTo>
                <a:close/>
              </a:path>
              <a:path w="96520" h="82550">
                <a:moveTo>
                  <a:pt x="82384" y="34328"/>
                </a:moveTo>
                <a:lnTo>
                  <a:pt x="65252" y="34328"/>
                </a:lnTo>
                <a:lnTo>
                  <a:pt x="68656" y="37579"/>
                </a:lnTo>
                <a:lnTo>
                  <a:pt x="68656" y="68656"/>
                </a:lnTo>
                <a:lnTo>
                  <a:pt x="82384" y="68656"/>
                </a:lnTo>
                <a:lnTo>
                  <a:pt x="82384" y="34328"/>
                </a:lnTo>
                <a:close/>
              </a:path>
              <a:path w="96520" h="82550">
                <a:moveTo>
                  <a:pt x="89242" y="27457"/>
                </a:moveTo>
                <a:lnTo>
                  <a:pt x="6870" y="27457"/>
                </a:lnTo>
                <a:lnTo>
                  <a:pt x="6870" y="34328"/>
                </a:lnTo>
                <a:lnTo>
                  <a:pt x="89242" y="34328"/>
                </a:lnTo>
                <a:lnTo>
                  <a:pt x="89242" y="27457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29521" y="2052002"/>
            <a:ext cx="69215" cy="62865"/>
          </a:xfrm>
          <a:custGeom>
            <a:avLst/>
            <a:gdLst/>
            <a:ahLst/>
            <a:cxnLst/>
            <a:rect l="l" t="t" r="r" b="b"/>
            <a:pathLst>
              <a:path w="69215" h="62864">
                <a:moveTo>
                  <a:pt x="50990" y="0"/>
                </a:moveTo>
                <a:lnTo>
                  <a:pt x="17675" y="0"/>
                </a:lnTo>
                <a:lnTo>
                  <a:pt x="20480" y="3108"/>
                </a:lnTo>
                <a:lnTo>
                  <a:pt x="27117" y="6651"/>
                </a:lnTo>
                <a:lnTo>
                  <a:pt x="34328" y="7926"/>
                </a:lnTo>
                <a:lnTo>
                  <a:pt x="41554" y="6651"/>
                </a:lnTo>
                <a:lnTo>
                  <a:pt x="48190" y="3108"/>
                </a:lnTo>
                <a:lnTo>
                  <a:pt x="50990" y="0"/>
                </a:lnTo>
                <a:close/>
              </a:path>
              <a:path w="69215" h="62864">
                <a:moveTo>
                  <a:pt x="48056" y="14796"/>
                </a:moveTo>
                <a:lnTo>
                  <a:pt x="4000" y="14796"/>
                </a:lnTo>
                <a:lnTo>
                  <a:pt x="114" y="27700"/>
                </a:lnTo>
                <a:lnTo>
                  <a:pt x="0" y="62853"/>
                </a:lnTo>
                <a:lnTo>
                  <a:pt x="10515" y="62853"/>
                </a:lnTo>
                <a:lnTo>
                  <a:pt x="48056" y="14796"/>
                </a:lnTo>
                <a:close/>
              </a:path>
              <a:path w="69215" h="62864">
                <a:moveTo>
                  <a:pt x="66789" y="14796"/>
                </a:moveTo>
                <a:lnTo>
                  <a:pt x="58356" y="14796"/>
                </a:lnTo>
                <a:lnTo>
                  <a:pt x="20815" y="62853"/>
                </a:lnTo>
                <a:lnTo>
                  <a:pt x="68656" y="62853"/>
                </a:lnTo>
                <a:lnTo>
                  <a:pt x="68656" y="27700"/>
                </a:lnTo>
                <a:lnTo>
                  <a:pt x="66789" y="14796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34317" y="5606559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927"/>
                </a:lnTo>
              </a:path>
            </a:pathLst>
          </a:custGeom>
          <a:ln w="137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99988" y="5599695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656" y="0"/>
                </a:lnTo>
              </a:path>
            </a:pathLst>
          </a:custGeom>
          <a:ln w="13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27446" y="5579102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41" y="0"/>
                </a:lnTo>
              </a:path>
            </a:pathLst>
          </a:custGeom>
          <a:ln w="274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20971" y="3517222"/>
            <a:ext cx="109845" cy="109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54975" y="2055133"/>
            <a:ext cx="1966481" cy="1334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12125" y="220308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98" y="0"/>
                </a:lnTo>
              </a:path>
            </a:pathLst>
          </a:custGeom>
          <a:ln w="41186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76048" y="573062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428" y="0"/>
                </a:lnTo>
              </a:path>
            </a:pathLst>
          </a:custGeom>
          <a:ln w="34328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89777" y="573234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428" y="0"/>
                </a:lnTo>
              </a:path>
            </a:pathLst>
          </a:custGeom>
          <a:ln w="37757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03518" y="573405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428" y="0"/>
                </a:lnTo>
              </a:path>
            </a:pathLst>
          </a:custGeom>
          <a:ln w="41186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17247" y="573405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428" y="0"/>
                </a:lnTo>
              </a:path>
            </a:pathLst>
          </a:custGeom>
          <a:ln w="41186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58890" y="5725477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085" y="0"/>
                </a:lnTo>
              </a:path>
            </a:pathLst>
          </a:custGeom>
          <a:ln w="3428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58890" y="5739206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085" y="0"/>
                </a:lnTo>
              </a:path>
            </a:pathLst>
          </a:custGeom>
          <a:ln w="3428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11054" y="5766482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5" h="13970">
                <a:moveTo>
                  <a:pt x="4660" y="0"/>
                </a:moveTo>
                <a:lnTo>
                  <a:pt x="0" y="3721"/>
                </a:lnTo>
                <a:lnTo>
                  <a:pt x="0" y="9677"/>
                </a:lnTo>
                <a:lnTo>
                  <a:pt x="4660" y="13373"/>
                </a:lnTo>
                <a:lnTo>
                  <a:pt x="10452" y="12065"/>
                </a:lnTo>
                <a:lnTo>
                  <a:pt x="13055" y="6705"/>
                </a:lnTo>
                <a:lnTo>
                  <a:pt x="10452" y="1333"/>
                </a:lnTo>
                <a:lnTo>
                  <a:pt x="4660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69862" y="5766482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5" h="13970">
                <a:moveTo>
                  <a:pt x="4660" y="0"/>
                </a:moveTo>
                <a:lnTo>
                  <a:pt x="0" y="3721"/>
                </a:lnTo>
                <a:lnTo>
                  <a:pt x="0" y="9677"/>
                </a:lnTo>
                <a:lnTo>
                  <a:pt x="4660" y="13373"/>
                </a:lnTo>
                <a:lnTo>
                  <a:pt x="10452" y="12065"/>
                </a:lnTo>
                <a:lnTo>
                  <a:pt x="13055" y="6705"/>
                </a:lnTo>
                <a:lnTo>
                  <a:pt x="10452" y="1333"/>
                </a:lnTo>
                <a:lnTo>
                  <a:pt x="4660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58885" y="5754655"/>
            <a:ext cx="69215" cy="17145"/>
          </a:xfrm>
          <a:custGeom>
            <a:avLst/>
            <a:gdLst/>
            <a:ahLst/>
            <a:cxnLst/>
            <a:rect l="l" t="t" r="r" b="b"/>
            <a:pathLst>
              <a:path w="69214" h="17145">
                <a:moveTo>
                  <a:pt x="61785" y="0"/>
                </a:moveTo>
                <a:lnTo>
                  <a:pt x="61785" y="10299"/>
                </a:lnTo>
                <a:lnTo>
                  <a:pt x="1536" y="10299"/>
                </a:lnTo>
                <a:lnTo>
                  <a:pt x="0" y="11823"/>
                </a:lnTo>
                <a:lnTo>
                  <a:pt x="0" y="15608"/>
                </a:lnTo>
                <a:lnTo>
                  <a:pt x="1536" y="17157"/>
                </a:lnTo>
                <a:lnTo>
                  <a:pt x="68656" y="17157"/>
                </a:lnTo>
                <a:lnTo>
                  <a:pt x="68656" y="3429"/>
                </a:lnTo>
                <a:lnTo>
                  <a:pt x="61785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30974" y="5696996"/>
            <a:ext cx="17780" cy="13335"/>
          </a:xfrm>
          <a:custGeom>
            <a:avLst/>
            <a:gdLst/>
            <a:ahLst/>
            <a:cxnLst/>
            <a:rect l="l" t="t" r="r" b="b"/>
            <a:pathLst>
              <a:path w="17779" h="13335">
                <a:moveTo>
                  <a:pt x="13995" y="0"/>
                </a:moveTo>
                <a:lnTo>
                  <a:pt x="12014" y="673"/>
                </a:lnTo>
                <a:lnTo>
                  <a:pt x="1828" y="4444"/>
                </a:lnTo>
                <a:lnTo>
                  <a:pt x="0" y="13030"/>
                </a:lnTo>
                <a:lnTo>
                  <a:pt x="6870" y="13030"/>
                </a:lnTo>
                <a:lnTo>
                  <a:pt x="7543" y="10274"/>
                </a:lnTo>
                <a:lnTo>
                  <a:pt x="16383" y="7213"/>
                </a:lnTo>
                <a:lnTo>
                  <a:pt x="17462" y="5067"/>
                </a:lnTo>
                <a:lnTo>
                  <a:pt x="16814" y="3060"/>
                </a:lnTo>
                <a:lnTo>
                  <a:pt x="16141" y="1066"/>
                </a:lnTo>
                <a:lnTo>
                  <a:pt x="13995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52023" y="5710026"/>
            <a:ext cx="86360" cy="48260"/>
          </a:xfrm>
          <a:custGeom>
            <a:avLst/>
            <a:gdLst/>
            <a:ahLst/>
            <a:cxnLst/>
            <a:rect l="l" t="t" r="r" b="b"/>
            <a:pathLst>
              <a:path w="86360" h="48260">
                <a:moveTo>
                  <a:pt x="85813" y="0"/>
                </a:moveTo>
                <a:lnTo>
                  <a:pt x="0" y="0"/>
                </a:lnTo>
                <a:lnTo>
                  <a:pt x="6870" y="41186"/>
                </a:lnTo>
                <a:lnTo>
                  <a:pt x="75514" y="48056"/>
                </a:lnTo>
                <a:lnTo>
                  <a:pt x="77133" y="40500"/>
                </a:lnTo>
                <a:lnTo>
                  <a:pt x="70370" y="40500"/>
                </a:lnTo>
                <a:lnTo>
                  <a:pt x="13030" y="35001"/>
                </a:lnTo>
                <a:lnTo>
                  <a:pt x="7988" y="6870"/>
                </a:lnTo>
                <a:lnTo>
                  <a:pt x="84341" y="6870"/>
                </a:lnTo>
                <a:lnTo>
                  <a:pt x="85813" y="0"/>
                </a:lnTo>
                <a:close/>
              </a:path>
              <a:path w="86360" h="48260">
                <a:moveTo>
                  <a:pt x="84341" y="6870"/>
                </a:moveTo>
                <a:lnTo>
                  <a:pt x="77470" y="6870"/>
                </a:lnTo>
                <a:lnTo>
                  <a:pt x="70370" y="40500"/>
                </a:lnTo>
                <a:lnTo>
                  <a:pt x="77133" y="40500"/>
                </a:lnTo>
                <a:lnTo>
                  <a:pt x="84341" y="687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36818" y="5554487"/>
            <a:ext cx="419643" cy="2708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23534" y="570850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41186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18633" y="2231819"/>
            <a:ext cx="655097" cy="779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21942" y="225031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41" y="0"/>
                </a:lnTo>
              </a:path>
            </a:pathLst>
          </a:custGeom>
          <a:ln w="274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06428" y="292521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41186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80111" y="568474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41186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72780" y="4813968"/>
            <a:ext cx="880197" cy="6972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866760" y="459475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41186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56900" y="386165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41186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40806" y="555223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41186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52350" y="48341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41186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86031" y="476864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41186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95234" y="485450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41186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993100" y="220128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41186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 rot="19320000">
            <a:off x="5243236" y="4926092"/>
            <a:ext cx="407371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30" dirty="0">
                <a:latin typeface="Arial"/>
                <a:cs typeface="Arial"/>
              </a:rPr>
              <a:t>tt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213850" y="4903485"/>
            <a:ext cx="328461" cy="5942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 rot="2820000">
            <a:off x="4179870" y="5305994"/>
            <a:ext cx="39357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0" dirty="0">
                <a:latin typeface="Arial"/>
                <a:cs typeface="Arial"/>
              </a:rPr>
              <a:t>C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ge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448150" y="5204542"/>
            <a:ext cx="978477" cy="5738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 rot="19800000">
            <a:off x="7053871" y="5631682"/>
            <a:ext cx="387302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B</a:t>
            </a:r>
            <a:r>
              <a:rPr sz="450" spc="10" dirty="0">
                <a:latin typeface="Arial"/>
                <a:cs typeface="Arial"/>
              </a:rPr>
              <a:t>enne</a:t>
            </a:r>
            <a:r>
              <a:rPr sz="450" spc="65" dirty="0">
                <a:latin typeface="Arial"/>
                <a:cs typeface="Arial"/>
              </a:rPr>
              <a:t>t</a:t>
            </a:r>
            <a:r>
              <a:rPr sz="450" spc="-5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8087817" y="5634972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36372" y="4711"/>
                </a:moveTo>
                <a:lnTo>
                  <a:pt x="28435" y="9969"/>
                </a:lnTo>
                <a:lnTo>
                  <a:pt x="34759" y="19519"/>
                </a:lnTo>
                <a:lnTo>
                  <a:pt x="31216" y="21869"/>
                </a:lnTo>
                <a:lnTo>
                  <a:pt x="24892" y="12331"/>
                </a:lnTo>
                <a:lnTo>
                  <a:pt x="9550" y="22415"/>
                </a:lnTo>
                <a:lnTo>
                  <a:pt x="7200" y="23914"/>
                </a:lnTo>
                <a:lnTo>
                  <a:pt x="5905" y="25209"/>
                </a:lnTo>
                <a:lnTo>
                  <a:pt x="5689" y="26276"/>
                </a:lnTo>
                <a:lnTo>
                  <a:pt x="5473" y="27343"/>
                </a:lnTo>
                <a:lnTo>
                  <a:pt x="5956" y="28854"/>
                </a:lnTo>
                <a:lnTo>
                  <a:pt x="7200" y="30784"/>
                </a:lnTo>
                <a:lnTo>
                  <a:pt x="10414" y="35496"/>
                </a:lnTo>
                <a:lnTo>
                  <a:pt x="6553" y="38074"/>
                </a:lnTo>
                <a:lnTo>
                  <a:pt x="3327" y="33350"/>
                </a:lnTo>
                <a:lnTo>
                  <a:pt x="965" y="29768"/>
                </a:lnTo>
                <a:lnTo>
                  <a:pt x="0" y="26835"/>
                </a:lnTo>
                <a:lnTo>
                  <a:pt x="431" y="24561"/>
                </a:lnTo>
                <a:lnTo>
                  <a:pt x="914" y="22250"/>
                </a:lnTo>
                <a:lnTo>
                  <a:pt x="2921" y="19977"/>
                </a:lnTo>
                <a:lnTo>
                  <a:pt x="6438" y="17691"/>
                </a:lnTo>
                <a:lnTo>
                  <a:pt x="21780" y="7607"/>
                </a:lnTo>
                <a:lnTo>
                  <a:pt x="19519" y="4279"/>
                </a:lnTo>
                <a:lnTo>
                  <a:pt x="23063" y="1930"/>
                </a:lnTo>
                <a:lnTo>
                  <a:pt x="25323" y="5245"/>
                </a:lnTo>
                <a:lnTo>
                  <a:pt x="33261" y="0"/>
                </a:lnTo>
                <a:lnTo>
                  <a:pt x="36372" y="4711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69717" y="5614936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27546" y="29552"/>
                </a:moveTo>
                <a:lnTo>
                  <a:pt x="25298" y="30949"/>
                </a:lnTo>
                <a:lnTo>
                  <a:pt x="11239" y="9601"/>
                </a:lnTo>
                <a:lnTo>
                  <a:pt x="8229" y="11798"/>
                </a:lnTo>
                <a:lnTo>
                  <a:pt x="6438" y="14350"/>
                </a:lnTo>
                <a:lnTo>
                  <a:pt x="5867" y="17221"/>
                </a:lnTo>
                <a:lnTo>
                  <a:pt x="5359" y="20053"/>
                </a:lnTo>
                <a:lnTo>
                  <a:pt x="6121" y="22999"/>
                </a:lnTo>
                <a:lnTo>
                  <a:pt x="8127" y="26009"/>
                </a:lnTo>
                <a:lnTo>
                  <a:pt x="9258" y="27787"/>
                </a:lnTo>
                <a:lnTo>
                  <a:pt x="17462" y="34594"/>
                </a:lnTo>
                <a:lnTo>
                  <a:pt x="13055" y="37490"/>
                </a:lnTo>
                <a:lnTo>
                  <a:pt x="11188" y="36258"/>
                </a:lnTo>
                <a:lnTo>
                  <a:pt x="9524" y="34861"/>
                </a:lnTo>
                <a:lnTo>
                  <a:pt x="8026" y="33299"/>
                </a:lnTo>
                <a:lnTo>
                  <a:pt x="6515" y="31800"/>
                </a:lnTo>
                <a:lnTo>
                  <a:pt x="5156" y="30137"/>
                </a:lnTo>
                <a:lnTo>
                  <a:pt x="3936" y="28371"/>
                </a:lnTo>
                <a:lnTo>
                  <a:pt x="990" y="23863"/>
                </a:lnTo>
                <a:lnTo>
                  <a:pt x="0" y="19418"/>
                </a:lnTo>
                <a:lnTo>
                  <a:pt x="939" y="15062"/>
                </a:lnTo>
                <a:lnTo>
                  <a:pt x="1854" y="10782"/>
                </a:lnTo>
                <a:lnTo>
                  <a:pt x="4533" y="7188"/>
                </a:lnTo>
                <a:lnTo>
                  <a:pt x="8991" y="4229"/>
                </a:lnTo>
                <a:lnTo>
                  <a:pt x="13627" y="1181"/>
                </a:lnTo>
                <a:lnTo>
                  <a:pt x="18110" y="0"/>
                </a:lnTo>
                <a:lnTo>
                  <a:pt x="22390" y="685"/>
                </a:lnTo>
                <a:lnTo>
                  <a:pt x="26733" y="1333"/>
                </a:lnTo>
                <a:lnTo>
                  <a:pt x="30327" y="3784"/>
                </a:lnTo>
                <a:lnTo>
                  <a:pt x="33121" y="7988"/>
                </a:lnTo>
                <a:lnTo>
                  <a:pt x="35610" y="11849"/>
                </a:lnTo>
                <a:lnTo>
                  <a:pt x="36372" y="15659"/>
                </a:lnTo>
                <a:lnTo>
                  <a:pt x="35369" y="19469"/>
                </a:lnTo>
                <a:lnTo>
                  <a:pt x="34353" y="23329"/>
                </a:lnTo>
                <a:lnTo>
                  <a:pt x="31749" y="26682"/>
                </a:lnTo>
                <a:lnTo>
                  <a:pt x="27546" y="2955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84715" y="5620321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0934" y="18478"/>
                </a:moveTo>
                <a:lnTo>
                  <a:pt x="13347" y="16764"/>
                </a:lnTo>
                <a:lnTo>
                  <a:pt x="14897" y="14732"/>
                </a:lnTo>
                <a:lnTo>
                  <a:pt x="15544" y="12369"/>
                </a:lnTo>
                <a:lnTo>
                  <a:pt x="16192" y="10007"/>
                </a:lnTo>
                <a:lnTo>
                  <a:pt x="15760" y="7670"/>
                </a:lnTo>
                <a:lnTo>
                  <a:pt x="14262" y="5397"/>
                </a:lnTo>
                <a:lnTo>
                  <a:pt x="12547" y="2755"/>
                </a:lnTo>
                <a:lnTo>
                  <a:pt x="10426" y="1155"/>
                </a:lnTo>
                <a:lnTo>
                  <a:pt x="7937" y="558"/>
                </a:lnTo>
                <a:lnTo>
                  <a:pt x="5410" y="0"/>
                </a:lnTo>
                <a:lnTo>
                  <a:pt x="2781" y="457"/>
                </a:lnTo>
                <a:lnTo>
                  <a:pt x="0" y="1955"/>
                </a:lnTo>
                <a:lnTo>
                  <a:pt x="10934" y="18478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50835" y="5586267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27546" y="29552"/>
                </a:moveTo>
                <a:lnTo>
                  <a:pt x="25298" y="30949"/>
                </a:lnTo>
                <a:lnTo>
                  <a:pt x="11239" y="9601"/>
                </a:lnTo>
                <a:lnTo>
                  <a:pt x="8229" y="11798"/>
                </a:lnTo>
                <a:lnTo>
                  <a:pt x="6438" y="14351"/>
                </a:lnTo>
                <a:lnTo>
                  <a:pt x="5867" y="17221"/>
                </a:lnTo>
                <a:lnTo>
                  <a:pt x="5359" y="20053"/>
                </a:lnTo>
                <a:lnTo>
                  <a:pt x="6121" y="23012"/>
                </a:lnTo>
                <a:lnTo>
                  <a:pt x="8127" y="26009"/>
                </a:lnTo>
                <a:lnTo>
                  <a:pt x="9258" y="27787"/>
                </a:lnTo>
                <a:lnTo>
                  <a:pt x="17462" y="34594"/>
                </a:lnTo>
                <a:lnTo>
                  <a:pt x="13055" y="37490"/>
                </a:lnTo>
                <a:lnTo>
                  <a:pt x="11188" y="36258"/>
                </a:lnTo>
                <a:lnTo>
                  <a:pt x="9524" y="34861"/>
                </a:lnTo>
                <a:lnTo>
                  <a:pt x="8026" y="33312"/>
                </a:lnTo>
                <a:lnTo>
                  <a:pt x="6515" y="31800"/>
                </a:lnTo>
                <a:lnTo>
                  <a:pt x="5156" y="30137"/>
                </a:lnTo>
                <a:lnTo>
                  <a:pt x="3936" y="28371"/>
                </a:lnTo>
                <a:lnTo>
                  <a:pt x="990" y="23863"/>
                </a:lnTo>
                <a:lnTo>
                  <a:pt x="0" y="19418"/>
                </a:lnTo>
                <a:lnTo>
                  <a:pt x="939" y="15062"/>
                </a:lnTo>
                <a:lnTo>
                  <a:pt x="1854" y="10782"/>
                </a:lnTo>
                <a:lnTo>
                  <a:pt x="4533" y="7188"/>
                </a:lnTo>
                <a:lnTo>
                  <a:pt x="8991" y="4229"/>
                </a:lnTo>
                <a:lnTo>
                  <a:pt x="13627" y="1181"/>
                </a:lnTo>
                <a:lnTo>
                  <a:pt x="18110" y="0"/>
                </a:lnTo>
                <a:lnTo>
                  <a:pt x="22402" y="698"/>
                </a:lnTo>
                <a:lnTo>
                  <a:pt x="26733" y="1333"/>
                </a:lnTo>
                <a:lnTo>
                  <a:pt x="30327" y="3784"/>
                </a:lnTo>
                <a:lnTo>
                  <a:pt x="33121" y="7988"/>
                </a:lnTo>
                <a:lnTo>
                  <a:pt x="35610" y="11849"/>
                </a:lnTo>
                <a:lnTo>
                  <a:pt x="36372" y="15659"/>
                </a:lnTo>
                <a:lnTo>
                  <a:pt x="35369" y="19469"/>
                </a:lnTo>
                <a:lnTo>
                  <a:pt x="34353" y="23329"/>
                </a:lnTo>
                <a:lnTo>
                  <a:pt x="31749" y="26682"/>
                </a:lnTo>
                <a:lnTo>
                  <a:pt x="27546" y="2955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65834" y="5591652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0934" y="18478"/>
                </a:moveTo>
                <a:lnTo>
                  <a:pt x="13347" y="16763"/>
                </a:lnTo>
                <a:lnTo>
                  <a:pt x="14897" y="14731"/>
                </a:lnTo>
                <a:lnTo>
                  <a:pt x="15544" y="12369"/>
                </a:lnTo>
                <a:lnTo>
                  <a:pt x="16192" y="10007"/>
                </a:lnTo>
                <a:lnTo>
                  <a:pt x="15760" y="7670"/>
                </a:lnTo>
                <a:lnTo>
                  <a:pt x="14262" y="5397"/>
                </a:lnTo>
                <a:lnTo>
                  <a:pt x="12547" y="2768"/>
                </a:lnTo>
                <a:lnTo>
                  <a:pt x="10426" y="1155"/>
                </a:lnTo>
                <a:lnTo>
                  <a:pt x="7937" y="558"/>
                </a:lnTo>
                <a:lnTo>
                  <a:pt x="5410" y="0"/>
                </a:lnTo>
                <a:lnTo>
                  <a:pt x="2781" y="457"/>
                </a:lnTo>
                <a:lnTo>
                  <a:pt x="0" y="1955"/>
                </a:lnTo>
                <a:lnTo>
                  <a:pt x="10934" y="18478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35845" y="5565562"/>
            <a:ext cx="40005" cy="23495"/>
          </a:xfrm>
          <a:custGeom>
            <a:avLst/>
            <a:gdLst/>
            <a:ahLst/>
            <a:cxnLst/>
            <a:rect l="l" t="t" r="r" b="b"/>
            <a:pathLst>
              <a:path w="40004" h="23495">
                <a:moveTo>
                  <a:pt x="34759" y="19418"/>
                </a:moveTo>
                <a:lnTo>
                  <a:pt x="34683" y="18605"/>
                </a:lnTo>
                <a:lnTo>
                  <a:pt x="34493" y="17919"/>
                </a:lnTo>
                <a:lnTo>
                  <a:pt x="34226" y="17271"/>
                </a:lnTo>
                <a:lnTo>
                  <a:pt x="34010" y="16624"/>
                </a:lnTo>
                <a:lnTo>
                  <a:pt x="26606" y="10833"/>
                </a:lnTo>
                <a:lnTo>
                  <a:pt x="23952" y="10566"/>
                </a:lnTo>
                <a:lnTo>
                  <a:pt x="21056" y="11442"/>
                </a:lnTo>
                <a:lnTo>
                  <a:pt x="17919" y="13512"/>
                </a:lnTo>
                <a:lnTo>
                  <a:pt x="3009" y="23279"/>
                </a:lnTo>
                <a:lnTo>
                  <a:pt x="0" y="18554"/>
                </a:lnTo>
                <a:lnTo>
                  <a:pt x="28219" y="0"/>
                </a:lnTo>
                <a:lnTo>
                  <a:pt x="31216" y="4724"/>
                </a:lnTo>
                <a:lnTo>
                  <a:pt x="26822" y="7619"/>
                </a:lnTo>
                <a:lnTo>
                  <a:pt x="29235" y="7480"/>
                </a:lnTo>
                <a:lnTo>
                  <a:pt x="31381" y="7912"/>
                </a:lnTo>
                <a:lnTo>
                  <a:pt x="33261" y="8902"/>
                </a:lnTo>
                <a:lnTo>
                  <a:pt x="35115" y="9842"/>
                </a:lnTo>
                <a:lnTo>
                  <a:pt x="36741" y="11429"/>
                </a:lnTo>
                <a:lnTo>
                  <a:pt x="38188" y="13627"/>
                </a:lnTo>
                <a:lnTo>
                  <a:pt x="38455" y="13969"/>
                </a:lnTo>
                <a:lnTo>
                  <a:pt x="38671" y="14376"/>
                </a:lnTo>
                <a:lnTo>
                  <a:pt x="38836" y="14808"/>
                </a:lnTo>
                <a:lnTo>
                  <a:pt x="39052" y="15290"/>
                </a:lnTo>
                <a:lnTo>
                  <a:pt x="39268" y="15798"/>
                </a:lnTo>
                <a:lnTo>
                  <a:pt x="39471" y="16306"/>
                </a:lnTo>
                <a:lnTo>
                  <a:pt x="34759" y="19418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027434" y="5543231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36360" y="4711"/>
                </a:moveTo>
                <a:lnTo>
                  <a:pt x="28422" y="9969"/>
                </a:lnTo>
                <a:lnTo>
                  <a:pt x="34747" y="19507"/>
                </a:lnTo>
                <a:lnTo>
                  <a:pt x="31216" y="21869"/>
                </a:lnTo>
                <a:lnTo>
                  <a:pt x="24879" y="12331"/>
                </a:lnTo>
                <a:lnTo>
                  <a:pt x="9537" y="22415"/>
                </a:lnTo>
                <a:lnTo>
                  <a:pt x="7188" y="23914"/>
                </a:lnTo>
                <a:lnTo>
                  <a:pt x="5892" y="25196"/>
                </a:lnTo>
                <a:lnTo>
                  <a:pt x="5676" y="26276"/>
                </a:lnTo>
                <a:lnTo>
                  <a:pt x="5461" y="27343"/>
                </a:lnTo>
                <a:lnTo>
                  <a:pt x="5943" y="28854"/>
                </a:lnTo>
                <a:lnTo>
                  <a:pt x="7188" y="30784"/>
                </a:lnTo>
                <a:lnTo>
                  <a:pt x="10401" y="35496"/>
                </a:lnTo>
                <a:lnTo>
                  <a:pt x="6540" y="38074"/>
                </a:lnTo>
                <a:lnTo>
                  <a:pt x="3314" y="33350"/>
                </a:lnTo>
                <a:lnTo>
                  <a:pt x="952" y="29756"/>
                </a:lnTo>
                <a:lnTo>
                  <a:pt x="0" y="26835"/>
                </a:lnTo>
                <a:lnTo>
                  <a:pt x="419" y="24561"/>
                </a:lnTo>
                <a:lnTo>
                  <a:pt x="901" y="22250"/>
                </a:lnTo>
                <a:lnTo>
                  <a:pt x="2921" y="19977"/>
                </a:lnTo>
                <a:lnTo>
                  <a:pt x="6426" y="17691"/>
                </a:lnTo>
                <a:lnTo>
                  <a:pt x="21767" y="7607"/>
                </a:lnTo>
                <a:lnTo>
                  <a:pt x="19519" y="4279"/>
                </a:lnTo>
                <a:lnTo>
                  <a:pt x="23050" y="1930"/>
                </a:lnTo>
                <a:lnTo>
                  <a:pt x="25311" y="5245"/>
                </a:lnTo>
                <a:lnTo>
                  <a:pt x="33248" y="0"/>
                </a:lnTo>
                <a:lnTo>
                  <a:pt x="36360" y="4711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06626" y="5516161"/>
            <a:ext cx="50800" cy="43815"/>
          </a:xfrm>
          <a:custGeom>
            <a:avLst/>
            <a:gdLst/>
            <a:ahLst/>
            <a:cxnLst/>
            <a:rect l="l" t="t" r="r" b="b"/>
            <a:pathLst>
              <a:path w="50800" h="43814">
                <a:moveTo>
                  <a:pt x="50406" y="21132"/>
                </a:moveTo>
                <a:lnTo>
                  <a:pt x="45478" y="24358"/>
                </a:lnTo>
                <a:lnTo>
                  <a:pt x="45186" y="21920"/>
                </a:lnTo>
                <a:lnTo>
                  <a:pt x="44665" y="19685"/>
                </a:lnTo>
                <a:lnTo>
                  <a:pt x="35496" y="6870"/>
                </a:lnTo>
                <a:lnTo>
                  <a:pt x="33401" y="6007"/>
                </a:lnTo>
                <a:lnTo>
                  <a:pt x="26695" y="11595"/>
                </a:lnTo>
                <a:lnTo>
                  <a:pt x="26543" y="13169"/>
                </a:lnTo>
                <a:lnTo>
                  <a:pt x="27076" y="15506"/>
                </a:lnTo>
                <a:lnTo>
                  <a:pt x="28308" y="18554"/>
                </a:lnTo>
                <a:lnTo>
                  <a:pt x="29705" y="22098"/>
                </a:lnTo>
                <a:lnTo>
                  <a:pt x="31470" y="26390"/>
                </a:lnTo>
                <a:lnTo>
                  <a:pt x="32067" y="30035"/>
                </a:lnTo>
                <a:lnTo>
                  <a:pt x="31419" y="33045"/>
                </a:lnTo>
                <a:lnTo>
                  <a:pt x="30835" y="36042"/>
                </a:lnTo>
                <a:lnTo>
                  <a:pt x="29057" y="38531"/>
                </a:lnTo>
                <a:lnTo>
                  <a:pt x="26060" y="40551"/>
                </a:lnTo>
                <a:lnTo>
                  <a:pt x="22415" y="42964"/>
                </a:lnTo>
                <a:lnTo>
                  <a:pt x="18821" y="43561"/>
                </a:lnTo>
                <a:lnTo>
                  <a:pt x="15328" y="42265"/>
                </a:lnTo>
                <a:lnTo>
                  <a:pt x="11811" y="41033"/>
                </a:lnTo>
                <a:lnTo>
                  <a:pt x="2247" y="27254"/>
                </a:lnTo>
                <a:lnTo>
                  <a:pt x="1308" y="25031"/>
                </a:lnTo>
                <a:lnTo>
                  <a:pt x="558" y="22580"/>
                </a:lnTo>
                <a:lnTo>
                  <a:pt x="0" y="19951"/>
                </a:lnTo>
                <a:lnTo>
                  <a:pt x="5143" y="16522"/>
                </a:lnTo>
                <a:lnTo>
                  <a:pt x="5359" y="19316"/>
                </a:lnTo>
                <a:lnTo>
                  <a:pt x="5803" y="21882"/>
                </a:lnTo>
                <a:lnTo>
                  <a:pt x="15659" y="36258"/>
                </a:lnTo>
                <a:lnTo>
                  <a:pt x="17792" y="37109"/>
                </a:lnTo>
                <a:lnTo>
                  <a:pt x="25577" y="29095"/>
                </a:lnTo>
                <a:lnTo>
                  <a:pt x="25120" y="26746"/>
                </a:lnTo>
                <a:lnTo>
                  <a:pt x="23914" y="23812"/>
                </a:lnTo>
                <a:lnTo>
                  <a:pt x="22517" y="20269"/>
                </a:lnTo>
                <a:lnTo>
                  <a:pt x="20802" y="15989"/>
                </a:lnTo>
                <a:lnTo>
                  <a:pt x="20180" y="12496"/>
                </a:lnTo>
                <a:lnTo>
                  <a:pt x="20688" y="9766"/>
                </a:lnTo>
                <a:lnTo>
                  <a:pt x="21170" y="6972"/>
                </a:lnTo>
                <a:lnTo>
                  <a:pt x="22872" y="4673"/>
                </a:lnTo>
                <a:lnTo>
                  <a:pt x="25742" y="2794"/>
                </a:lnTo>
                <a:lnTo>
                  <a:pt x="29006" y="596"/>
                </a:lnTo>
                <a:lnTo>
                  <a:pt x="32385" y="0"/>
                </a:lnTo>
                <a:lnTo>
                  <a:pt x="35814" y="1066"/>
                </a:lnTo>
                <a:lnTo>
                  <a:pt x="39306" y="2146"/>
                </a:lnTo>
                <a:lnTo>
                  <a:pt x="48158" y="14693"/>
                </a:lnTo>
                <a:lnTo>
                  <a:pt x="49072" y="16713"/>
                </a:lnTo>
                <a:lnTo>
                  <a:pt x="49809" y="18821"/>
                </a:lnTo>
                <a:lnTo>
                  <a:pt x="50406" y="2113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968044" y="5476449"/>
            <a:ext cx="55880" cy="36830"/>
          </a:xfrm>
          <a:custGeom>
            <a:avLst/>
            <a:gdLst/>
            <a:ahLst/>
            <a:cxnLst/>
            <a:rect l="l" t="t" r="r" b="b"/>
            <a:pathLst>
              <a:path w="55879" h="36829">
                <a:moveTo>
                  <a:pt x="16421" y="35394"/>
                </a:moveTo>
                <a:lnTo>
                  <a:pt x="12128" y="36258"/>
                </a:lnTo>
                <a:lnTo>
                  <a:pt x="9080" y="36385"/>
                </a:lnTo>
                <a:lnTo>
                  <a:pt x="7302" y="35826"/>
                </a:lnTo>
                <a:lnTo>
                  <a:pt x="5448" y="35318"/>
                </a:lnTo>
                <a:lnTo>
                  <a:pt x="3848" y="34023"/>
                </a:lnTo>
                <a:lnTo>
                  <a:pt x="2476" y="31965"/>
                </a:lnTo>
                <a:lnTo>
                  <a:pt x="0" y="28206"/>
                </a:lnTo>
                <a:lnTo>
                  <a:pt x="3873" y="25628"/>
                </a:lnTo>
                <a:lnTo>
                  <a:pt x="5702" y="28320"/>
                </a:lnTo>
                <a:lnTo>
                  <a:pt x="6502" y="29603"/>
                </a:lnTo>
                <a:lnTo>
                  <a:pt x="7416" y="30378"/>
                </a:lnTo>
                <a:lnTo>
                  <a:pt x="8483" y="30683"/>
                </a:lnTo>
                <a:lnTo>
                  <a:pt x="9613" y="31026"/>
                </a:lnTo>
                <a:lnTo>
                  <a:pt x="11544" y="30886"/>
                </a:lnTo>
                <a:lnTo>
                  <a:pt x="14274" y="30251"/>
                </a:lnTo>
                <a:lnTo>
                  <a:pt x="17068" y="29705"/>
                </a:lnTo>
                <a:lnTo>
                  <a:pt x="37223" y="0"/>
                </a:lnTo>
                <a:lnTo>
                  <a:pt x="40563" y="4927"/>
                </a:lnTo>
                <a:lnTo>
                  <a:pt x="24257" y="28206"/>
                </a:lnTo>
                <a:lnTo>
                  <a:pt x="52146" y="22631"/>
                </a:lnTo>
                <a:lnTo>
                  <a:pt x="55359" y="27571"/>
                </a:lnTo>
                <a:lnTo>
                  <a:pt x="16421" y="35394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967897" y="5462334"/>
            <a:ext cx="40005" cy="23495"/>
          </a:xfrm>
          <a:custGeom>
            <a:avLst/>
            <a:gdLst/>
            <a:ahLst/>
            <a:cxnLst/>
            <a:rect l="l" t="t" r="r" b="b"/>
            <a:pathLst>
              <a:path w="40004" h="23495">
                <a:moveTo>
                  <a:pt x="34747" y="19418"/>
                </a:moveTo>
                <a:lnTo>
                  <a:pt x="34670" y="18618"/>
                </a:lnTo>
                <a:lnTo>
                  <a:pt x="34480" y="17919"/>
                </a:lnTo>
                <a:lnTo>
                  <a:pt x="34213" y="17271"/>
                </a:lnTo>
                <a:lnTo>
                  <a:pt x="33997" y="16636"/>
                </a:lnTo>
                <a:lnTo>
                  <a:pt x="26593" y="10833"/>
                </a:lnTo>
                <a:lnTo>
                  <a:pt x="23939" y="10566"/>
                </a:lnTo>
                <a:lnTo>
                  <a:pt x="21043" y="11455"/>
                </a:lnTo>
                <a:lnTo>
                  <a:pt x="17906" y="13525"/>
                </a:lnTo>
                <a:lnTo>
                  <a:pt x="2997" y="23279"/>
                </a:lnTo>
                <a:lnTo>
                  <a:pt x="0" y="18554"/>
                </a:lnTo>
                <a:lnTo>
                  <a:pt x="28206" y="0"/>
                </a:lnTo>
                <a:lnTo>
                  <a:pt x="31216" y="4724"/>
                </a:lnTo>
                <a:lnTo>
                  <a:pt x="26809" y="7619"/>
                </a:lnTo>
                <a:lnTo>
                  <a:pt x="29222" y="7480"/>
                </a:lnTo>
                <a:lnTo>
                  <a:pt x="31368" y="7924"/>
                </a:lnTo>
                <a:lnTo>
                  <a:pt x="33248" y="8902"/>
                </a:lnTo>
                <a:lnTo>
                  <a:pt x="35102" y="9842"/>
                </a:lnTo>
                <a:lnTo>
                  <a:pt x="36741" y="11429"/>
                </a:lnTo>
                <a:lnTo>
                  <a:pt x="38176" y="13627"/>
                </a:lnTo>
                <a:lnTo>
                  <a:pt x="38455" y="13969"/>
                </a:lnTo>
                <a:lnTo>
                  <a:pt x="38671" y="14376"/>
                </a:lnTo>
                <a:lnTo>
                  <a:pt x="38823" y="14808"/>
                </a:lnTo>
                <a:lnTo>
                  <a:pt x="39039" y="15290"/>
                </a:lnTo>
                <a:lnTo>
                  <a:pt x="39255" y="15798"/>
                </a:lnTo>
                <a:lnTo>
                  <a:pt x="39471" y="16306"/>
                </a:lnTo>
                <a:lnTo>
                  <a:pt x="34747" y="19418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951830" y="5433401"/>
            <a:ext cx="41275" cy="42545"/>
          </a:xfrm>
          <a:custGeom>
            <a:avLst/>
            <a:gdLst/>
            <a:ahLst/>
            <a:cxnLst/>
            <a:rect l="l" t="t" r="r" b="b"/>
            <a:pathLst>
              <a:path w="41275" h="42545">
                <a:moveTo>
                  <a:pt x="8153" y="11264"/>
                </a:moveTo>
                <a:lnTo>
                  <a:pt x="25209" y="0"/>
                </a:lnTo>
                <a:lnTo>
                  <a:pt x="28206" y="4610"/>
                </a:lnTo>
                <a:lnTo>
                  <a:pt x="11264" y="15773"/>
                </a:lnTo>
                <a:lnTo>
                  <a:pt x="8686" y="17487"/>
                </a:lnTo>
                <a:lnTo>
                  <a:pt x="7073" y="19316"/>
                </a:lnTo>
                <a:lnTo>
                  <a:pt x="6438" y="21234"/>
                </a:lnTo>
                <a:lnTo>
                  <a:pt x="5791" y="23228"/>
                </a:lnTo>
                <a:lnTo>
                  <a:pt x="6108" y="25234"/>
                </a:lnTo>
                <a:lnTo>
                  <a:pt x="16192" y="32067"/>
                </a:lnTo>
                <a:lnTo>
                  <a:pt x="18872" y="31356"/>
                </a:lnTo>
                <a:lnTo>
                  <a:pt x="21666" y="29502"/>
                </a:lnTo>
                <a:lnTo>
                  <a:pt x="37642" y="18986"/>
                </a:lnTo>
                <a:lnTo>
                  <a:pt x="40767" y="23710"/>
                </a:lnTo>
                <a:lnTo>
                  <a:pt x="12547" y="42265"/>
                </a:lnTo>
                <a:lnTo>
                  <a:pt x="9436" y="37541"/>
                </a:lnTo>
                <a:lnTo>
                  <a:pt x="13728" y="34759"/>
                </a:lnTo>
                <a:lnTo>
                  <a:pt x="11366" y="34671"/>
                </a:lnTo>
                <a:lnTo>
                  <a:pt x="2679" y="28854"/>
                </a:lnTo>
                <a:lnTo>
                  <a:pt x="584" y="25641"/>
                </a:lnTo>
                <a:lnTo>
                  <a:pt x="0" y="22529"/>
                </a:lnTo>
                <a:lnTo>
                  <a:pt x="850" y="19519"/>
                </a:lnTo>
                <a:lnTo>
                  <a:pt x="1765" y="16573"/>
                </a:lnTo>
                <a:lnTo>
                  <a:pt x="4203" y="13843"/>
                </a:lnTo>
                <a:lnTo>
                  <a:pt x="8153" y="11264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34533" y="5411012"/>
            <a:ext cx="21590" cy="22860"/>
          </a:xfrm>
          <a:custGeom>
            <a:avLst/>
            <a:gdLst/>
            <a:ahLst/>
            <a:cxnLst/>
            <a:rect l="l" t="t" r="r" b="b"/>
            <a:pathLst>
              <a:path w="21590" h="22860">
                <a:moveTo>
                  <a:pt x="13944" y="0"/>
                </a:moveTo>
                <a:lnTo>
                  <a:pt x="0" y="8788"/>
                </a:lnTo>
                <a:lnTo>
                  <a:pt x="5143" y="17056"/>
                </a:lnTo>
                <a:lnTo>
                  <a:pt x="6870" y="19837"/>
                </a:lnTo>
                <a:lnTo>
                  <a:pt x="8712" y="21513"/>
                </a:lnTo>
                <a:lnTo>
                  <a:pt x="10718" y="22098"/>
                </a:lnTo>
                <a:lnTo>
                  <a:pt x="12712" y="22733"/>
                </a:lnTo>
                <a:lnTo>
                  <a:pt x="14909" y="22313"/>
                </a:lnTo>
                <a:lnTo>
                  <a:pt x="17271" y="20815"/>
                </a:lnTo>
                <a:lnTo>
                  <a:pt x="19634" y="19354"/>
                </a:lnTo>
                <a:lnTo>
                  <a:pt x="20942" y="17614"/>
                </a:lnTo>
                <a:lnTo>
                  <a:pt x="21234" y="15544"/>
                </a:lnTo>
                <a:lnTo>
                  <a:pt x="21501" y="13462"/>
                </a:lnTo>
                <a:lnTo>
                  <a:pt x="20815" y="11049"/>
                </a:lnTo>
                <a:lnTo>
                  <a:pt x="19088" y="8255"/>
                </a:lnTo>
                <a:lnTo>
                  <a:pt x="13944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52656" y="5401246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11480" y="0"/>
                </a:moveTo>
                <a:lnTo>
                  <a:pt x="0" y="7188"/>
                </a:lnTo>
                <a:lnTo>
                  <a:pt x="4724" y="14808"/>
                </a:lnTo>
                <a:lnTo>
                  <a:pt x="6362" y="17386"/>
                </a:lnTo>
                <a:lnTo>
                  <a:pt x="8051" y="18986"/>
                </a:lnTo>
                <a:lnTo>
                  <a:pt x="9766" y="19634"/>
                </a:lnTo>
                <a:lnTo>
                  <a:pt x="11480" y="20281"/>
                </a:lnTo>
                <a:lnTo>
                  <a:pt x="13309" y="19977"/>
                </a:lnTo>
                <a:lnTo>
                  <a:pt x="15240" y="18770"/>
                </a:lnTo>
                <a:lnTo>
                  <a:pt x="17170" y="17538"/>
                </a:lnTo>
                <a:lnTo>
                  <a:pt x="18186" y="16014"/>
                </a:lnTo>
                <a:lnTo>
                  <a:pt x="18351" y="14160"/>
                </a:lnTo>
                <a:lnTo>
                  <a:pt x="18554" y="12369"/>
                </a:lnTo>
                <a:lnTo>
                  <a:pt x="17843" y="10198"/>
                </a:lnTo>
                <a:lnTo>
                  <a:pt x="16205" y="7620"/>
                </a:lnTo>
                <a:lnTo>
                  <a:pt x="11480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927027" y="5393423"/>
            <a:ext cx="50165" cy="46990"/>
          </a:xfrm>
          <a:custGeom>
            <a:avLst/>
            <a:gdLst/>
            <a:ahLst/>
            <a:cxnLst/>
            <a:rect l="l" t="t" r="r" b="b"/>
            <a:pathLst>
              <a:path w="50165" h="46989">
                <a:moveTo>
                  <a:pt x="38176" y="0"/>
                </a:moveTo>
                <a:lnTo>
                  <a:pt x="46443" y="13182"/>
                </a:lnTo>
                <a:lnTo>
                  <a:pt x="48933" y="17132"/>
                </a:lnTo>
                <a:lnTo>
                  <a:pt x="50012" y="20650"/>
                </a:lnTo>
                <a:lnTo>
                  <a:pt x="49656" y="23812"/>
                </a:lnTo>
                <a:lnTo>
                  <a:pt x="49364" y="27025"/>
                </a:lnTo>
                <a:lnTo>
                  <a:pt x="47726" y="29603"/>
                </a:lnTo>
                <a:lnTo>
                  <a:pt x="44729" y="31534"/>
                </a:lnTo>
                <a:lnTo>
                  <a:pt x="42417" y="32956"/>
                </a:lnTo>
                <a:lnTo>
                  <a:pt x="40246" y="33515"/>
                </a:lnTo>
                <a:lnTo>
                  <a:pt x="38176" y="33248"/>
                </a:lnTo>
                <a:lnTo>
                  <a:pt x="36093" y="33032"/>
                </a:lnTo>
                <a:lnTo>
                  <a:pt x="34213" y="31991"/>
                </a:lnTo>
                <a:lnTo>
                  <a:pt x="32499" y="30137"/>
                </a:lnTo>
                <a:lnTo>
                  <a:pt x="33489" y="32981"/>
                </a:lnTo>
                <a:lnTo>
                  <a:pt x="33566" y="35636"/>
                </a:lnTo>
                <a:lnTo>
                  <a:pt x="32702" y="38074"/>
                </a:lnTo>
                <a:lnTo>
                  <a:pt x="31902" y="40563"/>
                </a:lnTo>
                <a:lnTo>
                  <a:pt x="30238" y="42608"/>
                </a:lnTo>
                <a:lnTo>
                  <a:pt x="27673" y="44195"/>
                </a:lnTo>
                <a:lnTo>
                  <a:pt x="24231" y="46393"/>
                </a:lnTo>
                <a:lnTo>
                  <a:pt x="8572" y="37655"/>
                </a:lnTo>
                <a:lnTo>
                  <a:pt x="0" y="23914"/>
                </a:lnTo>
                <a:lnTo>
                  <a:pt x="38176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 rot="3360000">
            <a:off x="7896378" y="5520163"/>
            <a:ext cx="279432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0" dirty="0">
                <a:latin typeface="Arial"/>
                <a:cs typeface="Arial"/>
              </a:rPr>
              <a:t>u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60" dirty="0">
                <a:latin typeface="Arial"/>
                <a:cs typeface="Arial"/>
              </a:rPr>
              <a:t>y</a:t>
            </a:r>
            <a:r>
              <a:rPr sz="450" spc="-40" dirty="0">
                <a:latin typeface="Arial"/>
                <a:cs typeface="Arial"/>
              </a:rPr>
              <a:t> 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 rot="3420000">
            <a:off x="7912790" y="5390438"/>
            <a:ext cx="76107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30" dirty="0">
                <a:latin typeface="Arial"/>
                <a:cs typeface="Arial"/>
              </a:rPr>
              <a:t>B</a:t>
            </a:r>
            <a:endParaRPr sz="4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 rot="2760000">
            <a:off x="4537886" y="5659185"/>
            <a:ext cx="33975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0" dirty="0">
                <a:latin typeface="Arial"/>
                <a:cs typeface="Arial"/>
              </a:rPr>
              <a:t>C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ge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 rot="19260000">
            <a:off x="5695348" y="5345872"/>
            <a:ext cx="374146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5" dirty="0">
                <a:latin typeface="Arial"/>
                <a:cs typeface="Arial"/>
              </a:rPr>
              <a:t>M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35" dirty="0">
                <a:latin typeface="Arial"/>
                <a:cs typeface="Arial"/>
              </a:rPr>
              <a:t>y</a:t>
            </a:r>
            <a:r>
              <a:rPr sz="450" spc="25" dirty="0">
                <a:latin typeface="Arial"/>
                <a:cs typeface="Arial"/>
              </a:rPr>
              <a:t>f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dirty="0">
                <a:latin typeface="Arial"/>
                <a:cs typeface="Arial"/>
              </a:rPr>
              <a:t>i</a:t>
            </a:r>
            <a:r>
              <a:rPr sz="450" spc="50" dirty="0">
                <a:latin typeface="Arial"/>
                <a:cs typeface="Arial"/>
              </a:rPr>
              <a:t>r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675" spc="-60" baseline="6172" dirty="0">
                <a:latin typeface="Arial"/>
                <a:cs typeface="Arial"/>
              </a:rPr>
              <a:t>P</a:t>
            </a:r>
            <a:r>
              <a:rPr sz="675" baseline="6172" dirty="0">
                <a:latin typeface="Arial"/>
                <a:cs typeface="Arial"/>
              </a:rPr>
              <a:t>l</a:t>
            </a:r>
            <a:r>
              <a:rPr sz="675" spc="15" baseline="6172" dirty="0">
                <a:latin typeface="Arial"/>
                <a:cs typeface="Arial"/>
              </a:rPr>
              <a:t>a</a:t>
            </a:r>
            <a:r>
              <a:rPr sz="675" spc="-30" baseline="6172" dirty="0">
                <a:latin typeface="Arial"/>
                <a:cs typeface="Arial"/>
              </a:rPr>
              <a:t>c</a:t>
            </a:r>
            <a:r>
              <a:rPr sz="675" spc="67" baseline="6172" dirty="0">
                <a:latin typeface="Arial"/>
                <a:cs typeface="Arial"/>
              </a:rPr>
              <a:t>e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035374" y="4277823"/>
            <a:ext cx="57150" cy="55244"/>
          </a:xfrm>
          <a:custGeom>
            <a:avLst/>
            <a:gdLst/>
            <a:ahLst/>
            <a:cxnLst/>
            <a:rect l="l" t="t" r="r" b="b"/>
            <a:pathLst>
              <a:path w="57150" h="55245">
                <a:moveTo>
                  <a:pt x="34442" y="0"/>
                </a:moveTo>
                <a:lnTo>
                  <a:pt x="38303" y="4508"/>
                </a:lnTo>
                <a:lnTo>
                  <a:pt x="24244" y="16421"/>
                </a:lnTo>
                <a:lnTo>
                  <a:pt x="38519" y="33464"/>
                </a:lnTo>
                <a:lnTo>
                  <a:pt x="52577" y="21564"/>
                </a:lnTo>
                <a:lnTo>
                  <a:pt x="56540" y="26174"/>
                </a:lnTo>
                <a:lnTo>
                  <a:pt x="22110" y="55244"/>
                </a:lnTo>
                <a:lnTo>
                  <a:pt x="18135" y="50634"/>
                </a:lnTo>
                <a:lnTo>
                  <a:pt x="34543" y="36791"/>
                </a:lnTo>
                <a:lnTo>
                  <a:pt x="20281" y="19735"/>
                </a:lnTo>
                <a:lnTo>
                  <a:pt x="3873" y="33578"/>
                </a:lnTo>
                <a:lnTo>
                  <a:pt x="0" y="29070"/>
                </a:lnTo>
                <a:lnTo>
                  <a:pt x="34442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069350" y="4332098"/>
            <a:ext cx="19050" cy="15875"/>
          </a:xfrm>
          <a:custGeom>
            <a:avLst/>
            <a:gdLst/>
            <a:ahLst/>
            <a:cxnLst/>
            <a:rect l="l" t="t" r="r" b="b"/>
            <a:pathLst>
              <a:path w="19050" h="15875">
                <a:moveTo>
                  <a:pt x="15239" y="6819"/>
                </a:moveTo>
                <a:lnTo>
                  <a:pt x="12369" y="3390"/>
                </a:lnTo>
                <a:lnTo>
                  <a:pt x="9982" y="1346"/>
                </a:lnTo>
                <a:lnTo>
                  <a:pt x="8051" y="698"/>
                </a:lnTo>
                <a:lnTo>
                  <a:pt x="6121" y="0"/>
                </a:lnTo>
                <a:lnTo>
                  <a:pt x="4216" y="457"/>
                </a:lnTo>
                <a:lnTo>
                  <a:pt x="2362" y="2095"/>
                </a:lnTo>
                <a:lnTo>
                  <a:pt x="863" y="3301"/>
                </a:lnTo>
                <a:lnTo>
                  <a:pt x="63" y="4775"/>
                </a:lnTo>
                <a:lnTo>
                  <a:pt x="0" y="6502"/>
                </a:lnTo>
                <a:lnTo>
                  <a:pt x="0" y="8267"/>
                </a:lnTo>
                <a:lnTo>
                  <a:pt x="711" y="10032"/>
                </a:lnTo>
                <a:lnTo>
                  <a:pt x="2158" y="11747"/>
                </a:lnTo>
                <a:lnTo>
                  <a:pt x="4140" y="14109"/>
                </a:lnTo>
                <a:lnTo>
                  <a:pt x="6578" y="15290"/>
                </a:lnTo>
                <a:lnTo>
                  <a:pt x="9448" y="15290"/>
                </a:lnTo>
                <a:lnTo>
                  <a:pt x="12293" y="15290"/>
                </a:lnTo>
                <a:lnTo>
                  <a:pt x="15138" y="14109"/>
                </a:lnTo>
                <a:lnTo>
                  <a:pt x="17919" y="11747"/>
                </a:lnTo>
                <a:lnTo>
                  <a:pt x="18884" y="10998"/>
                </a:lnTo>
                <a:lnTo>
                  <a:pt x="15239" y="6819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63724" y="4317569"/>
            <a:ext cx="36830" cy="41275"/>
          </a:xfrm>
          <a:custGeom>
            <a:avLst/>
            <a:gdLst/>
            <a:ahLst/>
            <a:cxnLst/>
            <a:rect l="l" t="t" r="r" b="b"/>
            <a:pathLst>
              <a:path w="36829" h="41275">
                <a:moveTo>
                  <a:pt x="29883" y="28320"/>
                </a:moveTo>
                <a:lnTo>
                  <a:pt x="15074" y="40766"/>
                </a:lnTo>
                <a:lnTo>
                  <a:pt x="11531" y="36474"/>
                </a:lnTo>
                <a:lnTo>
                  <a:pt x="15506" y="33146"/>
                </a:lnTo>
                <a:lnTo>
                  <a:pt x="13055" y="33578"/>
                </a:lnTo>
                <a:lnTo>
                  <a:pt x="0" y="22745"/>
                </a:lnTo>
                <a:lnTo>
                  <a:pt x="165" y="19951"/>
                </a:lnTo>
                <a:lnTo>
                  <a:pt x="380" y="17157"/>
                </a:lnTo>
                <a:lnTo>
                  <a:pt x="1714" y="14744"/>
                </a:lnTo>
                <a:lnTo>
                  <a:pt x="4241" y="12661"/>
                </a:lnTo>
                <a:lnTo>
                  <a:pt x="7162" y="10159"/>
                </a:lnTo>
                <a:lnTo>
                  <a:pt x="10172" y="9283"/>
                </a:lnTo>
                <a:lnTo>
                  <a:pt x="13258" y="9969"/>
                </a:lnTo>
                <a:lnTo>
                  <a:pt x="16306" y="10706"/>
                </a:lnTo>
                <a:lnTo>
                  <a:pt x="19494" y="12953"/>
                </a:lnTo>
                <a:lnTo>
                  <a:pt x="22796" y="16738"/>
                </a:lnTo>
                <a:lnTo>
                  <a:pt x="27838" y="22745"/>
                </a:lnTo>
                <a:lnTo>
                  <a:pt x="28270" y="22313"/>
                </a:lnTo>
                <a:lnTo>
                  <a:pt x="30200" y="20650"/>
                </a:lnTo>
                <a:lnTo>
                  <a:pt x="31114" y="18719"/>
                </a:lnTo>
                <a:lnTo>
                  <a:pt x="31064" y="16509"/>
                </a:lnTo>
                <a:lnTo>
                  <a:pt x="31064" y="14376"/>
                </a:lnTo>
                <a:lnTo>
                  <a:pt x="23875" y="6007"/>
                </a:lnTo>
                <a:lnTo>
                  <a:pt x="22364" y="4876"/>
                </a:lnTo>
                <a:lnTo>
                  <a:pt x="20713" y="3962"/>
                </a:lnTo>
                <a:lnTo>
                  <a:pt x="18935" y="3327"/>
                </a:lnTo>
                <a:lnTo>
                  <a:pt x="22910" y="0"/>
                </a:lnTo>
                <a:lnTo>
                  <a:pt x="36664" y="14592"/>
                </a:lnTo>
                <a:lnTo>
                  <a:pt x="36309" y="18021"/>
                </a:lnTo>
                <a:lnTo>
                  <a:pt x="35940" y="21501"/>
                </a:lnTo>
                <a:lnTo>
                  <a:pt x="33794" y="24942"/>
                </a:lnTo>
                <a:lnTo>
                  <a:pt x="29883" y="2832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73487" y="4339507"/>
            <a:ext cx="55244" cy="40005"/>
          </a:xfrm>
          <a:custGeom>
            <a:avLst/>
            <a:gdLst/>
            <a:ahLst/>
            <a:cxnLst/>
            <a:rect l="l" t="t" r="r" b="b"/>
            <a:pathLst>
              <a:path w="55245" h="40004">
                <a:moveTo>
                  <a:pt x="17056" y="37541"/>
                </a:moveTo>
                <a:lnTo>
                  <a:pt x="12903" y="38963"/>
                </a:lnTo>
                <a:lnTo>
                  <a:pt x="9893" y="39496"/>
                </a:lnTo>
                <a:lnTo>
                  <a:pt x="8051" y="39154"/>
                </a:lnTo>
                <a:lnTo>
                  <a:pt x="6197" y="38773"/>
                </a:lnTo>
                <a:lnTo>
                  <a:pt x="4457" y="37655"/>
                </a:lnTo>
                <a:lnTo>
                  <a:pt x="2794" y="35725"/>
                </a:lnTo>
                <a:lnTo>
                  <a:pt x="0" y="32397"/>
                </a:lnTo>
                <a:lnTo>
                  <a:pt x="3543" y="29489"/>
                </a:lnTo>
                <a:lnTo>
                  <a:pt x="5588" y="31965"/>
                </a:lnTo>
                <a:lnTo>
                  <a:pt x="6604" y="33096"/>
                </a:lnTo>
                <a:lnTo>
                  <a:pt x="7620" y="33743"/>
                </a:lnTo>
                <a:lnTo>
                  <a:pt x="8699" y="33896"/>
                </a:lnTo>
                <a:lnTo>
                  <a:pt x="9817" y="34035"/>
                </a:lnTo>
                <a:lnTo>
                  <a:pt x="11722" y="33629"/>
                </a:lnTo>
                <a:lnTo>
                  <a:pt x="14376" y="32715"/>
                </a:lnTo>
                <a:lnTo>
                  <a:pt x="17170" y="31965"/>
                </a:lnTo>
                <a:lnTo>
                  <a:pt x="33680" y="0"/>
                </a:lnTo>
                <a:lnTo>
                  <a:pt x="37439" y="4508"/>
                </a:lnTo>
                <a:lnTo>
                  <a:pt x="24142" y="29489"/>
                </a:lnTo>
                <a:lnTo>
                  <a:pt x="51168" y="20700"/>
                </a:lnTo>
                <a:lnTo>
                  <a:pt x="54927" y="25209"/>
                </a:lnTo>
                <a:lnTo>
                  <a:pt x="17056" y="37541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27686" y="4361546"/>
            <a:ext cx="16510" cy="15240"/>
          </a:xfrm>
          <a:custGeom>
            <a:avLst/>
            <a:gdLst/>
            <a:ahLst/>
            <a:cxnLst/>
            <a:rect l="l" t="t" r="r" b="b"/>
            <a:pathLst>
              <a:path w="16510" h="15239">
                <a:moveTo>
                  <a:pt x="16090" y="3975"/>
                </a:moveTo>
                <a:lnTo>
                  <a:pt x="3327" y="14808"/>
                </a:lnTo>
                <a:lnTo>
                  <a:pt x="0" y="10845"/>
                </a:lnTo>
                <a:lnTo>
                  <a:pt x="12763" y="0"/>
                </a:lnTo>
                <a:lnTo>
                  <a:pt x="16090" y="3975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14234" y="4380642"/>
            <a:ext cx="40005" cy="34925"/>
          </a:xfrm>
          <a:custGeom>
            <a:avLst/>
            <a:gdLst/>
            <a:ahLst/>
            <a:cxnLst/>
            <a:rect l="l" t="t" r="r" b="b"/>
            <a:pathLst>
              <a:path w="40004" h="34925">
                <a:moveTo>
                  <a:pt x="39573" y="15773"/>
                </a:moveTo>
                <a:lnTo>
                  <a:pt x="35496" y="19100"/>
                </a:lnTo>
                <a:lnTo>
                  <a:pt x="35128" y="17373"/>
                </a:lnTo>
                <a:lnTo>
                  <a:pt x="34556" y="15773"/>
                </a:lnTo>
                <a:lnTo>
                  <a:pt x="24447" y="5422"/>
                </a:lnTo>
                <a:lnTo>
                  <a:pt x="22999" y="5689"/>
                </a:lnTo>
                <a:lnTo>
                  <a:pt x="21666" y="6756"/>
                </a:lnTo>
                <a:lnTo>
                  <a:pt x="20726" y="7619"/>
                </a:lnTo>
                <a:lnTo>
                  <a:pt x="20294" y="8661"/>
                </a:lnTo>
                <a:lnTo>
                  <a:pt x="20370" y="9867"/>
                </a:lnTo>
                <a:lnTo>
                  <a:pt x="20421" y="11099"/>
                </a:lnTo>
                <a:lnTo>
                  <a:pt x="21183" y="13055"/>
                </a:lnTo>
                <a:lnTo>
                  <a:pt x="22618" y="15773"/>
                </a:lnTo>
                <a:lnTo>
                  <a:pt x="23482" y="17487"/>
                </a:lnTo>
                <a:lnTo>
                  <a:pt x="25336" y="21132"/>
                </a:lnTo>
                <a:lnTo>
                  <a:pt x="26187" y="24053"/>
                </a:lnTo>
                <a:lnTo>
                  <a:pt x="26060" y="26288"/>
                </a:lnTo>
                <a:lnTo>
                  <a:pt x="25984" y="28486"/>
                </a:lnTo>
                <a:lnTo>
                  <a:pt x="24879" y="30492"/>
                </a:lnTo>
                <a:lnTo>
                  <a:pt x="22732" y="32296"/>
                </a:lnTo>
                <a:lnTo>
                  <a:pt x="20370" y="34277"/>
                </a:lnTo>
                <a:lnTo>
                  <a:pt x="17691" y="34924"/>
                </a:lnTo>
                <a:lnTo>
                  <a:pt x="14681" y="34226"/>
                </a:lnTo>
                <a:lnTo>
                  <a:pt x="0" y="17703"/>
                </a:lnTo>
                <a:lnTo>
                  <a:pt x="4394" y="14058"/>
                </a:lnTo>
                <a:lnTo>
                  <a:pt x="4876" y="16332"/>
                </a:lnTo>
                <a:lnTo>
                  <a:pt x="5575" y="18402"/>
                </a:lnTo>
                <a:lnTo>
                  <a:pt x="6426" y="20281"/>
                </a:lnTo>
                <a:lnTo>
                  <a:pt x="7340" y="22123"/>
                </a:lnTo>
                <a:lnTo>
                  <a:pt x="8407" y="23761"/>
                </a:lnTo>
                <a:lnTo>
                  <a:pt x="9651" y="25209"/>
                </a:lnTo>
                <a:lnTo>
                  <a:pt x="11277" y="27203"/>
                </a:lnTo>
                <a:lnTo>
                  <a:pt x="12890" y="28447"/>
                </a:lnTo>
                <a:lnTo>
                  <a:pt x="14477" y="28955"/>
                </a:lnTo>
                <a:lnTo>
                  <a:pt x="16103" y="29451"/>
                </a:lnTo>
                <a:lnTo>
                  <a:pt x="17525" y="29184"/>
                </a:lnTo>
                <a:lnTo>
                  <a:pt x="18770" y="28105"/>
                </a:lnTo>
                <a:lnTo>
                  <a:pt x="19888" y="27165"/>
                </a:lnTo>
                <a:lnTo>
                  <a:pt x="20485" y="26022"/>
                </a:lnTo>
                <a:lnTo>
                  <a:pt x="20485" y="24676"/>
                </a:lnTo>
                <a:lnTo>
                  <a:pt x="20485" y="23393"/>
                </a:lnTo>
                <a:lnTo>
                  <a:pt x="19646" y="21234"/>
                </a:lnTo>
                <a:lnTo>
                  <a:pt x="18021" y="18237"/>
                </a:lnTo>
                <a:lnTo>
                  <a:pt x="17043" y="16408"/>
                </a:lnTo>
                <a:lnTo>
                  <a:pt x="15328" y="13360"/>
                </a:lnTo>
                <a:lnTo>
                  <a:pt x="14528" y="10731"/>
                </a:lnTo>
                <a:lnTo>
                  <a:pt x="14681" y="8585"/>
                </a:lnTo>
                <a:lnTo>
                  <a:pt x="14820" y="6438"/>
                </a:lnTo>
                <a:lnTo>
                  <a:pt x="15925" y="4508"/>
                </a:lnTo>
                <a:lnTo>
                  <a:pt x="18021" y="2793"/>
                </a:lnTo>
                <a:lnTo>
                  <a:pt x="20370" y="723"/>
                </a:lnTo>
                <a:lnTo>
                  <a:pt x="22948" y="0"/>
                </a:lnTo>
                <a:lnTo>
                  <a:pt x="25742" y="647"/>
                </a:lnTo>
                <a:lnTo>
                  <a:pt x="28587" y="1231"/>
                </a:lnTo>
                <a:lnTo>
                  <a:pt x="31343" y="3111"/>
                </a:lnTo>
                <a:lnTo>
                  <a:pt x="33997" y="6337"/>
                </a:lnTo>
                <a:lnTo>
                  <a:pt x="35331" y="7912"/>
                </a:lnTo>
                <a:lnTo>
                  <a:pt x="36487" y="9486"/>
                </a:lnTo>
                <a:lnTo>
                  <a:pt x="37426" y="11048"/>
                </a:lnTo>
                <a:lnTo>
                  <a:pt x="38341" y="12636"/>
                </a:lnTo>
                <a:lnTo>
                  <a:pt x="39065" y="14211"/>
                </a:lnTo>
                <a:lnTo>
                  <a:pt x="39573" y="15773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41663" y="4403733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429" y="0"/>
                </a:moveTo>
                <a:lnTo>
                  <a:pt x="40220" y="6870"/>
                </a:lnTo>
                <a:lnTo>
                  <a:pt x="24130" y="35509"/>
                </a:lnTo>
                <a:lnTo>
                  <a:pt x="55130" y="24460"/>
                </a:lnTo>
                <a:lnTo>
                  <a:pt x="60934" y="31432"/>
                </a:lnTo>
                <a:lnTo>
                  <a:pt x="26492" y="60502"/>
                </a:lnTo>
                <a:lnTo>
                  <a:pt x="22631" y="55892"/>
                </a:lnTo>
                <a:lnTo>
                  <a:pt x="52882" y="30353"/>
                </a:lnTo>
                <a:lnTo>
                  <a:pt x="21882" y="41516"/>
                </a:lnTo>
                <a:lnTo>
                  <a:pt x="17907" y="36791"/>
                </a:lnTo>
                <a:lnTo>
                  <a:pt x="33997" y="8051"/>
                </a:lnTo>
                <a:lnTo>
                  <a:pt x="3759" y="33578"/>
                </a:lnTo>
                <a:lnTo>
                  <a:pt x="0" y="29070"/>
                </a:lnTo>
                <a:lnTo>
                  <a:pt x="34429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76469" y="4451411"/>
            <a:ext cx="36195" cy="38100"/>
          </a:xfrm>
          <a:custGeom>
            <a:avLst/>
            <a:gdLst/>
            <a:ahLst/>
            <a:cxnLst/>
            <a:rect l="l" t="t" r="r" b="b"/>
            <a:pathLst>
              <a:path w="36195" h="38100">
                <a:moveTo>
                  <a:pt x="28587" y="28219"/>
                </a:moveTo>
                <a:lnTo>
                  <a:pt x="26542" y="29933"/>
                </a:lnTo>
                <a:lnTo>
                  <a:pt x="10032" y="10414"/>
                </a:lnTo>
                <a:lnTo>
                  <a:pt x="7238" y="13068"/>
                </a:lnTo>
                <a:lnTo>
                  <a:pt x="5765" y="15798"/>
                </a:lnTo>
                <a:lnTo>
                  <a:pt x="5626" y="18669"/>
                </a:lnTo>
                <a:lnTo>
                  <a:pt x="5473" y="21513"/>
                </a:lnTo>
                <a:lnTo>
                  <a:pt x="6603" y="24358"/>
                </a:lnTo>
                <a:lnTo>
                  <a:pt x="8953" y="27139"/>
                </a:lnTo>
                <a:lnTo>
                  <a:pt x="10299" y="28778"/>
                </a:lnTo>
                <a:lnTo>
                  <a:pt x="19151" y="34442"/>
                </a:lnTo>
                <a:lnTo>
                  <a:pt x="15074" y="37871"/>
                </a:lnTo>
                <a:lnTo>
                  <a:pt x="13144" y="36855"/>
                </a:lnTo>
                <a:lnTo>
                  <a:pt x="11315" y="35674"/>
                </a:lnTo>
                <a:lnTo>
                  <a:pt x="9601" y="34328"/>
                </a:lnTo>
                <a:lnTo>
                  <a:pt x="7937" y="33045"/>
                </a:lnTo>
                <a:lnTo>
                  <a:pt x="6438" y="31572"/>
                </a:lnTo>
                <a:lnTo>
                  <a:pt x="5092" y="29933"/>
                </a:lnTo>
                <a:lnTo>
                  <a:pt x="1574" y="25857"/>
                </a:lnTo>
                <a:lnTo>
                  <a:pt x="0" y="21564"/>
                </a:lnTo>
                <a:lnTo>
                  <a:pt x="380" y="17068"/>
                </a:lnTo>
                <a:lnTo>
                  <a:pt x="800" y="12636"/>
                </a:lnTo>
                <a:lnTo>
                  <a:pt x="3060" y="8750"/>
                </a:lnTo>
                <a:lnTo>
                  <a:pt x="7137" y="5372"/>
                </a:lnTo>
                <a:lnTo>
                  <a:pt x="11341" y="1714"/>
                </a:lnTo>
                <a:lnTo>
                  <a:pt x="15633" y="0"/>
                </a:lnTo>
                <a:lnTo>
                  <a:pt x="20002" y="228"/>
                </a:lnTo>
                <a:lnTo>
                  <a:pt x="24434" y="431"/>
                </a:lnTo>
                <a:lnTo>
                  <a:pt x="28295" y="2476"/>
                </a:lnTo>
                <a:lnTo>
                  <a:pt x="31597" y="6337"/>
                </a:lnTo>
                <a:lnTo>
                  <a:pt x="34518" y="9842"/>
                </a:lnTo>
                <a:lnTo>
                  <a:pt x="35699" y="13550"/>
                </a:lnTo>
                <a:lnTo>
                  <a:pt x="35128" y="17487"/>
                </a:lnTo>
                <a:lnTo>
                  <a:pt x="34620" y="21399"/>
                </a:lnTo>
                <a:lnTo>
                  <a:pt x="32448" y="24993"/>
                </a:lnTo>
                <a:lnTo>
                  <a:pt x="28587" y="28219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89817" y="4456617"/>
            <a:ext cx="17145" cy="17780"/>
          </a:xfrm>
          <a:custGeom>
            <a:avLst/>
            <a:gdLst/>
            <a:ahLst/>
            <a:cxnLst/>
            <a:rect l="l" t="t" r="r" b="b"/>
            <a:pathLst>
              <a:path w="17145" h="17779">
                <a:moveTo>
                  <a:pt x="12877" y="17640"/>
                </a:moveTo>
                <a:lnTo>
                  <a:pt x="15163" y="15633"/>
                </a:lnTo>
                <a:lnTo>
                  <a:pt x="16446" y="13411"/>
                </a:lnTo>
                <a:lnTo>
                  <a:pt x="16738" y="10998"/>
                </a:lnTo>
                <a:lnTo>
                  <a:pt x="17094" y="8559"/>
                </a:lnTo>
                <a:lnTo>
                  <a:pt x="7835" y="266"/>
                </a:lnTo>
                <a:lnTo>
                  <a:pt x="5321" y="0"/>
                </a:lnTo>
                <a:lnTo>
                  <a:pt x="2717" y="749"/>
                </a:lnTo>
                <a:lnTo>
                  <a:pt x="0" y="2514"/>
                </a:lnTo>
                <a:lnTo>
                  <a:pt x="12877" y="1764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98241" y="4471206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4">
                <a:moveTo>
                  <a:pt x="20065" y="0"/>
                </a:moveTo>
                <a:lnTo>
                  <a:pt x="23710" y="4292"/>
                </a:lnTo>
                <a:lnTo>
                  <a:pt x="8051" y="26606"/>
                </a:lnTo>
                <a:lnTo>
                  <a:pt x="32613" y="14909"/>
                </a:lnTo>
                <a:lnTo>
                  <a:pt x="36906" y="19850"/>
                </a:lnTo>
                <a:lnTo>
                  <a:pt x="21132" y="42164"/>
                </a:lnTo>
                <a:lnTo>
                  <a:pt x="45808" y="30467"/>
                </a:lnTo>
                <a:lnTo>
                  <a:pt x="49352" y="34759"/>
                </a:lnTo>
                <a:lnTo>
                  <a:pt x="17818" y="49771"/>
                </a:lnTo>
                <a:lnTo>
                  <a:pt x="13525" y="44729"/>
                </a:lnTo>
                <a:lnTo>
                  <a:pt x="30035" y="21348"/>
                </a:lnTo>
                <a:lnTo>
                  <a:pt x="4190" y="33578"/>
                </a:lnTo>
                <a:lnTo>
                  <a:pt x="0" y="28638"/>
                </a:lnTo>
                <a:lnTo>
                  <a:pt x="20065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224938" y="4511778"/>
            <a:ext cx="40005" cy="34925"/>
          </a:xfrm>
          <a:custGeom>
            <a:avLst/>
            <a:gdLst/>
            <a:ahLst/>
            <a:cxnLst/>
            <a:rect l="l" t="t" r="r" b="b"/>
            <a:pathLst>
              <a:path w="40004" h="34925">
                <a:moveTo>
                  <a:pt x="39573" y="15773"/>
                </a:moveTo>
                <a:lnTo>
                  <a:pt x="35496" y="19100"/>
                </a:lnTo>
                <a:lnTo>
                  <a:pt x="35128" y="17373"/>
                </a:lnTo>
                <a:lnTo>
                  <a:pt x="34556" y="15773"/>
                </a:lnTo>
                <a:lnTo>
                  <a:pt x="33781" y="14274"/>
                </a:lnTo>
                <a:lnTo>
                  <a:pt x="32969" y="12712"/>
                </a:lnTo>
                <a:lnTo>
                  <a:pt x="32016" y="11239"/>
                </a:lnTo>
                <a:lnTo>
                  <a:pt x="30886" y="9880"/>
                </a:lnTo>
                <a:lnTo>
                  <a:pt x="29095" y="7721"/>
                </a:lnTo>
                <a:lnTo>
                  <a:pt x="27457" y="6413"/>
                </a:lnTo>
                <a:lnTo>
                  <a:pt x="25946" y="5905"/>
                </a:lnTo>
                <a:lnTo>
                  <a:pt x="24447" y="5422"/>
                </a:lnTo>
                <a:lnTo>
                  <a:pt x="22999" y="5689"/>
                </a:lnTo>
                <a:lnTo>
                  <a:pt x="21666" y="6769"/>
                </a:lnTo>
                <a:lnTo>
                  <a:pt x="20726" y="7619"/>
                </a:lnTo>
                <a:lnTo>
                  <a:pt x="20294" y="8661"/>
                </a:lnTo>
                <a:lnTo>
                  <a:pt x="20370" y="9880"/>
                </a:lnTo>
                <a:lnTo>
                  <a:pt x="20421" y="11099"/>
                </a:lnTo>
                <a:lnTo>
                  <a:pt x="21183" y="13068"/>
                </a:lnTo>
                <a:lnTo>
                  <a:pt x="22631" y="15773"/>
                </a:lnTo>
                <a:lnTo>
                  <a:pt x="23482" y="17487"/>
                </a:lnTo>
                <a:lnTo>
                  <a:pt x="25336" y="21132"/>
                </a:lnTo>
                <a:lnTo>
                  <a:pt x="26187" y="24053"/>
                </a:lnTo>
                <a:lnTo>
                  <a:pt x="26060" y="26288"/>
                </a:lnTo>
                <a:lnTo>
                  <a:pt x="25984" y="28486"/>
                </a:lnTo>
                <a:lnTo>
                  <a:pt x="24879" y="30505"/>
                </a:lnTo>
                <a:lnTo>
                  <a:pt x="22732" y="32296"/>
                </a:lnTo>
                <a:lnTo>
                  <a:pt x="20370" y="34277"/>
                </a:lnTo>
                <a:lnTo>
                  <a:pt x="0" y="17703"/>
                </a:lnTo>
                <a:lnTo>
                  <a:pt x="4394" y="14058"/>
                </a:lnTo>
                <a:lnTo>
                  <a:pt x="4876" y="16332"/>
                </a:lnTo>
                <a:lnTo>
                  <a:pt x="5575" y="18402"/>
                </a:lnTo>
                <a:lnTo>
                  <a:pt x="6426" y="20281"/>
                </a:lnTo>
                <a:lnTo>
                  <a:pt x="7340" y="22136"/>
                </a:lnTo>
                <a:lnTo>
                  <a:pt x="8407" y="23761"/>
                </a:lnTo>
                <a:lnTo>
                  <a:pt x="9651" y="25209"/>
                </a:lnTo>
                <a:lnTo>
                  <a:pt x="11277" y="27203"/>
                </a:lnTo>
                <a:lnTo>
                  <a:pt x="12890" y="28460"/>
                </a:lnTo>
                <a:lnTo>
                  <a:pt x="14477" y="28968"/>
                </a:lnTo>
                <a:lnTo>
                  <a:pt x="16103" y="29451"/>
                </a:lnTo>
                <a:lnTo>
                  <a:pt x="17525" y="29184"/>
                </a:lnTo>
                <a:lnTo>
                  <a:pt x="18770" y="28105"/>
                </a:lnTo>
                <a:lnTo>
                  <a:pt x="19888" y="27165"/>
                </a:lnTo>
                <a:lnTo>
                  <a:pt x="20485" y="26022"/>
                </a:lnTo>
                <a:lnTo>
                  <a:pt x="20485" y="24676"/>
                </a:lnTo>
                <a:lnTo>
                  <a:pt x="20485" y="23393"/>
                </a:lnTo>
                <a:lnTo>
                  <a:pt x="19646" y="21247"/>
                </a:lnTo>
                <a:lnTo>
                  <a:pt x="18021" y="18249"/>
                </a:lnTo>
                <a:lnTo>
                  <a:pt x="17043" y="16421"/>
                </a:lnTo>
                <a:lnTo>
                  <a:pt x="15328" y="13360"/>
                </a:lnTo>
                <a:lnTo>
                  <a:pt x="14528" y="10731"/>
                </a:lnTo>
                <a:lnTo>
                  <a:pt x="14681" y="8585"/>
                </a:lnTo>
                <a:lnTo>
                  <a:pt x="14820" y="6438"/>
                </a:lnTo>
                <a:lnTo>
                  <a:pt x="15925" y="4508"/>
                </a:lnTo>
                <a:lnTo>
                  <a:pt x="18021" y="2793"/>
                </a:lnTo>
                <a:lnTo>
                  <a:pt x="20370" y="736"/>
                </a:lnTo>
                <a:lnTo>
                  <a:pt x="22948" y="0"/>
                </a:lnTo>
                <a:lnTo>
                  <a:pt x="25742" y="647"/>
                </a:lnTo>
                <a:lnTo>
                  <a:pt x="28587" y="1244"/>
                </a:lnTo>
                <a:lnTo>
                  <a:pt x="31343" y="3111"/>
                </a:lnTo>
                <a:lnTo>
                  <a:pt x="33997" y="6337"/>
                </a:lnTo>
                <a:lnTo>
                  <a:pt x="35331" y="7924"/>
                </a:lnTo>
                <a:lnTo>
                  <a:pt x="36487" y="9499"/>
                </a:lnTo>
                <a:lnTo>
                  <a:pt x="37426" y="11061"/>
                </a:lnTo>
                <a:lnTo>
                  <a:pt x="38341" y="12636"/>
                </a:lnTo>
                <a:lnTo>
                  <a:pt x="39065" y="14223"/>
                </a:lnTo>
                <a:lnTo>
                  <a:pt x="39573" y="15773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 rot="2940000">
            <a:off x="3983911" y="4384951"/>
            <a:ext cx="33476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-15" baseline="6172" dirty="0">
                <a:latin typeface="Arial"/>
                <a:cs typeface="Arial"/>
              </a:rPr>
              <a:t>H</a:t>
            </a:r>
            <a:r>
              <a:rPr sz="675" spc="15" baseline="6172" dirty="0">
                <a:latin typeface="Arial"/>
                <a:cs typeface="Arial"/>
              </a:rPr>
              <a:t>a</a:t>
            </a:r>
            <a:r>
              <a:rPr sz="675" spc="52" baseline="6172" dirty="0">
                <a:latin typeface="Arial"/>
                <a:cs typeface="Arial"/>
              </a:rPr>
              <a:t>y</a:t>
            </a:r>
            <a:r>
              <a:rPr sz="450" spc="10" dirty="0">
                <a:latin typeface="Arial"/>
                <a:cs typeface="Arial"/>
              </a:rPr>
              <a:t>'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5" dirty="0">
                <a:latin typeface="Arial"/>
                <a:cs typeface="Arial"/>
              </a:rPr>
              <a:t>M</a:t>
            </a:r>
            <a:r>
              <a:rPr sz="450" spc="5" dirty="0">
                <a:latin typeface="Arial"/>
                <a:cs typeface="Arial"/>
              </a:rPr>
              <a:t>e</a:t>
            </a:r>
            <a:r>
              <a:rPr sz="450" spc="40" dirty="0">
                <a:latin typeface="Arial"/>
                <a:cs typeface="Arial"/>
              </a:rPr>
              <a:t>w</a:t>
            </a:r>
            <a:r>
              <a:rPr sz="450" spc="25" dirty="0"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701047" y="4245353"/>
            <a:ext cx="982718" cy="5323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 rot="18240000">
            <a:off x="4947400" y="4456575"/>
            <a:ext cx="460157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Lan</a:t>
            </a:r>
            <a:r>
              <a:rPr sz="450" spc="-15" dirty="0">
                <a:latin typeface="Arial"/>
                <a:cs typeface="Arial"/>
              </a:rPr>
              <a:t>s</a:t>
            </a:r>
            <a:r>
              <a:rPr sz="450" spc="15" dirty="0">
                <a:latin typeface="Arial"/>
                <a:cs typeface="Arial"/>
              </a:rPr>
              <a:t>do</a:t>
            </a:r>
            <a:r>
              <a:rPr sz="450" spc="50" dirty="0">
                <a:latin typeface="Arial"/>
                <a:cs typeface="Arial"/>
              </a:rPr>
              <a:t>w</a:t>
            </a:r>
            <a:r>
              <a:rPr sz="450" spc="15" dirty="0">
                <a:latin typeface="Arial"/>
                <a:cs typeface="Arial"/>
              </a:rPr>
              <a:t>n</a:t>
            </a:r>
            <a:r>
              <a:rPr sz="450" spc="45" dirty="0">
                <a:latin typeface="Arial"/>
                <a:cs typeface="Arial"/>
              </a:rPr>
              <a:t>e</a:t>
            </a:r>
            <a:r>
              <a:rPr sz="450" spc="-50" dirty="0">
                <a:latin typeface="Arial"/>
                <a:cs typeface="Arial"/>
              </a:rPr>
              <a:t> </a:t>
            </a:r>
            <a:r>
              <a:rPr sz="450" spc="-5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70" dirty="0">
                <a:latin typeface="Arial"/>
                <a:cs typeface="Arial"/>
              </a:rPr>
              <a:t>w</a:t>
            </a:r>
            <a:endParaRPr sz="45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772729" y="4388129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15875" y="0"/>
                </a:moveTo>
                <a:lnTo>
                  <a:pt x="19202" y="3962"/>
                </a:lnTo>
                <a:lnTo>
                  <a:pt x="17487" y="4394"/>
                </a:lnTo>
                <a:lnTo>
                  <a:pt x="15875" y="5016"/>
                </a:lnTo>
                <a:lnTo>
                  <a:pt x="14376" y="5791"/>
                </a:lnTo>
                <a:lnTo>
                  <a:pt x="12814" y="6515"/>
                </a:lnTo>
                <a:lnTo>
                  <a:pt x="11341" y="7454"/>
                </a:lnTo>
                <a:lnTo>
                  <a:pt x="9982" y="8585"/>
                </a:lnTo>
                <a:lnTo>
                  <a:pt x="7823" y="10375"/>
                </a:lnTo>
                <a:lnTo>
                  <a:pt x="6515" y="12014"/>
                </a:lnTo>
                <a:lnTo>
                  <a:pt x="6007" y="13512"/>
                </a:lnTo>
                <a:lnTo>
                  <a:pt x="5524" y="15011"/>
                </a:lnTo>
                <a:lnTo>
                  <a:pt x="5791" y="16408"/>
                </a:lnTo>
                <a:lnTo>
                  <a:pt x="6858" y="17703"/>
                </a:lnTo>
                <a:lnTo>
                  <a:pt x="7670" y="18719"/>
                </a:lnTo>
                <a:lnTo>
                  <a:pt x="8661" y="19189"/>
                </a:lnTo>
                <a:lnTo>
                  <a:pt x="9867" y="19189"/>
                </a:lnTo>
                <a:lnTo>
                  <a:pt x="11023" y="19151"/>
                </a:lnTo>
                <a:lnTo>
                  <a:pt x="13030" y="18389"/>
                </a:lnTo>
                <a:lnTo>
                  <a:pt x="15875" y="16941"/>
                </a:lnTo>
                <a:lnTo>
                  <a:pt x="17487" y="16090"/>
                </a:lnTo>
                <a:lnTo>
                  <a:pt x="21132" y="14312"/>
                </a:lnTo>
                <a:lnTo>
                  <a:pt x="24053" y="13487"/>
                </a:lnTo>
                <a:lnTo>
                  <a:pt x="26288" y="13627"/>
                </a:lnTo>
                <a:lnTo>
                  <a:pt x="28486" y="13703"/>
                </a:lnTo>
                <a:lnTo>
                  <a:pt x="30467" y="14770"/>
                </a:lnTo>
                <a:lnTo>
                  <a:pt x="32181" y="16840"/>
                </a:lnTo>
                <a:lnTo>
                  <a:pt x="34251" y="19278"/>
                </a:lnTo>
                <a:lnTo>
                  <a:pt x="34886" y="21983"/>
                </a:lnTo>
                <a:lnTo>
                  <a:pt x="34112" y="24993"/>
                </a:lnTo>
                <a:lnTo>
                  <a:pt x="33388" y="27940"/>
                </a:lnTo>
                <a:lnTo>
                  <a:pt x="31356" y="30784"/>
                </a:lnTo>
                <a:lnTo>
                  <a:pt x="28003" y="33566"/>
                </a:lnTo>
                <a:lnTo>
                  <a:pt x="26555" y="34810"/>
                </a:lnTo>
                <a:lnTo>
                  <a:pt x="24993" y="35877"/>
                </a:lnTo>
                <a:lnTo>
                  <a:pt x="23279" y="36791"/>
                </a:lnTo>
                <a:lnTo>
                  <a:pt x="21615" y="37731"/>
                </a:lnTo>
                <a:lnTo>
                  <a:pt x="19685" y="38671"/>
                </a:lnTo>
                <a:lnTo>
                  <a:pt x="17487" y="39573"/>
                </a:lnTo>
                <a:lnTo>
                  <a:pt x="13830" y="35179"/>
                </a:lnTo>
                <a:lnTo>
                  <a:pt x="16116" y="34747"/>
                </a:lnTo>
                <a:lnTo>
                  <a:pt x="18186" y="34112"/>
                </a:lnTo>
                <a:lnTo>
                  <a:pt x="28956" y="25196"/>
                </a:lnTo>
                <a:lnTo>
                  <a:pt x="29527" y="23571"/>
                </a:lnTo>
                <a:lnTo>
                  <a:pt x="29286" y="22098"/>
                </a:lnTo>
                <a:lnTo>
                  <a:pt x="28206" y="20802"/>
                </a:lnTo>
                <a:lnTo>
                  <a:pt x="27266" y="19685"/>
                </a:lnTo>
                <a:lnTo>
                  <a:pt x="26123" y="19151"/>
                </a:lnTo>
                <a:lnTo>
                  <a:pt x="24777" y="19189"/>
                </a:lnTo>
                <a:lnTo>
                  <a:pt x="23418" y="19189"/>
                </a:lnTo>
                <a:lnTo>
                  <a:pt x="21183" y="20027"/>
                </a:lnTo>
                <a:lnTo>
                  <a:pt x="18122" y="21666"/>
                </a:lnTo>
                <a:lnTo>
                  <a:pt x="16306" y="22529"/>
                </a:lnTo>
                <a:lnTo>
                  <a:pt x="13246" y="24180"/>
                </a:lnTo>
                <a:lnTo>
                  <a:pt x="10617" y="24930"/>
                </a:lnTo>
                <a:lnTo>
                  <a:pt x="8470" y="24777"/>
                </a:lnTo>
                <a:lnTo>
                  <a:pt x="0" y="16408"/>
                </a:lnTo>
                <a:lnTo>
                  <a:pt x="635" y="13627"/>
                </a:lnTo>
                <a:lnTo>
                  <a:pt x="1282" y="10833"/>
                </a:lnTo>
                <a:lnTo>
                  <a:pt x="3213" y="8115"/>
                </a:lnTo>
                <a:lnTo>
                  <a:pt x="6438" y="5461"/>
                </a:lnTo>
                <a:lnTo>
                  <a:pt x="8013" y="4127"/>
                </a:lnTo>
                <a:lnTo>
                  <a:pt x="9601" y="2997"/>
                </a:lnTo>
                <a:lnTo>
                  <a:pt x="11150" y="2146"/>
                </a:lnTo>
                <a:lnTo>
                  <a:pt x="12738" y="1231"/>
                </a:lnTo>
                <a:lnTo>
                  <a:pt x="14312" y="508"/>
                </a:lnTo>
                <a:lnTo>
                  <a:pt x="15875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731883" y="4404972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29">
                <a:moveTo>
                  <a:pt x="0" y="28956"/>
                </a:moveTo>
                <a:lnTo>
                  <a:pt x="4292" y="25311"/>
                </a:lnTo>
                <a:lnTo>
                  <a:pt x="26606" y="41186"/>
                </a:lnTo>
                <a:lnTo>
                  <a:pt x="15024" y="16510"/>
                </a:lnTo>
                <a:lnTo>
                  <a:pt x="20066" y="12331"/>
                </a:lnTo>
                <a:lnTo>
                  <a:pt x="42265" y="28206"/>
                </a:lnTo>
                <a:lnTo>
                  <a:pt x="30683" y="3530"/>
                </a:lnTo>
                <a:lnTo>
                  <a:pt x="34975" y="0"/>
                </a:lnTo>
                <a:lnTo>
                  <a:pt x="49771" y="31534"/>
                </a:lnTo>
                <a:lnTo>
                  <a:pt x="44627" y="35826"/>
                </a:lnTo>
                <a:lnTo>
                  <a:pt x="21450" y="18986"/>
                </a:lnTo>
                <a:lnTo>
                  <a:pt x="33464" y="45046"/>
                </a:lnTo>
                <a:lnTo>
                  <a:pt x="28435" y="49237"/>
                </a:lnTo>
                <a:lnTo>
                  <a:pt x="0" y="28956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712009" y="4439861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28105" y="7289"/>
                </a:moveTo>
                <a:lnTo>
                  <a:pt x="29819" y="9334"/>
                </a:lnTo>
                <a:lnTo>
                  <a:pt x="10198" y="25628"/>
                </a:lnTo>
                <a:lnTo>
                  <a:pt x="12763" y="28422"/>
                </a:lnTo>
                <a:lnTo>
                  <a:pt x="15481" y="29921"/>
                </a:lnTo>
                <a:lnTo>
                  <a:pt x="18351" y="30137"/>
                </a:lnTo>
                <a:lnTo>
                  <a:pt x="21272" y="30353"/>
                </a:lnTo>
                <a:lnTo>
                  <a:pt x="24142" y="29337"/>
                </a:lnTo>
                <a:lnTo>
                  <a:pt x="26936" y="27025"/>
                </a:lnTo>
                <a:lnTo>
                  <a:pt x="28562" y="25603"/>
                </a:lnTo>
                <a:lnTo>
                  <a:pt x="29984" y="24104"/>
                </a:lnTo>
                <a:lnTo>
                  <a:pt x="31216" y="22529"/>
                </a:lnTo>
                <a:lnTo>
                  <a:pt x="32512" y="20891"/>
                </a:lnTo>
                <a:lnTo>
                  <a:pt x="33528" y="18986"/>
                </a:lnTo>
                <a:lnTo>
                  <a:pt x="34328" y="16840"/>
                </a:lnTo>
                <a:lnTo>
                  <a:pt x="37769" y="20916"/>
                </a:lnTo>
                <a:lnTo>
                  <a:pt x="29718" y="30784"/>
                </a:lnTo>
                <a:lnTo>
                  <a:pt x="25552" y="34213"/>
                </a:lnTo>
                <a:lnTo>
                  <a:pt x="21272" y="35775"/>
                </a:lnTo>
                <a:lnTo>
                  <a:pt x="16840" y="35394"/>
                </a:lnTo>
                <a:lnTo>
                  <a:pt x="12496" y="34963"/>
                </a:lnTo>
                <a:lnTo>
                  <a:pt x="8636" y="32715"/>
                </a:lnTo>
                <a:lnTo>
                  <a:pt x="5257" y="28638"/>
                </a:lnTo>
                <a:lnTo>
                  <a:pt x="1689" y="24345"/>
                </a:lnTo>
                <a:lnTo>
                  <a:pt x="0" y="20027"/>
                </a:lnTo>
                <a:lnTo>
                  <a:pt x="215" y="15659"/>
                </a:lnTo>
                <a:lnTo>
                  <a:pt x="381" y="11226"/>
                </a:lnTo>
                <a:lnTo>
                  <a:pt x="2413" y="7366"/>
                </a:lnTo>
                <a:lnTo>
                  <a:pt x="6337" y="4064"/>
                </a:lnTo>
                <a:lnTo>
                  <a:pt x="9842" y="1155"/>
                </a:lnTo>
                <a:lnTo>
                  <a:pt x="13512" y="0"/>
                </a:lnTo>
                <a:lnTo>
                  <a:pt x="17386" y="635"/>
                </a:lnTo>
                <a:lnTo>
                  <a:pt x="21297" y="1231"/>
                </a:lnTo>
                <a:lnTo>
                  <a:pt x="24892" y="3429"/>
                </a:lnTo>
                <a:lnTo>
                  <a:pt x="28105" y="7289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17025" y="4445106"/>
            <a:ext cx="17780" cy="17145"/>
          </a:xfrm>
          <a:custGeom>
            <a:avLst/>
            <a:gdLst/>
            <a:ahLst/>
            <a:cxnLst/>
            <a:rect l="l" t="t" r="r" b="b"/>
            <a:pathLst>
              <a:path w="17779" h="17145">
                <a:moveTo>
                  <a:pt x="17729" y="4292"/>
                </a:moveTo>
                <a:lnTo>
                  <a:pt x="15798" y="2095"/>
                </a:lnTo>
                <a:lnTo>
                  <a:pt x="13601" y="812"/>
                </a:lnTo>
                <a:lnTo>
                  <a:pt x="11188" y="431"/>
                </a:lnTo>
                <a:lnTo>
                  <a:pt x="8750" y="0"/>
                </a:lnTo>
                <a:lnTo>
                  <a:pt x="6515" y="711"/>
                </a:lnTo>
                <a:lnTo>
                  <a:pt x="4432" y="2476"/>
                </a:lnTo>
                <a:lnTo>
                  <a:pt x="2006" y="4483"/>
                </a:lnTo>
                <a:lnTo>
                  <a:pt x="647" y="6769"/>
                </a:lnTo>
                <a:lnTo>
                  <a:pt x="355" y="9347"/>
                </a:lnTo>
                <a:lnTo>
                  <a:pt x="0" y="11861"/>
                </a:lnTo>
                <a:lnTo>
                  <a:pt x="749" y="14439"/>
                </a:lnTo>
                <a:lnTo>
                  <a:pt x="2603" y="17068"/>
                </a:lnTo>
                <a:lnTo>
                  <a:pt x="17729" y="429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64088" y="4449217"/>
            <a:ext cx="60960" cy="61594"/>
          </a:xfrm>
          <a:custGeom>
            <a:avLst/>
            <a:gdLst/>
            <a:ahLst/>
            <a:cxnLst/>
            <a:rect l="l" t="t" r="r" b="b"/>
            <a:pathLst>
              <a:path w="60960" h="61595">
                <a:moveTo>
                  <a:pt x="0" y="26390"/>
                </a:moveTo>
                <a:lnTo>
                  <a:pt x="6972" y="20599"/>
                </a:lnTo>
                <a:lnTo>
                  <a:pt x="35293" y="36906"/>
                </a:lnTo>
                <a:lnTo>
                  <a:pt x="24676" y="5892"/>
                </a:lnTo>
                <a:lnTo>
                  <a:pt x="31648" y="0"/>
                </a:lnTo>
                <a:lnTo>
                  <a:pt x="60388" y="34645"/>
                </a:lnTo>
                <a:lnTo>
                  <a:pt x="55778" y="38506"/>
                </a:lnTo>
                <a:lnTo>
                  <a:pt x="30467" y="8051"/>
                </a:lnTo>
                <a:lnTo>
                  <a:pt x="41300" y="39268"/>
                </a:lnTo>
                <a:lnTo>
                  <a:pt x="36576" y="43230"/>
                </a:lnTo>
                <a:lnTo>
                  <a:pt x="7937" y="26708"/>
                </a:lnTo>
                <a:lnTo>
                  <a:pt x="33261" y="57175"/>
                </a:lnTo>
                <a:lnTo>
                  <a:pt x="28752" y="61036"/>
                </a:lnTo>
                <a:lnTo>
                  <a:pt x="0" y="2639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40652" y="4497727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15875" y="0"/>
                </a:moveTo>
                <a:lnTo>
                  <a:pt x="19202" y="3962"/>
                </a:lnTo>
                <a:lnTo>
                  <a:pt x="17487" y="4406"/>
                </a:lnTo>
                <a:lnTo>
                  <a:pt x="15875" y="5016"/>
                </a:lnTo>
                <a:lnTo>
                  <a:pt x="14376" y="5791"/>
                </a:lnTo>
                <a:lnTo>
                  <a:pt x="12814" y="6527"/>
                </a:lnTo>
                <a:lnTo>
                  <a:pt x="11341" y="7454"/>
                </a:lnTo>
                <a:lnTo>
                  <a:pt x="5524" y="15024"/>
                </a:lnTo>
                <a:lnTo>
                  <a:pt x="5791" y="16421"/>
                </a:lnTo>
                <a:lnTo>
                  <a:pt x="6858" y="17703"/>
                </a:lnTo>
                <a:lnTo>
                  <a:pt x="7658" y="18719"/>
                </a:lnTo>
                <a:lnTo>
                  <a:pt x="8661" y="19202"/>
                </a:lnTo>
                <a:lnTo>
                  <a:pt x="9867" y="19202"/>
                </a:lnTo>
                <a:lnTo>
                  <a:pt x="11023" y="19151"/>
                </a:lnTo>
                <a:lnTo>
                  <a:pt x="13030" y="18402"/>
                </a:lnTo>
                <a:lnTo>
                  <a:pt x="15875" y="16954"/>
                </a:lnTo>
                <a:lnTo>
                  <a:pt x="17487" y="16090"/>
                </a:lnTo>
                <a:lnTo>
                  <a:pt x="21132" y="14325"/>
                </a:lnTo>
                <a:lnTo>
                  <a:pt x="24053" y="13487"/>
                </a:lnTo>
                <a:lnTo>
                  <a:pt x="26276" y="13627"/>
                </a:lnTo>
                <a:lnTo>
                  <a:pt x="28473" y="13703"/>
                </a:lnTo>
                <a:lnTo>
                  <a:pt x="30467" y="14782"/>
                </a:lnTo>
                <a:lnTo>
                  <a:pt x="32181" y="16852"/>
                </a:lnTo>
                <a:lnTo>
                  <a:pt x="34239" y="19278"/>
                </a:lnTo>
                <a:lnTo>
                  <a:pt x="34886" y="21996"/>
                </a:lnTo>
                <a:lnTo>
                  <a:pt x="34112" y="24993"/>
                </a:lnTo>
                <a:lnTo>
                  <a:pt x="33375" y="27952"/>
                </a:lnTo>
                <a:lnTo>
                  <a:pt x="31343" y="30784"/>
                </a:lnTo>
                <a:lnTo>
                  <a:pt x="27990" y="33578"/>
                </a:lnTo>
                <a:lnTo>
                  <a:pt x="26543" y="34810"/>
                </a:lnTo>
                <a:lnTo>
                  <a:pt x="24993" y="35890"/>
                </a:lnTo>
                <a:lnTo>
                  <a:pt x="23279" y="36804"/>
                </a:lnTo>
                <a:lnTo>
                  <a:pt x="21615" y="37731"/>
                </a:lnTo>
                <a:lnTo>
                  <a:pt x="19672" y="38671"/>
                </a:lnTo>
                <a:lnTo>
                  <a:pt x="17487" y="39585"/>
                </a:lnTo>
                <a:lnTo>
                  <a:pt x="13830" y="35179"/>
                </a:lnTo>
                <a:lnTo>
                  <a:pt x="16116" y="34759"/>
                </a:lnTo>
                <a:lnTo>
                  <a:pt x="18186" y="34112"/>
                </a:lnTo>
                <a:lnTo>
                  <a:pt x="28956" y="25209"/>
                </a:lnTo>
                <a:lnTo>
                  <a:pt x="29527" y="23571"/>
                </a:lnTo>
                <a:lnTo>
                  <a:pt x="29286" y="22098"/>
                </a:lnTo>
                <a:lnTo>
                  <a:pt x="28206" y="20815"/>
                </a:lnTo>
                <a:lnTo>
                  <a:pt x="27266" y="19685"/>
                </a:lnTo>
                <a:lnTo>
                  <a:pt x="26123" y="19151"/>
                </a:lnTo>
                <a:lnTo>
                  <a:pt x="24777" y="19202"/>
                </a:lnTo>
                <a:lnTo>
                  <a:pt x="23406" y="19202"/>
                </a:lnTo>
                <a:lnTo>
                  <a:pt x="21183" y="20027"/>
                </a:lnTo>
                <a:lnTo>
                  <a:pt x="18122" y="21678"/>
                </a:lnTo>
                <a:lnTo>
                  <a:pt x="16306" y="22529"/>
                </a:lnTo>
                <a:lnTo>
                  <a:pt x="13246" y="24193"/>
                </a:lnTo>
                <a:lnTo>
                  <a:pt x="10617" y="24942"/>
                </a:lnTo>
                <a:lnTo>
                  <a:pt x="8470" y="24790"/>
                </a:lnTo>
                <a:lnTo>
                  <a:pt x="0" y="16421"/>
                </a:lnTo>
                <a:lnTo>
                  <a:pt x="635" y="13627"/>
                </a:lnTo>
                <a:lnTo>
                  <a:pt x="1282" y="10833"/>
                </a:lnTo>
                <a:lnTo>
                  <a:pt x="3213" y="8128"/>
                </a:lnTo>
                <a:lnTo>
                  <a:pt x="6438" y="5473"/>
                </a:lnTo>
                <a:lnTo>
                  <a:pt x="8013" y="4127"/>
                </a:lnTo>
                <a:lnTo>
                  <a:pt x="9601" y="3009"/>
                </a:lnTo>
                <a:lnTo>
                  <a:pt x="11150" y="2146"/>
                </a:lnTo>
                <a:lnTo>
                  <a:pt x="12738" y="1231"/>
                </a:lnTo>
                <a:lnTo>
                  <a:pt x="14312" y="520"/>
                </a:lnTo>
                <a:lnTo>
                  <a:pt x="15875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621616" y="4507462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3962" y="0"/>
                </a:moveTo>
                <a:lnTo>
                  <a:pt x="14579" y="12877"/>
                </a:lnTo>
                <a:lnTo>
                  <a:pt x="10617" y="16205"/>
                </a:lnTo>
                <a:lnTo>
                  <a:pt x="0" y="3327"/>
                </a:lnTo>
                <a:lnTo>
                  <a:pt x="3962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599269" y="4522934"/>
            <a:ext cx="39370" cy="55244"/>
          </a:xfrm>
          <a:custGeom>
            <a:avLst/>
            <a:gdLst/>
            <a:ahLst/>
            <a:cxnLst/>
            <a:rect l="l" t="t" r="r" b="b"/>
            <a:pathLst>
              <a:path w="39370" h="55245">
                <a:moveTo>
                  <a:pt x="37439" y="37871"/>
                </a:moveTo>
                <a:lnTo>
                  <a:pt x="38773" y="42024"/>
                </a:lnTo>
                <a:lnTo>
                  <a:pt x="39281" y="45034"/>
                </a:lnTo>
                <a:lnTo>
                  <a:pt x="38938" y="46875"/>
                </a:lnTo>
                <a:lnTo>
                  <a:pt x="38646" y="48729"/>
                </a:lnTo>
                <a:lnTo>
                  <a:pt x="37553" y="50444"/>
                </a:lnTo>
                <a:lnTo>
                  <a:pt x="35610" y="52031"/>
                </a:lnTo>
                <a:lnTo>
                  <a:pt x="32181" y="54927"/>
                </a:lnTo>
                <a:lnTo>
                  <a:pt x="29184" y="51384"/>
                </a:lnTo>
                <a:lnTo>
                  <a:pt x="31648" y="49237"/>
                </a:lnTo>
                <a:lnTo>
                  <a:pt x="32854" y="48298"/>
                </a:lnTo>
                <a:lnTo>
                  <a:pt x="33527" y="47307"/>
                </a:lnTo>
                <a:lnTo>
                  <a:pt x="33680" y="46240"/>
                </a:lnTo>
                <a:lnTo>
                  <a:pt x="33896" y="45110"/>
                </a:lnTo>
                <a:lnTo>
                  <a:pt x="33527" y="43205"/>
                </a:lnTo>
                <a:lnTo>
                  <a:pt x="32613" y="40551"/>
                </a:lnTo>
                <a:lnTo>
                  <a:pt x="31864" y="37757"/>
                </a:lnTo>
                <a:lnTo>
                  <a:pt x="0" y="21031"/>
                </a:lnTo>
                <a:lnTo>
                  <a:pt x="4508" y="17272"/>
                </a:lnTo>
                <a:lnTo>
                  <a:pt x="29502" y="30797"/>
                </a:lnTo>
                <a:lnTo>
                  <a:pt x="20815" y="3759"/>
                </a:lnTo>
                <a:lnTo>
                  <a:pt x="25311" y="0"/>
                </a:lnTo>
                <a:lnTo>
                  <a:pt x="37439" y="37871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91573" y="4562878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6921" y="3530"/>
                </a:moveTo>
                <a:lnTo>
                  <a:pt x="3492" y="6400"/>
                </a:lnTo>
                <a:lnTo>
                  <a:pt x="1422" y="8788"/>
                </a:lnTo>
                <a:lnTo>
                  <a:pt x="698" y="10718"/>
                </a:lnTo>
                <a:lnTo>
                  <a:pt x="0" y="12598"/>
                </a:lnTo>
                <a:lnTo>
                  <a:pt x="431" y="14477"/>
                </a:lnTo>
                <a:lnTo>
                  <a:pt x="1981" y="16408"/>
                </a:lnTo>
                <a:lnTo>
                  <a:pt x="3263" y="17906"/>
                </a:lnTo>
                <a:lnTo>
                  <a:pt x="4800" y="18707"/>
                </a:lnTo>
                <a:lnTo>
                  <a:pt x="6604" y="18770"/>
                </a:lnTo>
                <a:lnTo>
                  <a:pt x="8369" y="18770"/>
                </a:lnTo>
                <a:lnTo>
                  <a:pt x="10134" y="18097"/>
                </a:lnTo>
                <a:lnTo>
                  <a:pt x="11849" y="16725"/>
                </a:lnTo>
                <a:lnTo>
                  <a:pt x="14211" y="14744"/>
                </a:lnTo>
                <a:lnTo>
                  <a:pt x="15392" y="12306"/>
                </a:lnTo>
                <a:lnTo>
                  <a:pt x="15392" y="9436"/>
                </a:lnTo>
                <a:lnTo>
                  <a:pt x="15443" y="6591"/>
                </a:lnTo>
                <a:lnTo>
                  <a:pt x="14325" y="3746"/>
                </a:lnTo>
                <a:lnTo>
                  <a:pt x="11963" y="952"/>
                </a:lnTo>
                <a:lnTo>
                  <a:pt x="11214" y="0"/>
                </a:lnTo>
                <a:lnTo>
                  <a:pt x="6921" y="353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577248" y="4550534"/>
            <a:ext cx="41275" cy="36830"/>
          </a:xfrm>
          <a:custGeom>
            <a:avLst/>
            <a:gdLst/>
            <a:ahLst/>
            <a:cxnLst/>
            <a:rect l="l" t="t" r="r" b="b"/>
            <a:pathLst>
              <a:path w="41275" h="36829">
                <a:moveTo>
                  <a:pt x="28321" y="6972"/>
                </a:moveTo>
                <a:lnTo>
                  <a:pt x="40665" y="21882"/>
                </a:lnTo>
                <a:lnTo>
                  <a:pt x="36372" y="25425"/>
                </a:lnTo>
                <a:lnTo>
                  <a:pt x="33045" y="21450"/>
                </a:lnTo>
                <a:lnTo>
                  <a:pt x="33388" y="23812"/>
                </a:lnTo>
                <a:lnTo>
                  <a:pt x="22529" y="36741"/>
                </a:lnTo>
                <a:lnTo>
                  <a:pt x="19748" y="36575"/>
                </a:lnTo>
                <a:lnTo>
                  <a:pt x="16954" y="36448"/>
                </a:lnTo>
                <a:lnTo>
                  <a:pt x="14490" y="35077"/>
                </a:lnTo>
                <a:lnTo>
                  <a:pt x="12344" y="32499"/>
                </a:lnTo>
                <a:lnTo>
                  <a:pt x="9931" y="29578"/>
                </a:lnTo>
                <a:lnTo>
                  <a:pt x="9093" y="26581"/>
                </a:lnTo>
                <a:lnTo>
                  <a:pt x="9867" y="23494"/>
                </a:lnTo>
                <a:lnTo>
                  <a:pt x="10604" y="20358"/>
                </a:lnTo>
                <a:lnTo>
                  <a:pt x="12852" y="17221"/>
                </a:lnTo>
                <a:lnTo>
                  <a:pt x="16637" y="14058"/>
                </a:lnTo>
                <a:lnTo>
                  <a:pt x="22745" y="9004"/>
                </a:lnTo>
                <a:lnTo>
                  <a:pt x="22415" y="8585"/>
                </a:lnTo>
                <a:lnTo>
                  <a:pt x="20764" y="6603"/>
                </a:lnTo>
                <a:lnTo>
                  <a:pt x="18834" y="5575"/>
                </a:lnTo>
                <a:lnTo>
                  <a:pt x="16637" y="5575"/>
                </a:lnTo>
                <a:lnTo>
                  <a:pt x="14427" y="5575"/>
                </a:lnTo>
                <a:lnTo>
                  <a:pt x="3225" y="17589"/>
                </a:lnTo>
                <a:lnTo>
                  <a:pt x="0" y="13627"/>
                </a:lnTo>
                <a:lnTo>
                  <a:pt x="1016" y="11772"/>
                </a:lnTo>
                <a:lnTo>
                  <a:pt x="2146" y="10083"/>
                </a:lnTo>
                <a:lnTo>
                  <a:pt x="3441" y="8585"/>
                </a:lnTo>
                <a:lnTo>
                  <a:pt x="4673" y="7023"/>
                </a:lnTo>
                <a:lnTo>
                  <a:pt x="5956" y="5664"/>
                </a:lnTo>
                <a:lnTo>
                  <a:pt x="7302" y="4508"/>
                </a:lnTo>
                <a:lnTo>
                  <a:pt x="11023" y="1371"/>
                </a:lnTo>
                <a:lnTo>
                  <a:pt x="14655" y="0"/>
                </a:lnTo>
                <a:lnTo>
                  <a:pt x="18135" y="431"/>
                </a:lnTo>
                <a:lnTo>
                  <a:pt x="21615" y="863"/>
                </a:lnTo>
                <a:lnTo>
                  <a:pt x="25019" y="3060"/>
                </a:lnTo>
                <a:lnTo>
                  <a:pt x="28321" y="697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37291" y="4558829"/>
            <a:ext cx="55244" cy="57150"/>
          </a:xfrm>
          <a:custGeom>
            <a:avLst/>
            <a:gdLst/>
            <a:ahLst/>
            <a:cxnLst/>
            <a:rect l="l" t="t" r="r" b="b"/>
            <a:pathLst>
              <a:path w="55245" h="57150">
                <a:moveTo>
                  <a:pt x="0" y="21983"/>
                </a:moveTo>
                <a:lnTo>
                  <a:pt x="4610" y="18122"/>
                </a:lnTo>
                <a:lnTo>
                  <a:pt x="16421" y="32283"/>
                </a:lnTo>
                <a:lnTo>
                  <a:pt x="33464" y="18122"/>
                </a:lnTo>
                <a:lnTo>
                  <a:pt x="21678" y="3962"/>
                </a:lnTo>
                <a:lnTo>
                  <a:pt x="26390" y="0"/>
                </a:lnTo>
                <a:lnTo>
                  <a:pt x="55143" y="34645"/>
                </a:lnTo>
                <a:lnTo>
                  <a:pt x="50419" y="38607"/>
                </a:lnTo>
                <a:lnTo>
                  <a:pt x="36690" y="22097"/>
                </a:lnTo>
                <a:lnTo>
                  <a:pt x="19634" y="36245"/>
                </a:lnTo>
                <a:lnTo>
                  <a:pt x="33362" y="52768"/>
                </a:lnTo>
                <a:lnTo>
                  <a:pt x="28752" y="56629"/>
                </a:lnTo>
                <a:lnTo>
                  <a:pt x="0" y="21983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 rot="19260000">
            <a:off x="3508498" y="4470095"/>
            <a:ext cx="33414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0" dirty="0">
                <a:latin typeface="Arial"/>
                <a:cs typeface="Arial"/>
              </a:rPr>
              <a:t>H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35" dirty="0">
                <a:latin typeface="Arial"/>
                <a:cs typeface="Arial"/>
              </a:rPr>
              <a:t>y</a:t>
            </a:r>
            <a:r>
              <a:rPr sz="450" spc="10" dirty="0">
                <a:latin typeface="Arial"/>
                <a:cs typeface="Arial"/>
              </a:rPr>
              <a:t>'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5" dirty="0">
                <a:latin typeface="Arial"/>
                <a:cs typeface="Arial"/>
              </a:rPr>
              <a:t>M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450" spc="40" dirty="0">
                <a:latin typeface="Arial"/>
                <a:cs typeface="Arial"/>
              </a:rPr>
              <a:t>w</a:t>
            </a:r>
            <a:r>
              <a:rPr sz="675" spc="37" baseline="6172" dirty="0">
                <a:latin typeface="Arial"/>
                <a:cs typeface="Arial"/>
              </a:rPr>
              <a:t>s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5767651" y="2045138"/>
            <a:ext cx="295019" cy="7501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 rot="3480000">
            <a:off x="5684800" y="2553007"/>
            <a:ext cx="468337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5" dirty="0">
                <a:latin typeface="Arial"/>
                <a:cs typeface="Arial"/>
              </a:rPr>
              <a:t>N</a:t>
            </a:r>
            <a:r>
              <a:rPr sz="450" spc="15" dirty="0">
                <a:latin typeface="Arial"/>
                <a:cs typeface="Arial"/>
              </a:rPr>
              <a:t>e</a:t>
            </a:r>
            <a:r>
              <a:rPr sz="450" spc="70" dirty="0">
                <a:latin typeface="Arial"/>
                <a:cs typeface="Arial"/>
              </a:rPr>
              <a:t>w</a:t>
            </a:r>
            <a:r>
              <a:rPr sz="450" spc="-40" dirty="0">
                <a:latin typeface="Arial"/>
                <a:cs typeface="Arial"/>
              </a:rPr>
              <a:t> </a:t>
            </a:r>
            <a:r>
              <a:rPr sz="450" spc="20" dirty="0">
                <a:latin typeface="Arial"/>
                <a:cs typeface="Arial"/>
              </a:rPr>
              <a:t>B</a:t>
            </a:r>
            <a:r>
              <a:rPr sz="450" spc="15" dirty="0">
                <a:latin typeface="Arial"/>
                <a:cs typeface="Arial"/>
              </a:rPr>
              <a:t>on</a:t>
            </a:r>
            <a:r>
              <a:rPr sz="450" spc="55" dirty="0">
                <a:latin typeface="Arial"/>
                <a:cs typeface="Arial"/>
              </a:rPr>
              <a:t>d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4679011" y="3357833"/>
            <a:ext cx="311481" cy="3650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 rot="2880000">
            <a:off x="4671942" y="3363583"/>
            <a:ext cx="75743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30" dirty="0">
                <a:latin typeface="Arial"/>
                <a:cs typeface="Arial"/>
              </a:rPr>
              <a:t>B</a:t>
            </a:r>
            <a:endParaRPr sz="4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 rot="2940000">
            <a:off x="4650884" y="3526263"/>
            <a:ext cx="39419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7" baseline="6172" dirty="0">
                <a:latin typeface="Arial"/>
                <a:cs typeface="Arial"/>
              </a:rPr>
              <a:t>e</a:t>
            </a:r>
            <a:r>
              <a:rPr sz="675" baseline="6172" dirty="0">
                <a:latin typeface="Arial"/>
                <a:cs typeface="Arial"/>
              </a:rPr>
              <a:t>r</a:t>
            </a:r>
            <a:r>
              <a:rPr sz="675" spc="52" baseline="6172" dirty="0">
                <a:latin typeface="Arial"/>
                <a:cs typeface="Arial"/>
              </a:rPr>
              <a:t>k</a:t>
            </a:r>
            <a:r>
              <a:rPr sz="675" spc="7" baseline="6172" dirty="0">
                <a:latin typeface="Arial"/>
                <a:cs typeface="Arial"/>
              </a:rPr>
              <a:t>e</a:t>
            </a:r>
            <a:r>
              <a:rPr sz="675" baseline="6172" dirty="0">
                <a:latin typeface="Arial"/>
                <a:cs typeface="Arial"/>
              </a:rPr>
              <a:t>l</a:t>
            </a:r>
            <a:r>
              <a:rPr sz="675" spc="7" baseline="6172" dirty="0">
                <a:latin typeface="Arial"/>
                <a:cs typeface="Arial"/>
              </a:rPr>
              <a:t>e</a:t>
            </a:r>
            <a:r>
              <a:rPr sz="450" spc="60" dirty="0">
                <a:latin typeface="Arial"/>
                <a:cs typeface="Arial"/>
              </a:rPr>
              <a:t>y</a:t>
            </a:r>
            <a:r>
              <a:rPr sz="450" spc="-45" dirty="0">
                <a:latin typeface="Arial"/>
                <a:cs typeface="Arial"/>
              </a:rPr>
              <a:t> 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 rot="3240000">
            <a:off x="5321268" y="4406188"/>
            <a:ext cx="434375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Be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40" dirty="0">
                <a:latin typeface="Arial"/>
                <a:cs typeface="Arial"/>
              </a:rPr>
              <a:t>k</a:t>
            </a:r>
            <a:r>
              <a:rPr sz="450" spc="15" dirty="0">
                <a:latin typeface="Arial"/>
                <a:cs typeface="Arial"/>
              </a:rPr>
              <a:t>e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15" dirty="0">
                <a:latin typeface="Arial"/>
                <a:cs typeface="Arial"/>
              </a:rPr>
              <a:t>e</a:t>
            </a:r>
            <a:r>
              <a:rPr sz="450" spc="60" dirty="0">
                <a:latin typeface="Arial"/>
                <a:cs typeface="Arial"/>
              </a:rPr>
              <a:t>y</a:t>
            </a:r>
            <a:r>
              <a:rPr sz="450" spc="-35" dirty="0">
                <a:latin typeface="Arial"/>
                <a:cs typeface="Arial"/>
              </a:rPr>
              <a:t> 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 rot="19200000">
            <a:off x="5759545" y="2272973"/>
            <a:ext cx="108703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80" dirty="0">
                <a:latin typeface="Arial"/>
                <a:cs typeface="Arial"/>
              </a:rPr>
              <a:t>C</a:t>
            </a:r>
            <a:r>
              <a:rPr sz="550" spc="20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 rot="19020000">
            <a:off x="5820172" y="2231426"/>
            <a:ext cx="8191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35" dirty="0"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 rot="18540000">
            <a:off x="5846145" y="2177682"/>
            <a:ext cx="123461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10" dirty="0">
                <a:latin typeface="Arial"/>
                <a:cs typeface="Arial"/>
              </a:rPr>
              <a:t>du</a:t>
            </a:r>
            <a:r>
              <a:rPr sz="550" spc="25" dirty="0"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 rot="18360000">
            <a:off x="5931593" y="2081055"/>
            <a:ext cx="97884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50" dirty="0">
                <a:latin typeface="Arial"/>
                <a:cs typeface="Arial"/>
              </a:rPr>
              <a:t>S</a:t>
            </a:r>
            <a:r>
              <a:rPr sz="550" spc="55" dirty="0">
                <a:latin typeface="Arial"/>
                <a:cs typeface="Arial"/>
              </a:rPr>
              <a:t>t</a:t>
            </a:r>
            <a:endParaRPr sz="5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 rot="18420000">
            <a:off x="5893954" y="2072433"/>
            <a:ext cx="186661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55" dirty="0">
                <a:latin typeface="Arial"/>
                <a:cs typeface="Arial"/>
              </a:rPr>
              <a:t>t </a:t>
            </a:r>
            <a:r>
              <a:rPr sz="550" spc="140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re</a:t>
            </a:r>
            <a:endParaRPr sz="5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 rot="19380000">
            <a:off x="5090995" y="2657124"/>
            <a:ext cx="37352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B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u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8653681" y="3667447"/>
            <a:ext cx="50800" cy="43815"/>
          </a:xfrm>
          <a:custGeom>
            <a:avLst/>
            <a:gdLst/>
            <a:ahLst/>
            <a:cxnLst/>
            <a:rect l="l" t="t" r="r" b="b"/>
            <a:pathLst>
              <a:path w="50800" h="43814">
                <a:moveTo>
                  <a:pt x="50520" y="21513"/>
                </a:moveTo>
                <a:lnTo>
                  <a:pt x="45478" y="24625"/>
                </a:lnTo>
                <a:lnTo>
                  <a:pt x="45186" y="22097"/>
                </a:lnTo>
                <a:lnTo>
                  <a:pt x="44729" y="19824"/>
                </a:lnTo>
                <a:lnTo>
                  <a:pt x="44081" y="17754"/>
                </a:lnTo>
                <a:lnTo>
                  <a:pt x="43446" y="15773"/>
                </a:lnTo>
                <a:lnTo>
                  <a:pt x="42583" y="13944"/>
                </a:lnTo>
                <a:lnTo>
                  <a:pt x="41503" y="12280"/>
                </a:lnTo>
                <a:lnTo>
                  <a:pt x="39712" y="9499"/>
                </a:lnTo>
                <a:lnTo>
                  <a:pt x="37807" y="7670"/>
                </a:lnTo>
                <a:lnTo>
                  <a:pt x="35826" y="6819"/>
                </a:lnTo>
                <a:lnTo>
                  <a:pt x="33807" y="5956"/>
                </a:lnTo>
                <a:lnTo>
                  <a:pt x="31800" y="6172"/>
                </a:lnTo>
                <a:lnTo>
                  <a:pt x="29819" y="7454"/>
                </a:lnTo>
                <a:lnTo>
                  <a:pt x="28092" y="8534"/>
                </a:lnTo>
                <a:lnTo>
                  <a:pt x="27139" y="9867"/>
                </a:lnTo>
                <a:lnTo>
                  <a:pt x="26911" y="11429"/>
                </a:lnTo>
                <a:lnTo>
                  <a:pt x="26758" y="13004"/>
                </a:lnTo>
                <a:lnTo>
                  <a:pt x="27266" y="15341"/>
                </a:lnTo>
                <a:lnTo>
                  <a:pt x="28422" y="18402"/>
                </a:lnTo>
                <a:lnTo>
                  <a:pt x="29819" y="22047"/>
                </a:lnTo>
                <a:lnTo>
                  <a:pt x="31457" y="26339"/>
                </a:lnTo>
                <a:lnTo>
                  <a:pt x="31915" y="29984"/>
                </a:lnTo>
                <a:lnTo>
                  <a:pt x="31203" y="32994"/>
                </a:lnTo>
                <a:lnTo>
                  <a:pt x="30568" y="35991"/>
                </a:lnTo>
                <a:lnTo>
                  <a:pt x="28689" y="38455"/>
                </a:lnTo>
                <a:lnTo>
                  <a:pt x="25628" y="40398"/>
                </a:lnTo>
                <a:lnTo>
                  <a:pt x="21983" y="42748"/>
                </a:lnTo>
                <a:lnTo>
                  <a:pt x="18389" y="43230"/>
                </a:lnTo>
                <a:lnTo>
                  <a:pt x="14897" y="41884"/>
                </a:lnTo>
                <a:lnTo>
                  <a:pt x="11391" y="40601"/>
                </a:lnTo>
                <a:lnTo>
                  <a:pt x="8153" y="37553"/>
                </a:lnTo>
                <a:lnTo>
                  <a:pt x="5143" y="32778"/>
                </a:lnTo>
                <a:lnTo>
                  <a:pt x="3987" y="30975"/>
                </a:lnTo>
                <a:lnTo>
                  <a:pt x="0" y="19265"/>
                </a:lnTo>
                <a:lnTo>
                  <a:pt x="5245" y="15938"/>
                </a:lnTo>
                <a:lnTo>
                  <a:pt x="5384" y="18719"/>
                </a:lnTo>
                <a:lnTo>
                  <a:pt x="5791" y="21297"/>
                </a:lnTo>
                <a:lnTo>
                  <a:pt x="6426" y="23660"/>
                </a:lnTo>
                <a:lnTo>
                  <a:pt x="7124" y="26073"/>
                </a:lnTo>
                <a:lnTo>
                  <a:pt x="8089" y="28270"/>
                </a:lnTo>
                <a:lnTo>
                  <a:pt x="9334" y="30200"/>
                </a:lnTo>
                <a:lnTo>
                  <a:pt x="11175" y="33121"/>
                </a:lnTo>
                <a:lnTo>
                  <a:pt x="13182" y="35026"/>
                </a:lnTo>
                <a:lnTo>
                  <a:pt x="15341" y="35877"/>
                </a:lnTo>
                <a:lnTo>
                  <a:pt x="17475" y="36791"/>
                </a:lnTo>
                <a:lnTo>
                  <a:pt x="19659" y="36550"/>
                </a:lnTo>
                <a:lnTo>
                  <a:pt x="21882" y="35140"/>
                </a:lnTo>
                <a:lnTo>
                  <a:pt x="23736" y="33985"/>
                </a:lnTo>
                <a:lnTo>
                  <a:pt x="24803" y="32499"/>
                </a:lnTo>
                <a:lnTo>
                  <a:pt x="25095" y="30733"/>
                </a:lnTo>
                <a:lnTo>
                  <a:pt x="25450" y="28943"/>
                </a:lnTo>
                <a:lnTo>
                  <a:pt x="25044" y="26555"/>
                </a:lnTo>
                <a:lnTo>
                  <a:pt x="23914" y="23558"/>
                </a:lnTo>
                <a:lnTo>
                  <a:pt x="22529" y="20015"/>
                </a:lnTo>
                <a:lnTo>
                  <a:pt x="20942" y="15659"/>
                </a:lnTo>
                <a:lnTo>
                  <a:pt x="20396" y="12115"/>
                </a:lnTo>
                <a:lnTo>
                  <a:pt x="20904" y="9385"/>
                </a:lnTo>
                <a:lnTo>
                  <a:pt x="21475" y="6603"/>
                </a:lnTo>
                <a:lnTo>
                  <a:pt x="23215" y="4317"/>
                </a:lnTo>
                <a:lnTo>
                  <a:pt x="26174" y="2527"/>
                </a:lnTo>
                <a:lnTo>
                  <a:pt x="29438" y="457"/>
                </a:lnTo>
                <a:lnTo>
                  <a:pt x="32816" y="0"/>
                </a:lnTo>
                <a:lnTo>
                  <a:pt x="36258" y="1130"/>
                </a:lnTo>
                <a:lnTo>
                  <a:pt x="39738" y="2197"/>
                </a:lnTo>
                <a:lnTo>
                  <a:pt x="48374" y="14858"/>
                </a:lnTo>
                <a:lnTo>
                  <a:pt x="49225" y="16929"/>
                </a:lnTo>
                <a:lnTo>
                  <a:pt x="49923" y="19151"/>
                </a:lnTo>
                <a:lnTo>
                  <a:pt x="50520" y="21513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674110" y="3697303"/>
            <a:ext cx="48260" cy="49530"/>
          </a:xfrm>
          <a:custGeom>
            <a:avLst/>
            <a:gdLst/>
            <a:ahLst/>
            <a:cxnLst/>
            <a:rect l="l" t="t" r="r" b="b"/>
            <a:pathLst>
              <a:path w="48259" h="49529">
                <a:moveTo>
                  <a:pt x="23926" y="0"/>
                </a:moveTo>
                <a:lnTo>
                  <a:pt x="26822" y="4711"/>
                </a:lnTo>
                <a:lnTo>
                  <a:pt x="8153" y="24663"/>
                </a:lnTo>
                <a:lnTo>
                  <a:pt x="34226" y="16408"/>
                </a:lnTo>
                <a:lnTo>
                  <a:pt x="37757" y="21983"/>
                </a:lnTo>
                <a:lnTo>
                  <a:pt x="18986" y="41935"/>
                </a:lnTo>
                <a:lnTo>
                  <a:pt x="45059" y="33680"/>
                </a:lnTo>
                <a:lnTo>
                  <a:pt x="48056" y="38392"/>
                </a:lnTo>
                <a:lnTo>
                  <a:pt x="14706" y="49022"/>
                </a:lnTo>
                <a:lnTo>
                  <a:pt x="11163" y="43332"/>
                </a:lnTo>
                <a:lnTo>
                  <a:pt x="30797" y="22631"/>
                </a:lnTo>
                <a:lnTo>
                  <a:pt x="3543" y="31102"/>
                </a:lnTo>
                <a:lnTo>
                  <a:pt x="0" y="25641"/>
                </a:lnTo>
                <a:lnTo>
                  <a:pt x="23926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03673" y="3754607"/>
            <a:ext cx="18415" cy="16510"/>
          </a:xfrm>
          <a:custGeom>
            <a:avLst/>
            <a:gdLst/>
            <a:ahLst/>
            <a:cxnLst/>
            <a:rect l="l" t="t" r="r" b="b"/>
            <a:pathLst>
              <a:path w="18415" h="16510">
                <a:moveTo>
                  <a:pt x="15303" y="8127"/>
                </a:moveTo>
                <a:lnTo>
                  <a:pt x="12992" y="4317"/>
                </a:lnTo>
                <a:lnTo>
                  <a:pt x="10960" y="1930"/>
                </a:lnTo>
                <a:lnTo>
                  <a:pt x="9194" y="939"/>
                </a:lnTo>
                <a:lnTo>
                  <a:pt x="7391" y="0"/>
                </a:lnTo>
                <a:lnTo>
                  <a:pt x="5435" y="190"/>
                </a:lnTo>
                <a:lnTo>
                  <a:pt x="0" y="7429"/>
                </a:lnTo>
                <a:lnTo>
                  <a:pt x="419" y="9258"/>
                </a:lnTo>
                <a:lnTo>
                  <a:pt x="11074" y="16179"/>
                </a:lnTo>
                <a:lnTo>
                  <a:pt x="14046" y="15417"/>
                </a:lnTo>
                <a:lnTo>
                  <a:pt x="17132" y="13487"/>
                </a:lnTo>
                <a:lnTo>
                  <a:pt x="18199" y="12839"/>
                </a:lnTo>
                <a:lnTo>
                  <a:pt x="15303" y="8127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698110" y="3742034"/>
            <a:ext cx="37465" cy="39370"/>
          </a:xfrm>
          <a:custGeom>
            <a:avLst/>
            <a:gdLst/>
            <a:ahLst/>
            <a:cxnLst/>
            <a:rect l="l" t="t" r="r" b="b"/>
            <a:pathLst>
              <a:path w="37465" h="39370">
                <a:moveTo>
                  <a:pt x="28587" y="29070"/>
                </a:moveTo>
                <a:lnTo>
                  <a:pt x="12179" y="39154"/>
                </a:lnTo>
                <a:lnTo>
                  <a:pt x="9283" y="34328"/>
                </a:lnTo>
                <a:lnTo>
                  <a:pt x="13677" y="31648"/>
                </a:lnTo>
                <a:lnTo>
                  <a:pt x="11239" y="31648"/>
                </a:lnTo>
                <a:lnTo>
                  <a:pt x="2413" y="24777"/>
                </a:lnTo>
                <a:lnTo>
                  <a:pt x="622" y="21831"/>
                </a:lnTo>
                <a:lnTo>
                  <a:pt x="0" y="19011"/>
                </a:lnTo>
                <a:lnTo>
                  <a:pt x="596" y="16306"/>
                </a:lnTo>
                <a:lnTo>
                  <a:pt x="1155" y="13563"/>
                </a:lnTo>
                <a:lnTo>
                  <a:pt x="2844" y="11366"/>
                </a:lnTo>
                <a:lnTo>
                  <a:pt x="5638" y="9651"/>
                </a:lnTo>
                <a:lnTo>
                  <a:pt x="8902" y="7658"/>
                </a:lnTo>
                <a:lnTo>
                  <a:pt x="12014" y="7238"/>
                </a:lnTo>
                <a:lnTo>
                  <a:pt x="14973" y="8369"/>
                </a:lnTo>
                <a:lnTo>
                  <a:pt x="17970" y="9512"/>
                </a:lnTo>
                <a:lnTo>
                  <a:pt x="20789" y="12217"/>
                </a:lnTo>
                <a:lnTo>
                  <a:pt x="23444" y="16509"/>
                </a:lnTo>
                <a:lnTo>
                  <a:pt x="27520" y="23164"/>
                </a:lnTo>
                <a:lnTo>
                  <a:pt x="27952" y="22847"/>
                </a:lnTo>
                <a:lnTo>
                  <a:pt x="30149" y="21564"/>
                </a:lnTo>
                <a:lnTo>
                  <a:pt x="31407" y="19786"/>
                </a:lnTo>
                <a:lnTo>
                  <a:pt x="31699" y="17589"/>
                </a:lnTo>
                <a:lnTo>
                  <a:pt x="32054" y="15443"/>
                </a:lnTo>
                <a:lnTo>
                  <a:pt x="31407" y="13080"/>
                </a:lnTo>
                <a:lnTo>
                  <a:pt x="29768" y="10502"/>
                </a:lnTo>
                <a:lnTo>
                  <a:pt x="28752" y="8877"/>
                </a:lnTo>
                <a:lnTo>
                  <a:pt x="27571" y="7391"/>
                </a:lnTo>
                <a:lnTo>
                  <a:pt x="26238" y="6108"/>
                </a:lnTo>
                <a:lnTo>
                  <a:pt x="24866" y="4762"/>
                </a:lnTo>
                <a:lnTo>
                  <a:pt x="23368" y="3619"/>
                </a:lnTo>
                <a:lnTo>
                  <a:pt x="21729" y="2679"/>
                </a:lnTo>
                <a:lnTo>
                  <a:pt x="26123" y="0"/>
                </a:lnTo>
                <a:lnTo>
                  <a:pt x="27838" y="1282"/>
                </a:lnTo>
                <a:lnTo>
                  <a:pt x="29349" y="2654"/>
                </a:lnTo>
                <a:lnTo>
                  <a:pt x="30632" y="4076"/>
                </a:lnTo>
                <a:lnTo>
                  <a:pt x="31965" y="5524"/>
                </a:lnTo>
                <a:lnTo>
                  <a:pt x="33121" y="7023"/>
                </a:lnTo>
                <a:lnTo>
                  <a:pt x="34061" y="8572"/>
                </a:lnTo>
                <a:lnTo>
                  <a:pt x="36639" y="12712"/>
                </a:lnTo>
                <a:lnTo>
                  <a:pt x="37439" y="16459"/>
                </a:lnTo>
                <a:lnTo>
                  <a:pt x="36537" y="19837"/>
                </a:lnTo>
                <a:lnTo>
                  <a:pt x="35674" y="23279"/>
                </a:lnTo>
                <a:lnTo>
                  <a:pt x="33020" y="26327"/>
                </a:lnTo>
                <a:lnTo>
                  <a:pt x="28587" y="2907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13242" y="3767327"/>
            <a:ext cx="36830" cy="24765"/>
          </a:xfrm>
          <a:custGeom>
            <a:avLst/>
            <a:gdLst/>
            <a:ahLst/>
            <a:cxnLst/>
            <a:rect l="l" t="t" r="r" b="b"/>
            <a:pathLst>
              <a:path w="36829" h="24764">
                <a:moveTo>
                  <a:pt x="36791" y="6277"/>
                </a:moveTo>
                <a:lnTo>
                  <a:pt x="2565" y="24183"/>
                </a:lnTo>
                <a:lnTo>
                  <a:pt x="0" y="19243"/>
                </a:lnTo>
                <a:lnTo>
                  <a:pt x="36791" y="0"/>
                </a:lnTo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19600" y="3782828"/>
            <a:ext cx="30480" cy="20955"/>
          </a:xfrm>
          <a:custGeom>
            <a:avLst/>
            <a:gdLst/>
            <a:ahLst/>
            <a:cxnLst/>
            <a:rect l="l" t="t" r="r" b="b"/>
            <a:pathLst>
              <a:path w="30479" h="20954">
                <a:moveTo>
                  <a:pt x="30433" y="6283"/>
                </a:moveTo>
                <a:lnTo>
                  <a:pt x="2565" y="20854"/>
                </a:lnTo>
                <a:lnTo>
                  <a:pt x="0" y="15927"/>
                </a:lnTo>
                <a:lnTo>
                  <a:pt x="30433" y="0"/>
                </a:lnTo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33993" y="3803580"/>
            <a:ext cx="16510" cy="22225"/>
          </a:xfrm>
          <a:custGeom>
            <a:avLst/>
            <a:gdLst/>
            <a:ahLst/>
            <a:cxnLst/>
            <a:rect l="l" t="t" r="r" b="b"/>
            <a:pathLst>
              <a:path w="16509" h="22225">
                <a:moveTo>
                  <a:pt x="16039" y="120"/>
                </a:moveTo>
                <a:lnTo>
                  <a:pt x="0" y="11798"/>
                </a:lnTo>
                <a:lnTo>
                  <a:pt x="38" y="14452"/>
                </a:lnTo>
                <a:lnTo>
                  <a:pt x="1397" y="17106"/>
                </a:lnTo>
                <a:lnTo>
                  <a:pt x="2819" y="19735"/>
                </a:lnTo>
                <a:lnTo>
                  <a:pt x="4965" y="21297"/>
                </a:lnTo>
                <a:lnTo>
                  <a:pt x="7835" y="21717"/>
                </a:lnTo>
                <a:lnTo>
                  <a:pt x="10668" y="22199"/>
                </a:lnTo>
                <a:lnTo>
                  <a:pt x="13868" y="21539"/>
                </a:lnTo>
                <a:lnTo>
                  <a:pt x="16039" y="20394"/>
                </a:lnTo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28633" y="3797624"/>
            <a:ext cx="21590" cy="34290"/>
          </a:xfrm>
          <a:custGeom>
            <a:avLst/>
            <a:gdLst/>
            <a:ahLst/>
            <a:cxnLst/>
            <a:rect l="l" t="t" r="r" b="b"/>
            <a:pathLst>
              <a:path w="21590" h="34289">
                <a:moveTo>
                  <a:pt x="21399" y="33027"/>
                </a:moveTo>
                <a:lnTo>
                  <a:pt x="20548" y="33477"/>
                </a:lnTo>
                <a:lnTo>
                  <a:pt x="16090" y="34251"/>
                </a:lnTo>
                <a:lnTo>
                  <a:pt x="12014" y="33261"/>
                </a:lnTo>
                <a:lnTo>
                  <a:pt x="0" y="17005"/>
                </a:lnTo>
                <a:lnTo>
                  <a:pt x="1498" y="13093"/>
                </a:lnTo>
                <a:lnTo>
                  <a:pt x="20548" y="0"/>
                </a:lnTo>
                <a:lnTo>
                  <a:pt x="21399" y="228"/>
                </a:lnTo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44397" y="3841261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5635" y="10364"/>
                </a:moveTo>
                <a:lnTo>
                  <a:pt x="3124" y="10934"/>
                </a:lnTo>
                <a:lnTo>
                  <a:pt x="0" y="5143"/>
                </a:lnTo>
                <a:lnTo>
                  <a:pt x="5635" y="0"/>
                </a:lnTo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 rot="3420000">
            <a:off x="8634858" y="3680406"/>
            <a:ext cx="10644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-45" dirty="0">
                <a:latin typeface="Arial"/>
                <a:cs typeface="Arial"/>
              </a:rPr>
              <a:t>S</a:t>
            </a:r>
            <a:r>
              <a:rPr sz="450" spc="70" dirty="0">
                <a:latin typeface="Arial"/>
                <a:cs typeface="Arial"/>
              </a:rPr>
              <a:t>w</a:t>
            </a:r>
            <a:endParaRPr sz="4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 rot="3480000">
            <a:off x="8682577" y="3730152"/>
            <a:ext cx="73300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45" dirty="0"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 rot="3720000">
            <a:off x="8696799" y="3771523"/>
            <a:ext cx="9074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dirty="0">
                <a:latin typeface="Arial"/>
                <a:cs typeface="Arial"/>
              </a:rPr>
              <a:t>ll</a:t>
            </a:r>
            <a:r>
              <a:rPr sz="450" spc="45" dirty="0">
                <a:latin typeface="Arial"/>
                <a:cs typeface="Arial"/>
              </a:rPr>
              <a:t>o</a:t>
            </a:r>
            <a:endParaRPr sz="450">
              <a:latin typeface="Arial"/>
              <a:cs typeface="Arial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3712735" y="5262741"/>
            <a:ext cx="160346" cy="3681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 rot="4320000">
            <a:off x="3656765" y="5453807"/>
            <a:ext cx="292447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0" dirty="0">
                <a:latin typeface="Arial"/>
                <a:cs typeface="Arial"/>
              </a:rPr>
              <a:t>ee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 rot="4380000">
            <a:off x="3694260" y="5280934"/>
            <a:ext cx="107478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25" dirty="0">
                <a:latin typeface="Arial"/>
                <a:cs typeface="Arial"/>
              </a:rPr>
              <a:t>Q</a:t>
            </a:r>
            <a:r>
              <a:rPr sz="450" spc="55" dirty="0">
                <a:latin typeface="Arial"/>
                <a:cs typeface="Arial"/>
              </a:rPr>
              <a:t>u</a:t>
            </a:r>
            <a:endParaRPr sz="450">
              <a:latin typeface="Arial"/>
              <a:cs typeface="Arial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3559716" y="2357377"/>
            <a:ext cx="151597" cy="3720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 txBox="1"/>
          <p:nvPr/>
        </p:nvSpPr>
        <p:spPr>
          <a:xfrm rot="4380000">
            <a:off x="3545387" y="2587516"/>
            <a:ext cx="219812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 rot="4440000">
            <a:off x="3518288" y="2412999"/>
            <a:ext cx="173471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10" dirty="0">
                <a:latin typeface="Arial"/>
                <a:cs typeface="Arial"/>
              </a:rPr>
              <a:t>D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40" dirty="0">
                <a:latin typeface="Arial"/>
                <a:cs typeface="Arial"/>
              </a:rPr>
              <a:t>v</a:t>
            </a:r>
            <a:r>
              <a:rPr sz="450" spc="5" dirty="0">
                <a:latin typeface="Arial"/>
                <a:cs typeface="Arial"/>
              </a:rPr>
              <a:t>i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658261" y="3907035"/>
            <a:ext cx="30480" cy="42545"/>
          </a:xfrm>
          <a:custGeom>
            <a:avLst/>
            <a:gdLst/>
            <a:ahLst/>
            <a:cxnLst/>
            <a:rect l="l" t="t" r="r" b="b"/>
            <a:pathLst>
              <a:path w="30479" h="42545">
                <a:moveTo>
                  <a:pt x="0" y="3009"/>
                </a:moveTo>
                <a:lnTo>
                  <a:pt x="4711" y="0"/>
                </a:lnTo>
                <a:lnTo>
                  <a:pt x="30353" y="39370"/>
                </a:lnTo>
                <a:lnTo>
                  <a:pt x="25628" y="42379"/>
                </a:lnTo>
                <a:lnTo>
                  <a:pt x="0" y="3009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646755" y="3914546"/>
            <a:ext cx="30480" cy="42545"/>
          </a:xfrm>
          <a:custGeom>
            <a:avLst/>
            <a:gdLst/>
            <a:ahLst/>
            <a:cxnLst/>
            <a:rect l="l" t="t" r="r" b="b"/>
            <a:pathLst>
              <a:path w="30479" h="42545">
                <a:moveTo>
                  <a:pt x="0" y="3009"/>
                </a:moveTo>
                <a:lnTo>
                  <a:pt x="4724" y="0"/>
                </a:lnTo>
                <a:lnTo>
                  <a:pt x="30353" y="39369"/>
                </a:lnTo>
                <a:lnTo>
                  <a:pt x="25641" y="42379"/>
                </a:lnTo>
                <a:lnTo>
                  <a:pt x="0" y="3009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42437" y="3933103"/>
            <a:ext cx="23495" cy="31750"/>
          </a:xfrm>
          <a:custGeom>
            <a:avLst/>
            <a:gdLst/>
            <a:ahLst/>
            <a:cxnLst/>
            <a:rect l="l" t="t" r="r" b="b"/>
            <a:pathLst>
              <a:path w="23495" h="31750">
                <a:moveTo>
                  <a:pt x="0" y="3009"/>
                </a:moveTo>
                <a:lnTo>
                  <a:pt x="4724" y="0"/>
                </a:lnTo>
                <a:lnTo>
                  <a:pt x="23164" y="28321"/>
                </a:lnTo>
                <a:lnTo>
                  <a:pt x="18453" y="31330"/>
                </a:lnTo>
                <a:lnTo>
                  <a:pt x="0" y="3009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35249" y="3922054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0" y="3009"/>
                </a:moveTo>
                <a:lnTo>
                  <a:pt x="4724" y="0"/>
                </a:lnTo>
                <a:lnTo>
                  <a:pt x="8585" y="6007"/>
                </a:lnTo>
                <a:lnTo>
                  <a:pt x="3860" y="9017"/>
                </a:lnTo>
                <a:lnTo>
                  <a:pt x="0" y="3009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02047" y="3930318"/>
            <a:ext cx="53975" cy="57150"/>
          </a:xfrm>
          <a:custGeom>
            <a:avLst/>
            <a:gdLst/>
            <a:ahLst/>
            <a:cxnLst/>
            <a:rect l="l" t="t" r="r" b="b"/>
            <a:pathLst>
              <a:path w="53975" h="57150">
                <a:moveTo>
                  <a:pt x="0" y="18770"/>
                </a:moveTo>
                <a:lnTo>
                  <a:pt x="5041" y="15443"/>
                </a:lnTo>
                <a:lnTo>
                  <a:pt x="15125" y="30899"/>
                </a:lnTo>
                <a:lnTo>
                  <a:pt x="33693" y="18770"/>
                </a:lnTo>
                <a:lnTo>
                  <a:pt x="23609" y="3327"/>
                </a:lnTo>
                <a:lnTo>
                  <a:pt x="28752" y="0"/>
                </a:lnTo>
                <a:lnTo>
                  <a:pt x="53428" y="37757"/>
                </a:lnTo>
                <a:lnTo>
                  <a:pt x="48272" y="41084"/>
                </a:lnTo>
                <a:lnTo>
                  <a:pt x="36588" y="23177"/>
                </a:lnTo>
                <a:lnTo>
                  <a:pt x="18021" y="35293"/>
                </a:lnTo>
                <a:lnTo>
                  <a:pt x="29718" y="53213"/>
                </a:lnTo>
                <a:lnTo>
                  <a:pt x="24676" y="56527"/>
                </a:lnTo>
                <a:lnTo>
                  <a:pt x="0" y="1877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64399" y="3969147"/>
            <a:ext cx="36830" cy="55880"/>
          </a:xfrm>
          <a:custGeom>
            <a:avLst/>
            <a:gdLst/>
            <a:ahLst/>
            <a:cxnLst/>
            <a:rect l="l" t="t" r="r" b="b"/>
            <a:pathLst>
              <a:path w="36829" h="55879">
                <a:moveTo>
                  <a:pt x="35293" y="39052"/>
                </a:moveTo>
                <a:lnTo>
                  <a:pt x="36156" y="43345"/>
                </a:lnTo>
                <a:lnTo>
                  <a:pt x="36283" y="46393"/>
                </a:lnTo>
                <a:lnTo>
                  <a:pt x="35725" y="48171"/>
                </a:lnTo>
                <a:lnTo>
                  <a:pt x="35204" y="49936"/>
                </a:lnTo>
                <a:lnTo>
                  <a:pt x="33921" y="51523"/>
                </a:lnTo>
                <a:lnTo>
                  <a:pt x="31864" y="52882"/>
                </a:lnTo>
                <a:lnTo>
                  <a:pt x="28206" y="55359"/>
                </a:lnTo>
                <a:lnTo>
                  <a:pt x="25628" y="51498"/>
                </a:lnTo>
                <a:lnTo>
                  <a:pt x="28320" y="49669"/>
                </a:lnTo>
                <a:lnTo>
                  <a:pt x="29527" y="48856"/>
                </a:lnTo>
                <a:lnTo>
                  <a:pt x="30276" y="47955"/>
                </a:lnTo>
                <a:lnTo>
                  <a:pt x="30568" y="46875"/>
                </a:lnTo>
                <a:lnTo>
                  <a:pt x="30924" y="45808"/>
                </a:lnTo>
                <a:lnTo>
                  <a:pt x="30784" y="43878"/>
                </a:lnTo>
                <a:lnTo>
                  <a:pt x="30149" y="41097"/>
                </a:lnTo>
                <a:lnTo>
                  <a:pt x="29603" y="38404"/>
                </a:lnTo>
                <a:lnTo>
                  <a:pt x="0" y="18021"/>
                </a:lnTo>
                <a:lnTo>
                  <a:pt x="4940" y="14808"/>
                </a:lnTo>
                <a:lnTo>
                  <a:pt x="28105" y="31114"/>
                </a:lnTo>
                <a:lnTo>
                  <a:pt x="22631" y="3225"/>
                </a:lnTo>
                <a:lnTo>
                  <a:pt x="27571" y="0"/>
                </a:lnTo>
                <a:lnTo>
                  <a:pt x="35293" y="3905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553163" y="4006486"/>
            <a:ext cx="16510" cy="18415"/>
          </a:xfrm>
          <a:custGeom>
            <a:avLst/>
            <a:gdLst/>
            <a:ahLst/>
            <a:cxnLst/>
            <a:rect l="l" t="t" r="r" b="b"/>
            <a:pathLst>
              <a:path w="16510" h="18414">
                <a:moveTo>
                  <a:pt x="7912" y="2997"/>
                </a:moveTo>
                <a:lnTo>
                  <a:pt x="4178" y="5435"/>
                </a:lnTo>
                <a:lnTo>
                  <a:pt x="1854" y="7556"/>
                </a:lnTo>
                <a:lnTo>
                  <a:pt x="939" y="9321"/>
                </a:lnTo>
                <a:lnTo>
                  <a:pt x="0" y="11125"/>
                </a:lnTo>
                <a:lnTo>
                  <a:pt x="215" y="13055"/>
                </a:lnTo>
                <a:lnTo>
                  <a:pt x="1587" y="15125"/>
                </a:lnTo>
                <a:lnTo>
                  <a:pt x="2654" y="16776"/>
                </a:lnTo>
                <a:lnTo>
                  <a:pt x="4051" y="17754"/>
                </a:lnTo>
                <a:lnTo>
                  <a:pt x="5765" y="18021"/>
                </a:lnTo>
                <a:lnTo>
                  <a:pt x="7531" y="18313"/>
                </a:lnTo>
                <a:lnTo>
                  <a:pt x="15989" y="7023"/>
                </a:lnTo>
                <a:lnTo>
                  <a:pt x="15151" y="4051"/>
                </a:lnTo>
                <a:lnTo>
                  <a:pt x="13169" y="952"/>
                </a:lnTo>
                <a:lnTo>
                  <a:pt x="12522" y="0"/>
                </a:lnTo>
                <a:lnTo>
                  <a:pt x="7912" y="2997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540159" y="3993050"/>
            <a:ext cx="40005" cy="37465"/>
          </a:xfrm>
          <a:custGeom>
            <a:avLst/>
            <a:gdLst/>
            <a:ahLst/>
            <a:cxnLst/>
            <a:rect l="l" t="t" r="r" b="b"/>
            <a:pathLst>
              <a:path w="40004" h="37464">
                <a:moveTo>
                  <a:pt x="28968" y="8280"/>
                </a:moveTo>
                <a:lnTo>
                  <a:pt x="39471" y="24485"/>
                </a:lnTo>
                <a:lnTo>
                  <a:pt x="34747" y="27584"/>
                </a:lnTo>
                <a:lnTo>
                  <a:pt x="31965" y="23304"/>
                </a:lnTo>
                <a:lnTo>
                  <a:pt x="32016" y="25742"/>
                </a:lnTo>
                <a:lnTo>
                  <a:pt x="31534" y="27889"/>
                </a:lnTo>
                <a:lnTo>
                  <a:pt x="30454" y="29743"/>
                </a:lnTo>
                <a:lnTo>
                  <a:pt x="29387" y="31610"/>
                </a:lnTo>
                <a:lnTo>
                  <a:pt x="27698" y="33248"/>
                </a:lnTo>
                <a:lnTo>
                  <a:pt x="25425" y="34671"/>
                </a:lnTo>
                <a:lnTo>
                  <a:pt x="22555" y="36601"/>
                </a:lnTo>
                <a:lnTo>
                  <a:pt x="19735" y="37325"/>
                </a:lnTo>
                <a:lnTo>
                  <a:pt x="16954" y="36817"/>
                </a:lnTo>
                <a:lnTo>
                  <a:pt x="14211" y="36258"/>
                </a:lnTo>
                <a:lnTo>
                  <a:pt x="11988" y="34620"/>
                </a:lnTo>
                <a:lnTo>
                  <a:pt x="10185" y="31877"/>
                </a:lnTo>
                <a:lnTo>
                  <a:pt x="8115" y="28740"/>
                </a:lnTo>
                <a:lnTo>
                  <a:pt x="7607" y="25666"/>
                </a:lnTo>
                <a:lnTo>
                  <a:pt x="8686" y="22656"/>
                </a:lnTo>
                <a:lnTo>
                  <a:pt x="9766" y="19596"/>
                </a:lnTo>
                <a:lnTo>
                  <a:pt x="12395" y="16700"/>
                </a:lnTo>
                <a:lnTo>
                  <a:pt x="16509" y="13970"/>
                </a:lnTo>
                <a:lnTo>
                  <a:pt x="23063" y="9677"/>
                </a:lnTo>
                <a:lnTo>
                  <a:pt x="22732" y="9245"/>
                </a:lnTo>
                <a:lnTo>
                  <a:pt x="21374" y="7099"/>
                </a:lnTo>
                <a:lnTo>
                  <a:pt x="19570" y="5918"/>
                </a:lnTo>
                <a:lnTo>
                  <a:pt x="17373" y="5715"/>
                </a:lnTo>
                <a:lnTo>
                  <a:pt x="15227" y="5448"/>
                </a:lnTo>
                <a:lnTo>
                  <a:pt x="6108" y="11493"/>
                </a:lnTo>
                <a:lnTo>
                  <a:pt x="4825" y="12865"/>
                </a:lnTo>
                <a:lnTo>
                  <a:pt x="3759" y="14363"/>
                </a:lnTo>
                <a:lnTo>
                  <a:pt x="2895" y="16002"/>
                </a:lnTo>
                <a:lnTo>
                  <a:pt x="0" y="11722"/>
                </a:lnTo>
                <a:lnTo>
                  <a:pt x="1231" y="9994"/>
                </a:lnTo>
                <a:lnTo>
                  <a:pt x="2539" y="8470"/>
                </a:lnTo>
                <a:lnTo>
                  <a:pt x="3962" y="7099"/>
                </a:lnTo>
                <a:lnTo>
                  <a:pt x="5333" y="5676"/>
                </a:lnTo>
                <a:lnTo>
                  <a:pt x="6756" y="4495"/>
                </a:lnTo>
                <a:lnTo>
                  <a:pt x="8254" y="3556"/>
                </a:lnTo>
                <a:lnTo>
                  <a:pt x="12331" y="927"/>
                </a:lnTo>
                <a:lnTo>
                  <a:pt x="16090" y="0"/>
                </a:lnTo>
                <a:lnTo>
                  <a:pt x="19519" y="774"/>
                </a:lnTo>
                <a:lnTo>
                  <a:pt x="22961" y="1498"/>
                </a:lnTo>
                <a:lnTo>
                  <a:pt x="26098" y="3987"/>
                </a:lnTo>
                <a:lnTo>
                  <a:pt x="28968" y="828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498586" y="3997873"/>
            <a:ext cx="53975" cy="57150"/>
          </a:xfrm>
          <a:custGeom>
            <a:avLst/>
            <a:gdLst/>
            <a:ahLst/>
            <a:cxnLst/>
            <a:rect l="l" t="t" r="r" b="b"/>
            <a:pathLst>
              <a:path w="53975" h="57150">
                <a:moveTo>
                  <a:pt x="0" y="18770"/>
                </a:moveTo>
                <a:lnTo>
                  <a:pt x="5041" y="15443"/>
                </a:lnTo>
                <a:lnTo>
                  <a:pt x="15125" y="30899"/>
                </a:lnTo>
                <a:lnTo>
                  <a:pt x="33680" y="18770"/>
                </a:lnTo>
                <a:lnTo>
                  <a:pt x="23609" y="3327"/>
                </a:lnTo>
                <a:lnTo>
                  <a:pt x="28752" y="0"/>
                </a:lnTo>
                <a:lnTo>
                  <a:pt x="53416" y="37757"/>
                </a:lnTo>
                <a:lnTo>
                  <a:pt x="48272" y="41084"/>
                </a:lnTo>
                <a:lnTo>
                  <a:pt x="36576" y="23177"/>
                </a:lnTo>
                <a:lnTo>
                  <a:pt x="18021" y="35293"/>
                </a:lnTo>
                <a:lnTo>
                  <a:pt x="29718" y="53213"/>
                </a:lnTo>
                <a:lnTo>
                  <a:pt x="24676" y="56527"/>
                </a:lnTo>
                <a:lnTo>
                  <a:pt x="0" y="1877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 rot="19620000">
            <a:off x="5486436" y="3954845"/>
            <a:ext cx="218595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5" dirty="0">
                <a:latin typeface="Arial"/>
                <a:cs typeface="Arial"/>
              </a:rPr>
              <a:t>H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60" dirty="0">
                <a:latin typeface="Arial"/>
                <a:cs typeface="Arial"/>
              </a:rPr>
              <a:t>y</a:t>
            </a:r>
            <a:r>
              <a:rPr sz="450" spc="-40" dirty="0">
                <a:latin typeface="Arial"/>
                <a:cs typeface="Arial"/>
              </a:rPr>
              <a:t> </a:t>
            </a:r>
            <a:r>
              <a:rPr sz="450" spc="-5" dirty="0">
                <a:latin typeface="Arial"/>
                <a:cs typeface="Arial"/>
              </a:rPr>
              <a:t>H</a:t>
            </a:r>
            <a:r>
              <a:rPr sz="450" spc="5" dirty="0">
                <a:latin typeface="Arial"/>
                <a:cs typeface="Arial"/>
              </a:rPr>
              <a:t>il</a:t>
            </a:r>
            <a:r>
              <a:rPr sz="450" spc="35" dirty="0"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8302497" y="3687322"/>
            <a:ext cx="251606" cy="393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 rot="3600000">
            <a:off x="8213266" y="3853045"/>
            <a:ext cx="42746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35" dirty="0">
                <a:latin typeface="Arial"/>
                <a:cs typeface="Arial"/>
              </a:rPr>
              <a:t>S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-15" dirty="0">
                <a:latin typeface="Arial"/>
                <a:cs typeface="Arial"/>
              </a:rPr>
              <a:t>c</a:t>
            </a:r>
            <a:r>
              <a:rPr sz="450" spc="40" dirty="0">
                <a:latin typeface="Arial"/>
                <a:cs typeface="Arial"/>
              </a:rPr>
              <a:t>kv</a:t>
            </a:r>
            <a:r>
              <a:rPr sz="450" spc="5" dirty="0">
                <a:latin typeface="Arial"/>
                <a:cs typeface="Arial"/>
              </a:rPr>
              <a:t>ill</a:t>
            </a:r>
            <a:r>
              <a:rPr sz="450" spc="45" dirty="0">
                <a:latin typeface="Arial"/>
                <a:cs typeface="Arial"/>
              </a:rPr>
              <a:t>e</a:t>
            </a:r>
            <a:r>
              <a:rPr sz="450" spc="-5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7173144" y="2480011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80">
                <a:moveTo>
                  <a:pt x="50419" y="21907"/>
                </a:moveTo>
                <a:lnTo>
                  <a:pt x="45377" y="24917"/>
                </a:lnTo>
                <a:lnTo>
                  <a:pt x="45161" y="22466"/>
                </a:lnTo>
                <a:lnTo>
                  <a:pt x="44767" y="20218"/>
                </a:lnTo>
                <a:lnTo>
                  <a:pt x="36156" y="6997"/>
                </a:lnTo>
                <a:lnTo>
                  <a:pt x="34137" y="6096"/>
                </a:lnTo>
                <a:lnTo>
                  <a:pt x="26924" y="12877"/>
                </a:lnTo>
                <a:lnTo>
                  <a:pt x="27381" y="15240"/>
                </a:lnTo>
                <a:lnTo>
                  <a:pt x="28536" y="18376"/>
                </a:lnTo>
                <a:lnTo>
                  <a:pt x="29819" y="22021"/>
                </a:lnTo>
                <a:lnTo>
                  <a:pt x="31330" y="26314"/>
                </a:lnTo>
                <a:lnTo>
                  <a:pt x="31673" y="29895"/>
                </a:lnTo>
                <a:lnTo>
                  <a:pt x="30899" y="32854"/>
                </a:lnTo>
                <a:lnTo>
                  <a:pt x="30175" y="35852"/>
                </a:lnTo>
                <a:lnTo>
                  <a:pt x="28244" y="38265"/>
                </a:lnTo>
                <a:lnTo>
                  <a:pt x="25095" y="40144"/>
                </a:lnTo>
                <a:lnTo>
                  <a:pt x="21297" y="42341"/>
                </a:lnTo>
                <a:lnTo>
                  <a:pt x="17703" y="42773"/>
                </a:lnTo>
                <a:lnTo>
                  <a:pt x="14262" y="41427"/>
                </a:lnTo>
                <a:lnTo>
                  <a:pt x="0" y="18262"/>
                </a:lnTo>
                <a:lnTo>
                  <a:pt x="5359" y="15151"/>
                </a:lnTo>
                <a:lnTo>
                  <a:pt x="5499" y="17945"/>
                </a:lnTo>
                <a:lnTo>
                  <a:pt x="5854" y="20535"/>
                </a:lnTo>
                <a:lnTo>
                  <a:pt x="17056" y="36334"/>
                </a:lnTo>
                <a:lnTo>
                  <a:pt x="19227" y="36169"/>
                </a:lnTo>
                <a:lnTo>
                  <a:pt x="21450" y="34886"/>
                </a:lnTo>
                <a:lnTo>
                  <a:pt x="23380" y="33731"/>
                </a:lnTo>
                <a:lnTo>
                  <a:pt x="24485" y="32258"/>
                </a:lnTo>
                <a:lnTo>
                  <a:pt x="24790" y="30492"/>
                </a:lnTo>
                <a:lnTo>
                  <a:pt x="25133" y="28702"/>
                </a:lnTo>
                <a:lnTo>
                  <a:pt x="24815" y="26314"/>
                </a:lnTo>
                <a:lnTo>
                  <a:pt x="23812" y="23304"/>
                </a:lnTo>
                <a:lnTo>
                  <a:pt x="22529" y="19761"/>
                </a:lnTo>
                <a:lnTo>
                  <a:pt x="21031" y="15417"/>
                </a:lnTo>
                <a:lnTo>
                  <a:pt x="20599" y="11874"/>
                </a:lnTo>
                <a:lnTo>
                  <a:pt x="21247" y="9144"/>
                </a:lnTo>
                <a:lnTo>
                  <a:pt x="21882" y="6438"/>
                </a:lnTo>
                <a:lnTo>
                  <a:pt x="23660" y="4178"/>
                </a:lnTo>
                <a:lnTo>
                  <a:pt x="26606" y="2387"/>
                </a:lnTo>
                <a:lnTo>
                  <a:pt x="29959" y="406"/>
                </a:lnTo>
                <a:lnTo>
                  <a:pt x="33362" y="0"/>
                </a:lnTo>
                <a:lnTo>
                  <a:pt x="36791" y="1206"/>
                </a:lnTo>
                <a:lnTo>
                  <a:pt x="40233" y="2438"/>
                </a:lnTo>
                <a:lnTo>
                  <a:pt x="43180" y="5143"/>
                </a:lnTo>
                <a:lnTo>
                  <a:pt x="45694" y="9359"/>
                </a:lnTo>
                <a:lnTo>
                  <a:pt x="46824" y="11239"/>
                </a:lnTo>
                <a:lnTo>
                  <a:pt x="47790" y="13220"/>
                </a:lnTo>
                <a:lnTo>
                  <a:pt x="48590" y="15367"/>
                </a:lnTo>
                <a:lnTo>
                  <a:pt x="49377" y="17437"/>
                </a:lnTo>
                <a:lnTo>
                  <a:pt x="49987" y="19596"/>
                </a:lnTo>
                <a:lnTo>
                  <a:pt x="50419" y="21907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196908" y="2526590"/>
            <a:ext cx="18415" cy="16510"/>
          </a:xfrm>
          <a:custGeom>
            <a:avLst/>
            <a:gdLst/>
            <a:ahLst/>
            <a:cxnLst/>
            <a:rect l="l" t="t" r="r" b="b"/>
            <a:pathLst>
              <a:path w="18415" h="16510">
                <a:moveTo>
                  <a:pt x="15176" y="8318"/>
                </a:moveTo>
                <a:lnTo>
                  <a:pt x="12954" y="4457"/>
                </a:lnTo>
                <a:lnTo>
                  <a:pt x="10947" y="2019"/>
                </a:lnTo>
                <a:lnTo>
                  <a:pt x="9169" y="1028"/>
                </a:lnTo>
                <a:lnTo>
                  <a:pt x="7454" y="0"/>
                </a:lnTo>
                <a:lnTo>
                  <a:pt x="5524" y="165"/>
                </a:lnTo>
                <a:lnTo>
                  <a:pt x="3378" y="1447"/>
                </a:lnTo>
                <a:lnTo>
                  <a:pt x="1714" y="2362"/>
                </a:lnTo>
                <a:lnTo>
                  <a:pt x="723" y="3708"/>
                </a:lnTo>
                <a:lnTo>
                  <a:pt x="381" y="5422"/>
                </a:lnTo>
                <a:lnTo>
                  <a:pt x="0" y="7188"/>
                </a:lnTo>
                <a:lnTo>
                  <a:pt x="8102" y="15620"/>
                </a:lnTo>
                <a:lnTo>
                  <a:pt x="10947" y="16090"/>
                </a:lnTo>
                <a:lnTo>
                  <a:pt x="13944" y="15417"/>
                </a:lnTo>
                <a:lnTo>
                  <a:pt x="17106" y="13576"/>
                </a:lnTo>
                <a:lnTo>
                  <a:pt x="18072" y="13042"/>
                </a:lnTo>
                <a:lnTo>
                  <a:pt x="15176" y="8318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191383" y="2514207"/>
            <a:ext cx="37465" cy="39370"/>
          </a:xfrm>
          <a:custGeom>
            <a:avLst/>
            <a:gdLst/>
            <a:ahLst/>
            <a:cxnLst/>
            <a:rect l="l" t="t" r="r" b="b"/>
            <a:pathLst>
              <a:path w="37465" h="39369">
                <a:moveTo>
                  <a:pt x="28422" y="28955"/>
                </a:moveTo>
                <a:lnTo>
                  <a:pt x="11798" y="38836"/>
                </a:lnTo>
                <a:lnTo>
                  <a:pt x="9004" y="34010"/>
                </a:lnTo>
                <a:lnTo>
                  <a:pt x="13411" y="31432"/>
                </a:lnTo>
                <a:lnTo>
                  <a:pt x="10960" y="31343"/>
                </a:lnTo>
                <a:lnTo>
                  <a:pt x="0" y="18580"/>
                </a:lnTo>
                <a:lnTo>
                  <a:pt x="634" y="15874"/>
                </a:lnTo>
                <a:lnTo>
                  <a:pt x="12179" y="6946"/>
                </a:lnTo>
                <a:lnTo>
                  <a:pt x="15125" y="8153"/>
                </a:lnTo>
                <a:lnTo>
                  <a:pt x="18046" y="9385"/>
                </a:lnTo>
                <a:lnTo>
                  <a:pt x="20815" y="12115"/>
                </a:lnTo>
                <a:lnTo>
                  <a:pt x="23380" y="16408"/>
                </a:lnTo>
                <a:lnTo>
                  <a:pt x="27355" y="23164"/>
                </a:lnTo>
                <a:lnTo>
                  <a:pt x="27889" y="22847"/>
                </a:lnTo>
                <a:lnTo>
                  <a:pt x="30086" y="21564"/>
                </a:lnTo>
                <a:lnTo>
                  <a:pt x="31343" y="19837"/>
                </a:lnTo>
                <a:lnTo>
                  <a:pt x="31648" y="17703"/>
                </a:lnTo>
                <a:lnTo>
                  <a:pt x="31991" y="15557"/>
                </a:lnTo>
                <a:lnTo>
                  <a:pt x="26288" y="6108"/>
                </a:lnTo>
                <a:lnTo>
                  <a:pt x="24993" y="4775"/>
                </a:lnTo>
                <a:lnTo>
                  <a:pt x="23545" y="3594"/>
                </a:lnTo>
                <a:lnTo>
                  <a:pt x="21996" y="2565"/>
                </a:lnTo>
                <a:lnTo>
                  <a:pt x="26390" y="0"/>
                </a:lnTo>
                <a:lnTo>
                  <a:pt x="28016" y="1282"/>
                </a:lnTo>
                <a:lnTo>
                  <a:pt x="29502" y="2654"/>
                </a:lnTo>
                <a:lnTo>
                  <a:pt x="30784" y="4076"/>
                </a:lnTo>
                <a:lnTo>
                  <a:pt x="32130" y="5524"/>
                </a:lnTo>
                <a:lnTo>
                  <a:pt x="33273" y="7023"/>
                </a:lnTo>
                <a:lnTo>
                  <a:pt x="34213" y="8572"/>
                </a:lnTo>
                <a:lnTo>
                  <a:pt x="36715" y="12788"/>
                </a:lnTo>
                <a:lnTo>
                  <a:pt x="37464" y="16573"/>
                </a:lnTo>
                <a:lnTo>
                  <a:pt x="36474" y="19951"/>
                </a:lnTo>
                <a:lnTo>
                  <a:pt x="35534" y="23380"/>
                </a:lnTo>
                <a:lnTo>
                  <a:pt x="32854" y="26390"/>
                </a:lnTo>
                <a:lnTo>
                  <a:pt x="28422" y="28955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211655" y="2539226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22631" y="0"/>
                </a:moveTo>
                <a:lnTo>
                  <a:pt x="25641" y="5041"/>
                </a:lnTo>
                <a:lnTo>
                  <a:pt x="6654" y="28435"/>
                </a:lnTo>
                <a:lnTo>
                  <a:pt x="36360" y="23164"/>
                </a:lnTo>
                <a:lnTo>
                  <a:pt x="39370" y="28321"/>
                </a:lnTo>
                <a:lnTo>
                  <a:pt x="3860" y="34544"/>
                </a:lnTo>
                <a:lnTo>
                  <a:pt x="0" y="27990"/>
                </a:lnTo>
                <a:lnTo>
                  <a:pt x="22631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224741" y="2572104"/>
            <a:ext cx="32384" cy="22225"/>
          </a:xfrm>
          <a:custGeom>
            <a:avLst/>
            <a:gdLst/>
            <a:ahLst/>
            <a:cxnLst/>
            <a:rect l="l" t="t" r="r" b="b"/>
            <a:pathLst>
              <a:path w="32384" h="22225">
                <a:moveTo>
                  <a:pt x="29070" y="0"/>
                </a:moveTo>
                <a:lnTo>
                  <a:pt x="31851" y="4826"/>
                </a:lnTo>
                <a:lnTo>
                  <a:pt x="2793" y="21996"/>
                </a:lnTo>
                <a:lnTo>
                  <a:pt x="0" y="17157"/>
                </a:lnTo>
                <a:lnTo>
                  <a:pt x="29070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59070" y="2565348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89">
                <a:moveTo>
                  <a:pt x="6108" y="0"/>
                </a:moveTo>
                <a:lnTo>
                  <a:pt x="8902" y="4825"/>
                </a:lnTo>
                <a:lnTo>
                  <a:pt x="2794" y="8470"/>
                </a:lnTo>
                <a:lnTo>
                  <a:pt x="0" y="3644"/>
                </a:lnTo>
                <a:lnTo>
                  <a:pt x="6108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231706" y="2577143"/>
            <a:ext cx="43815" cy="29209"/>
          </a:xfrm>
          <a:custGeom>
            <a:avLst/>
            <a:gdLst/>
            <a:ahLst/>
            <a:cxnLst/>
            <a:rect l="l" t="t" r="r" b="b"/>
            <a:pathLst>
              <a:path w="43815" h="29210">
                <a:moveTo>
                  <a:pt x="40449" y="0"/>
                </a:moveTo>
                <a:lnTo>
                  <a:pt x="43230" y="4838"/>
                </a:lnTo>
                <a:lnTo>
                  <a:pt x="2806" y="28752"/>
                </a:lnTo>
                <a:lnTo>
                  <a:pt x="0" y="23926"/>
                </a:lnTo>
                <a:lnTo>
                  <a:pt x="40449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242035" y="2598738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29" h="37464">
                <a:moveTo>
                  <a:pt x="27038" y="29819"/>
                </a:moveTo>
                <a:lnTo>
                  <a:pt x="24790" y="31216"/>
                </a:lnTo>
                <a:lnTo>
                  <a:pt x="11798" y="9220"/>
                </a:lnTo>
                <a:lnTo>
                  <a:pt x="8585" y="11366"/>
                </a:lnTo>
                <a:lnTo>
                  <a:pt x="6654" y="13843"/>
                </a:lnTo>
                <a:lnTo>
                  <a:pt x="6007" y="16624"/>
                </a:lnTo>
                <a:lnTo>
                  <a:pt x="5372" y="19469"/>
                </a:lnTo>
                <a:lnTo>
                  <a:pt x="5956" y="22440"/>
                </a:lnTo>
                <a:lnTo>
                  <a:pt x="7835" y="25527"/>
                </a:lnTo>
                <a:lnTo>
                  <a:pt x="8902" y="27381"/>
                </a:lnTo>
                <a:lnTo>
                  <a:pt x="10147" y="29006"/>
                </a:lnTo>
                <a:lnTo>
                  <a:pt x="11595" y="30454"/>
                </a:lnTo>
                <a:lnTo>
                  <a:pt x="13093" y="31965"/>
                </a:lnTo>
                <a:lnTo>
                  <a:pt x="14808" y="33274"/>
                </a:lnTo>
                <a:lnTo>
                  <a:pt x="16738" y="34429"/>
                </a:lnTo>
                <a:lnTo>
                  <a:pt x="12230" y="37109"/>
                </a:lnTo>
                <a:lnTo>
                  <a:pt x="10439" y="35826"/>
                </a:lnTo>
                <a:lnTo>
                  <a:pt x="8826" y="34378"/>
                </a:lnTo>
                <a:lnTo>
                  <a:pt x="7404" y="32816"/>
                </a:lnTo>
                <a:lnTo>
                  <a:pt x="5956" y="31242"/>
                </a:lnTo>
                <a:lnTo>
                  <a:pt x="4673" y="29527"/>
                </a:lnTo>
                <a:lnTo>
                  <a:pt x="3543" y="27673"/>
                </a:lnTo>
                <a:lnTo>
                  <a:pt x="812" y="22999"/>
                </a:lnTo>
                <a:lnTo>
                  <a:pt x="0" y="18554"/>
                </a:lnTo>
                <a:lnTo>
                  <a:pt x="1079" y="14262"/>
                </a:lnTo>
                <a:lnTo>
                  <a:pt x="2209" y="9969"/>
                </a:lnTo>
                <a:lnTo>
                  <a:pt x="5080" y="6515"/>
                </a:lnTo>
                <a:lnTo>
                  <a:pt x="9664" y="3860"/>
                </a:lnTo>
                <a:lnTo>
                  <a:pt x="14439" y="1016"/>
                </a:lnTo>
                <a:lnTo>
                  <a:pt x="18986" y="0"/>
                </a:lnTo>
                <a:lnTo>
                  <a:pt x="23279" y="850"/>
                </a:lnTo>
                <a:lnTo>
                  <a:pt x="27635" y="1714"/>
                </a:lnTo>
                <a:lnTo>
                  <a:pt x="31115" y="4343"/>
                </a:lnTo>
                <a:lnTo>
                  <a:pt x="33693" y="8686"/>
                </a:lnTo>
                <a:lnTo>
                  <a:pt x="35966" y="12598"/>
                </a:lnTo>
                <a:lnTo>
                  <a:pt x="36499" y="16459"/>
                </a:lnTo>
                <a:lnTo>
                  <a:pt x="35293" y="20269"/>
                </a:lnTo>
                <a:lnTo>
                  <a:pt x="34150" y="24053"/>
                </a:lnTo>
                <a:lnTo>
                  <a:pt x="31381" y="27241"/>
                </a:lnTo>
                <a:lnTo>
                  <a:pt x="27038" y="29819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257491" y="2604148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0287" y="18719"/>
                </a:moveTo>
                <a:lnTo>
                  <a:pt x="12788" y="17145"/>
                </a:lnTo>
                <a:lnTo>
                  <a:pt x="14401" y="15176"/>
                </a:lnTo>
                <a:lnTo>
                  <a:pt x="15113" y="12827"/>
                </a:lnTo>
                <a:lnTo>
                  <a:pt x="15900" y="10515"/>
                </a:lnTo>
                <a:lnTo>
                  <a:pt x="15582" y="8204"/>
                </a:lnTo>
                <a:lnTo>
                  <a:pt x="14160" y="5854"/>
                </a:lnTo>
                <a:lnTo>
                  <a:pt x="12573" y="3136"/>
                </a:lnTo>
                <a:lnTo>
                  <a:pt x="10541" y="1422"/>
                </a:lnTo>
                <a:lnTo>
                  <a:pt x="8039" y="698"/>
                </a:lnTo>
                <a:lnTo>
                  <a:pt x="5600" y="0"/>
                </a:lnTo>
                <a:lnTo>
                  <a:pt x="2921" y="355"/>
                </a:lnTo>
                <a:lnTo>
                  <a:pt x="0" y="1778"/>
                </a:lnTo>
                <a:lnTo>
                  <a:pt x="10287" y="18719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63305" y="2631615"/>
            <a:ext cx="49530" cy="53340"/>
          </a:xfrm>
          <a:custGeom>
            <a:avLst/>
            <a:gdLst/>
            <a:ahLst/>
            <a:cxnLst/>
            <a:rect l="l" t="t" r="r" b="b"/>
            <a:pathLst>
              <a:path w="49529" h="53339">
                <a:moveTo>
                  <a:pt x="29070" y="30568"/>
                </a:moveTo>
                <a:lnTo>
                  <a:pt x="29336" y="31902"/>
                </a:lnTo>
                <a:lnTo>
                  <a:pt x="29184" y="33489"/>
                </a:lnTo>
                <a:lnTo>
                  <a:pt x="28536" y="35293"/>
                </a:lnTo>
                <a:lnTo>
                  <a:pt x="27901" y="37134"/>
                </a:lnTo>
                <a:lnTo>
                  <a:pt x="26822" y="39204"/>
                </a:lnTo>
                <a:lnTo>
                  <a:pt x="25323" y="41516"/>
                </a:lnTo>
                <a:lnTo>
                  <a:pt x="17919" y="53098"/>
                </a:lnTo>
                <a:lnTo>
                  <a:pt x="14592" y="47523"/>
                </a:lnTo>
                <a:lnTo>
                  <a:pt x="21564" y="36575"/>
                </a:lnTo>
                <a:lnTo>
                  <a:pt x="23329" y="33794"/>
                </a:lnTo>
                <a:lnTo>
                  <a:pt x="24269" y="31534"/>
                </a:lnTo>
                <a:lnTo>
                  <a:pt x="24358" y="29819"/>
                </a:lnTo>
                <a:lnTo>
                  <a:pt x="24485" y="28155"/>
                </a:lnTo>
                <a:lnTo>
                  <a:pt x="23952" y="26301"/>
                </a:lnTo>
                <a:lnTo>
                  <a:pt x="22745" y="24244"/>
                </a:lnTo>
                <a:lnTo>
                  <a:pt x="19418" y="18440"/>
                </a:lnTo>
                <a:lnTo>
                  <a:pt x="3111" y="28105"/>
                </a:lnTo>
                <a:lnTo>
                  <a:pt x="0" y="22961"/>
                </a:lnTo>
                <a:lnTo>
                  <a:pt x="38734" y="0"/>
                </a:lnTo>
                <a:lnTo>
                  <a:pt x="45694" y="11798"/>
                </a:lnTo>
                <a:lnTo>
                  <a:pt x="48323" y="16243"/>
                </a:lnTo>
                <a:lnTo>
                  <a:pt x="49377" y="20091"/>
                </a:lnTo>
                <a:lnTo>
                  <a:pt x="48806" y="23380"/>
                </a:lnTo>
                <a:lnTo>
                  <a:pt x="48298" y="26657"/>
                </a:lnTo>
                <a:lnTo>
                  <a:pt x="46164" y="29413"/>
                </a:lnTo>
                <a:lnTo>
                  <a:pt x="42379" y="31635"/>
                </a:lnTo>
                <a:lnTo>
                  <a:pt x="39928" y="33058"/>
                </a:lnTo>
                <a:lnTo>
                  <a:pt x="37579" y="33680"/>
                </a:lnTo>
                <a:lnTo>
                  <a:pt x="35293" y="33464"/>
                </a:lnTo>
                <a:lnTo>
                  <a:pt x="32994" y="33312"/>
                </a:lnTo>
                <a:lnTo>
                  <a:pt x="30924" y="32334"/>
                </a:lnTo>
                <a:lnTo>
                  <a:pt x="29070" y="30568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87117" y="2639336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13741" y="0"/>
                </a:moveTo>
                <a:lnTo>
                  <a:pt x="0" y="8153"/>
                </a:lnTo>
                <a:lnTo>
                  <a:pt x="3860" y="14795"/>
                </a:lnTo>
                <a:lnTo>
                  <a:pt x="5372" y="17297"/>
                </a:lnTo>
                <a:lnTo>
                  <a:pt x="7023" y="18884"/>
                </a:lnTo>
                <a:lnTo>
                  <a:pt x="8915" y="19519"/>
                </a:lnTo>
                <a:lnTo>
                  <a:pt x="10845" y="20167"/>
                </a:lnTo>
                <a:lnTo>
                  <a:pt x="12928" y="19786"/>
                </a:lnTo>
                <a:lnTo>
                  <a:pt x="15239" y="18453"/>
                </a:lnTo>
                <a:lnTo>
                  <a:pt x="17513" y="17081"/>
                </a:lnTo>
                <a:lnTo>
                  <a:pt x="18834" y="15392"/>
                </a:lnTo>
                <a:lnTo>
                  <a:pt x="19215" y="13411"/>
                </a:lnTo>
                <a:lnTo>
                  <a:pt x="19634" y="11391"/>
                </a:lnTo>
                <a:lnTo>
                  <a:pt x="19100" y="9169"/>
                </a:lnTo>
                <a:lnTo>
                  <a:pt x="17589" y="6654"/>
                </a:lnTo>
                <a:lnTo>
                  <a:pt x="13741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292350" y="2681198"/>
            <a:ext cx="26034" cy="22860"/>
          </a:xfrm>
          <a:custGeom>
            <a:avLst/>
            <a:gdLst/>
            <a:ahLst/>
            <a:cxnLst/>
            <a:rect l="l" t="t" r="r" b="b"/>
            <a:pathLst>
              <a:path w="26034" h="22860">
                <a:moveTo>
                  <a:pt x="24218" y="4533"/>
                </a:moveTo>
                <a:lnTo>
                  <a:pt x="22720" y="2044"/>
                </a:lnTo>
                <a:lnTo>
                  <a:pt x="20485" y="635"/>
                </a:lnTo>
                <a:lnTo>
                  <a:pt x="17564" y="342"/>
                </a:lnTo>
                <a:lnTo>
                  <a:pt x="14693" y="0"/>
                </a:lnTo>
                <a:lnTo>
                  <a:pt x="1155" y="10007"/>
                </a:lnTo>
                <a:lnTo>
                  <a:pt x="0" y="12623"/>
                </a:lnTo>
                <a:lnTo>
                  <a:pt x="215" y="15252"/>
                </a:lnTo>
                <a:lnTo>
                  <a:pt x="1790" y="17830"/>
                </a:lnTo>
                <a:lnTo>
                  <a:pt x="3302" y="20459"/>
                </a:lnTo>
                <a:lnTo>
                  <a:pt x="5473" y="21932"/>
                </a:lnTo>
                <a:lnTo>
                  <a:pt x="8343" y="22237"/>
                </a:lnTo>
                <a:lnTo>
                  <a:pt x="11176" y="22504"/>
                </a:lnTo>
                <a:lnTo>
                  <a:pt x="14351" y="21615"/>
                </a:lnTo>
                <a:lnTo>
                  <a:pt x="17780" y="19545"/>
                </a:lnTo>
                <a:lnTo>
                  <a:pt x="21209" y="17538"/>
                </a:lnTo>
                <a:lnTo>
                  <a:pt x="23495" y="15176"/>
                </a:lnTo>
                <a:lnTo>
                  <a:pt x="24650" y="12471"/>
                </a:lnTo>
                <a:lnTo>
                  <a:pt x="25857" y="9817"/>
                </a:lnTo>
                <a:lnTo>
                  <a:pt x="25717" y="7162"/>
                </a:lnTo>
                <a:lnTo>
                  <a:pt x="24218" y="4533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287066" y="2675293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33578" y="7962"/>
                </a:moveTo>
                <a:lnTo>
                  <a:pt x="35991" y="12179"/>
                </a:lnTo>
                <a:lnTo>
                  <a:pt x="36525" y="16256"/>
                </a:lnTo>
                <a:lnTo>
                  <a:pt x="35191" y="20205"/>
                </a:lnTo>
                <a:lnTo>
                  <a:pt x="33896" y="24193"/>
                </a:lnTo>
                <a:lnTo>
                  <a:pt x="30835" y="27635"/>
                </a:lnTo>
                <a:lnTo>
                  <a:pt x="26073" y="30505"/>
                </a:lnTo>
                <a:lnTo>
                  <a:pt x="21348" y="33286"/>
                </a:lnTo>
                <a:lnTo>
                  <a:pt x="16903" y="34277"/>
                </a:lnTo>
                <a:lnTo>
                  <a:pt x="12763" y="33502"/>
                </a:lnTo>
                <a:lnTo>
                  <a:pt x="8699" y="32778"/>
                </a:lnTo>
                <a:lnTo>
                  <a:pt x="5422" y="30302"/>
                </a:lnTo>
                <a:lnTo>
                  <a:pt x="2997" y="26098"/>
                </a:lnTo>
                <a:lnTo>
                  <a:pt x="558" y="22021"/>
                </a:lnTo>
                <a:lnTo>
                  <a:pt x="10299" y="3898"/>
                </a:lnTo>
                <a:lnTo>
                  <a:pt x="15074" y="1054"/>
                </a:lnTo>
                <a:lnTo>
                  <a:pt x="19557" y="0"/>
                </a:lnTo>
                <a:lnTo>
                  <a:pt x="23710" y="787"/>
                </a:lnTo>
                <a:lnTo>
                  <a:pt x="27838" y="1511"/>
                </a:lnTo>
                <a:lnTo>
                  <a:pt x="31140" y="3898"/>
                </a:lnTo>
                <a:lnTo>
                  <a:pt x="33578" y="796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304447" y="2699381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4">
                <a:moveTo>
                  <a:pt x="24561" y="0"/>
                </a:moveTo>
                <a:lnTo>
                  <a:pt x="27457" y="4724"/>
                </a:lnTo>
                <a:lnTo>
                  <a:pt x="8254" y="24142"/>
                </a:lnTo>
                <a:lnTo>
                  <a:pt x="34429" y="16624"/>
                </a:lnTo>
                <a:lnTo>
                  <a:pt x="37757" y="22313"/>
                </a:lnTo>
                <a:lnTo>
                  <a:pt x="18668" y="41732"/>
                </a:lnTo>
                <a:lnTo>
                  <a:pt x="44830" y="34213"/>
                </a:lnTo>
                <a:lnTo>
                  <a:pt x="47726" y="39052"/>
                </a:lnTo>
                <a:lnTo>
                  <a:pt x="14160" y="48590"/>
                </a:lnTo>
                <a:lnTo>
                  <a:pt x="10731" y="42913"/>
                </a:lnTo>
                <a:lnTo>
                  <a:pt x="30886" y="22631"/>
                </a:lnTo>
                <a:lnTo>
                  <a:pt x="3428" y="30467"/>
                </a:lnTo>
                <a:lnTo>
                  <a:pt x="0" y="24777"/>
                </a:lnTo>
                <a:lnTo>
                  <a:pt x="24561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/>
          <p:nvPr/>
        </p:nvSpPr>
        <p:spPr>
          <a:xfrm rot="3540000">
            <a:off x="7107030" y="2586827"/>
            <a:ext cx="311709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40" dirty="0">
                <a:latin typeface="Arial"/>
                <a:cs typeface="Arial"/>
              </a:rPr>
              <a:t>S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35" dirty="0">
                <a:latin typeface="Arial"/>
                <a:cs typeface="Arial"/>
              </a:rPr>
              <a:t>v</a:t>
            </a:r>
            <a:r>
              <a:rPr sz="450" dirty="0">
                <a:latin typeface="Arial"/>
                <a:cs typeface="Arial"/>
              </a:rPr>
              <a:t>il</a:t>
            </a:r>
            <a:r>
              <a:rPr sz="450" spc="45" dirty="0">
                <a:latin typeface="Arial"/>
                <a:cs typeface="Arial"/>
              </a:rPr>
              <a:t>e</a:t>
            </a:r>
            <a:r>
              <a:rPr sz="450" spc="-5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70" dirty="0">
                <a:latin typeface="Arial"/>
                <a:cs typeface="Arial"/>
              </a:rPr>
              <a:t>w</a:t>
            </a:r>
            <a:endParaRPr sz="450">
              <a:latin typeface="Arial"/>
              <a:cs typeface="Arial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6356276" y="3910736"/>
            <a:ext cx="507335" cy="5882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 rot="3420000">
            <a:off x="6267620" y="4082283"/>
            <a:ext cx="46896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22" baseline="6172" dirty="0">
                <a:latin typeface="Arial"/>
                <a:cs typeface="Arial"/>
              </a:rPr>
              <a:t>A</a:t>
            </a:r>
            <a:r>
              <a:rPr sz="675" baseline="6172" dirty="0">
                <a:latin typeface="Arial"/>
                <a:cs typeface="Arial"/>
              </a:rPr>
              <a:t>l</a:t>
            </a:r>
            <a:r>
              <a:rPr sz="675" spc="15" baseline="6172" dirty="0">
                <a:latin typeface="Arial"/>
                <a:cs typeface="Arial"/>
              </a:rPr>
              <a:t>b</a:t>
            </a:r>
            <a:r>
              <a:rPr sz="675" spc="7" baseline="6172" dirty="0">
                <a:latin typeface="Arial"/>
                <a:cs typeface="Arial"/>
              </a:rPr>
              <a:t>e</a:t>
            </a:r>
            <a:r>
              <a:rPr sz="675" spc="67" baseline="6172" dirty="0">
                <a:latin typeface="Arial"/>
                <a:cs typeface="Arial"/>
              </a:rPr>
              <a:t>m</a:t>
            </a:r>
            <a:r>
              <a:rPr sz="675" spc="15" baseline="6172" dirty="0">
                <a:latin typeface="Arial"/>
                <a:cs typeface="Arial"/>
              </a:rPr>
              <a:t>a</a:t>
            </a:r>
            <a:r>
              <a:rPr sz="675" spc="7" baseline="6172" dirty="0">
                <a:latin typeface="Arial"/>
                <a:cs typeface="Arial"/>
              </a:rPr>
              <a:t>r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45" dirty="0">
                <a:latin typeface="Arial"/>
                <a:cs typeface="Arial"/>
              </a:rPr>
              <a:t>e</a:t>
            </a:r>
            <a:r>
              <a:rPr sz="450" spc="-5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8259215" y="5212022"/>
            <a:ext cx="497682" cy="5861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 rot="3480000">
            <a:off x="8344734" y="5327824"/>
            <a:ext cx="313576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-22" baseline="6172" dirty="0">
                <a:latin typeface="Arial"/>
                <a:cs typeface="Arial"/>
              </a:rPr>
              <a:t>D</a:t>
            </a:r>
            <a:r>
              <a:rPr sz="675" spc="7" baseline="6172" dirty="0">
                <a:latin typeface="Arial"/>
                <a:cs typeface="Arial"/>
              </a:rPr>
              <a:t>u</a:t>
            </a:r>
            <a:r>
              <a:rPr sz="675" spc="52" baseline="6172" dirty="0">
                <a:latin typeface="Arial"/>
                <a:cs typeface="Arial"/>
              </a:rPr>
              <a:t>k</a:t>
            </a:r>
            <a:r>
              <a:rPr sz="450" spc="45" dirty="0">
                <a:latin typeface="Arial"/>
                <a:cs typeface="Arial"/>
              </a:rPr>
              <a:t>e</a:t>
            </a:r>
            <a:r>
              <a:rPr sz="450" spc="-5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 rot="3720000">
            <a:off x="8565306" y="5511791"/>
            <a:ext cx="8579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35" dirty="0">
                <a:latin typeface="Arial"/>
                <a:cs typeface="Arial"/>
              </a:rPr>
              <a:t>S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 rot="3660000">
            <a:off x="8492836" y="5592961"/>
            <a:ext cx="32042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65" dirty="0">
                <a:latin typeface="Arial"/>
                <a:cs typeface="Arial"/>
              </a:rPr>
              <a:t>t </a:t>
            </a:r>
            <a:r>
              <a:rPr sz="450" spc="235" dirty="0">
                <a:latin typeface="Arial"/>
                <a:cs typeface="Arial"/>
              </a:rPr>
              <a:t> </a:t>
            </a:r>
            <a:r>
              <a:rPr sz="450" spc="-5" dirty="0">
                <a:latin typeface="Arial"/>
                <a:cs typeface="Arial"/>
              </a:rPr>
              <a:t>James's</a:t>
            </a:r>
            <a:endParaRPr sz="450">
              <a:latin typeface="Arial"/>
              <a:cs typeface="Arial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7530821" y="2236719"/>
            <a:ext cx="233037" cy="3748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 rot="3660000">
            <a:off x="7446090" y="2393841"/>
            <a:ext cx="40046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5" dirty="0">
                <a:latin typeface="Arial"/>
                <a:cs typeface="Arial"/>
              </a:rPr>
              <a:t>H</a:t>
            </a:r>
            <a:r>
              <a:rPr sz="450" spc="15" dirty="0">
                <a:latin typeface="Arial"/>
                <a:cs typeface="Arial"/>
              </a:rPr>
              <a:t>eddo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3276003" y="3065174"/>
            <a:ext cx="17780" cy="8255"/>
          </a:xfrm>
          <a:custGeom>
            <a:avLst/>
            <a:gdLst/>
            <a:ahLst/>
            <a:cxnLst/>
            <a:rect l="l" t="t" r="r" b="b"/>
            <a:pathLst>
              <a:path w="17779" h="8255">
                <a:moveTo>
                  <a:pt x="15933" y="0"/>
                </a:moveTo>
                <a:lnTo>
                  <a:pt x="17648" y="5689"/>
                </a:lnTo>
                <a:lnTo>
                  <a:pt x="15133" y="5346"/>
                </a:lnTo>
                <a:lnTo>
                  <a:pt x="12847" y="5207"/>
                </a:lnTo>
                <a:lnTo>
                  <a:pt x="1671" y="7137"/>
                </a:lnTo>
                <a:lnTo>
                  <a:pt x="0" y="8138"/>
                </a:lnTo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276003" y="3084808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405"/>
                </a:moveTo>
                <a:lnTo>
                  <a:pt x="1480" y="1066"/>
                </a:lnTo>
                <a:lnTo>
                  <a:pt x="3843" y="1231"/>
                </a:lnTo>
                <a:lnTo>
                  <a:pt x="7145" y="863"/>
                </a:lnTo>
                <a:lnTo>
                  <a:pt x="10993" y="431"/>
                </a:lnTo>
                <a:lnTo>
                  <a:pt x="15565" y="0"/>
                </a:lnTo>
                <a:lnTo>
                  <a:pt x="19210" y="508"/>
                </a:lnTo>
                <a:lnTo>
                  <a:pt x="21940" y="1930"/>
                </a:lnTo>
                <a:lnTo>
                  <a:pt x="24734" y="3378"/>
                </a:lnTo>
                <a:lnTo>
                  <a:pt x="26614" y="5842"/>
                </a:lnTo>
                <a:lnTo>
                  <a:pt x="27630" y="9334"/>
                </a:lnTo>
                <a:lnTo>
                  <a:pt x="28912" y="13487"/>
                </a:lnTo>
                <a:lnTo>
                  <a:pt x="28430" y="17106"/>
                </a:lnTo>
                <a:lnTo>
                  <a:pt x="26233" y="20167"/>
                </a:lnTo>
                <a:lnTo>
                  <a:pt x="24086" y="23177"/>
                </a:lnTo>
                <a:lnTo>
                  <a:pt x="20327" y="25501"/>
                </a:lnTo>
                <a:lnTo>
                  <a:pt x="14968" y="27139"/>
                </a:lnTo>
                <a:lnTo>
                  <a:pt x="12872" y="27787"/>
                </a:lnTo>
                <a:lnTo>
                  <a:pt x="10624" y="28206"/>
                </a:lnTo>
                <a:lnTo>
                  <a:pt x="8211" y="28422"/>
                </a:lnTo>
                <a:lnTo>
                  <a:pt x="5849" y="28638"/>
                </a:lnTo>
                <a:lnTo>
                  <a:pt x="3220" y="28638"/>
                </a:lnTo>
                <a:lnTo>
                  <a:pt x="388" y="28422"/>
                </a:lnTo>
                <a:lnTo>
                  <a:pt x="0" y="27070"/>
                </a:lnTo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276003" y="3091133"/>
            <a:ext cx="22860" cy="17145"/>
          </a:xfrm>
          <a:custGeom>
            <a:avLst/>
            <a:gdLst/>
            <a:ahLst/>
            <a:cxnLst/>
            <a:rect l="l" t="t" r="r" b="b"/>
            <a:pathLst>
              <a:path w="22860" h="17144">
                <a:moveTo>
                  <a:pt x="0" y="16411"/>
                </a:moveTo>
                <a:lnTo>
                  <a:pt x="1366" y="16738"/>
                </a:lnTo>
                <a:lnTo>
                  <a:pt x="3970" y="17056"/>
                </a:lnTo>
                <a:lnTo>
                  <a:pt x="6497" y="17056"/>
                </a:lnTo>
                <a:lnTo>
                  <a:pt x="8986" y="17056"/>
                </a:lnTo>
                <a:lnTo>
                  <a:pt x="20543" y="11798"/>
                </a:lnTo>
                <a:lnTo>
                  <a:pt x="21966" y="9956"/>
                </a:lnTo>
                <a:lnTo>
                  <a:pt x="18181" y="1079"/>
                </a:lnTo>
                <a:lnTo>
                  <a:pt x="16530" y="304"/>
                </a:lnTo>
                <a:lnTo>
                  <a:pt x="14130" y="0"/>
                </a:lnTo>
                <a:lnTo>
                  <a:pt x="10993" y="215"/>
                </a:lnTo>
                <a:lnTo>
                  <a:pt x="7145" y="546"/>
                </a:lnTo>
                <a:lnTo>
                  <a:pt x="2547" y="965"/>
                </a:lnTo>
                <a:lnTo>
                  <a:pt x="0" y="700"/>
                </a:lnTo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276003" y="3065123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0" y="2357"/>
                </a:moveTo>
                <a:lnTo>
                  <a:pt x="2636" y="1549"/>
                </a:lnTo>
                <a:lnTo>
                  <a:pt x="4694" y="990"/>
                </a:lnTo>
                <a:lnTo>
                  <a:pt x="6814" y="584"/>
                </a:lnTo>
                <a:lnTo>
                  <a:pt x="8961" y="368"/>
                </a:lnTo>
                <a:lnTo>
                  <a:pt x="11158" y="101"/>
                </a:lnTo>
                <a:lnTo>
                  <a:pt x="13495" y="0"/>
                </a:lnTo>
                <a:lnTo>
                  <a:pt x="15933" y="50"/>
                </a:lnTo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297539" y="3061769"/>
            <a:ext cx="30480" cy="41275"/>
          </a:xfrm>
          <a:custGeom>
            <a:avLst/>
            <a:gdLst/>
            <a:ahLst/>
            <a:cxnLst/>
            <a:rect l="l" t="t" r="r" b="b"/>
            <a:pathLst>
              <a:path w="30479" h="41275">
                <a:moveTo>
                  <a:pt x="6438" y="0"/>
                </a:moveTo>
                <a:lnTo>
                  <a:pt x="9220" y="9232"/>
                </a:lnTo>
                <a:lnTo>
                  <a:pt x="20281" y="5905"/>
                </a:lnTo>
                <a:lnTo>
                  <a:pt x="21463" y="9969"/>
                </a:lnTo>
                <a:lnTo>
                  <a:pt x="10401" y="13309"/>
                </a:lnTo>
                <a:lnTo>
                  <a:pt x="15773" y="30784"/>
                </a:lnTo>
                <a:lnTo>
                  <a:pt x="16548" y="33528"/>
                </a:lnTo>
                <a:lnTo>
                  <a:pt x="17437" y="35128"/>
                </a:lnTo>
                <a:lnTo>
                  <a:pt x="18453" y="35623"/>
                </a:lnTo>
                <a:lnTo>
                  <a:pt x="19519" y="36131"/>
                </a:lnTo>
                <a:lnTo>
                  <a:pt x="21132" y="36042"/>
                </a:lnTo>
                <a:lnTo>
                  <a:pt x="23279" y="35394"/>
                </a:lnTo>
                <a:lnTo>
                  <a:pt x="28752" y="33794"/>
                </a:lnTo>
                <a:lnTo>
                  <a:pt x="30048" y="38188"/>
                </a:lnTo>
                <a:lnTo>
                  <a:pt x="24574" y="39801"/>
                </a:lnTo>
                <a:lnTo>
                  <a:pt x="20497" y="41033"/>
                </a:lnTo>
                <a:lnTo>
                  <a:pt x="10515" y="32397"/>
                </a:lnTo>
                <a:lnTo>
                  <a:pt x="5156" y="14909"/>
                </a:lnTo>
                <a:lnTo>
                  <a:pt x="1181" y="16090"/>
                </a:lnTo>
                <a:lnTo>
                  <a:pt x="0" y="12014"/>
                </a:lnTo>
                <a:lnTo>
                  <a:pt x="3975" y="10833"/>
                </a:lnTo>
                <a:lnTo>
                  <a:pt x="1181" y="1612"/>
                </a:lnTo>
                <a:lnTo>
                  <a:pt x="6438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321109" y="3060289"/>
            <a:ext cx="20955" cy="38735"/>
          </a:xfrm>
          <a:custGeom>
            <a:avLst/>
            <a:gdLst/>
            <a:ahLst/>
            <a:cxnLst/>
            <a:rect l="l" t="t" r="r" b="b"/>
            <a:pathLst>
              <a:path w="20954" h="38735">
                <a:moveTo>
                  <a:pt x="20497" y="5372"/>
                </a:moveTo>
                <a:lnTo>
                  <a:pt x="19684" y="5321"/>
                </a:lnTo>
                <a:lnTo>
                  <a:pt x="18935" y="5321"/>
                </a:lnTo>
                <a:lnTo>
                  <a:pt x="9880" y="10845"/>
                </a:lnTo>
                <a:lnTo>
                  <a:pt x="8851" y="13284"/>
                </a:lnTo>
                <a:lnTo>
                  <a:pt x="8915" y="16306"/>
                </a:lnTo>
                <a:lnTo>
                  <a:pt x="9982" y="19964"/>
                </a:lnTo>
                <a:lnTo>
                  <a:pt x="15125" y="37020"/>
                </a:lnTo>
                <a:lnTo>
                  <a:pt x="9766" y="38620"/>
                </a:lnTo>
                <a:lnTo>
                  <a:pt x="0" y="6337"/>
                </a:lnTo>
                <a:lnTo>
                  <a:pt x="5372" y="4724"/>
                </a:lnTo>
                <a:lnTo>
                  <a:pt x="6870" y="9664"/>
                </a:lnTo>
                <a:lnTo>
                  <a:pt x="7353" y="7378"/>
                </a:lnTo>
                <a:lnTo>
                  <a:pt x="8369" y="5473"/>
                </a:lnTo>
                <a:lnTo>
                  <a:pt x="9880" y="3975"/>
                </a:lnTo>
                <a:lnTo>
                  <a:pt x="11379" y="2476"/>
                </a:lnTo>
                <a:lnTo>
                  <a:pt x="13360" y="1346"/>
                </a:lnTo>
                <a:lnTo>
                  <a:pt x="15887" y="546"/>
                </a:lnTo>
                <a:lnTo>
                  <a:pt x="16306" y="406"/>
                </a:lnTo>
                <a:lnTo>
                  <a:pt x="16738" y="330"/>
                </a:lnTo>
                <a:lnTo>
                  <a:pt x="17170" y="330"/>
                </a:lnTo>
                <a:lnTo>
                  <a:pt x="17652" y="266"/>
                </a:lnTo>
                <a:lnTo>
                  <a:pt x="18186" y="165"/>
                </a:lnTo>
                <a:lnTo>
                  <a:pt x="18783" y="0"/>
                </a:lnTo>
                <a:lnTo>
                  <a:pt x="20497" y="537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342190" y="305439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30">
                <a:moveTo>
                  <a:pt x="30949" y="12712"/>
                </a:moveTo>
                <a:lnTo>
                  <a:pt x="31699" y="15290"/>
                </a:lnTo>
                <a:lnTo>
                  <a:pt x="7239" y="22580"/>
                </a:lnTo>
                <a:lnTo>
                  <a:pt x="8585" y="26225"/>
                </a:lnTo>
                <a:lnTo>
                  <a:pt x="10579" y="28752"/>
                </a:lnTo>
                <a:lnTo>
                  <a:pt x="13144" y="30086"/>
                </a:lnTo>
                <a:lnTo>
                  <a:pt x="15722" y="31368"/>
                </a:lnTo>
                <a:lnTo>
                  <a:pt x="18745" y="31483"/>
                </a:lnTo>
                <a:lnTo>
                  <a:pt x="22263" y="30416"/>
                </a:lnTo>
                <a:lnTo>
                  <a:pt x="24244" y="29844"/>
                </a:lnTo>
                <a:lnTo>
                  <a:pt x="32994" y="23977"/>
                </a:lnTo>
                <a:lnTo>
                  <a:pt x="34493" y="29019"/>
                </a:lnTo>
                <a:lnTo>
                  <a:pt x="23228" y="35026"/>
                </a:lnTo>
                <a:lnTo>
                  <a:pt x="18072" y="36601"/>
                </a:lnTo>
                <a:lnTo>
                  <a:pt x="1562" y="23329"/>
                </a:lnTo>
                <a:lnTo>
                  <a:pt x="0" y="18046"/>
                </a:lnTo>
                <a:lnTo>
                  <a:pt x="139" y="13436"/>
                </a:lnTo>
                <a:lnTo>
                  <a:pt x="1993" y="9486"/>
                </a:lnTo>
                <a:lnTo>
                  <a:pt x="3835" y="5499"/>
                </a:lnTo>
                <a:lnTo>
                  <a:pt x="7188" y="2781"/>
                </a:lnTo>
                <a:lnTo>
                  <a:pt x="12065" y="1333"/>
                </a:lnTo>
                <a:lnTo>
                  <a:pt x="16497" y="0"/>
                </a:lnTo>
                <a:lnTo>
                  <a:pt x="20383" y="342"/>
                </a:lnTo>
                <a:lnTo>
                  <a:pt x="23761" y="2412"/>
                </a:lnTo>
                <a:lnTo>
                  <a:pt x="27114" y="4432"/>
                </a:lnTo>
                <a:lnTo>
                  <a:pt x="29502" y="7861"/>
                </a:lnTo>
                <a:lnTo>
                  <a:pt x="30949" y="1271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347715" y="3059440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69">
                <a:moveTo>
                  <a:pt x="19735" y="7670"/>
                </a:moveTo>
                <a:lnTo>
                  <a:pt x="18796" y="4825"/>
                </a:lnTo>
                <a:lnTo>
                  <a:pt x="17272" y="2793"/>
                </a:lnTo>
                <a:lnTo>
                  <a:pt x="15125" y="1549"/>
                </a:lnTo>
                <a:lnTo>
                  <a:pt x="13042" y="266"/>
                </a:lnTo>
                <a:lnTo>
                  <a:pt x="0" y="10325"/>
                </a:lnTo>
                <a:lnTo>
                  <a:pt x="647" y="13461"/>
                </a:lnTo>
                <a:lnTo>
                  <a:pt x="19735" y="767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375017" y="3044525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30">
                <a:moveTo>
                  <a:pt x="31165" y="12877"/>
                </a:moveTo>
                <a:lnTo>
                  <a:pt x="31915" y="15443"/>
                </a:lnTo>
                <a:lnTo>
                  <a:pt x="7353" y="22745"/>
                </a:lnTo>
                <a:lnTo>
                  <a:pt x="8636" y="26339"/>
                </a:lnTo>
                <a:lnTo>
                  <a:pt x="10566" y="28752"/>
                </a:lnTo>
                <a:lnTo>
                  <a:pt x="13144" y="30035"/>
                </a:lnTo>
                <a:lnTo>
                  <a:pt x="15722" y="31330"/>
                </a:lnTo>
                <a:lnTo>
                  <a:pt x="33096" y="24028"/>
                </a:lnTo>
                <a:lnTo>
                  <a:pt x="34493" y="29070"/>
                </a:lnTo>
                <a:lnTo>
                  <a:pt x="18084" y="36690"/>
                </a:lnTo>
                <a:lnTo>
                  <a:pt x="13512" y="36360"/>
                </a:lnTo>
                <a:lnTo>
                  <a:pt x="0" y="18097"/>
                </a:lnTo>
                <a:lnTo>
                  <a:pt x="165" y="13462"/>
                </a:lnTo>
                <a:lnTo>
                  <a:pt x="2095" y="9448"/>
                </a:lnTo>
                <a:lnTo>
                  <a:pt x="3949" y="5448"/>
                </a:lnTo>
                <a:lnTo>
                  <a:pt x="7289" y="2743"/>
                </a:lnTo>
                <a:lnTo>
                  <a:pt x="12179" y="1282"/>
                </a:lnTo>
                <a:lnTo>
                  <a:pt x="16598" y="0"/>
                </a:lnTo>
                <a:lnTo>
                  <a:pt x="20485" y="406"/>
                </a:lnTo>
                <a:lnTo>
                  <a:pt x="23863" y="2463"/>
                </a:lnTo>
                <a:lnTo>
                  <a:pt x="27228" y="4559"/>
                </a:lnTo>
                <a:lnTo>
                  <a:pt x="29667" y="8013"/>
                </a:lnTo>
                <a:lnTo>
                  <a:pt x="31165" y="12877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380592" y="3049656"/>
            <a:ext cx="19685" cy="13970"/>
          </a:xfrm>
          <a:custGeom>
            <a:avLst/>
            <a:gdLst/>
            <a:ahLst/>
            <a:cxnLst/>
            <a:rect l="l" t="t" r="r" b="b"/>
            <a:pathLst>
              <a:path w="19685" h="13969">
                <a:moveTo>
                  <a:pt x="19684" y="7747"/>
                </a:moveTo>
                <a:lnTo>
                  <a:pt x="18757" y="4826"/>
                </a:lnTo>
                <a:lnTo>
                  <a:pt x="17246" y="2755"/>
                </a:lnTo>
                <a:lnTo>
                  <a:pt x="15176" y="1524"/>
                </a:lnTo>
                <a:lnTo>
                  <a:pt x="13093" y="241"/>
                </a:lnTo>
                <a:lnTo>
                  <a:pt x="10731" y="0"/>
                </a:lnTo>
                <a:lnTo>
                  <a:pt x="8102" y="774"/>
                </a:lnTo>
                <a:lnTo>
                  <a:pt x="5092" y="1625"/>
                </a:lnTo>
                <a:lnTo>
                  <a:pt x="2959" y="3187"/>
                </a:lnTo>
                <a:lnTo>
                  <a:pt x="1663" y="5384"/>
                </a:lnTo>
                <a:lnTo>
                  <a:pt x="380" y="7531"/>
                </a:lnTo>
                <a:lnTo>
                  <a:pt x="0" y="10210"/>
                </a:lnTo>
                <a:lnTo>
                  <a:pt x="596" y="13436"/>
                </a:lnTo>
                <a:lnTo>
                  <a:pt x="19684" y="7747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402720" y="3030230"/>
            <a:ext cx="30480" cy="41275"/>
          </a:xfrm>
          <a:custGeom>
            <a:avLst/>
            <a:gdLst/>
            <a:ahLst/>
            <a:cxnLst/>
            <a:rect l="l" t="t" r="r" b="b"/>
            <a:pathLst>
              <a:path w="30479" h="41275">
                <a:moveTo>
                  <a:pt x="6654" y="0"/>
                </a:moveTo>
                <a:lnTo>
                  <a:pt x="9334" y="9118"/>
                </a:lnTo>
                <a:lnTo>
                  <a:pt x="20281" y="5905"/>
                </a:lnTo>
                <a:lnTo>
                  <a:pt x="21564" y="9982"/>
                </a:lnTo>
                <a:lnTo>
                  <a:pt x="10617" y="13195"/>
                </a:lnTo>
                <a:lnTo>
                  <a:pt x="15773" y="30784"/>
                </a:lnTo>
                <a:lnTo>
                  <a:pt x="16624" y="33528"/>
                </a:lnTo>
                <a:lnTo>
                  <a:pt x="17513" y="35166"/>
                </a:lnTo>
                <a:lnTo>
                  <a:pt x="18453" y="35725"/>
                </a:lnTo>
                <a:lnTo>
                  <a:pt x="19443" y="36233"/>
                </a:lnTo>
                <a:lnTo>
                  <a:pt x="21018" y="36156"/>
                </a:lnTo>
                <a:lnTo>
                  <a:pt x="23177" y="35509"/>
                </a:lnTo>
                <a:lnTo>
                  <a:pt x="28638" y="33896"/>
                </a:lnTo>
                <a:lnTo>
                  <a:pt x="29933" y="38303"/>
                </a:lnTo>
                <a:lnTo>
                  <a:pt x="24460" y="39903"/>
                </a:lnTo>
                <a:lnTo>
                  <a:pt x="20383" y="41148"/>
                </a:lnTo>
                <a:lnTo>
                  <a:pt x="10414" y="32397"/>
                </a:lnTo>
                <a:lnTo>
                  <a:pt x="5257" y="14808"/>
                </a:lnTo>
                <a:lnTo>
                  <a:pt x="1282" y="15989"/>
                </a:lnTo>
                <a:lnTo>
                  <a:pt x="0" y="11912"/>
                </a:lnTo>
                <a:lnTo>
                  <a:pt x="3975" y="10731"/>
                </a:lnTo>
                <a:lnTo>
                  <a:pt x="1282" y="1612"/>
                </a:lnTo>
                <a:lnTo>
                  <a:pt x="6654" y="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 rot="20640000">
            <a:off x="3258061" y="3044126"/>
            <a:ext cx="18060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6253128" y="2490688"/>
            <a:ext cx="351537" cy="2348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 rot="19740000">
            <a:off x="6233479" y="2581171"/>
            <a:ext cx="387302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5" dirty="0">
                <a:latin typeface="Arial"/>
                <a:cs typeface="Arial"/>
              </a:rPr>
              <a:t>C</a:t>
            </a:r>
            <a:r>
              <a:rPr sz="450" dirty="0">
                <a:latin typeface="Arial"/>
                <a:cs typeface="Arial"/>
              </a:rPr>
              <a:t>li</a:t>
            </a:r>
            <a:r>
              <a:rPr sz="450" spc="25" dirty="0">
                <a:latin typeface="Arial"/>
                <a:cs typeface="Arial"/>
              </a:rPr>
              <a:t>ff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55" dirty="0">
                <a:latin typeface="Arial"/>
                <a:cs typeface="Arial"/>
              </a:rPr>
              <a:t>d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6166594" y="4341594"/>
            <a:ext cx="227413" cy="3235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 rot="3480000">
            <a:off x="6314561" y="4594672"/>
            <a:ext cx="8579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 rot="3420000">
            <a:off x="6115287" y="4450260"/>
            <a:ext cx="299276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10" dirty="0">
                <a:latin typeface="Arial"/>
                <a:cs typeface="Arial"/>
              </a:rPr>
              <a:t>D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40" dirty="0">
                <a:latin typeface="Arial"/>
                <a:cs typeface="Arial"/>
              </a:rPr>
              <a:t>v</a:t>
            </a:r>
            <a:r>
              <a:rPr sz="450" spc="15" dirty="0">
                <a:latin typeface="Arial"/>
                <a:cs typeface="Arial"/>
              </a:rPr>
              <a:t>e</a:t>
            </a:r>
            <a:r>
              <a:rPr sz="450" spc="50" dirty="0">
                <a:latin typeface="Arial"/>
                <a:cs typeface="Arial"/>
              </a:rPr>
              <a:t>r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 rot="3300000">
            <a:off x="8326640" y="2509858"/>
            <a:ext cx="421182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-7" baseline="6172" dirty="0">
                <a:latin typeface="Arial"/>
                <a:cs typeface="Arial"/>
              </a:rPr>
              <a:t>W</a:t>
            </a:r>
            <a:r>
              <a:rPr sz="675" spc="7" baseline="6172" dirty="0">
                <a:latin typeface="Arial"/>
                <a:cs typeface="Arial"/>
              </a:rPr>
              <a:t>a</a:t>
            </a:r>
            <a:r>
              <a:rPr sz="675" baseline="6172" dirty="0">
                <a:latin typeface="Arial"/>
                <a:cs typeface="Arial"/>
              </a:rPr>
              <a:t>r</a:t>
            </a:r>
            <a:r>
              <a:rPr sz="675" spc="60" baseline="6172" dirty="0">
                <a:latin typeface="Arial"/>
                <a:cs typeface="Arial"/>
              </a:rPr>
              <a:t>w</a:t>
            </a:r>
            <a:r>
              <a:rPr sz="675" baseline="6172" dirty="0">
                <a:latin typeface="Arial"/>
                <a:cs typeface="Arial"/>
              </a:rPr>
              <a:t>i</a:t>
            </a:r>
            <a:r>
              <a:rPr sz="675" spc="-30" baseline="6172" dirty="0">
                <a:latin typeface="Arial"/>
                <a:cs typeface="Arial"/>
              </a:rPr>
              <a:t>c</a:t>
            </a:r>
            <a:r>
              <a:rPr sz="450" spc="55" dirty="0">
                <a:latin typeface="Arial"/>
                <a:cs typeface="Arial"/>
              </a:rPr>
              <a:t>k</a:t>
            </a:r>
            <a:r>
              <a:rPr sz="450" spc="-40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7794965" y="2992313"/>
            <a:ext cx="317455" cy="1347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 txBox="1"/>
          <p:nvPr/>
        </p:nvSpPr>
        <p:spPr>
          <a:xfrm rot="20640000">
            <a:off x="7798923" y="3032956"/>
            <a:ext cx="31295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V</a:t>
            </a:r>
            <a:r>
              <a:rPr sz="450" dirty="0">
                <a:latin typeface="Arial"/>
                <a:cs typeface="Arial"/>
              </a:rPr>
              <a:t>i</a:t>
            </a:r>
            <a:r>
              <a:rPr sz="450" spc="10" dirty="0">
                <a:latin typeface="Arial"/>
                <a:cs typeface="Arial"/>
              </a:rPr>
              <a:t>g</a:t>
            </a:r>
            <a:r>
              <a:rPr sz="450" spc="45" dirty="0">
                <a:latin typeface="Arial"/>
                <a:cs typeface="Arial"/>
              </a:rPr>
              <a:t>o</a:t>
            </a:r>
            <a:r>
              <a:rPr sz="450" spc="-5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</a:t>
            </a:r>
            <a:r>
              <a:rPr sz="675" spc="7" baseline="6172" dirty="0">
                <a:latin typeface="Arial"/>
                <a:cs typeface="Arial"/>
              </a:rPr>
              <a:t>e</a:t>
            </a:r>
            <a:r>
              <a:rPr sz="675" spc="97" baseline="6172" dirty="0">
                <a:latin typeface="Arial"/>
                <a:cs typeface="Arial"/>
              </a:rPr>
              <a:t>t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6241972" y="3071134"/>
            <a:ext cx="326242" cy="39647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 txBox="1"/>
          <p:nvPr/>
        </p:nvSpPr>
        <p:spPr>
          <a:xfrm rot="2880000">
            <a:off x="6211984" y="3154791"/>
            <a:ext cx="260278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0" dirty="0">
                <a:latin typeface="Arial"/>
                <a:cs typeface="Arial"/>
              </a:rPr>
              <a:t>N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450" spc="70" dirty="0">
                <a:latin typeface="Arial"/>
                <a:cs typeface="Arial"/>
              </a:rPr>
              <a:t>w</a:t>
            </a:r>
            <a:r>
              <a:rPr sz="450" spc="-45" dirty="0">
                <a:latin typeface="Arial"/>
                <a:cs typeface="Arial"/>
              </a:rPr>
              <a:t> </a:t>
            </a:r>
            <a:r>
              <a:rPr sz="450" spc="15" dirty="0">
                <a:latin typeface="Arial"/>
                <a:cs typeface="Arial"/>
              </a:rPr>
              <a:t>B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 rot="3060000">
            <a:off x="6397355" y="3261611"/>
            <a:ext cx="73979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55" dirty="0">
                <a:latin typeface="Arial"/>
                <a:cs typeface="Arial"/>
              </a:rPr>
              <a:t>d</a:t>
            </a:r>
            <a:endParaRPr sz="45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 rot="3240000">
            <a:off x="6409635" y="3352018"/>
            <a:ext cx="18060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re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6642821" y="2698336"/>
            <a:ext cx="731671" cy="8473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 txBox="1"/>
          <p:nvPr/>
        </p:nvSpPr>
        <p:spPr>
          <a:xfrm rot="3480000">
            <a:off x="6816518" y="2923875"/>
            <a:ext cx="57803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22" baseline="6172" dirty="0">
                <a:latin typeface="Arial"/>
                <a:cs typeface="Arial"/>
              </a:rPr>
              <a:t>O</a:t>
            </a:r>
            <a:r>
              <a:rPr sz="675" baseline="6172" dirty="0">
                <a:latin typeface="Arial"/>
                <a:cs typeface="Arial"/>
              </a:rPr>
              <a:t>l</a:t>
            </a:r>
            <a:r>
              <a:rPr sz="675" spc="82" baseline="6172" dirty="0">
                <a:latin typeface="Arial"/>
                <a:cs typeface="Arial"/>
              </a:rPr>
              <a:t>d</a:t>
            </a:r>
            <a:r>
              <a:rPr sz="675" spc="-97" baseline="6172" dirty="0">
                <a:latin typeface="Arial"/>
                <a:cs typeface="Arial"/>
              </a:rPr>
              <a:t> </a:t>
            </a:r>
            <a:r>
              <a:rPr sz="675" spc="22" baseline="6172" dirty="0">
                <a:latin typeface="Arial"/>
                <a:cs typeface="Arial"/>
              </a:rPr>
              <a:t>B</a:t>
            </a:r>
            <a:r>
              <a:rPr sz="675" spc="15" baseline="6172" dirty="0">
                <a:latin typeface="Arial"/>
                <a:cs typeface="Arial"/>
              </a:rPr>
              <a:t>u</a:t>
            </a:r>
            <a:r>
              <a:rPr sz="675" spc="7" baseline="6172" dirty="0">
                <a:latin typeface="Arial"/>
                <a:cs typeface="Arial"/>
              </a:rPr>
              <a:t>r</a:t>
            </a:r>
            <a:r>
              <a:rPr sz="675" baseline="6172" dirty="0">
                <a:latin typeface="Arial"/>
                <a:cs typeface="Arial"/>
              </a:rPr>
              <a:t>li</a:t>
            </a:r>
            <a:r>
              <a:rPr sz="675" spc="15" baseline="6172" dirty="0">
                <a:latin typeface="Arial"/>
                <a:cs typeface="Arial"/>
              </a:rPr>
              <a:t>ng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7076709" y="4296279"/>
            <a:ext cx="259754" cy="40068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 txBox="1"/>
          <p:nvPr/>
        </p:nvSpPr>
        <p:spPr>
          <a:xfrm rot="3540000">
            <a:off x="6982850" y="4464017"/>
            <a:ext cx="441289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20" dirty="0">
                <a:latin typeface="Arial"/>
                <a:cs typeface="Arial"/>
              </a:rPr>
              <a:t>O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55" dirty="0">
                <a:latin typeface="Arial"/>
                <a:cs typeface="Arial"/>
              </a:rPr>
              <a:t>d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15" dirty="0">
                <a:latin typeface="Arial"/>
                <a:cs typeface="Arial"/>
              </a:rPr>
              <a:t>Bon</a:t>
            </a:r>
            <a:r>
              <a:rPr sz="450" spc="55" dirty="0">
                <a:latin typeface="Arial"/>
                <a:cs typeface="Arial"/>
              </a:rPr>
              <a:t>d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 rot="19740000">
            <a:off x="6877871" y="3374122"/>
            <a:ext cx="46896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B</a:t>
            </a:r>
            <a:r>
              <a:rPr sz="450" spc="10" dirty="0">
                <a:latin typeface="Arial"/>
                <a:cs typeface="Arial"/>
              </a:rPr>
              <a:t>u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dirty="0">
                <a:latin typeface="Arial"/>
                <a:cs typeface="Arial"/>
              </a:rPr>
              <a:t>li</a:t>
            </a:r>
            <a:r>
              <a:rPr sz="450" spc="10" dirty="0">
                <a:latin typeface="Arial"/>
                <a:cs typeface="Arial"/>
              </a:rPr>
              <a:t>ng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G</a:t>
            </a:r>
            <a:r>
              <a:rPr sz="675" spc="15" baseline="6172" dirty="0">
                <a:latin typeface="Arial"/>
                <a:cs typeface="Arial"/>
              </a:rPr>
              <a:t>a</a:t>
            </a:r>
            <a:r>
              <a:rPr sz="675" spc="7" baseline="6172" dirty="0">
                <a:latin typeface="Arial"/>
                <a:cs typeface="Arial"/>
              </a:rPr>
              <a:t>r</a:t>
            </a:r>
            <a:r>
              <a:rPr sz="675" spc="15" baseline="6172" dirty="0">
                <a:latin typeface="Arial"/>
                <a:cs typeface="Arial"/>
              </a:rPr>
              <a:t>d</a:t>
            </a:r>
            <a:r>
              <a:rPr sz="675" spc="67" baseline="6172" dirty="0">
                <a:latin typeface="Arial"/>
                <a:cs typeface="Arial"/>
              </a:rPr>
              <a:t>e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 rot="19980000">
            <a:off x="7289519" y="3239872"/>
            <a:ext cx="9166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0" dirty="0">
                <a:latin typeface="Arial"/>
                <a:cs typeface="Arial"/>
              </a:rPr>
              <a:t>n</a:t>
            </a:r>
            <a:r>
              <a:rPr sz="450" spc="25" dirty="0"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 rot="20640000">
            <a:off x="4337452" y="2098484"/>
            <a:ext cx="40046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Bou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do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P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-15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 rot="3180000">
            <a:off x="5210864" y="2325210"/>
            <a:ext cx="35350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B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u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P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-20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 rot="19680000">
            <a:off x="6644221" y="4294897"/>
            <a:ext cx="22591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55" dirty="0">
                <a:latin typeface="Arial"/>
                <a:cs typeface="Arial"/>
              </a:rPr>
              <a:t>d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 rot="19740000">
            <a:off x="6488596" y="4400807"/>
            <a:ext cx="200406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30" dirty="0">
                <a:latin typeface="Arial"/>
                <a:cs typeface="Arial"/>
              </a:rPr>
              <a:t>ff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 rot="19980000">
            <a:off x="8614916" y="5345102"/>
            <a:ext cx="16109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5" dirty="0">
                <a:latin typeface="Arial"/>
                <a:cs typeface="Arial"/>
              </a:rPr>
              <a:t>M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-20" dirty="0">
                <a:latin typeface="Arial"/>
                <a:cs typeface="Arial"/>
              </a:rPr>
              <a:t>s</a:t>
            </a:r>
            <a:r>
              <a:rPr sz="450" spc="45" dirty="0">
                <a:latin typeface="Arial"/>
                <a:cs typeface="Arial"/>
              </a:rPr>
              <a:t>o</a:t>
            </a:r>
            <a:endParaRPr sz="450">
              <a:latin typeface="Arial"/>
              <a:cs typeface="Arial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4922063" y="5279609"/>
            <a:ext cx="262754" cy="31622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 rot="3000000">
            <a:off x="4869669" y="5407914"/>
            <a:ext cx="36726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15" baseline="6172" dirty="0">
                <a:latin typeface="Arial"/>
                <a:cs typeface="Arial"/>
              </a:rPr>
              <a:t>Bo</a:t>
            </a:r>
            <a:r>
              <a:rPr sz="675" baseline="6172" dirty="0">
                <a:latin typeface="Arial"/>
                <a:cs typeface="Arial"/>
              </a:rPr>
              <a:t>l</a:t>
            </a:r>
            <a:r>
              <a:rPr sz="675" spc="37" baseline="6172" dirty="0">
                <a:latin typeface="Arial"/>
                <a:cs typeface="Arial"/>
              </a:rPr>
              <a:t>t</a:t>
            </a:r>
            <a:r>
              <a:rPr sz="675" spc="15" baseline="6172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4725454" y="4967528"/>
            <a:ext cx="212802" cy="35198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 rot="17580000">
            <a:off x="4828419" y="5001056"/>
            <a:ext cx="130142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 rot="17640000">
            <a:off x="4834731" y="5061274"/>
            <a:ext cx="67214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 rot="17700000">
            <a:off x="4793438" y="5107852"/>
            <a:ext cx="107996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5" dirty="0"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 rot="17760000">
            <a:off x="4786034" y="5161454"/>
            <a:ext cx="72966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45" dirty="0">
                <a:latin typeface="Arial"/>
                <a:cs typeface="Arial"/>
              </a:rPr>
              <a:t>o</a:t>
            </a:r>
            <a:endParaRPr sz="45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 rot="17940000">
            <a:off x="4762728" y="5197529"/>
            <a:ext cx="81961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0" dirty="0">
                <a:latin typeface="Arial"/>
                <a:cs typeface="Arial"/>
              </a:rPr>
              <a:t>r</a:t>
            </a:r>
            <a:r>
              <a:rPr sz="450" spc="30" dirty="0">
                <a:latin typeface="Arial"/>
                <a:cs typeface="Arial"/>
              </a:rPr>
              <a:t>z</a:t>
            </a:r>
            <a:endParaRPr sz="45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 rot="18360000">
            <a:off x="4745070" y="5233219"/>
            <a:ext cx="73638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5" dirty="0">
                <a:latin typeface="Arial"/>
                <a:cs typeface="Arial"/>
              </a:rPr>
              <a:t>u</a:t>
            </a:r>
            <a:endParaRPr sz="450">
              <a:latin typeface="Arial"/>
              <a:cs typeface="Arial"/>
            </a:endParaRPr>
          </a:p>
        </p:txBody>
      </p:sp>
      <p:sp>
        <p:nvSpPr>
          <p:cNvPr id="272" name="object 272"/>
          <p:cNvSpPr txBox="1"/>
          <p:nvPr/>
        </p:nvSpPr>
        <p:spPr>
          <a:xfrm rot="18720000">
            <a:off x="4718939" y="5264428"/>
            <a:ext cx="76474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0" dirty="0">
                <a:latin typeface="Arial"/>
                <a:cs typeface="Arial"/>
              </a:rPr>
              <a:t>C</a:t>
            </a:r>
            <a:endParaRPr sz="45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 rot="19380000">
            <a:off x="6629812" y="5326508"/>
            <a:ext cx="71959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25" dirty="0"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 rot="19440000">
            <a:off x="6647697" y="5290879"/>
            <a:ext cx="13145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15" dirty="0">
                <a:latin typeface="Arial"/>
                <a:cs typeface="Arial"/>
              </a:rPr>
              <a:t>cc</a:t>
            </a:r>
            <a:r>
              <a:rPr sz="550" spc="25" dirty="0">
                <a:latin typeface="Arial"/>
                <a:cs typeface="Arial"/>
              </a:rPr>
              <a:t>a</a:t>
            </a:r>
            <a:endParaRPr sz="55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 rot="19500000">
            <a:off x="6733793" y="5245870"/>
            <a:ext cx="8191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35" dirty="0">
                <a:latin typeface="Arial"/>
                <a:cs typeface="Arial"/>
              </a:rPr>
              <a:t>d</a:t>
            </a:r>
            <a:endParaRPr sz="55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 rot="19620000">
            <a:off x="6770925" y="5212413"/>
            <a:ext cx="10772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20" dirty="0">
                <a:latin typeface="Arial"/>
                <a:cs typeface="Arial"/>
              </a:rPr>
              <a:t>ill</a:t>
            </a:r>
            <a:r>
              <a:rPr sz="550" spc="45" dirty="0">
                <a:latin typeface="Arial"/>
                <a:cs typeface="Arial"/>
              </a:rPr>
              <a:t>y</a:t>
            </a:r>
            <a:endParaRPr sz="55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 rot="19440000">
            <a:off x="4762543" y="2422680"/>
            <a:ext cx="35350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20" dirty="0">
                <a:latin typeface="Arial"/>
                <a:cs typeface="Arial"/>
              </a:rPr>
              <a:t>B</a:t>
            </a:r>
            <a:r>
              <a:rPr sz="450" spc="10" dirty="0">
                <a:latin typeface="Arial"/>
                <a:cs typeface="Arial"/>
              </a:rPr>
              <a:t>ru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P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-20" dirty="0">
                <a:latin typeface="Arial"/>
                <a:cs typeface="Arial"/>
              </a:rPr>
              <a:t>c</a:t>
            </a:r>
            <a:r>
              <a:rPr sz="675" spc="67" baseline="6172" dirty="0">
                <a:latin typeface="Arial"/>
                <a:cs typeface="Arial"/>
              </a:rPr>
              <a:t>e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 rot="20460000">
            <a:off x="4396078" y="2273364"/>
            <a:ext cx="33975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5" dirty="0">
                <a:latin typeface="Arial"/>
                <a:cs typeface="Arial"/>
              </a:rPr>
              <a:t>Bou</a:t>
            </a:r>
            <a:r>
              <a:rPr sz="450" spc="10" dirty="0">
                <a:latin typeface="Arial"/>
                <a:cs typeface="Arial"/>
              </a:rPr>
              <a:t>rd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P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45" dirty="0"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 rot="20700000">
            <a:off x="4700058" y="2215641"/>
            <a:ext cx="71051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40" dirty="0">
                <a:latin typeface="Arial"/>
                <a:cs typeface="Arial"/>
              </a:rPr>
              <a:t>c</a:t>
            </a:r>
            <a:endParaRPr sz="45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731448" y="2204576"/>
            <a:ext cx="6350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 rot="3480000">
            <a:off x="6580167" y="3076524"/>
            <a:ext cx="31918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10" dirty="0">
                <a:latin typeface="Arial"/>
                <a:cs typeface="Arial"/>
              </a:rPr>
              <a:t>C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55" dirty="0">
                <a:latin typeface="Arial"/>
                <a:cs typeface="Arial"/>
              </a:rPr>
              <a:t>k</a:t>
            </a:r>
            <a:r>
              <a:rPr sz="450" spc="-3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 rot="19860000">
            <a:off x="4431547" y="2471113"/>
            <a:ext cx="67214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 rot="20040000">
            <a:off x="4341689" y="2500944"/>
            <a:ext cx="13070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25" dirty="0">
                <a:latin typeface="Arial"/>
                <a:cs typeface="Arial"/>
              </a:rPr>
              <a:t>t</a:t>
            </a:r>
            <a:r>
              <a:rPr sz="450" dirty="0">
                <a:latin typeface="Arial"/>
                <a:cs typeface="Arial"/>
              </a:rPr>
              <a:t>r</a:t>
            </a:r>
            <a:r>
              <a:rPr sz="450" spc="5" dirty="0">
                <a:latin typeface="Arial"/>
                <a:cs typeface="Arial"/>
              </a:rPr>
              <a:t>e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 rot="20340000">
            <a:off x="4305169" y="2532576"/>
            <a:ext cx="7397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" dirty="0"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 rot="20520000">
            <a:off x="4231852" y="2554016"/>
            <a:ext cx="96428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 rot="20580000">
            <a:off x="4194224" y="2569888"/>
            <a:ext cx="74324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5" dirty="0">
                <a:latin typeface="Arial"/>
                <a:cs typeface="Arial"/>
              </a:rPr>
              <a:t>d</a:t>
            </a:r>
            <a:endParaRPr sz="45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 rot="20640000">
            <a:off x="4077340" y="2593459"/>
            <a:ext cx="149461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Bou</a:t>
            </a: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 rot="19680000">
            <a:off x="5545049" y="3241872"/>
            <a:ext cx="39357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30" dirty="0">
                <a:latin typeface="Arial"/>
                <a:cs typeface="Arial"/>
              </a:rPr>
              <a:t>G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30" dirty="0">
                <a:latin typeface="Arial"/>
                <a:cs typeface="Arial"/>
              </a:rPr>
              <a:t>f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</a:t>
            </a:r>
            <a:r>
              <a:rPr sz="450" spc="35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r</a:t>
            </a:r>
            <a:r>
              <a:rPr sz="450" spc="15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 rot="19020000">
            <a:off x="8017145" y="2390672"/>
            <a:ext cx="7574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 rot="19260000">
            <a:off x="8047407" y="2365459"/>
            <a:ext cx="7330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 rot="19860000">
            <a:off x="8072981" y="2286053"/>
            <a:ext cx="29244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10" dirty="0">
                <a:latin typeface="Arial"/>
                <a:cs typeface="Arial"/>
              </a:rPr>
              <a:t>gen</a:t>
            </a:r>
            <a:r>
              <a:rPr sz="450" spc="65" dirty="0">
                <a:latin typeface="Arial"/>
                <a:cs typeface="Arial"/>
              </a:rPr>
              <a:t>t</a:t>
            </a:r>
            <a:r>
              <a:rPr sz="450" spc="-5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P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-15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 rot="5580000">
            <a:off x="5412033" y="2867910"/>
            <a:ext cx="124052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an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5430491" y="2639807"/>
            <a:ext cx="90170" cy="218440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spc="-50" dirty="0">
                <a:latin typeface="Arial"/>
                <a:cs typeface="Arial"/>
              </a:rPr>
              <a:t>ru</a:t>
            </a:r>
            <a:r>
              <a:rPr sz="450" spc="-40" dirty="0">
                <a:latin typeface="Arial"/>
                <a:cs typeface="Arial"/>
              </a:rPr>
              <a:t>t</a:t>
            </a:r>
            <a:r>
              <a:rPr sz="450" spc="-35" dirty="0">
                <a:latin typeface="Arial"/>
                <a:cs typeface="Arial"/>
              </a:rPr>
              <a:t>o</a:t>
            </a:r>
            <a:r>
              <a:rPr sz="450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 rot="4440000">
            <a:off x="5431197" y="2605379"/>
            <a:ext cx="75743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30" dirty="0">
                <a:latin typeface="Arial"/>
                <a:cs typeface="Arial"/>
              </a:rPr>
              <a:t>B</a:t>
            </a:r>
            <a:endParaRPr sz="450">
              <a:latin typeface="Arial"/>
              <a:cs typeface="Arial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5430175" y="3203067"/>
            <a:ext cx="36830" cy="33020"/>
          </a:xfrm>
          <a:custGeom>
            <a:avLst/>
            <a:gdLst/>
            <a:ahLst/>
            <a:cxnLst/>
            <a:rect l="l" t="t" r="r" b="b"/>
            <a:pathLst>
              <a:path w="36829" h="33019">
                <a:moveTo>
                  <a:pt x="19227" y="787"/>
                </a:moveTo>
                <a:lnTo>
                  <a:pt x="21907" y="1104"/>
                </a:lnTo>
                <a:lnTo>
                  <a:pt x="17945" y="26314"/>
                </a:lnTo>
                <a:lnTo>
                  <a:pt x="21742" y="26746"/>
                </a:lnTo>
                <a:lnTo>
                  <a:pt x="31724" y="12103"/>
                </a:lnTo>
                <a:lnTo>
                  <a:pt x="31559" y="10007"/>
                </a:lnTo>
                <a:lnTo>
                  <a:pt x="31432" y="7937"/>
                </a:lnTo>
                <a:lnTo>
                  <a:pt x="30975" y="5880"/>
                </a:lnTo>
                <a:lnTo>
                  <a:pt x="30175" y="3784"/>
                </a:lnTo>
                <a:lnTo>
                  <a:pt x="35318" y="4648"/>
                </a:lnTo>
                <a:lnTo>
                  <a:pt x="35877" y="6654"/>
                </a:lnTo>
                <a:lnTo>
                  <a:pt x="36207" y="8775"/>
                </a:lnTo>
                <a:lnTo>
                  <a:pt x="36283" y="10972"/>
                </a:lnTo>
                <a:lnTo>
                  <a:pt x="36423" y="13119"/>
                </a:lnTo>
                <a:lnTo>
                  <a:pt x="36309" y="15240"/>
                </a:lnTo>
                <a:lnTo>
                  <a:pt x="35966" y="17310"/>
                </a:lnTo>
                <a:lnTo>
                  <a:pt x="35153" y="22618"/>
                </a:lnTo>
                <a:lnTo>
                  <a:pt x="32981" y="26581"/>
                </a:lnTo>
                <a:lnTo>
                  <a:pt x="29413" y="29210"/>
                </a:lnTo>
                <a:lnTo>
                  <a:pt x="25768" y="31864"/>
                </a:lnTo>
                <a:lnTo>
                  <a:pt x="21348" y="32753"/>
                </a:lnTo>
                <a:lnTo>
                  <a:pt x="16116" y="31889"/>
                </a:lnTo>
                <a:lnTo>
                  <a:pt x="10617" y="31038"/>
                </a:lnTo>
                <a:lnTo>
                  <a:pt x="6515" y="28892"/>
                </a:lnTo>
                <a:lnTo>
                  <a:pt x="3784" y="25450"/>
                </a:lnTo>
                <a:lnTo>
                  <a:pt x="990" y="22021"/>
                </a:lnTo>
                <a:lnTo>
                  <a:pt x="0" y="17818"/>
                </a:lnTo>
                <a:lnTo>
                  <a:pt x="774" y="12801"/>
                </a:lnTo>
                <a:lnTo>
                  <a:pt x="1498" y="8293"/>
                </a:lnTo>
                <a:lnTo>
                  <a:pt x="3517" y="4965"/>
                </a:lnTo>
                <a:lnTo>
                  <a:pt x="6781" y="2819"/>
                </a:lnTo>
                <a:lnTo>
                  <a:pt x="10083" y="673"/>
                </a:lnTo>
                <a:lnTo>
                  <a:pt x="14249" y="0"/>
                </a:lnTo>
                <a:lnTo>
                  <a:pt x="19227" y="787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435077" y="3208655"/>
            <a:ext cx="12065" cy="20320"/>
          </a:xfrm>
          <a:custGeom>
            <a:avLst/>
            <a:gdLst/>
            <a:ahLst/>
            <a:cxnLst/>
            <a:rect l="l" t="t" r="r" b="b"/>
            <a:pathLst>
              <a:path w="12064" h="20319">
                <a:moveTo>
                  <a:pt x="11747" y="342"/>
                </a:moveTo>
                <a:lnTo>
                  <a:pt x="0" y="11010"/>
                </a:lnTo>
                <a:lnTo>
                  <a:pt x="482" y="13614"/>
                </a:lnTo>
                <a:lnTo>
                  <a:pt x="1993" y="15684"/>
                </a:lnTo>
                <a:lnTo>
                  <a:pt x="3441" y="17780"/>
                </a:lnTo>
                <a:lnTo>
                  <a:pt x="5714" y="19202"/>
                </a:lnTo>
                <a:lnTo>
                  <a:pt x="8851" y="19977"/>
                </a:lnTo>
                <a:lnTo>
                  <a:pt x="11747" y="34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424228" y="3237482"/>
            <a:ext cx="38100" cy="32384"/>
          </a:xfrm>
          <a:custGeom>
            <a:avLst/>
            <a:gdLst/>
            <a:ahLst/>
            <a:cxnLst/>
            <a:rect l="l" t="t" r="r" b="b"/>
            <a:pathLst>
              <a:path w="38100" h="32385">
                <a:moveTo>
                  <a:pt x="17589" y="698"/>
                </a:moveTo>
                <a:lnTo>
                  <a:pt x="37757" y="3911"/>
                </a:lnTo>
                <a:lnTo>
                  <a:pt x="36893" y="9385"/>
                </a:lnTo>
                <a:lnTo>
                  <a:pt x="16941" y="6273"/>
                </a:lnTo>
                <a:lnTo>
                  <a:pt x="13804" y="5791"/>
                </a:lnTo>
                <a:lnTo>
                  <a:pt x="11341" y="6032"/>
                </a:lnTo>
                <a:lnTo>
                  <a:pt x="9537" y="7023"/>
                </a:lnTo>
                <a:lnTo>
                  <a:pt x="7772" y="7962"/>
                </a:lnTo>
                <a:lnTo>
                  <a:pt x="6642" y="9652"/>
                </a:lnTo>
                <a:lnTo>
                  <a:pt x="6210" y="12065"/>
                </a:lnTo>
                <a:lnTo>
                  <a:pt x="5791" y="15062"/>
                </a:lnTo>
                <a:lnTo>
                  <a:pt x="6400" y="17589"/>
                </a:lnTo>
                <a:lnTo>
                  <a:pt x="8039" y="19583"/>
                </a:lnTo>
                <a:lnTo>
                  <a:pt x="9702" y="21577"/>
                </a:lnTo>
                <a:lnTo>
                  <a:pt x="12115" y="22847"/>
                </a:lnTo>
                <a:lnTo>
                  <a:pt x="15328" y="23329"/>
                </a:lnTo>
                <a:lnTo>
                  <a:pt x="34213" y="26339"/>
                </a:lnTo>
                <a:lnTo>
                  <a:pt x="33362" y="31902"/>
                </a:lnTo>
                <a:lnTo>
                  <a:pt x="0" y="26657"/>
                </a:lnTo>
                <a:lnTo>
                  <a:pt x="850" y="21069"/>
                </a:lnTo>
                <a:lnTo>
                  <a:pt x="6007" y="21932"/>
                </a:lnTo>
                <a:lnTo>
                  <a:pt x="4279" y="20218"/>
                </a:lnTo>
                <a:lnTo>
                  <a:pt x="3073" y="18440"/>
                </a:lnTo>
                <a:lnTo>
                  <a:pt x="2349" y="16573"/>
                </a:lnTo>
                <a:lnTo>
                  <a:pt x="1574" y="14643"/>
                </a:lnTo>
                <a:lnTo>
                  <a:pt x="1358" y="12547"/>
                </a:lnTo>
                <a:lnTo>
                  <a:pt x="1714" y="10236"/>
                </a:lnTo>
                <a:lnTo>
                  <a:pt x="2298" y="6388"/>
                </a:lnTo>
                <a:lnTo>
                  <a:pt x="3936" y="3670"/>
                </a:lnTo>
                <a:lnTo>
                  <a:pt x="6642" y="2095"/>
                </a:lnTo>
                <a:lnTo>
                  <a:pt x="9372" y="457"/>
                </a:lnTo>
                <a:lnTo>
                  <a:pt x="13030" y="0"/>
                </a:lnTo>
                <a:lnTo>
                  <a:pt x="17589" y="698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437281" y="3279715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70" h="19050">
                <a:moveTo>
                  <a:pt x="698" y="5473"/>
                </a:moveTo>
                <a:lnTo>
                  <a:pt x="0" y="9931"/>
                </a:lnTo>
                <a:lnTo>
                  <a:pt x="0" y="13093"/>
                </a:lnTo>
                <a:lnTo>
                  <a:pt x="698" y="15024"/>
                </a:lnTo>
                <a:lnTo>
                  <a:pt x="1422" y="16903"/>
                </a:lnTo>
                <a:lnTo>
                  <a:pt x="3009" y="17995"/>
                </a:lnTo>
                <a:lnTo>
                  <a:pt x="5422" y="18351"/>
                </a:lnTo>
                <a:lnTo>
                  <a:pt x="7353" y="18643"/>
                </a:lnTo>
                <a:lnTo>
                  <a:pt x="12928" y="12230"/>
                </a:lnTo>
                <a:lnTo>
                  <a:pt x="13436" y="9169"/>
                </a:lnTo>
                <a:lnTo>
                  <a:pt x="12763" y="6540"/>
                </a:lnTo>
                <a:lnTo>
                  <a:pt x="10883" y="4406"/>
                </a:lnTo>
                <a:lnTo>
                  <a:pt x="9042" y="2209"/>
                </a:lnTo>
                <a:lnTo>
                  <a:pt x="6324" y="812"/>
                </a:lnTo>
                <a:lnTo>
                  <a:pt x="2743" y="215"/>
                </a:lnTo>
                <a:lnTo>
                  <a:pt x="1562" y="0"/>
                </a:lnTo>
                <a:lnTo>
                  <a:pt x="698" y="5473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419577" y="3273149"/>
            <a:ext cx="37465" cy="31115"/>
          </a:xfrm>
          <a:custGeom>
            <a:avLst/>
            <a:gdLst/>
            <a:ahLst/>
            <a:cxnLst/>
            <a:rect l="l" t="t" r="r" b="b"/>
            <a:pathLst>
              <a:path w="37464" h="31114">
                <a:moveTo>
                  <a:pt x="17754" y="774"/>
                </a:moveTo>
                <a:lnTo>
                  <a:pt x="36855" y="3784"/>
                </a:lnTo>
                <a:lnTo>
                  <a:pt x="36004" y="9258"/>
                </a:lnTo>
                <a:lnTo>
                  <a:pt x="30949" y="8508"/>
                </a:lnTo>
                <a:lnTo>
                  <a:pt x="32727" y="10083"/>
                </a:lnTo>
                <a:lnTo>
                  <a:pt x="33959" y="11887"/>
                </a:lnTo>
                <a:lnTo>
                  <a:pt x="34594" y="13868"/>
                </a:lnTo>
                <a:lnTo>
                  <a:pt x="35293" y="15874"/>
                </a:lnTo>
                <a:lnTo>
                  <a:pt x="25882" y="30886"/>
                </a:lnTo>
                <a:lnTo>
                  <a:pt x="22580" y="30378"/>
                </a:lnTo>
                <a:lnTo>
                  <a:pt x="18884" y="29743"/>
                </a:lnTo>
                <a:lnTo>
                  <a:pt x="16256" y="28016"/>
                </a:lnTo>
                <a:lnTo>
                  <a:pt x="14757" y="25234"/>
                </a:lnTo>
                <a:lnTo>
                  <a:pt x="13195" y="22453"/>
                </a:lnTo>
                <a:lnTo>
                  <a:pt x="12801" y="18580"/>
                </a:lnTo>
                <a:lnTo>
                  <a:pt x="13576" y="13652"/>
                </a:lnTo>
                <a:lnTo>
                  <a:pt x="14859" y="5930"/>
                </a:lnTo>
                <a:lnTo>
                  <a:pt x="14325" y="5816"/>
                </a:lnTo>
                <a:lnTo>
                  <a:pt x="11836" y="5473"/>
                </a:lnTo>
                <a:lnTo>
                  <a:pt x="9766" y="6007"/>
                </a:lnTo>
                <a:lnTo>
                  <a:pt x="8102" y="7429"/>
                </a:lnTo>
                <a:lnTo>
                  <a:pt x="6388" y="8877"/>
                </a:lnTo>
                <a:lnTo>
                  <a:pt x="5321" y="11125"/>
                </a:lnTo>
                <a:lnTo>
                  <a:pt x="4889" y="14185"/>
                </a:lnTo>
                <a:lnTo>
                  <a:pt x="4622" y="16116"/>
                </a:lnTo>
                <a:lnTo>
                  <a:pt x="4559" y="18021"/>
                </a:lnTo>
                <a:lnTo>
                  <a:pt x="4787" y="19875"/>
                </a:lnTo>
                <a:lnTo>
                  <a:pt x="4940" y="21742"/>
                </a:lnTo>
                <a:lnTo>
                  <a:pt x="5321" y="23571"/>
                </a:lnTo>
                <a:lnTo>
                  <a:pt x="5969" y="25349"/>
                </a:lnTo>
                <a:lnTo>
                  <a:pt x="914" y="24485"/>
                </a:lnTo>
                <a:lnTo>
                  <a:pt x="431" y="22415"/>
                </a:lnTo>
                <a:lnTo>
                  <a:pt x="139" y="20408"/>
                </a:lnTo>
                <a:lnTo>
                  <a:pt x="63" y="18478"/>
                </a:lnTo>
                <a:lnTo>
                  <a:pt x="0" y="16497"/>
                </a:lnTo>
                <a:lnTo>
                  <a:pt x="114" y="14592"/>
                </a:lnTo>
                <a:lnTo>
                  <a:pt x="381" y="12788"/>
                </a:lnTo>
                <a:lnTo>
                  <a:pt x="1104" y="8013"/>
                </a:lnTo>
                <a:lnTo>
                  <a:pt x="2933" y="4610"/>
                </a:lnTo>
                <a:lnTo>
                  <a:pt x="5854" y="2603"/>
                </a:lnTo>
                <a:lnTo>
                  <a:pt x="8724" y="609"/>
                </a:lnTo>
                <a:lnTo>
                  <a:pt x="12687" y="0"/>
                </a:lnTo>
                <a:lnTo>
                  <a:pt x="17754" y="774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402500" y="3308260"/>
            <a:ext cx="48895" cy="28575"/>
          </a:xfrm>
          <a:custGeom>
            <a:avLst/>
            <a:gdLst/>
            <a:ahLst/>
            <a:cxnLst/>
            <a:rect l="l" t="t" r="r" b="b"/>
            <a:pathLst>
              <a:path w="48895" h="28575">
                <a:moveTo>
                  <a:pt x="0" y="21450"/>
                </a:moveTo>
                <a:lnTo>
                  <a:pt x="965" y="15443"/>
                </a:lnTo>
                <a:lnTo>
                  <a:pt x="40449" y="21666"/>
                </a:lnTo>
                <a:lnTo>
                  <a:pt x="43764" y="0"/>
                </a:lnTo>
                <a:lnTo>
                  <a:pt x="48806" y="749"/>
                </a:lnTo>
                <a:lnTo>
                  <a:pt x="44513" y="28422"/>
                </a:lnTo>
                <a:lnTo>
                  <a:pt x="0" y="21450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406096" y="3352767"/>
            <a:ext cx="38100" cy="32384"/>
          </a:xfrm>
          <a:custGeom>
            <a:avLst/>
            <a:gdLst/>
            <a:ahLst/>
            <a:cxnLst/>
            <a:rect l="l" t="t" r="r" b="b"/>
            <a:pathLst>
              <a:path w="38100" h="32385">
                <a:moveTo>
                  <a:pt x="17589" y="698"/>
                </a:moveTo>
                <a:lnTo>
                  <a:pt x="37757" y="3924"/>
                </a:lnTo>
                <a:lnTo>
                  <a:pt x="36893" y="9385"/>
                </a:lnTo>
                <a:lnTo>
                  <a:pt x="16941" y="6273"/>
                </a:lnTo>
                <a:lnTo>
                  <a:pt x="13804" y="5803"/>
                </a:lnTo>
                <a:lnTo>
                  <a:pt x="11341" y="6045"/>
                </a:lnTo>
                <a:lnTo>
                  <a:pt x="9537" y="7023"/>
                </a:lnTo>
                <a:lnTo>
                  <a:pt x="7772" y="7962"/>
                </a:lnTo>
                <a:lnTo>
                  <a:pt x="6642" y="9652"/>
                </a:lnTo>
                <a:lnTo>
                  <a:pt x="6222" y="12077"/>
                </a:lnTo>
                <a:lnTo>
                  <a:pt x="5791" y="15074"/>
                </a:lnTo>
                <a:lnTo>
                  <a:pt x="6400" y="17589"/>
                </a:lnTo>
                <a:lnTo>
                  <a:pt x="8039" y="19583"/>
                </a:lnTo>
                <a:lnTo>
                  <a:pt x="9702" y="21590"/>
                </a:lnTo>
                <a:lnTo>
                  <a:pt x="12115" y="22847"/>
                </a:lnTo>
                <a:lnTo>
                  <a:pt x="15341" y="23329"/>
                </a:lnTo>
                <a:lnTo>
                  <a:pt x="34213" y="26339"/>
                </a:lnTo>
                <a:lnTo>
                  <a:pt x="33362" y="31915"/>
                </a:lnTo>
                <a:lnTo>
                  <a:pt x="0" y="26657"/>
                </a:lnTo>
                <a:lnTo>
                  <a:pt x="850" y="21082"/>
                </a:lnTo>
                <a:lnTo>
                  <a:pt x="5994" y="21945"/>
                </a:lnTo>
                <a:lnTo>
                  <a:pt x="4279" y="20218"/>
                </a:lnTo>
                <a:lnTo>
                  <a:pt x="3086" y="18453"/>
                </a:lnTo>
                <a:lnTo>
                  <a:pt x="2349" y="16573"/>
                </a:lnTo>
                <a:lnTo>
                  <a:pt x="1574" y="14643"/>
                </a:lnTo>
                <a:lnTo>
                  <a:pt x="6642" y="2095"/>
                </a:lnTo>
                <a:lnTo>
                  <a:pt x="9385" y="457"/>
                </a:lnTo>
                <a:lnTo>
                  <a:pt x="13030" y="0"/>
                </a:lnTo>
                <a:lnTo>
                  <a:pt x="17589" y="698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406118" y="3392647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431" y="8153"/>
                </a:moveTo>
                <a:lnTo>
                  <a:pt x="0" y="11099"/>
                </a:lnTo>
                <a:lnTo>
                  <a:pt x="825" y="13601"/>
                </a:lnTo>
                <a:lnTo>
                  <a:pt x="2895" y="15659"/>
                </a:lnTo>
                <a:lnTo>
                  <a:pt x="4902" y="17754"/>
                </a:lnTo>
                <a:lnTo>
                  <a:pt x="7912" y="19100"/>
                </a:lnTo>
                <a:lnTo>
                  <a:pt x="11912" y="19748"/>
                </a:lnTo>
                <a:lnTo>
                  <a:pt x="15849" y="20319"/>
                </a:lnTo>
                <a:lnTo>
                  <a:pt x="19100" y="19951"/>
                </a:lnTo>
                <a:lnTo>
                  <a:pt x="21678" y="18668"/>
                </a:lnTo>
                <a:lnTo>
                  <a:pt x="24244" y="17322"/>
                </a:lnTo>
                <a:lnTo>
                  <a:pt x="25742" y="15125"/>
                </a:lnTo>
                <a:lnTo>
                  <a:pt x="26174" y="12115"/>
                </a:lnTo>
                <a:lnTo>
                  <a:pt x="26682" y="9194"/>
                </a:lnTo>
                <a:lnTo>
                  <a:pt x="14909" y="647"/>
                </a:lnTo>
                <a:lnTo>
                  <a:pt x="10998" y="0"/>
                </a:lnTo>
                <a:lnTo>
                  <a:pt x="7721" y="380"/>
                </a:lnTo>
                <a:lnTo>
                  <a:pt x="5143" y="1714"/>
                </a:lnTo>
                <a:lnTo>
                  <a:pt x="2527" y="3086"/>
                </a:lnTo>
                <a:lnTo>
                  <a:pt x="939" y="5232"/>
                </a:lnTo>
                <a:lnTo>
                  <a:pt x="431" y="8153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401241" y="3386589"/>
            <a:ext cx="36830" cy="32384"/>
          </a:xfrm>
          <a:custGeom>
            <a:avLst/>
            <a:gdLst/>
            <a:ahLst/>
            <a:cxnLst/>
            <a:rect l="l" t="t" r="r" b="b"/>
            <a:pathLst>
              <a:path w="36829" h="32385">
                <a:moveTo>
                  <a:pt x="698" y="13462"/>
                </a:moveTo>
                <a:lnTo>
                  <a:pt x="1498" y="8686"/>
                </a:lnTo>
                <a:lnTo>
                  <a:pt x="3670" y="5181"/>
                </a:lnTo>
                <a:lnTo>
                  <a:pt x="7239" y="2946"/>
                </a:lnTo>
                <a:lnTo>
                  <a:pt x="10756" y="660"/>
                </a:lnTo>
                <a:lnTo>
                  <a:pt x="15252" y="0"/>
                </a:lnTo>
                <a:lnTo>
                  <a:pt x="20751" y="914"/>
                </a:lnTo>
                <a:lnTo>
                  <a:pt x="26200" y="1765"/>
                </a:lnTo>
                <a:lnTo>
                  <a:pt x="30251" y="3810"/>
                </a:lnTo>
                <a:lnTo>
                  <a:pt x="32880" y="7023"/>
                </a:lnTo>
                <a:lnTo>
                  <a:pt x="35585" y="10185"/>
                </a:lnTo>
                <a:lnTo>
                  <a:pt x="36550" y="14160"/>
                </a:lnTo>
                <a:lnTo>
                  <a:pt x="35763" y="18935"/>
                </a:lnTo>
                <a:lnTo>
                  <a:pt x="35052" y="23647"/>
                </a:lnTo>
                <a:lnTo>
                  <a:pt x="32931" y="27165"/>
                </a:lnTo>
                <a:lnTo>
                  <a:pt x="29451" y="29451"/>
                </a:lnTo>
                <a:lnTo>
                  <a:pt x="25882" y="31673"/>
                </a:lnTo>
                <a:lnTo>
                  <a:pt x="21374" y="32346"/>
                </a:lnTo>
                <a:lnTo>
                  <a:pt x="15925" y="31483"/>
                </a:lnTo>
                <a:lnTo>
                  <a:pt x="10426" y="30568"/>
                </a:lnTo>
                <a:lnTo>
                  <a:pt x="6350" y="28536"/>
                </a:lnTo>
                <a:lnTo>
                  <a:pt x="3695" y="25361"/>
                </a:lnTo>
                <a:lnTo>
                  <a:pt x="990" y="22148"/>
                </a:lnTo>
                <a:lnTo>
                  <a:pt x="0" y="18173"/>
                </a:lnTo>
                <a:lnTo>
                  <a:pt x="698" y="1346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388090" y="3416725"/>
            <a:ext cx="45720" cy="21590"/>
          </a:xfrm>
          <a:custGeom>
            <a:avLst/>
            <a:gdLst/>
            <a:ahLst/>
            <a:cxnLst/>
            <a:rect l="l" t="t" r="r" b="b"/>
            <a:pathLst>
              <a:path w="45720" h="21589">
                <a:moveTo>
                  <a:pt x="863" y="9766"/>
                </a:moveTo>
                <a:lnTo>
                  <a:pt x="10299" y="11264"/>
                </a:lnTo>
                <a:lnTo>
                  <a:pt x="12128" y="0"/>
                </a:lnTo>
                <a:lnTo>
                  <a:pt x="16306" y="647"/>
                </a:lnTo>
                <a:lnTo>
                  <a:pt x="14490" y="11912"/>
                </a:lnTo>
                <a:lnTo>
                  <a:pt x="32613" y="14808"/>
                </a:lnTo>
                <a:lnTo>
                  <a:pt x="35407" y="15240"/>
                </a:lnTo>
                <a:lnTo>
                  <a:pt x="37287" y="15125"/>
                </a:lnTo>
                <a:lnTo>
                  <a:pt x="38201" y="14490"/>
                </a:lnTo>
                <a:lnTo>
                  <a:pt x="39141" y="13843"/>
                </a:lnTo>
                <a:lnTo>
                  <a:pt x="39776" y="12395"/>
                </a:lnTo>
                <a:lnTo>
                  <a:pt x="40131" y="10083"/>
                </a:lnTo>
                <a:lnTo>
                  <a:pt x="40982" y="4508"/>
                </a:lnTo>
                <a:lnTo>
                  <a:pt x="45491" y="5257"/>
                </a:lnTo>
                <a:lnTo>
                  <a:pt x="36004" y="21031"/>
                </a:lnTo>
                <a:lnTo>
                  <a:pt x="31762" y="20383"/>
                </a:lnTo>
                <a:lnTo>
                  <a:pt x="13627" y="17487"/>
                </a:lnTo>
                <a:lnTo>
                  <a:pt x="12992" y="21463"/>
                </a:lnTo>
                <a:lnTo>
                  <a:pt x="8801" y="20815"/>
                </a:lnTo>
                <a:lnTo>
                  <a:pt x="9448" y="16840"/>
                </a:lnTo>
                <a:lnTo>
                  <a:pt x="0" y="15341"/>
                </a:lnTo>
                <a:lnTo>
                  <a:pt x="863" y="9766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383536" y="3436580"/>
            <a:ext cx="43815" cy="38100"/>
          </a:xfrm>
          <a:custGeom>
            <a:avLst/>
            <a:gdLst/>
            <a:ahLst/>
            <a:cxnLst/>
            <a:rect l="l" t="t" r="r" b="b"/>
            <a:pathLst>
              <a:path w="43814" h="38100">
                <a:moveTo>
                  <a:pt x="17919" y="34645"/>
                </a:moveTo>
                <a:lnTo>
                  <a:pt x="0" y="24676"/>
                </a:lnTo>
                <a:lnTo>
                  <a:pt x="2679" y="19850"/>
                </a:lnTo>
                <a:lnTo>
                  <a:pt x="20383" y="29705"/>
                </a:lnTo>
                <a:lnTo>
                  <a:pt x="23126" y="31292"/>
                </a:lnTo>
                <a:lnTo>
                  <a:pt x="25501" y="31927"/>
                </a:lnTo>
                <a:lnTo>
                  <a:pt x="27571" y="31635"/>
                </a:lnTo>
                <a:lnTo>
                  <a:pt x="29641" y="31292"/>
                </a:lnTo>
                <a:lnTo>
                  <a:pt x="31242" y="30086"/>
                </a:lnTo>
                <a:lnTo>
                  <a:pt x="32397" y="27990"/>
                </a:lnTo>
                <a:lnTo>
                  <a:pt x="33896" y="25361"/>
                </a:lnTo>
                <a:lnTo>
                  <a:pt x="34251" y="22821"/>
                </a:lnTo>
                <a:lnTo>
                  <a:pt x="33464" y="20383"/>
                </a:lnTo>
                <a:lnTo>
                  <a:pt x="32664" y="17881"/>
                </a:lnTo>
                <a:lnTo>
                  <a:pt x="30822" y="15824"/>
                </a:lnTo>
                <a:lnTo>
                  <a:pt x="27889" y="14147"/>
                </a:lnTo>
                <a:lnTo>
                  <a:pt x="11150" y="4826"/>
                </a:lnTo>
                <a:lnTo>
                  <a:pt x="13843" y="0"/>
                </a:lnTo>
                <a:lnTo>
                  <a:pt x="43345" y="16510"/>
                </a:lnTo>
                <a:lnTo>
                  <a:pt x="40652" y="21336"/>
                </a:lnTo>
                <a:lnTo>
                  <a:pt x="36156" y="18872"/>
                </a:lnTo>
                <a:lnTo>
                  <a:pt x="37223" y="21018"/>
                </a:lnTo>
                <a:lnTo>
                  <a:pt x="37757" y="23139"/>
                </a:lnTo>
                <a:lnTo>
                  <a:pt x="37757" y="25209"/>
                </a:lnTo>
                <a:lnTo>
                  <a:pt x="37757" y="27305"/>
                </a:lnTo>
                <a:lnTo>
                  <a:pt x="28536" y="37223"/>
                </a:lnTo>
                <a:lnTo>
                  <a:pt x="25527" y="37807"/>
                </a:lnTo>
                <a:lnTo>
                  <a:pt x="21996" y="36957"/>
                </a:lnTo>
                <a:lnTo>
                  <a:pt x="17919" y="34645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371764" y="3459690"/>
            <a:ext cx="26670" cy="39370"/>
          </a:xfrm>
          <a:custGeom>
            <a:avLst/>
            <a:gdLst/>
            <a:ahLst/>
            <a:cxnLst/>
            <a:rect l="l" t="t" r="r" b="b"/>
            <a:pathLst>
              <a:path w="26670" h="39370">
                <a:moveTo>
                  <a:pt x="18453" y="4292"/>
                </a:moveTo>
                <a:lnTo>
                  <a:pt x="14376" y="6540"/>
                </a:lnTo>
                <a:lnTo>
                  <a:pt x="11963" y="8559"/>
                </a:lnTo>
                <a:lnTo>
                  <a:pt x="10782" y="10896"/>
                </a:lnTo>
                <a:lnTo>
                  <a:pt x="10845" y="13525"/>
                </a:lnTo>
                <a:lnTo>
                  <a:pt x="10845" y="16179"/>
                </a:lnTo>
                <a:lnTo>
                  <a:pt x="12090" y="18935"/>
                </a:lnTo>
                <a:lnTo>
                  <a:pt x="14592" y="21780"/>
                </a:lnTo>
                <a:lnTo>
                  <a:pt x="26073" y="35394"/>
                </a:lnTo>
                <a:lnTo>
                  <a:pt x="21882" y="38938"/>
                </a:lnTo>
                <a:lnTo>
                  <a:pt x="0" y="13195"/>
                </a:lnTo>
                <a:lnTo>
                  <a:pt x="4190" y="9652"/>
                </a:lnTo>
                <a:lnTo>
                  <a:pt x="7619" y="13627"/>
                </a:lnTo>
                <a:lnTo>
                  <a:pt x="7188" y="11264"/>
                </a:lnTo>
                <a:lnTo>
                  <a:pt x="12712" y="1346"/>
                </a:lnTo>
                <a:lnTo>
                  <a:pt x="13093" y="1066"/>
                </a:lnTo>
                <a:lnTo>
                  <a:pt x="13512" y="863"/>
                </a:lnTo>
                <a:lnTo>
                  <a:pt x="13893" y="596"/>
                </a:lnTo>
                <a:lnTo>
                  <a:pt x="14325" y="292"/>
                </a:lnTo>
                <a:lnTo>
                  <a:pt x="14808" y="0"/>
                </a:lnTo>
                <a:lnTo>
                  <a:pt x="18453" y="4292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353234" y="3495168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9499"/>
                </a:moveTo>
                <a:lnTo>
                  <a:pt x="10731" y="22047"/>
                </a:lnTo>
                <a:lnTo>
                  <a:pt x="18237" y="15722"/>
                </a:lnTo>
                <a:lnTo>
                  <a:pt x="20739" y="13576"/>
                </a:lnTo>
                <a:lnTo>
                  <a:pt x="22123" y="11506"/>
                </a:lnTo>
                <a:lnTo>
                  <a:pt x="22428" y="9499"/>
                </a:lnTo>
                <a:lnTo>
                  <a:pt x="22694" y="7429"/>
                </a:lnTo>
                <a:lnTo>
                  <a:pt x="21945" y="5321"/>
                </a:lnTo>
                <a:lnTo>
                  <a:pt x="20167" y="3174"/>
                </a:lnTo>
                <a:lnTo>
                  <a:pt x="18376" y="1104"/>
                </a:lnTo>
                <a:lnTo>
                  <a:pt x="16446" y="63"/>
                </a:lnTo>
                <a:lnTo>
                  <a:pt x="14376" y="63"/>
                </a:lnTo>
                <a:lnTo>
                  <a:pt x="12280" y="0"/>
                </a:lnTo>
                <a:lnTo>
                  <a:pt x="10007" y="1028"/>
                </a:lnTo>
                <a:lnTo>
                  <a:pt x="7505" y="3174"/>
                </a:lnTo>
                <a:lnTo>
                  <a:pt x="0" y="9499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341334" y="3481579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20" h="19685">
                <a:moveTo>
                  <a:pt x="0" y="9029"/>
                </a:moveTo>
                <a:lnTo>
                  <a:pt x="8686" y="19329"/>
                </a:lnTo>
                <a:lnTo>
                  <a:pt x="15557" y="13538"/>
                </a:lnTo>
                <a:lnTo>
                  <a:pt x="17830" y="11556"/>
                </a:lnTo>
                <a:lnTo>
                  <a:pt x="19202" y="9651"/>
                </a:lnTo>
                <a:lnTo>
                  <a:pt x="19621" y="7848"/>
                </a:lnTo>
                <a:lnTo>
                  <a:pt x="20053" y="6083"/>
                </a:lnTo>
                <a:lnTo>
                  <a:pt x="19519" y="4317"/>
                </a:lnTo>
                <a:lnTo>
                  <a:pt x="18021" y="2603"/>
                </a:lnTo>
                <a:lnTo>
                  <a:pt x="16598" y="825"/>
                </a:lnTo>
                <a:lnTo>
                  <a:pt x="14960" y="0"/>
                </a:lnTo>
                <a:lnTo>
                  <a:pt x="13081" y="126"/>
                </a:lnTo>
                <a:lnTo>
                  <a:pt x="11239" y="215"/>
                </a:lnTo>
                <a:lnTo>
                  <a:pt x="9169" y="1257"/>
                </a:lnTo>
                <a:lnTo>
                  <a:pt x="6858" y="3238"/>
                </a:lnTo>
                <a:lnTo>
                  <a:pt x="0" y="9029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333396" y="347567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0" y="14935"/>
                </a:moveTo>
                <a:lnTo>
                  <a:pt x="25120" y="0"/>
                </a:lnTo>
                <a:lnTo>
                  <a:pt x="27889" y="1295"/>
                </a:lnTo>
                <a:lnTo>
                  <a:pt x="30251" y="4000"/>
                </a:lnTo>
                <a:lnTo>
                  <a:pt x="31965" y="6096"/>
                </a:lnTo>
                <a:lnTo>
                  <a:pt x="32842" y="8153"/>
                </a:lnTo>
                <a:lnTo>
                  <a:pt x="32931" y="10223"/>
                </a:lnTo>
                <a:lnTo>
                  <a:pt x="33058" y="12306"/>
                </a:lnTo>
                <a:lnTo>
                  <a:pt x="32308" y="14351"/>
                </a:lnTo>
                <a:lnTo>
                  <a:pt x="30670" y="16332"/>
                </a:lnTo>
                <a:lnTo>
                  <a:pt x="33388" y="14909"/>
                </a:lnTo>
                <a:lnTo>
                  <a:pt x="35979" y="14465"/>
                </a:lnTo>
                <a:lnTo>
                  <a:pt x="38506" y="14935"/>
                </a:lnTo>
                <a:lnTo>
                  <a:pt x="41084" y="15367"/>
                </a:lnTo>
                <a:lnTo>
                  <a:pt x="43357" y="16738"/>
                </a:lnTo>
                <a:lnTo>
                  <a:pt x="45364" y="19024"/>
                </a:lnTo>
                <a:lnTo>
                  <a:pt x="47993" y="22098"/>
                </a:lnTo>
                <a:lnTo>
                  <a:pt x="48958" y="25349"/>
                </a:lnTo>
                <a:lnTo>
                  <a:pt x="48272" y="28778"/>
                </a:lnTo>
                <a:lnTo>
                  <a:pt x="47625" y="32219"/>
                </a:lnTo>
                <a:lnTo>
                  <a:pt x="45364" y="35585"/>
                </a:lnTo>
                <a:lnTo>
                  <a:pt x="41516" y="38862"/>
                </a:lnTo>
                <a:lnTo>
                  <a:pt x="29171" y="49263"/>
                </a:lnTo>
                <a:lnTo>
                  <a:pt x="0" y="14935"/>
                </a:lnTo>
                <a:close/>
              </a:path>
            </a:pathLst>
          </a:custGeom>
          <a:ln w="13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 txBox="1"/>
          <p:nvPr/>
        </p:nvSpPr>
        <p:spPr>
          <a:xfrm rot="16740000">
            <a:off x="5304937" y="3290793"/>
            <a:ext cx="25227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35" dirty="0">
                <a:latin typeface="Arial"/>
                <a:cs typeface="Arial"/>
              </a:rPr>
              <a:t>t</a:t>
            </a:r>
            <a:r>
              <a:rPr sz="450" spc="15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15" dirty="0">
                <a:latin typeface="Arial"/>
                <a:cs typeface="Arial"/>
              </a:rPr>
              <a:t>Lan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 rot="18000000">
            <a:off x="5367259" y="3425870"/>
            <a:ext cx="7397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55" dirty="0">
                <a:latin typeface="Arial"/>
                <a:cs typeface="Arial"/>
              </a:rPr>
              <a:t>u</a:t>
            </a:r>
            <a:endParaRPr sz="450">
              <a:latin typeface="Arial"/>
              <a:cs typeface="Arial"/>
            </a:endParaRPr>
          </a:p>
        </p:txBody>
      </p:sp>
      <p:sp>
        <p:nvSpPr>
          <p:cNvPr id="312" name="object 312"/>
          <p:cNvSpPr txBox="1"/>
          <p:nvPr/>
        </p:nvSpPr>
        <p:spPr>
          <a:xfrm rot="19200000">
            <a:off x="5325787" y="3463112"/>
            <a:ext cx="91669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B</a:t>
            </a: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8120406" y="4890077"/>
            <a:ext cx="360994" cy="2291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 txBox="1"/>
          <p:nvPr/>
        </p:nvSpPr>
        <p:spPr>
          <a:xfrm rot="20040000">
            <a:off x="8302280" y="4920716"/>
            <a:ext cx="180008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 rot="19980000">
            <a:off x="8117961" y="5007394"/>
            <a:ext cx="207663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30" dirty="0">
                <a:latin typeface="Arial"/>
                <a:cs typeface="Arial"/>
              </a:rPr>
              <a:t>J</a:t>
            </a:r>
            <a:r>
              <a:rPr sz="450" spc="5" dirty="0">
                <a:latin typeface="Arial"/>
                <a:cs typeface="Arial"/>
              </a:rPr>
              <a:t>er</a:t>
            </a:r>
            <a:r>
              <a:rPr sz="450" spc="45" dirty="0">
                <a:latin typeface="Arial"/>
                <a:cs typeface="Arial"/>
              </a:rPr>
              <a:t>m</a:t>
            </a:r>
            <a:r>
              <a:rPr sz="450" spc="35" dirty="0">
                <a:latin typeface="Arial"/>
                <a:cs typeface="Arial"/>
              </a:rPr>
              <a:t>y</a:t>
            </a:r>
            <a:r>
              <a:rPr sz="450" spc="55" dirty="0"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 rot="3420000">
            <a:off x="6693763" y="5539013"/>
            <a:ext cx="43500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15" baseline="6172" dirty="0">
                <a:latin typeface="Arial"/>
                <a:cs typeface="Arial"/>
              </a:rPr>
              <a:t>A</a:t>
            </a:r>
            <a:r>
              <a:rPr sz="675" baseline="6172" dirty="0">
                <a:latin typeface="Arial"/>
                <a:cs typeface="Arial"/>
              </a:rPr>
              <a:t>rli</a:t>
            </a:r>
            <a:r>
              <a:rPr sz="675" spc="15" baseline="6172" dirty="0">
                <a:latin typeface="Arial"/>
                <a:cs typeface="Arial"/>
              </a:rPr>
              <a:t>ng</a:t>
            </a:r>
            <a:r>
              <a:rPr sz="675" spc="37" baseline="6172" dirty="0">
                <a:latin typeface="Arial"/>
                <a:cs typeface="Arial"/>
              </a:rPr>
              <a:t>t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55" dirty="0">
                <a:latin typeface="Arial"/>
                <a:cs typeface="Arial"/>
              </a:rPr>
              <a:t>n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25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ree</a:t>
            </a:r>
            <a:r>
              <a:rPr sz="450" spc="65" dirty="0"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 rot="19380000">
            <a:off x="4184369" y="5004881"/>
            <a:ext cx="3885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5" dirty="0">
                <a:latin typeface="Arial"/>
                <a:cs typeface="Arial"/>
              </a:rPr>
              <a:t>C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a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ge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5" dirty="0">
                <a:latin typeface="Arial"/>
                <a:cs typeface="Arial"/>
              </a:rPr>
              <a:t>M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450" spc="45" dirty="0">
                <a:latin typeface="Arial"/>
                <a:cs typeface="Arial"/>
              </a:rPr>
              <a:t>w</a:t>
            </a:r>
            <a:r>
              <a:rPr sz="675" spc="37" baseline="6172" dirty="0">
                <a:latin typeface="Arial"/>
                <a:cs typeface="Arial"/>
              </a:rPr>
              <a:t>s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 rot="19920000">
            <a:off x="8249086" y="5664199"/>
            <a:ext cx="35350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5" dirty="0">
                <a:latin typeface="Arial"/>
                <a:cs typeface="Arial"/>
              </a:rPr>
              <a:t>R</a:t>
            </a:r>
            <a:r>
              <a:rPr sz="450" spc="35" dirty="0">
                <a:latin typeface="Arial"/>
                <a:cs typeface="Arial"/>
              </a:rPr>
              <a:t>y</a:t>
            </a:r>
            <a:r>
              <a:rPr sz="450" spc="10" dirty="0">
                <a:latin typeface="Arial"/>
                <a:cs typeface="Arial"/>
              </a:rPr>
              <a:t>de</a:t>
            </a:r>
            <a:r>
              <a:rPr sz="450" spc="50" dirty="0">
                <a:latin typeface="Arial"/>
                <a:cs typeface="Arial"/>
              </a:rPr>
              <a:t>r</a:t>
            </a:r>
            <a:r>
              <a:rPr sz="450" spc="-6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675" spc="15" baseline="6172" dirty="0">
                <a:latin typeface="Arial"/>
                <a:cs typeface="Arial"/>
              </a:rPr>
              <a:t>e</a:t>
            </a:r>
            <a:r>
              <a:rPr sz="675" spc="97" baseline="6172" dirty="0">
                <a:latin typeface="Arial"/>
                <a:cs typeface="Arial"/>
              </a:rPr>
              <a:t>t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 rot="3420000">
            <a:off x="4632248" y="4486170"/>
            <a:ext cx="37289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675" spc="-15" baseline="6172" dirty="0">
                <a:latin typeface="Arial"/>
                <a:cs typeface="Arial"/>
              </a:rPr>
              <a:t>F</a:t>
            </a:r>
            <a:r>
              <a:rPr sz="450" dirty="0">
                <a:latin typeface="Arial"/>
                <a:cs typeface="Arial"/>
              </a:rPr>
              <a:t>i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-15" dirty="0">
                <a:latin typeface="Arial"/>
                <a:cs typeface="Arial"/>
              </a:rPr>
              <a:t>z</a:t>
            </a:r>
            <a:r>
              <a:rPr sz="450" spc="45" dirty="0">
                <a:latin typeface="Arial"/>
                <a:cs typeface="Arial"/>
              </a:rPr>
              <a:t>m</a:t>
            </a:r>
            <a:r>
              <a:rPr sz="450" spc="10" dirty="0">
                <a:latin typeface="Arial"/>
                <a:cs typeface="Arial"/>
              </a:rPr>
              <a:t>au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dirty="0">
                <a:latin typeface="Arial"/>
                <a:cs typeface="Arial"/>
              </a:rPr>
              <a:t>i</a:t>
            </a:r>
            <a:r>
              <a:rPr sz="450" spc="-20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r>
              <a:rPr sz="450" spc="-5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P</a:t>
            </a:r>
            <a:endParaRPr sz="450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 rot="3360000">
            <a:off x="4889416" y="4660607"/>
            <a:ext cx="81140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5" dirty="0">
                <a:latin typeface="Arial"/>
                <a:cs typeface="Arial"/>
              </a:rPr>
              <a:t>l</a:t>
            </a:r>
            <a:r>
              <a:rPr sz="450" spc="45" dirty="0"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 rot="4140000">
            <a:off x="4907551" y="4708903"/>
            <a:ext cx="91203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-20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 rot="4200000">
            <a:off x="5517088" y="2762467"/>
            <a:ext cx="161094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35" dirty="0">
                <a:latin typeface="Arial"/>
                <a:cs typeface="Arial"/>
              </a:rPr>
              <a:t>P</a:t>
            </a:r>
            <a:r>
              <a:rPr sz="450" spc="5" dirty="0">
                <a:latin typeface="Arial"/>
                <a:cs typeface="Arial"/>
              </a:rPr>
              <a:t>l</a:t>
            </a:r>
            <a:r>
              <a:rPr sz="450" spc="15" dirty="0">
                <a:latin typeface="Arial"/>
                <a:cs typeface="Arial"/>
              </a:rPr>
              <a:t>a</a:t>
            </a:r>
            <a:r>
              <a:rPr sz="450" spc="-15" dirty="0">
                <a:latin typeface="Arial"/>
                <a:cs typeface="Arial"/>
              </a:rPr>
              <a:t>c</a:t>
            </a:r>
            <a:r>
              <a:rPr sz="450" spc="45" dirty="0"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 rot="4920000">
            <a:off x="5504447" y="2631924"/>
            <a:ext cx="11752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o</a:t>
            </a:r>
            <a:r>
              <a:rPr sz="450" spc="70" dirty="0">
                <a:latin typeface="Arial"/>
                <a:cs typeface="Arial"/>
              </a:rPr>
              <a:t>w</a:t>
            </a:r>
            <a:endParaRPr sz="450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 rot="4140000">
            <a:off x="5520585" y="2577033"/>
            <a:ext cx="67456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50" dirty="0">
                <a:latin typeface="Arial"/>
                <a:cs typeface="Arial"/>
              </a:rPr>
              <a:t>r</a:t>
            </a:r>
            <a:endParaRPr sz="450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 rot="3600000">
            <a:off x="5481780" y="2534212"/>
            <a:ext cx="101361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latin typeface="Arial"/>
                <a:cs typeface="Arial"/>
              </a:rPr>
              <a:t>B</a:t>
            </a:r>
            <a:r>
              <a:rPr sz="450" spc="45" dirty="0"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3745665" y="4792431"/>
            <a:ext cx="329730" cy="27705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 txBox="1"/>
          <p:nvPr/>
        </p:nvSpPr>
        <p:spPr>
          <a:xfrm rot="19260000">
            <a:off x="3711721" y="4903493"/>
            <a:ext cx="394197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"/>
              </a:lnSpc>
            </a:pPr>
            <a:r>
              <a:rPr sz="450" spc="-15" dirty="0">
                <a:latin typeface="Arial"/>
                <a:cs typeface="Arial"/>
              </a:rPr>
              <a:t>C</a:t>
            </a:r>
            <a:r>
              <a:rPr sz="450" spc="10" dirty="0">
                <a:latin typeface="Arial"/>
                <a:cs typeface="Arial"/>
              </a:rPr>
              <a:t>ha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450" dirty="0">
                <a:latin typeface="Arial"/>
                <a:cs typeface="Arial"/>
              </a:rPr>
              <a:t>l</a:t>
            </a:r>
            <a:r>
              <a:rPr sz="450" spc="10" dirty="0">
                <a:latin typeface="Arial"/>
                <a:cs typeface="Arial"/>
              </a:rPr>
              <a:t>e</a:t>
            </a:r>
            <a:r>
              <a:rPr sz="450" spc="25" dirty="0">
                <a:latin typeface="Arial"/>
                <a:cs typeface="Arial"/>
              </a:rPr>
              <a:t>s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S</a:t>
            </a:r>
            <a:r>
              <a:rPr sz="450" spc="30" dirty="0">
                <a:latin typeface="Arial"/>
                <a:cs typeface="Arial"/>
              </a:rPr>
              <a:t>t</a:t>
            </a:r>
            <a:r>
              <a:rPr sz="450" spc="5" dirty="0">
                <a:latin typeface="Arial"/>
                <a:cs typeface="Arial"/>
              </a:rPr>
              <a:t>r</a:t>
            </a:r>
            <a:r>
              <a:rPr sz="675" spc="15" baseline="6172" dirty="0">
                <a:latin typeface="Arial"/>
                <a:cs typeface="Arial"/>
              </a:rPr>
              <a:t>ee</a:t>
            </a:r>
            <a:r>
              <a:rPr sz="675" spc="97" baseline="6172" dirty="0">
                <a:latin typeface="Arial"/>
                <a:cs typeface="Arial"/>
              </a:rPr>
              <a:t>t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 rot="19320000">
            <a:off x="6601841" y="5344896"/>
            <a:ext cx="80914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45" dirty="0">
                <a:latin typeface="Arial"/>
                <a:cs typeface="Arial"/>
              </a:rPr>
              <a:t>P</a:t>
            </a:r>
            <a:endParaRPr sz="550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 rot="19320000">
            <a:off x="6432248" y="5488228"/>
            <a:ext cx="297099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55" dirty="0">
                <a:latin typeface="Arial"/>
                <a:cs typeface="Arial"/>
              </a:rPr>
              <a:t>P</a:t>
            </a:r>
            <a:r>
              <a:rPr sz="550" spc="-25" dirty="0">
                <a:latin typeface="Arial"/>
                <a:cs typeface="Arial"/>
              </a:rPr>
              <a:t>i</a:t>
            </a:r>
            <a:r>
              <a:rPr sz="550" spc="-15" dirty="0">
                <a:latin typeface="Arial"/>
                <a:cs typeface="Arial"/>
              </a:rPr>
              <a:t>cc</a:t>
            </a:r>
            <a:r>
              <a:rPr sz="550" spc="10" dirty="0">
                <a:latin typeface="Arial"/>
                <a:cs typeface="Arial"/>
              </a:rPr>
              <a:t>a</a:t>
            </a:r>
            <a:r>
              <a:rPr sz="550" spc="5" dirty="0">
                <a:latin typeface="Arial"/>
                <a:cs typeface="Arial"/>
              </a:rPr>
              <a:t>d</a:t>
            </a:r>
            <a:r>
              <a:rPr sz="550" spc="-25" dirty="0">
                <a:latin typeface="Arial"/>
                <a:cs typeface="Arial"/>
              </a:rPr>
              <a:t>ill</a:t>
            </a:r>
            <a:r>
              <a:rPr sz="550" spc="45" dirty="0">
                <a:latin typeface="Arial"/>
                <a:cs typeface="Arial"/>
              </a:rPr>
              <a:t>y</a:t>
            </a:r>
            <a:endParaRPr sz="550">
              <a:latin typeface="Arial"/>
              <a:cs typeface="Arial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7535965" y="4759574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0" y="6362"/>
                </a:moveTo>
                <a:lnTo>
                  <a:pt x="9537" y="22669"/>
                </a:lnTo>
                <a:lnTo>
                  <a:pt x="16840" y="18376"/>
                </a:lnTo>
                <a:lnTo>
                  <a:pt x="19558" y="16814"/>
                </a:lnTo>
                <a:lnTo>
                  <a:pt x="21272" y="14884"/>
                </a:lnTo>
                <a:lnTo>
                  <a:pt x="21996" y="12585"/>
                </a:lnTo>
                <a:lnTo>
                  <a:pt x="22694" y="10299"/>
                </a:lnTo>
                <a:lnTo>
                  <a:pt x="22313" y="7835"/>
                </a:lnTo>
                <a:lnTo>
                  <a:pt x="20815" y="5181"/>
                </a:lnTo>
                <a:lnTo>
                  <a:pt x="19304" y="2603"/>
                </a:lnTo>
                <a:lnTo>
                  <a:pt x="17322" y="1079"/>
                </a:lnTo>
                <a:lnTo>
                  <a:pt x="14909" y="571"/>
                </a:lnTo>
                <a:lnTo>
                  <a:pt x="12547" y="0"/>
                </a:lnTo>
                <a:lnTo>
                  <a:pt x="10033" y="508"/>
                </a:lnTo>
                <a:lnTo>
                  <a:pt x="7289" y="2070"/>
                </a:lnTo>
                <a:lnTo>
                  <a:pt x="0" y="6362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527278" y="4752931"/>
            <a:ext cx="38735" cy="55244"/>
          </a:xfrm>
          <a:custGeom>
            <a:avLst/>
            <a:gdLst/>
            <a:ahLst/>
            <a:cxnLst/>
            <a:rect l="l" t="t" r="r" b="b"/>
            <a:pathLst>
              <a:path w="38734" h="55245">
                <a:moveTo>
                  <a:pt x="0" y="11506"/>
                </a:moveTo>
                <a:lnTo>
                  <a:pt x="13195" y="3886"/>
                </a:lnTo>
                <a:lnTo>
                  <a:pt x="18122" y="1041"/>
                </a:lnTo>
                <a:lnTo>
                  <a:pt x="22440" y="0"/>
                </a:lnTo>
                <a:lnTo>
                  <a:pt x="26174" y="774"/>
                </a:lnTo>
                <a:lnTo>
                  <a:pt x="38646" y="16510"/>
                </a:lnTo>
                <a:lnTo>
                  <a:pt x="37426" y="20078"/>
                </a:lnTo>
                <a:lnTo>
                  <a:pt x="36283" y="23672"/>
                </a:lnTo>
                <a:lnTo>
                  <a:pt x="33248" y="26898"/>
                </a:lnTo>
                <a:lnTo>
                  <a:pt x="28320" y="29730"/>
                </a:lnTo>
                <a:lnTo>
                  <a:pt x="21018" y="34023"/>
                </a:lnTo>
                <a:lnTo>
                  <a:pt x="31114" y="51511"/>
                </a:lnTo>
                <a:lnTo>
                  <a:pt x="25209" y="54838"/>
                </a:lnTo>
                <a:lnTo>
                  <a:pt x="0" y="11506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569001" y="4751669"/>
            <a:ext cx="24765" cy="36195"/>
          </a:xfrm>
          <a:custGeom>
            <a:avLst/>
            <a:gdLst/>
            <a:ahLst/>
            <a:cxnLst/>
            <a:rect l="l" t="t" r="r" b="b"/>
            <a:pathLst>
              <a:path w="24765" h="36195">
                <a:moveTo>
                  <a:pt x="0" y="3111"/>
                </a:moveTo>
                <a:lnTo>
                  <a:pt x="5372" y="0"/>
                </a:lnTo>
                <a:lnTo>
                  <a:pt x="24244" y="32499"/>
                </a:lnTo>
                <a:lnTo>
                  <a:pt x="18884" y="35610"/>
                </a:lnTo>
                <a:lnTo>
                  <a:pt x="0" y="3111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561712" y="4739121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0" y="3111"/>
                </a:moveTo>
                <a:lnTo>
                  <a:pt x="5359" y="0"/>
                </a:lnTo>
                <a:lnTo>
                  <a:pt x="9334" y="6756"/>
                </a:lnTo>
                <a:lnTo>
                  <a:pt x="3962" y="9867"/>
                </a:lnTo>
                <a:lnTo>
                  <a:pt x="0" y="3111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584050" y="4735736"/>
            <a:ext cx="38735" cy="41275"/>
          </a:xfrm>
          <a:custGeom>
            <a:avLst/>
            <a:gdLst/>
            <a:ahLst/>
            <a:cxnLst/>
            <a:rect l="l" t="t" r="r" b="b"/>
            <a:pathLst>
              <a:path w="38734" h="41275">
                <a:moveTo>
                  <a:pt x="21158" y="0"/>
                </a:moveTo>
                <a:lnTo>
                  <a:pt x="23939" y="4940"/>
                </a:lnTo>
                <a:lnTo>
                  <a:pt x="22021" y="5016"/>
                </a:lnTo>
                <a:lnTo>
                  <a:pt x="20129" y="5257"/>
                </a:lnTo>
                <a:lnTo>
                  <a:pt x="18376" y="5689"/>
                </a:lnTo>
                <a:lnTo>
                  <a:pt x="16573" y="6121"/>
                </a:lnTo>
                <a:lnTo>
                  <a:pt x="14935" y="6819"/>
                </a:lnTo>
                <a:lnTo>
                  <a:pt x="13436" y="7721"/>
                </a:lnTo>
                <a:lnTo>
                  <a:pt x="9944" y="9664"/>
                </a:lnTo>
                <a:lnTo>
                  <a:pt x="7848" y="12306"/>
                </a:lnTo>
                <a:lnTo>
                  <a:pt x="7213" y="15671"/>
                </a:lnTo>
                <a:lnTo>
                  <a:pt x="6515" y="18961"/>
                </a:lnTo>
                <a:lnTo>
                  <a:pt x="7289" y="22580"/>
                </a:lnTo>
                <a:lnTo>
                  <a:pt x="9575" y="26504"/>
                </a:lnTo>
                <a:lnTo>
                  <a:pt x="11849" y="30518"/>
                </a:lnTo>
                <a:lnTo>
                  <a:pt x="14566" y="33045"/>
                </a:lnTo>
                <a:lnTo>
                  <a:pt x="17729" y="34112"/>
                </a:lnTo>
                <a:lnTo>
                  <a:pt x="20942" y="35179"/>
                </a:lnTo>
                <a:lnTo>
                  <a:pt x="24295" y="34759"/>
                </a:lnTo>
                <a:lnTo>
                  <a:pt x="35534" y="25107"/>
                </a:lnTo>
                <a:lnTo>
                  <a:pt x="38430" y="30149"/>
                </a:lnTo>
                <a:lnTo>
                  <a:pt x="20002" y="41275"/>
                </a:lnTo>
                <a:lnTo>
                  <a:pt x="15367" y="39903"/>
                </a:lnTo>
                <a:lnTo>
                  <a:pt x="10693" y="38481"/>
                </a:lnTo>
                <a:lnTo>
                  <a:pt x="6896" y="35140"/>
                </a:lnTo>
                <a:lnTo>
                  <a:pt x="3886" y="29819"/>
                </a:lnTo>
                <a:lnTo>
                  <a:pt x="889" y="24549"/>
                </a:lnTo>
                <a:lnTo>
                  <a:pt x="0" y="19519"/>
                </a:lnTo>
                <a:lnTo>
                  <a:pt x="1206" y="14808"/>
                </a:lnTo>
                <a:lnTo>
                  <a:pt x="2362" y="10083"/>
                </a:lnTo>
                <a:lnTo>
                  <a:pt x="19227" y="165"/>
                </a:lnTo>
                <a:lnTo>
                  <a:pt x="21158" y="0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613818" y="4718682"/>
            <a:ext cx="38735" cy="41275"/>
          </a:xfrm>
          <a:custGeom>
            <a:avLst/>
            <a:gdLst/>
            <a:ahLst/>
            <a:cxnLst/>
            <a:rect l="l" t="t" r="r" b="b"/>
            <a:pathLst>
              <a:path w="38734" h="41275">
                <a:moveTo>
                  <a:pt x="21158" y="0"/>
                </a:moveTo>
                <a:lnTo>
                  <a:pt x="23939" y="4940"/>
                </a:lnTo>
                <a:lnTo>
                  <a:pt x="22021" y="5016"/>
                </a:lnTo>
                <a:lnTo>
                  <a:pt x="20129" y="5257"/>
                </a:lnTo>
                <a:lnTo>
                  <a:pt x="18376" y="5689"/>
                </a:lnTo>
                <a:lnTo>
                  <a:pt x="16573" y="6121"/>
                </a:lnTo>
                <a:lnTo>
                  <a:pt x="14935" y="6807"/>
                </a:lnTo>
                <a:lnTo>
                  <a:pt x="13436" y="7721"/>
                </a:lnTo>
                <a:lnTo>
                  <a:pt x="9944" y="9651"/>
                </a:lnTo>
                <a:lnTo>
                  <a:pt x="7848" y="12306"/>
                </a:lnTo>
                <a:lnTo>
                  <a:pt x="7213" y="15659"/>
                </a:lnTo>
                <a:lnTo>
                  <a:pt x="6515" y="18961"/>
                </a:lnTo>
                <a:lnTo>
                  <a:pt x="7289" y="22580"/>
                </a:lnTo>
                <a:lnTo>
                  <a:pt x="9575" y="26492"/>
                </a:lnTo>
                <a:lnTo>
                  <a:pt x="11849" y="30518"/>
                </a:lnTo>
                <a:lnTo>
                  <a:pt x="14554" y="33032"/>
                </a:lnTo>
                <a:lnTo>
                  <a:pt x="17729" y="34112"/>
                </a:lnTo>
                <a:lnTo>
                  <a:pt x="20942" y="35178"/>
                </a:lnTo>
                <a:lnTo>
                  <a:pt x="24295" y="34747"/>
                </a:lnTo>
                <a:lnTo>
                  <a:pt x="35534" y="25095"/>
                </a:lnTo>
                <a:lnTo>
                  <a:pt x="38430" y="30149"/>
                </a:lnTo>
                <a:lnTo>
                  <a:pt x="20002" y="41274"/>
                </a:lnTo>
                <a:lnTo>
                  <a:pt x="15367" y="39903"/>
                </a:lnTo>
                <a:lnTo>
                  <a:pt x="10693" y="38480"/>
                </a:lnTo>
                <a:lnTo>
                  <a:pt x="6896" y="35128"/>
                </a:lnTo>
                <a:lnTo>
                  <a:pt x="3886" y="29819"/>
                </a:lnTo>
                <a:lnTo>
                  <a:pt x="889" y="24536"/>
                </a:lnTo>
                <a:lnTo>
                  <a:pt x="0" y="19519"/>
                </a:lnTo>
                <a:lnTo>
                  <a:pt x="1206" y="14795"/>
                </a:lnTo>
                <a:lnTo>
                  <a:pt x="2349" y="10083"/>
                </a:lnTo>
                <a:lnTo>
                  <a:pt x="19227" y="152"/>
                </a:lnTo>
                <a:lnTo>
                  <a:pt x="21158" y="0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655354" y="4718358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20">
                <a:moveTo>
                  <a:pt x="9309" y="3111"/>
                </a:moveTo>
                <a:lnTo>
                  <a:pt x="5016" y="5549"/>
                </a:lnTo>
                <a:lnTo>
                  <a:pt x="2285" y="7785"/>
                </a:lnTo>
                <a:lnTo>
                  <a:pt x="1155" y="9766"/>
                </a:lnTo>
                <a:lnTo>
                  <a:pt x="0" y="11696"/>
                </a:lnTo>
                <a:lnTo>
                  <a:pt x="7912" y="20116"/>
                </a:lnTo>
                <a:lnTo>
                  <a:pt x="9956" y="19685"/>
                </a:lnTo>
                <a:lnTo>
                  <a:pt x="12090" y="18453"/>
                </a:lnTo>
                <a:lnTo>
                  <a:pt x="15100" y="16738"/>
                </a:lnTo>
                <a:lnTo>
                  <a:pt x="16878" y="14325"/>
                </a:lnTo>
                <a:lnTo>
                  <a:pt x="17462" y="11163"/>
                </a:lnTo>
                <a:lnTo>
                  <a:pt x="18021" y="8026"/>
                </a:lnTo>
                <a:lnTo>
                  <a:pt x="17297" y="4724"/>
                </a:lnTo>
                <a:lnTo>
                  <a:pt x="15316" y="1295"/>
                </a:lnTo>
                <a:lnTo>
                  <a:pt x="14668" y="0"/>
                </a:lnTo>
                <a:lnTo>
                  <a:pt x="9309" y="3111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641815" y="4702966"/>
            <a:ext cx="43180" cy="41910"/>
          </a:xfrm>
          <a:custGeom>
            <a:avLst/>
            <a:gdLst/>
            <a:ahLst/>
            <a:cxnLst/>
            <a:rect l="l" t="t" r="r" b="b"/>
            <a:pathLst>
              <a:path w="43179" h="41910">
                <a:moveTo>
                  <a:pt x="32283" y="10134"/>
                </a:moveTo>
                <a:lnTo>
                  <a:pt x="42913" y="28803"/>
                </a:lnTo>
                <a:lnTo>
                  <a:pt x="37541" y="31813"/>
                </a:lnTo>
                <a:lnTo>
                  <a:pt x="34747" y="26873"/>
                </a:lnTo>
                <a:lnTo>
                  <a:pt x="34670" y="29603"/>
                </a:lnTo>
                <a:lnTo>
                  <a:pt x="33947" y="31965"/>
                </a:lnTo>
                <a:lnTo>
                  <a:pt x="32613" y="33947"/>
                </a:lnTo>
                <a:lnTo>
                  <a:pt x="31318" y="35966"/>
                </a:lnTo>
                <a:lnTo>
                  <a:pt x="29336" y="37680"/>
                </a:lnTo>
                <a:lnTo>
                  <a:pt x="26708" y="39103"/>
                </a:lnTo>
                <a:lnTo>
                  <a:pt x="23406" y="41033"/>
                </a:lnTo>
                <a:lnTo>
                  <a:pt x="7480" y="27914"/>
                </a:lnTo>
                <a:lnTo>
                  <a:pt x="8902" y="24625"/>
                </a:lnTo>
                <a:lnTo>
                  <a:pt x="10274" y="21348"/>
                </a:lnTo>
                <a:lnTo>
                  <a:pt x="13347" y="18351"/>
                </a:lnTo>
                <a:lnTo>
                  <a:pt x="18237" y="15608"/>
                </a:lnTo>
                <a:lnTo>
                  <a:pt x="25742" y="11214"/>
                </a:lnTo>
                <a:lnTo>
                  <a:pt x="25425" y="10680"/>
                </a:lnTo>
                <a:lnTo>
                  <a:pt x="24053" y="8255"/>
                </a:lnTo>
                <a:lnTo>
                  <a:pt x="22148" y="6870"/>
                </a:lnTo>
                <a:lnTo>
                  <a:pt x="19735" y="6489"/>
                </a:lnTo>
                <a:lnTo>
                  <a:pt x="17297" y="6057"/>
                </a:lnTo>
                <a:lnTo>
                  <a:pt x="14643" y="6680"/>
                </a:lnTo>
                <a:lnTo>
                  <a:pt x="11798" y="8318"/>
                </a:lnTo>
                <a:lnTo>
                  <a:pt x="9944" y="9385"/>
                </a:lnTo>
                <a:lnTo>
                  <a:pt x="8254" y="10680"/>
                </a:lnTo>
                <a:lnTo>
                  <a:pt x="6756" y="12179"/>
                </a:lnTo>
                <a:lnTo>
                  <a:pt x="5206" y="13627"/>
                </a:lnTo>
                <a:lnTo>
                  <a:pt x="3860" y="15240"/>
                </a:lnTo>
                <a:lnTo>
                  <a:pt x="2781" y="17005"/>
                </a:lnTo>
                <a:lnTo>
                  <a:pt x="0" y="12065"/>
                </a:lnTo>
                <a:lnTo>
                  <a:pt x="1498" y="10223"/>
                </a:lnTo>
                <a:lnTo>
                  <a:pt x="18681" y="0"/>
                </a:lnTo>
                <a:lnTo>
                  <a:pt x="22415" y="1130"/>
                </a:lnTo>
                <a:lnTo>
                  <a:pt x="26123" y="2197"/>
                </a:lnTo>
                <a:lnTo>
                  <a:pt x="29413" y="5207"/>
                </a:lnTo>
                <a:lnTo>
                  <a:pt x="32283" y="10134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679387" y="4665557"/>
            <a:ext cx="42545" cy="57785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21475" y="20700"/>
                </a:moveTo>
                <a:lnTo>
                  <a:pt x="11607" y="2997"/>
                </a:lnTo>
                <a:lnTo>
                  <a:pt x="16967" y="0"/>
                </a:lnTo>
                <a:lnTo>
                  <a:pt x="42291" y="45592"/>
                </a:lnTo>
                <a:lnTo>
                  <a:pt x="36918" y="48590"/>
                </a:lnTo>
                <a:lnTo>
                  <a:pt x="34137" y="43662"/>
                </a:lnTo>
                <a:lnTo>
                  <a:pt x="34188" y="46227"/>
                </a:lnTo>
                <a:lnTo>
                  <a:pt x="33604" y="48488"/>
                </a:lnTo>
                <a:lnTo>
                  <a:pt x="32321" y="50418"/>
                </a:lnTo>
                <a:lnTo>
                  <a:pt x="31076" y="52349"/>
                </a:lnTo>
                <a:lnTo>
                  <a:pt x="29248" y="53962"/>
                </a:lnTo>
                <a:lnTo>
                  <a:pt x="26847" y="55244"/>
                </a:lnTo>
                <a:lnTo>
                  <a:pt x="22898" y="57467"/>
                </a:lnTo>
                <a:lnTo>
                  <a:pt x="3886" y="45478"/>
                </a:lnTo>
                <a:lnTo>
                  <a:pt x="1041" y="40335"/>
                </a:lnTo>
                <a:lnTo>
                  <a:pt x="0" y="35509"/>
                </a:lnTo>
                <a:lnTo>
                  <a:pt x="774" y="31000"/>
                </a:lnTo>
                <a:lnTo>
                  <a:pt x="1498" y="26441"/>
                </a:lnTo>
                <a:lnTo>
                  <a:pt x="17106" y="18719"/>
                </a:lnTo>
                <a:lnTo>
                  <a:pt x="19329" y="19367"/>
                </a:lnTo>
                <a:lnTo>
                  <a:pt x="21475" y="20700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685712" y="4688468"/>
            <a:ext cx="24765" cy="29209"/>
          </a:xfrm>
          <a:custGeom>
            <a:avLst/>
            <a:gdLst/>
            <a:ahLst/>
            <a:cxnLst/>
            <a:rect l="l" t="t" r="r" b="b"/>
            <a:pathLst>
              <a:path w="24765" h="29210">
                <a:moveTo>
                  <a:pt x="3136" y="19469"/>
                </a:moveTo>
                <a:lnTo>
                  <a:pt x="5346" y="23482"/>
                </a:lnTo>
                <a:lnTo>
                  <a:pt x="7886" y="26161"/>
                </a:lnTo>
                <a:lnTo>
                  <a:pt x="10756" y="27508"/>
                </a:lnTo>
                <a:lnTo>
                  <a:pt x="13601" y="28879"/>
                </a:lnTo>
                <a:lnTo>
                  <a:pt x="16497" y="28740"/>
                </a:lnTo>
                <a:lnTo>
                  <a:pt x="19443" y="27076"/>
                </a:lnTo>
                <a:lnTo>
                  <a:pt x="22237" y="25514"/>
                </a:lnTo>
                <a:lnTo>
                  <a:pt x="23787" y="23164"/>
                </a:lnTo>
                <a:lnTo>
                  <a:pt x="24168" y="20002"/>
                </a:lnTo>
                <a:lnTo>
                  <a:pt x="24587" y="16865"/>
                </a:lnTo>
                <a:lnTo>
                  <a:pt x="10883" y="0"/>
                </a:lnTo>
                <a:lnTo>
                  <a:pt x="8077" y="101"/>
                </a:lnTo>
                <a:lnTo>
                  <a:pt x="0" y="12014"/>
                </a:lnTo>
                <a:lnTo>
                  <a:pt x="939" y="15544"/>
                </a:lnTo>
                <a:lnTo>
                  <a:pt x="3136" y="19469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712802" y="4670489"/>
            <a:ext cx="22860" cy="36830"/>
          </a:xfrm>
          <a:custGeom>
            <a:avLst/>
            <a:gdLst/>
            <a:ahLst/>
            <a:cxnLst/>
            <a:rect l="l" t="t" r="r" b="b"/>
            <a:pathLst>
              <a:path w="22859" h="36829">
                <a:moveTo>
                  <a:pt x="0" y="2895"/>
                </a:moveTo>
                <a:lnTo>
                  <a:pt x="5575" y="0"/>
                </a:lnTo>
                <a:lnTo>
                  <a:pt x="22733" y="33362"/>
                </a:lnTo>
                <a:lnTo>
                  <a:pt x="17170" y="36258"/>
                </a:lnTo>
                <a:lnTo>
                  <a:pt x="0" y="2895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706046" y="4657510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0" y="2895"/>
                </a:moveTo>
                <a:lnTo>
                  <a:pt x="5575" y="0"/>
                </a:lnTo>
                <a:lnTo>
                  <a:pt x="9220" y="6972"/>
                </a:lnTo>
                <a:lnTo>
                  <a:pt x="3644" y="9867"/>
                </a:lnTo>
                <a:lnTo>
                  <a:pt x="0" y="2895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718247" y="4651239"/>
            <a:ext cx="29845" cy="49530"/>
          </a:xfrm>
          <a:custGeom>
            <a:avLst/>
            <a:gdLst/>
            <a:ahLst/>
            <a:cxnLst/>
            <a:rect l="l" t="t" r="r" b="b"/>
            <a:pathLst>
              <a:path w="29845" h="49529">
                <a:moveTo>
                  <a:pt x="0" y="2895"/>
                </a:moveTo>
                <a:lnTo>
                  <a:pt x="5575" y="0"/>
                </a:lnTo>
                <a:lnTo>
                  <a:pt x="29502" y="46342"/>
                </a:lnTo>
                <a:lnTo>
                  <a:pt x="23914" y="49237"/>
                </a:lnTo>
                <a:lnTo>
                  <a:pt x="0" y="2895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730474" y="4644964"/>
            <a:ext cx="29845" cy="49530"/>
          </a:xfrm>
          <a:custGeom>
            <a:avLst/>
            <a:gdLst/>
            <a:ahLst/>
            <a:cxnLst/>
            <a:rect l="l" t="t" r="r" b="b"/>
            <a:pathLst>
              <a:path w="29845" h="49529">
                <a:moveTo>
                  <a:pt x="0" y="2895"/>
                </a:moveTo>
                <a:lnTo>
                  <a:pt x="5575" y="0"/>
                </a:lnTo>
                <a:lnTo>
                  <a:pt x="29502" y="46342"/>
                </a:lnTo>
                <a:lnTo>
                  <a:pt x="23914" y="49237"/>
                </a:lnTo>
                <a:lnTo>
                  <a:pt x="0" y="2895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745573" y="4639725"/>
            <a:ext cx="37465" cy="61594"/>
          </a:xfrm>
          <a:custGeom>
            <a:avLst/>
            <a:gdLst/>
            <a:ahLst/>
            <a:cxnLst/>
            <a:rect l="l" t="t" r="r" b="b"/>
            <a:pathLst>
              <a:path w="37465" h="61595">
                <a:moveTo>
                  <a:pt x="36575" y="44094"/>
                </a:moveTo>
                <a:lnTo>
                  <a:pt x="37058" y="48806"/>
                </a:lnTo>
                <a:lnTo>
                  <a:pt x="36893" y="52146"/>
                </a:lnTo>
                <a:lnTo>
                  <a:pt x="36042" y="54063"/>
                </a:lnTo>
                <a:lnTo>
                  <a:pt x="35178" y="56057"/>
                </a:lnTo>
                <a:lnTo>
                  <a:pt x="33515" y="57721"/>
                </a:lnTo>
                <a:lnTo>
                  <a:pt x="31102" y="59004"/>
                </a:lnTo>
                <a:lnTo>
                  <a:pt x="26708" y="61252"/>
                </a:lnTo>
                <a:lnTo>
                  <a:pt x="24345" y="56756"/>
                </a:lnTo>
                <a:lnTo>
                  <a:pt x="27571" y="55143"/>
                </a:lnTo>
                <a:lnTo>
                  <a:pt x="29070" y="54343"/>
                </a:lnTo>
                <a:lnTo>
                  <a:pt x="30035" y="53365"/>
                </a:lnTo>
                <a:lnTo>
                  <a:pt x="30467" y="52247"/>
                </a:lnTo>
                <a:lnTo>
                  <a:pt x="30949" y="51092"/>
                </a:lnTo>
                <a:lnTo>
                  <a:pt x="31026" y="48920"/>
                </a:lnTo>
                <a:lnTo>
                  <a:pt x="30683" y="45694"/>
                </a:lnTo>
                <a:lnTo>
                  <a:pt x="30352" y="42595"/>
                </a:lnTo>
                <a:lnTo>
                  <a:pt x="0" y="16738"/>
                </a:lnTo>
                <a:lnTo>
                  <a:pt x="5791" y="13741"/>
                </a:lnTo>
                <a:lnTo>
                  <a:pt x="29603" y="34442"/>
                </a:lnTo>
                <a:lnTo>
                  <a:pt x="26708" y="3009"/>
                </a:lnTo>
                <a:lnTo>
                  <a:pt x="32499" y="0"/>
                </a:lnTo>
                <a:lnTo>
                  <a:pt x="36575" y="44094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 txBox="1"/>
          <p:nvPr/>
        </p:nvSpPr>
        <p:spPr>
          <a:xfrm rot="19800000">
            <a:off x="7516628" y="4743761"/>
            <a:ext cx="92232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50" dirty="0">
                <a:latin typeface="Arial"/>
                <a:cs typeface="Arial"/>
              </a:rPr>
              <a:t>P</a:t>
            </a:r>
            <a:r>
              <a:rPr sz="550" spc="25" dirty="0">
                <a:latin typeface="Arial"/>
                <a:cs typeface="Arial"/>
              </a:rPr>
              <a:t>i</a:t>
            </a:r>
            <a:endParaRPr sz="55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 rot="19860000">
            <a:off x="7566032" y="4693561"/>
            <a:ext cx="16911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15" dirty="0">
                <a:latin typeface="Arial"/>
                <a:cs typeface="Arial"/>
              </a:rPr>
              <a:t>cc</a:t>
            </a:r>
            <a:r>
              <a:rPr sz="550" spc="10" dirty="0">
                <a:latin typeface="Arial"/>
                <a:cs typeface="Arial"/>
              </a:rPr>
              <a:t>a</a:t>
            </a:r>
            <a:r>
              <a:rPr sz="550" spc="35" dirty="0">
                <a:latin typeface="Arial"/>
                <a:cs typeface="Arial"/>
              </a:rPr>
              <a:t>d</a:t>
            </a:r>
            <a:endParaRPr sz="55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 rot="19980000">
            <a:off x="7697656" y="4638129"/>
            <a:ext cx="10772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20" dirty="0">
                <a:latin typeface="Arial"/>
                <a:cs typeface="Arial"/>
              </a:rPr>
              <a:t>ill</a:t>
            </a:r>
            <a:r>
              <a:rPr sz="550" spc="45" dirty="0">
                <a:latin typeface="Arial"/>
                <a:cs typeface="Arial"/>
              </a:rPr>
              <a:t>y</a:t>
            </a:r>
            <a:endParaRPr sz="550">
              <a:latin typeface="Arial"/>
              <a:cs typeface="Arial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7147776" y="499912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0" y="7073"/>
                </a:moveTo>
                <a:lnTo>
                  <a:pt x="10401" y="22847"/>
                </a:lnTo>
                <a:lnTo>
                  <a:pt x="17487" y="18122"/>
                </a:lnTo>
                <a:lnTo>
                  <a:pt x="20116" y="16408"/>
                </a:lnTo>
                <a:lnTo>
                  <a:pt x="21691" y="14414"/>
                </a:lnTo>
                <a:lnTo>
                  <a:pt x="22199" y="12115"/>
                </a:lnTo>
                <a:lnTo>
                  <a:pt x="22758" y="9753"/>
                </a:lnTo>
                <a:lnTo>
                  <a:pt x="12230" y="0"/>
                </a:lnTo>
                <a:lnTo>
                  <a:pt x="9728" y="634"/>
                </a:lnTo>
                <a:lnTo>
                  <a:pt x="7073" y="2349"/>
                </a:lnTo>
                <a:lnTo>
                  <a:pt x="0" y="7073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139090" y="4992544"/>
            <a:ext cx="38735" cy="54610"/>
          </a:xfrm>
          <a:custGeom>
            <a:avLst/>
            <a:gdLst/>
            <a:ahLst/>
            <a:cxnLst/>
            <a:rect l="l" t="t" r="r" b="b"/>
            <a:pathLst>
              <a:path w="38734" h="54610">
                <a:moveTo>
                  <a:pt x="0" y="12687"/>
                </a:moveTo>
                <a:lnTo>
                  <a:pt x="12649" y="4317"/>
                </a:lnTo>
                <a:lnTo>
                  <a:pt x="17373" y="1257"/>
                </a:lnTo>
                <a:lnTo>
                  <a:pt x="21640" y="0"/>
                </a:lnTo>
                <a:lnTo>
                  <a:pt x="25412" y="571"/>
                </a:lnTo>
                <a:lnTo>
                  <a:pt x="29197" y="1079"/>
                </a:lnTo>
                <a:lnTo>
                  <a:pt x="32448" y="3403"/>
                </a:lnTo>
                <a:lnTo>
                  <a:pt x="35178" y="7531"/>
                </a:lnTo>
                <a:lnTo>
                  <a:pt x="37896" y="11696"/>
                </a:lnTo>
                <a:lnTo>
                  <a:pt x="38747" y="15582"/>
                </a:lnTo>
                <a:lnTo>
                  <a:pt x="37757" y="19227"/>
                </a:lnTo>
                <a:lnTo>
                  <a:pt x="36741" y="22885"/>
                </a:lnTo>
                <a:lnTo>
                  <a:pt x="33896" y="26250"/>
                </a:lnTo>
                <a:lnTo>
                  <a:pt x="29171" y="29311"/>
                </a:lnTo>
                <a:lnTo>
                  <a:pt x="22097" y="34035"/>
                </a:lnTo>
                <a:lnTo>
                  <a:pt x="33134" y="50876"/>
                </a:lnTo>
                <a:lnTo>
                  <a:pt x="27571" y="54521"/>
                </a:lnTo>
                <a:lnTo>
                  <a:pt x="0" y="12687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180148" y="4989868"/>
            <a:ext cx="26034" cy="34925"/>
          </a:xfrm>
          <a:custGeom>
            <a:avLst/>
            <a:gdLst/>
            <a:ahLst/>
            <a:cxnLst/>
            <a:rect l="l" t="t" r="r" b="b"/>
            <a:pathLst>
              <a:path w="26034" h="34925">
                <a:moveTo>
                  <a:pt x="0" y="3429"/>
                </a:moveTo>
                <a:lnTo>
                  <a:pt x="5257" y="0"/>
                </a:lnTo>
                <a:lnTo>
                  <a:pt x="25844" y="31318"/>
                </a:lnTo>
                <a:lnTo>
                  <a:pt x="20599" y="34747"/>
                </a:lnTo>
                <a:lnTo>
                  <a:pt x="0" y="3429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172096" y="497763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3429"/>
                </a:moveTo>
                <a:lnTo>
                  <a:pt x="5270" y="0"/>
                </a:lnTo>
                <a:lnTo>
                  <a:pt x="9550" y="6540"/>
                </a:lnTo>
                <a:lnTo>
                  <a:pt x="4292" y="9969"/>
                </a:lnTo>
                <a:lnTo>
                  <a:pt x="0" y="3429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195081" y="4972193"/>
            <a:ext cx="39370" cy="41275"/>
          </a:xfrm>
          <a:custGeom>
            <a:avLst/>
            <a:gdLst/>
            <a:ahLst/>
            <a:cxnLst/>
            <a:rect l="l" t="t" r="r" b="b"/>
            <a:pathLst>
              <a:path w="39370" h="41275">
                <a:moveTo>
                  <a:pt x="19900" y="0"/>
                </a:moveTo>
                <a:lnTo>
                  <a:pt x="23012" y="4825"/>
                </a:lnTo>
                <a:lnTo>
                  <a:pt x="21082" y="4978"/>
                </a:lnTo>
                <a:lnTo>
                  <a:pt x="19253" y="5308"/>
                </a:lnTo>
                <a:lnTo>
                  <a:pt x="17538" y="5791"/>
                </a:lnTo>
                <a:lnTo>
                  <a:pt x="15824" y="6299"/>
                </a:lnTo>
                <a:lnTo>
                  <a:pt x="14211" y="7048"/>
                </a:lnTo>
                <a:lnTo>
                  <a:pt x="12712" y="8051"/>
                </a:lnTo>
                <a:lnTo>
                  <a:pt x="9359" y="10274"/>
                </a:lnTo>
                <a:lnTo>
                  <a:pt x="7429" y="13055"/>
                </a:lnTo>
                <a:lnTo>
                  <a:pt x="6921" y="16408"/>
                </a:lnTo>
                <a:lnTo>
                  <a:pt x="6438" y="19786"/>
                </a:lnTo>
                <a:lnTo>
                  <a:pt x="7429" y="23355"/>
                </a:lnTo>
                <a:lnTo>
                  <a:pt x="9918" y="27139"/>
                </a:lnTo>
                <a:lnTo>
                  <a:pt x="12420" y="31000"/>
                </a:lnTo>
                <a:lnTo>
                  <a:pt x="15290" y="33413"/>
                </a:lnTo>
                <a:lnTo>
                  <a:pt x="18503" y="34328"/>
                </a:lnTo>
                <a:lnTo>
                  <a:pt x="21780" y="35178"/>
                </a:lnTo>
                <a:lnTo>
                  <a:pt x="25107" y="34505"/>
                </a:lnTo>
                <a:lnTo>
                  <a:pt x="35674" y="24244"/>
                </a:lnTo>
                <a:lnTo>
                  <a:pt x="38887" y="29070"/>
                </a:lnTo>
                <a:lnTo>
                  <a:pt x="37871" y="30657"/>
                </a:lnTo>
                <a:lnTo>
                  <a:pt x="36741" y="32118"/>
                </a:lnTo>
                <a:lnTo>
                  <a:pt x="35458" y="33464"/>
                </a:lnTo>
                <a:lnTo>
                  <a:pt x="34163" y="34836"/>
                </a:lnTo>
                <a:lnTo>
                  <a:pt x="32613" y="36042"/>
                </a:lnTo>
                <a:lnTo>
                  <a:pt x="30848" y="37109"/>
                </a:lnTo>
                <a:lnTo>
                  <a:pt x="26035" y="40284"/>
                </a:lnTo>
                <a:lnTo>
                  <a:pt x="21297" y="41262"/>
                </a:lnTo>
                <a:lnTo>
                  <a:pt x="16573" y="40119"/>
                </a:lnTo>
                <a:lnTo>
                  <a:pt x="11849" y="38988"/>
                </a:lnTo>
                <a:lnTo>
                  <a:pt x="7835" y="35826"/>
                </a:lnTo>
                <a:lnTo>
                  <a:pt x="4457" y="30670"/>
                </a:lnTo>
                <a:lnTo>
                  <a:pt x="1181" y="25603"/>
                </a:lnTo>
                <a:lnTo>
                  <a:pt x="0" y="20700"/>
                </a:lnTo>
                <a:lnTo>
                  <a:pt x="914" y="15976"/>
                </a:lnTo>
                <a:lnTo>
                  <a:pt x="1765" y="11214"/>
                </a:lnTo>
                <a:lnTo>
                  <a:pt x="4660" y="7188"/>
                </a:lnTo>
                <a:lnTo>
                  <a:pt x="9601" y="3962"/>
                </a:lnTo>
                <a:lnTo>
                  <a:pt x="11176" y="2895"/>
                </a:lnTo>
                <a:lnTo>
                  <a:pt x="12827" y="2044"/>
                </a:lnTo>
                <a:lnTo>
                  <a:pt x="14541" y="1396"/>
                </a:lnTo>
                <a:lnTo>
                  <a:pt x="16256" y="698"/>
                </a:lnTo>
                <a:lnTo>
                  <a:pt x="18021" y="215"/>
                </a:lnTo>
                <a:lnTo>
                  <a:pt x="19900" y="0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223862" y="4953499"/>
            <a:ext cx="39370" cy="41275"/>
          </a:xfrm>
          <a:custGeom>
            <a:avLst/>
            <a:gdLst/>
            <a:ahLst/>
            <a:cxnLst/>
            <a:rect l="l" t="t" r="r" b="b"/>
            <a:pathLst>
              <a:path w="39370" h="41275">
                <a:moveTo>
                  <a:pt x="20002" y="0"/>
                </a:moveTo>
                <a:lnTo>
                  <a:pt x="23114" y="4826"/>
                </a:lnTo>
                <a:lnTo>
                  <a:pt x="21183" y="4991"/>
                </a:lnTo>
                <a:lnTo>
                  <a:pt x="19354" y="5334"/>
                </a:lnTo>
                <a:lnTo>
                  <a:pt x="17640" y="5892"/>
                </a:lnTo>
                <a:lnTo>
                  <a:pt x="15925" y="6413"/>
                </a:lnTo>
                <a:lnTo>
                  <a:pt x="14312" y="7162"/>
                </a:lnTo>
                <a:lnTo>
                  <a:pt x="12814" y="8153"/>
                </a:lnTo>
                <a:lnTo>
                  <a:pt x="9461" y="10299"/>
                </a:lnTo>
                <a:lnTo>
                  <a:pt x="7531" y="13055"/>
                </a:lnTo>
                <a:lnTo>
                  <a:pt x="7023" y="16421"/>
                </a:lnTo>
                <a:lnTo>
                  <a:pt x="6540" y="19710"/>
                </a:lnTo>
                <a:lnTo>
                  <a:pt x="7531" y="23279"/>
                </a:lnTo>
                <a:lnTo>
                  <a:pt x="10033" y="27139"/>
                </a:lnTo>
                <a:lnTo>
                  <a:pt x="12522" y="31000"/>
                </a:lnTo>
                <a:lnTo>
                  <a:pt x="15392" y="33413"/>
                </a:lnTo>
                <a:lnTo>
                  <a:pt x="18605" y="34328"/>
                </a:lnTo>
                <a:lnTo>
                  <a:pt x="21831" y="35179"/>
                </a:lnTo>
                <a:lnTo>
                  <a:pt x="25095" y="34544"/>
                </a:lnTo>
                <a:lnTo>
                  <a:pt x="35775" y="24345"/>
                </a:lnTo>
                <a:lnTo>
                  <a:pt x="38887" y="29171"/>
                </a:lnTo>
                <a:lnTo>
                  <a:pt x="37871" y="30759"/>
                </a:lnTo>
                <a:lnTo>
                  <a:pt x="36690" y="32232"/>
                </a:lnTo>
                <a:lnTo>
                  <a:pt x="35344" y="33578"/>
                </a:lnTo>
                <a:lnTo>
                  <a:pt x="34061" y="34861"/>
                </a:lnTo>
                <a:lnTo>
                  <a:pt x="32550" y="36093"/>
                </a:lnTo>
                <a:lnTo>
                  <a:pt x="30835" y="37223"/>
                </a:lnTo>
                <a:lnTo>
                  <a:pt x="25958" y="40309"/>
                </a:lnTo>
                <a:lnTo>
                  <a:pt x="21183" y="41275"/>
                </a:lnTo>
                <a:lnTo>
                  <a:pt x="16459" y="40119"/>
                </a:lnTo>
                <a:lnTo>
                  <a:pt x="0" y="20675"/>
                </a:lnTo>
                <a:lnTo>
                  <a:pt x="914" y="15875"/>
                </a:lnTo>
                <a:lnTo>
                  <a:pt x="18122" y="292"/>
                </a:lnTo>
                <a:lnTo>
                  <a:pt x="20002" y="0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264999" y="4951379"/>
            <a:ext cx="17780" cy="20955"/>
          </a:xfrm>
          <a:custGeom>
            <a:avLst/>
            <a:gdLst/>
            <a:ahLst/>
            <a:cxnLst/>
            <a:rect l="l" t="t" r="r" b="b"/>
            <a:pathLst>
              <a:path w="17779" h="20954">
                <a:moveTo>
                  <a:pt x="8661" y="3327"/>
                </a:moveTo>
                <a:lnTo>
                  <a:pt x="4495" y="6057"/>
                </a:lnTo>
                <a:lnTo>
                  <a:pt x="1930" y="8420"/>
                </a:lnTo>
                <a:lnTo>
                  <a:pt x="939" y="10401"/>
                </a:lnTo>
                <a:lnTo>
                  <a:pt x="0" y="12420"/>
                </a:lnTo>
                <a:lnTo>
                  <a:pt x="241" y="14566"/>
                </a:lnTo>
                <a:lnTo>
                  <a:pt x="1689" y="16840"/>
                </a:lnTo>
                <a:lnTo>
                  <a:pt x="2895" y="18719"/>
                </a:lnTo>
                <a:lnTo>
                  <a:pt x="4419" y="19786"/>
                </a:lnTo>
                <a:lnTo>
                  <a:pt x="6299" y="20053"/>
                </a:lnTo>
                <a:lnTo>
                  <a:pt x="8229" y="20358"/>
                </a:lnTo>
                <a:lnTo>
                  <a:pt x="17348" y="10947"/>
                </a:lnTo>
                <a:lnTo>
                  <a:pt x="17780" y="7797"/>
                </a:lnTo>
                <a:lnTo>
                  <a:pt x="16865" y="4559"/>
                </a:lnTo>
                <a:lnTo>
                  <a:pt x="14668" y="1181"/>
                </a:lnTo>
                <a:lnTo>
                  <a:pt x="13919" y="0"/>
                </a:lnTo>
                <a:lnTo>
                  <a:pt x="8661" y="3327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250597" y="4936418"/>
            <a:ext cx="43815" cy="41910"/>
          </a:xfrm>
          <a:custGeom>
            <a:avLst/>
            <a:gdLst/>
            <a:ahLst/>
            <a:cxnLst/>
            <a:rect l="l" t="t" r="r" b="b"/>
            <a:pathLst>
              <a:path w="43815" h="41910">
                <a:moveTo>
                  <a:pt x="31965" y="9499"/>
                </a:moveTo>
                <a:lnTo>
                  <a:pt x="43662" y="27520"/>
                </a:lnTo>
                <a:lnTo>
                  <a:pt x="38608" y="30835"/>
                </a:lnTo>
                <a:lnTo>
                  <a:pt x="35496" y="26009"/>
                </a:lnTo>
                <a:lnTo>
                  <a:pt x="35560" y="28663"/>
                </a:lnTo>
                <a:lnTo>
                  <a:pt x="35001" y="31026"/>
                </a:lnTo>
                <a:lnTo>
                  <a:pt x="33782" y="33083"/>
                </a:lnTo>
                <a:lnTo>
                  <a:pt x="32562" y="35178"/>
                </a:lnTo>
                <a:lnTo>
                  <a:pt x="30708" y="37033"/>
                </a:lnTo>
                <a:lnTo>
                  <a:pt x="28206" y="38671"/>
                </a:lnTo>
                <a:lnTo>
                  <a:pt x="24993" y="40817"/>
                </a:lnTo>
                <a:lnTo>
                  <a:pt x="21805" y="41617"/>
                </a:lnTo>
                <a:lnTo>
                  <a:pt x="18656" y="41020"/>
                </a:lnTo>
                <a:lnTo>
                  <a:pt x="15582" y="40385"/>
                </a:lnTo>
                <a:lnTo>
                  <a:pt x="13093" y="38531"/>
                </a:lnTo>
                <a:lnTo>
                  <a:pt x="11150" y="35445"/>
                </a:lnTo>
                <a:lnTo>
                  <a:pt x="8877" y="31965"/>
                </a:lnTo>
                <a:lnTo>
                  <a:pt x="18453" y="15608"/>
                </a:lnTo>
                <a:lnTo>
                  <a:pt x="25742" y="10883"/>
                </a:lnTo>
                <a:lnTo>
                  <a:pt x="25425" y="10350"/>
                </a:lnTo>
                <a:lnTo>
                  <a:pt x="23926" y="8077"/>
                </a:lnTo>
                <a:lnTo>
                  <a:pt x="21907" y="6781"/>
                </a:lnTo>
                <a:lnTo>
                  <a:pt x="19418" y="6489"/>
                </a:lnTo>
                <a:lnTo>
                  <a:pt x="16967" y="6134"/>
                </a:lnTo>
                <a:lnTo>
                  <a:pt x="14376" y="6896"/>
                </a:lnTo>
                <a:lnTo>
                  <a:pt x="11582" y="8737"/>
                </a:lnTo>
                <a:lnTo>
                  <a:pt x="9728" y="9893"/>
                </a:lnTo>
                <a:lnTo>
                  <a:pt x="8128" y="11252"/>
                </a:lnTo>
                <a:lnTo>
                  <a:pt x="6756" y="12814"/>
                </a:lnTo>
                <a:lnTo>
                  <a:pt x="5334" y="14325"/>
                </a:lnTo>
                <a:lnTo>
                  <a:pt x="4076" y="16014"/>
                </a:lnTo>
                <a:lnTo>
                  <a:pt x="2997" y="17856"/>
                </a:lnTo>
                <a:lnTo>
                  <a:pt x="0" y="13144"/>
                </a:lnTo>
                <a:lnTo>
                  <a:pt x="1447" y="11150"/>
                </a:lnTo>
                <a:lnTo>
                  <a:pt x="2946" y="9385"/>
                </a:lnTo>
                <a:lnTo>
                  <a:pt x="4508" y="7873"/>
                </a:lnTo>
                <a:lnTo>
                  <a:pt x="6007" y="6375"/>
                </a:lnTo>
                <a:lnTo>
                  <a:pt x="7620" y="5092"/>
                </a:lnTo>
                <a:lnTo>
                  <a:pt x="9334" y="4025"/>
                </a:lnTo>
                <a:lnTo>
                  <a:pt x="13830" y="1015"/>
                </a:lnTo>
                <a:lnTo>
                  <a:pt x="17945" y="0"/>
                </a:lnTo>
                <a:lnTo>
                  <a:pt x="21666" y="914"/>
                </a:lnTo>
                <a:lnTo>
                  <a:pt x="25450" y="1841"/>
                </a:lnTo>
                <a:lnTo>
                  <a:pt x="28879" y="4711"/>
                </a:lnTo>
                <a:lnTo>
                  <a:pt x="31965" y="9499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287183" y="4896941"/>
            <a:ext cx="43180" cy="57785"/>
          </a:xfrm>
          <a:custGeom>
            <a:avLst/>
            <a:gdLst/>
            <a:ahLst/>
            <a:cxnLst/>
            <a:rect l="l" t="t" r="r" b="b"/>
            <a:pathLst>
              <a:path w="43179" h="57785">
                <a:moveTo>
                  <a:pt x="20535" y="20383"/>
                </a:moveTo>
                <a:lnTo>
                  <a:pt x="9486" y="3327"/>
                </a:lnTo>
                <a:lnTo>
                  <a:pt x="14630" y="0"/>
                </a:lnTo>
                <a:lnTo>
                  <a:pt x="42951" y="43764"/>
                </a:lnTo>
                <a:lnTo>
                  <a:pt x="37795" y="47091"/>
                </a:lnTo>
                <a:lnTo>
                  <a:pt x="34696" y="42265"/>
                </a:lnTo>
                <a:lnTo>
                  <a:pt x="34912" y="44919"/>
                </a:lnTo>
                <a:lnTo>
                  <a:pt x="34429" y="47256"/>
                </a:lnTo>
                <a:lnTo>
                  <a:pt x="33299" y="49237"/>
                </a:lnTo>
                <a:lnTo>
                  <a:pt x="32232" y="51244"/>
                </a:lnTo>
                <a:lnTo>
                  <a:pt x="30505" y="52997"/>
                </a:lnTo>
                <a:lnTo>
                  <a:pt x="28143" y="54495"/>
                </a:lnTo>
                <a:lnTo>
                  <a:pt x="24422" y="57022"/>
                </a:lnTo>
                <a:lnTo>
                  <a:pt x="4559" y="46227"/>
                </a:lnTo>
                <a:lnTo>
                  <a:pt x="1333" y="41300"/>
                </a:lnTo>
                <a:lnTo>
                  <a:pt x="0" y="36550"/>
                </a:lnTo>
                <a:lnTo>
                  <a:pt x="469" y="31965"/>
                </a:lnTo>
                <a:lnTo>
                  <a:pt x="977" y="27406"/>
                </a:lnTo>
                <a:lnTo>
                  <a:pt x="15951" y="18745"/>
                </a:lnTo>
                <a:lnTo>
                  <a:pt x="18224" y="19253"/>
                </a:lnTo>
                <a:lnTo>
                  <a:pt x="20535" y="20383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293635" y="4919839"/>
            <a:ext cx="25400" cy="28575"/>
          </a:xfrm>
          <a:custGeom>
            <a:avLst/>
            <a:gdLst/>
            <a:ahLst/>
            <a:cxnLst/>
            <a:rect l="l" t="t" r="r" b="b"/>
            <a:pathLst>
              <a:path w="25400" h="28575">
                <a:moveTo>
                  <a:pt x="3568" y="19799"/>
                </a:moveTo>
                <a:lnTo>
                  <a:pt x="6070" y="23660"/>
                </a:lnTo>
                <a:lnTo>
                  <a:pt x="8775" y="26174"/>
                </a:lnTo>
                <a:lnTo>
                  <a:pt x="11722" y="27304"/>
                </a:lnTo>
                <a:lnTo>
                  <a:pt x="14643" y="28460"/>
                </a:lnTo>
                <a:lnTo>
                  <a:pt x="17513" y="28130"/>
                </a:lnTo>
                <a:lnTo>
                  <a:pt x="20307" y="26339"/>
                </a:lnTo>
                <a:lnTo>
                  <a:pt x="23012" y="24625"/>
                </a:lnTo>
                <a:lnTo>
                  <a:pt x="24434" y="22212"/>
                </a:lnTo>
                <a:lnTo>
                  <a:pt x="24599" y="19037"/>
                </a:lnTo>
                <a:lnTo>
                  <a:pt x="24803" y="15824"/>
                </a:lnTo>
                <a:lnTo>
                  <a:pt x="23660" y="12280"/>
                </a:lnTo>
                <a:lnTo>
                  <a:pt x="21158" y="8420"/>
                </a:lnTo>
                <a:lnTo>
                  <a:pt x="18719" y="4648"/>
                </a:lnTo>
                <a:lnTo>
                  <a:pt x="16014" y="2197"/>
                </a:lnTo>
                <a:lnTo>
                  <a:pt x="13017" y="1130"/>
                </a:lnTo>
                <a:lnTo>
                  <a:pt x="10058" y="0"/>
                </a:lnTo>
                <a:lnTo>
                  <a:pt x="0" y="12560"/>
                </a:lnTo>
                <a:lnTo>
                  <a:pt x="1155" y="16014"/>
                </a:lnTo>
                <a:lnTo>
                  <a:pt x="3568" y="19799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318387" y="4900184"/>
            <a:ext cx="26034" cy="34925"/>
          </a:xfrm>
          <a:custGeom>
            <a:avLst/>
            <a:gdLst/>
            <a:ahLst/>
            <a:cxnLst/>
            <a:rect l="l" t="t" r="r" b="b"/>
            <a:pathLst>
              <a:path w="26034" h="34925">
                <a:moveTo>
                  <a:pt x="0" y="3327"/>
                </a:moveTo>
                <a:lnTo>
                  <a:pt x="5257" y="0"/>
                </a:lnTo>
                <a:lnTo>
                  <a:pt x="25641" y="31534"/>
                </a:lnTo>
                <a:lnTo>
                  <a:pt x="20383" y="34861"/>
                </a:lnTo>
                <a:lnTo>
                  <a:pt x="0" y="3327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310449" y="488795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3327"/>
                </a:moveTo>
                <a:lnTo>
                  <a:pt x="5257" y="0"/>
                </a:lnTo>
                <a:lnTo>
                  <a:pt x="9550" y="6540"/>
                </a:lnTo>
                <a:lnTo>
                  <a:pt x="4292" y="9867"/>
                </a:lnTo>
                <a:lnTo>
                  <a:pt x="0" y="3327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321985" y="4880502"/>
            <a:ext cx="33655" cy="47625"/>
          </a:xfrm>
          <a:custGeom>
            <a:avLst/>
            <a:gdLst/>
            <a:ahLst/>
            <a:cxnLst/>
            <a:rect l="l" t="t" r="r" b="b"/>
            <a:pathLst>
              <a:path w="33654" h="47625">
                <a:moveTo>
                  <a:pt x="0" y="3327"/>
                </a:moveTo>
                <a:lnTo>
                  <a:pt x="5257" y="0"/>
                </a:lnTo>
                <a:lnTo>
                  <a:pt x="33578" y="43764"/>
                </a:lnTo>
                <a:lnTo>
                  <a:pt x="28321" y="47091"/>
                </a:lnTo>
                <a:lnTo>
                  <a:pt x="0" y="3327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333519" y="4873045"/>
            <a:ext cx="33655" cy="47625"/>
          </a:xfrm>
          <a:custGeom>
            <a:avLst/>
            <a:gdLst/>
            <a:ahLst/>
            <a:cxnLst/>
            <a:rect l="l" t="t" r="r" b="b"/>
            <a:pathLst>
              <a:path w="33654" h="47625">
                <a:moveTo>
                  <a:pt x="0" y="3327"/>
                </a:moveTo>
                <a:lnTo>
                  <a:pt x="5257" y="0"/>
                </a:lnTo>
                <a:lnTo>
                  <a:pt x="33566" y="43764"/>
                </a:lnTo>
                <a:lnTo>
                  <a:pt x="28321" y="47091"/>
                </a:lnTo>
                <a:lnTo>
                  <a:pt x="0" y="3327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349444" y="4864298"/>
            <a:ext cx="40005" cy="61594"/>
          </a:xfrm>
          <a:custGeom>
            <a:avLst/>
            <a:gdLst/>
            <a:ahLst/>
            <a:cxnLst/>
            <a:rect l="l" t="t" r="r" b="b"/>
            <a:pathLst>
              <a:path w="40004" h="61595">
                <a:moveTo>
                  <a:pt x="38620" y="43662"/>
                </a:moveTo>
                <a:lnTo>
                  <a:pt x="39535" y="48387"/>
                </a:lnTo>
                <a:lnTo>
                  <a:pt x="39636" y="51765"/>
                </a:lnTo>
                <a:lnTo>
                  <a:pt x="38938" y="53746"/>
                </a:lnTo>
                <a:lnTo>
                  <a:pt x="38214" y="55727"/>
                </a:lnTo>
                <a:lnTo>
                  <a:pt x="36715" y="57442"/>
                </a:lnTo>
                <a:lnTo>
                  <a:pt x="34442" y="58902"/>
                </a:lnTo>
                <a:lnTo>
                  <a:pt x="30149" y="61468"/>
                </a:lnTo>
                <a:lnTo>
                  <a:pt x="27470" y="57073"/>
                </a:lnTo>
                <a:lnTo>
                  <a:pt x="30568" y="55245"/>
                </a:lnTo>
                <a:lnTo>
                  <a:pt x="31991" y="54305"/>
                </a:lnTo>
                <a:lnTo>
                  <a:pt x="32880" y="53327"/>
                </a:lnTo>
                <a:lnTo>
                  <a:pt x="33261" y="52247"/>
                </a:lnTo>
                <a:lnTo>
                  <a:pt x="33604" y="51117"/>
                </a:lnTo>
                <a:lnTo>
                  <a:pt x="33502" y="48920"/>
                </a:lnTo>
                <a:lnTo>
                  <a:pt x="32931" y="45707"/>
                </a:lnTo>
                <a:lnTo>
                  <a:pt x="32397" y="42697"/>
                </a:lnTo>
                <a:lnTo>
                  <a:pt x="0" y="19202"/>
                </a:lnTo>
                <a:lnTo>
                  <a:pt x="5575" y="15773"/>
                </a:lnTo>
                <a:lnTo>
                  <a:pt x="31000" y="34658"/>
                </a:lnTo>
                <a:lnTo>
                  <a:pt x="25641" y="3441"/>
                </a:lnTo>
                <a:lnTo>
                  <a:pt x="31216" y="0"/>
                </a:lnTo>
                <a:lnTo>
                  <a:pt x="38620" y="43662"/>
                </a:lnTo>
                <a:close/>
              </a:path>
            </a:pathLst>
          </a:custGeom>
          <a:ln w="1372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 txBox="1"/>
          <p:nvPr/>
        </p:nvSpPr>
        <p:spPr>
          <a:xfrm rot="19620000">
            <a:off x="7130516" y="4973759"/>
            <a:ext cx="116206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50" dirty="0">
                <a:latin typeface="Arial"/>
                <a:cs typeface="Arial"/>
              </a:rPr>
              <a:t>P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spc="20" dirty="0">
                <a:latin typeface="Arial"/>
                <a:cs typeface="Arial"/>
              </a:rPr>
              <a:t>c</a:t>
            </a:r>
            <a:endParaRPr sz="550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 rot="19680000">
            <a:off x="7203723" y="4905870"/>
            <a:ext cx="178436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20" dirty="0">
                <a:latin typeface="Arial"/>
                <a:cs typeface="Arial"/>
              </a:rPr>
              <a:t>c</a:t>
            </a:r>
            <a:r>
              <a:rPr sz="550" spc="10" dirty="0">
                <a:latin typeface="Arial"/>
                <a:cs typeface="Arial"/>
              </a:rPr>
              <a:t>a</a:t>
            </a:r>
            <a:r>
              <a:rPr sz="550" spc="5" dirty="0">
                <a:latin typeface="Arial"/>
                <a:cs typeface="Arial"/>
              </a:rPr>
              <a:t>d</a:t>
            </a:r>
            <a:r>
              <a:rPr sz="550" spc="-30" dirty="0">
                <a:latin typeface="Arial"/>
                <a:cs typeface="Arial"/>
              </a:rPr>
              <a:t>i</a:t>
            </a:r>
            <a:r>
              <a:rPr sz="550" spc="-25" dirty="0">
                <a:latin typeface="Arial"/>
                <a:cs typeface="Arial"/>
              </a:rPr>
              <a:t>l</a:t>
            </a:r>
            <a:r>
              <a:rPr sz="550" spc="25" dirty="0">
                <a:latin typeface="Arial"/>
                <a:cs typeface="Arial"/>
              </a:rPr>
              <a:t>l</a:t>
            </a:r>
            <a:endParaRPr sz="550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 rot="19740000">
            <a:off x="7333878" y="4853871"/>
            <a:ext cx="80914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45" dirty="0">
                <a:latin typeface="Arial"/>
                <a:cs typeface="Arial"/>
              </a:rPr>
              <a:t>y</a:t>
            </a:r>
            <a:endParaRPr sz="550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 rot="3660000">
            <a:off x="8013334" y="2736030"/>
            <a:ext cx="385986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-85" dirty="0">
                <a:latin typeface="Arial"/>
                <a:cs typeface="Arial"/>
              </a:rPr>
              <a:t>R</a:t>
            </a:r>
            <a:r>
              <a:rPr sz="550" spc="10" dirty="0">
                <a:latin typeface="Arial"/>
                <a:cs typeface="Arial"/>
              </a:rPr>
              <a:t>egen</a:t>
            </a:r>
            <a:r>
              <a:rPr sz="550" spc="55" dirty="0">
                <a:latin typeface="Arial"/>
                <a:cs typeface="Arial"/>
              </a:rPr>
              <a:t>t</a:t>
            </a:r>
            <a:r>
              <a:rPr sz="550" spc="-50" dirty="0">
                <a:latin typeface="Arial"/>
                <a:cs typeface="Arial"/>
              </a:rPr>
              <a:t> S</a:t>
            </a:r>
            <a:r>
              <a:rPr sz="550" dirty="0">
                <a:latin typeface="Arial"/>
                <a:cs typeface="Arial"/>
              </a:rPr>
              <a:t>t</a:t>
            </a:r>
            <a:r>
              <a:rPr sz="550" spc="25" dirty="0">
                <a:latin typeface="Arial"/>
                <a:cs typeface="Arial"/>
              </a:rPr>
              <a:t>re</a:t>
            </a:r>
            <a:endParaRPr sz="55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 rot="3480000">
            <a:off x="8266261" y="2919838"/>
            <a:ext cx="81917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25" dirty="0">
                <a:latin typeface="Arial"/>
                <a:cs typeface="Arial"/>
              </a:rPr>
              <a:t>e</a:t>
            </a:r>
            <a:endParaRPr sz="550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 rot="3300000">
            <a:off x="8288266" y="2948311"/>
            <a:ext cx="74406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50" spc="55" dirty="0">
                <a:latin typeface="Arial"/>
                <a:cs typeface="Arial"/>
              </a:rPr>
              <a:t>t</a:t>
            </a:r>
            <a:endParaRPr sz="550">
              <a:latin typeface="Arial"/>
              <a:cs typeface="Arial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7202963" y="3854805"/>
            <a:ext cx="680318" cy="4406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 txBox="1"/>
          <p:nvPr/>
        </p:nvSpPr>
        <p:spPr>
          <a:xfrm rot="3420000">
            <a:off x="7107771" y="4046860"/>
            <a:ext cx="49541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5" dirty="0">
                <a:solidFill>
                  <a:srgbClr val="212121"/>
                </a:solidFill>
                <a:latin typeface="Arial"/>
                <a:cs typeface="Arial"/>
              </a:rPr>
              <a:t>Bu</a:t>
            </a:r>
            <a:r>
              <a:rPr sz="450" spc="10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450" spc="5" dirty="0">
                <a:solidFill>
                  <a:srgbClr val="212121"/>
                </a:solidFill>
                <a:latin typeface="Arial"/>
                <a:cs typeface="Arial"/>
              </a:rPr>
              <a:t>li</a:t>
            </a:r>
            <a:r>
              <a:rPr sz="450" spc="15" dirty="0">
                <a:solidFill>
                  <a:srgbClr val="212121"/>
                </a:solidFill>
                <a:latin typeface="Arial"/>
                <a:cs typeface="Arial"/>
              </a:rPr>
              <a:t>ng</a:t>
            </a:r>
            <a:r>
              <a:rPr sz="450" spc="35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450" spc="15" dirty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450" spc="55" dirty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45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50" spc="2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450" spc="-15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450" spc="15" dirty="0">
                <a:solidFill>
                  <a:srgbClr val="212121"/>
                </a:solidFill>
                <a:latin typeface="Arial"/>
                <a:cs typeface="Arial"/>
              </a:rPr>
              <a:t>ad</a:t>
            </a:r>
            <a:r>
              <a:rPr sz="450" spc="45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45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 rot="3300000">
            <a:off x="3915750" y="2792036"/>
            <a:ext cx="33289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-125" dirty="0">
                <a:solidFill>
                  <a:srgbClr val="212121"/>
                </a:solidFill>
                <a:latin typeface="Arial"/>
                <a:cs typeface="Arial"/>
              </a:rPr>
              <a:t>J</a:t>
            </a:r>
            <a:r>
              <a:rPr sz="450" spc="15" dirty="0">
                <a:solidFill>
                  <a:srgbClr val="212121"/>
                </a:solidFill>
                <a:latin typeface="Arial"/>
                <a:cs typeface="Arial"/>
              </a:rPr>
              <a:t>on</a:t>
            </a:r>
            <a:r>
              <a:rPr sz="450" spc="10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450" spc="25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45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450" spc="-35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450" spc="30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450" spc="10" dirty="0">
                <a:solidFill>
                  <a:srgbClr val="212121"/>
                </a:solidFill>
                <a:latin typeface="Arial"/>
                <a:cs typeface="Arial"/>
              </a:rPr>
              <a:t>ree</a:t>
            </a:r>
            <a:r>
              <a:rPr sz="450" spc="65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endParaRPr sz="45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5433329" y="2961895"/>
            <a:ext cx="37909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</a:pPr>
            <a:r>
              <a:rPr sz="450" spc="20" dirty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4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0066FF"/>
                </a:solidFill>
                <a:latin typeface="Arial"/>
                <a:cs typeface="Arial"/>
              </a:rPr>
              <a:t>rlo</a:t>
            </a:r>
            <a:r>
              <a:rPr sz="450" spc="70" dirty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450" spc="-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450" spc="-35" dirty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450" spc="10" dirty="0">
                <a:solidFill>
                  <a:srgbClr val="0066FF"/>
                </a:solidFill>
                <a:latin typeface="Arial"/>
                <a:cs typeface="Arial"/>
              </a:rPr>
              <a:t>la</a:t>
            </a:r>
            <a:r>
              <a:rPr sz="450" spc="-15" dirty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450" spc="35" dirty="0">
                <a:solidFill>
                  <a:srgbClr val="0066FF"/>
                </a:solidFill>
                <a:latin typeface="Arial"/>
                <a:cs typeface="Arial"/>
              </a:rPr>
              <a:t>e </a:t>
            </a:r>
            <a:r>
              <a:rPr sz="450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4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450" spc="50" dirty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450" spc="-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450" spc="-35" dirty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4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0066FF"/>
                </a:solidFill>
                <a:latin typeface="Arial"/>
                <a:cs typeface="Arial"/>
              </a:rPr>
              <a:t>rk</a:t>
            </a:r>
            <a:endParaRPr sz="45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5511681" y="4978739"/>
            <a:ext cx="390525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 marR="5080" indent="-69215">
              <a:lnSpc>
                <a:spcPts val="650"/>
              </a:lnSpc>
            </a:pPr>
            <a:r>
              <a:rPr sz="550" spc="-20" dirty="0">
                <a:solidFill>
                  <a:srgbClr val="993399"/>
                </a:solidFill>
                <a:latin typeface="Arial"/>
                <a:cs typeface="Arial"/>
              </a:rPr>
              <a:t>S</a:t>
            </a:r>
            <a:r>
              <a:rPr sz="550" spc="-10" dirty="0">
                <a:solidFill>
                  <a:srgbClr val="993399"/>
                </a:solidFill>
                <a:latin typeface="Arial"/>
                <a:cs typeface="Arial"/>
              </a:rPr>
              <a:t>a</a:t>
            </a:r>
            <a:r>
              <a:rPr sz="550" spc="-20" dirty="0">
                <a:solidFill>
                  <a:srgbClr val="993399"/>
                </a:solidFill>
                <a:latin typeface="Arial"/>
                <a:cs typeface="Arial"/>
              </a:rPr>
              <a:t>i</a:t>
            </a:r>
            <a:r>
              <a:rPr sz="550" spc="15" dirty="0">
                <a:solidFill>
                  <a:srgbClr val="993399"/>
                </a:solidFill>
                <a:latin typeface="Arial"/>
                <a:cs typeface="Arial"/>
              </a:rPr>
              <a:t>n</a:t>
            </a:r>
            <a:r>
              <a:rPr sz="550" spc="-10" dirty="0">
                <a:solidFill>
                  <a:srgbClr val="993399"/>
                </a:solidFill>
                <a:latin typeface="Arial"/>
                <a:cs typeface="Arial"/>
              </a:rPr>
              <a:t>s</a:t>
            </a:r>
            <a:r>
              <a:rPr sz="550" spc="15" dirty="0">
                <a:solidFill>
                  <a:srgbClr val="993399"/>
                </a:solidFill>
                <a:latin typeface="Arial"/>
                <a:cs typeface="Arial"/>
              </a:rPr>
              <a:t>bu</a:t>
            </a:r>
            <a:r>
              <a:rPr sz="550" spc="25" dirty="0">
                <a:solidFill>
                  <a:srgbClr val="993399"/>
                </a:solidFill>
                <a:latin typeface="Arial"/>
                <a:cs typeface="Arial"/>
              </a:rPr>
              <a:t>r</a:t>
            </a:r>
            <a:r>
              <a:rPr sz="550" spc="-10" dirty="0">
                <a:solidFill>
                  <a:srgbClr val="993399"/>
                </a:solidFill>
                <a:latin typeface="Arial"/>
                <a:cs typeface="Arial"/>
              </a:rPr>
              <a:t>y</a:t>
            </a:r>
            <a:r>
              <a:rPr sz="550" spc="-5" dirty="0">
                <a:solidFill>
                  <a:srgbClr val="993399"/>
                </a:solidFill>
                <a:latin typeface="Arial"/>
                <a:cs typeface="Arial"/>
              </a:rPr>
              <a:t>'</a:t>
            </a:r>
            <a:r>
              <a:rPr sz="550" spc="5" dirty="0">
                <a:solidFill>
                  <a:srgbClr val="993399"/>
                </a:solidFill>
                <a:latin typeface="Arial"/>
                <a:cs typeface="Arial"/>
              </a:rPr>
              <a:t>s </a:t>
            </a:r>
            <a:r>
              <a:rPr sz="550" dirty="0">
                <a:solidFill>
                  <a:srgbClr val="993399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993399"/>
                </a:solidFill>
                <a:latin typeface="Arial"/>
                <a:cs typeface="Arial"/>
              </a:rPr>
              <a:t>Central</a:t>
            </a:r>
            <a:endParaRPr sz="550"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7513378" y="3974193"/>
            <a:ext cx="382270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 marR="5080" indent="-69215">
              <a:lnSpc>
                <a:spcPts val="700"/>
              </a:lnSpc>
            </a:pPr>
            <a:r>
              <a:rPr sz="600" spc="-25" dirty="0">
                <a:solidFill>
                  <a:srgbClr val="444444"/>
                </a:solidFill>
                <a:latin typeface="Arial"/>
                <a:cs typeface="Arial"/>
              </a:rPr>
              <a:t>B</a:t>
            </a:r>
            <a:r>
              <a:rPr sz="600" dirty="0">
                <a:solidFill>
                  <a:srgbClr val="444444"/>
                </a:solidFill>
                <a:latin typeface="Arial"/>
                <a:cs typeface="Arial"/>
              </a:rPr>
              <a:t>ur</a:t>
            </a:r>
            <a:r>
              <a:rPr sz="600" spc="25" dirty="0">
                <a:solidFill>
                  <a:srgbClr val="444444"/>
                </a:solidFill>
                <a:latin typeface="Arial"/>
                <a:cs typeface="Arial"/>
              </a:rPr>
              <a:t>li</a:t>
            </a:r>
            <a:r>
              <a:rPr sz="600" spc="-15" dirty="0">
                <a:solidFill>
                  <a:srgbClr val="444444"/>
                </a:solidFill>
                <a:latin typeface="Arial"/>
                <a:cs typeface="Arial"/>
              </a:rPr>
              <a:t>ng</a:t>
            </a:r>
            <a:r>
              <a:rPr sz="600" spc="45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600" spc="-1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600" spc="30" dirty="0">
                <a:solidFill>
                  <a:srgbClr val="444444"/>
                </a:solidFill>
                <a:latin typeface="Arial"/>
                <a:cs typeface="Arial"/>
              </a:rPr>
              <a:t>n </a:t>
            </a:r>
            <a:r>
              <a:rPr sz="600" spc="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44444"/>
                </a:solidFill>
                <a:latin typeface="Arial"/>
                <a:cs typeface="Arial"/>
              </a:rPr>
              <a:t>House</a:t>
            </a:r>
            <a:endParaRPr sz="60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5175370" y="4562010"/>
            <a:ext cx="356870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885">
              <a:lnSpc>
                <a:spcPts val="700"/>
              </a:lnSpc>
            </a:pPr>
            <a:r>
              <a:rPr sz="600" spc="-5" dirty="0">
                <a:solidFill>
                  <a:srgbClr val="444444"/>
                </a:solidFill>
                <a:latin typeface="Arial"/>
                <a:cs typeface="Arial"/>
              </a:rPr>
              <a:t>May  </a:t>
            </a:r>
            <a:r>
              <a:rPr sz="600" dirty="0">
                <a:solidFill>
                  <a:srgbClr val="444444"/>
                </a:solidFill>
                <a:latin typeface="Arial"/>
                <a:cs typeface="Arial"/>
              </a:rPr>
              <a:t>Fair</a:t>
            </a:r>
            <a:r>
              <a:rPr sz="600" spc="-1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44444"/>
                </a:solidFill>
                <a:latin typeface="Arial"/>
                <a:cs typeface="Arial"/>
              </a:rPr>
              <a:t>Hotel</a:t>
            </a:r>
            <a:endParaRPr sz="600"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6490633" y="5676339"/>
            <a:ext cx="3054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45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600" spc="-20" dirty="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sz="600" spc="35" dirty="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sz="600" spc="-5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600" spc="-60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600" spc="2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600" spc="45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600" spc="10" dirty="0">
                <a:solidFill>
                  <a:srgbClr val="444444"/>
                </a:solidFill>
                <a:latin typeface="Arial"/>
                <a:cs typeface="Arial"/>
              </a:rPr>
              <a:t>z</a:t>
            </a:r>
            <a:endParaRPr sz="600">
              <a:latin typeface="Arial"/>
              <a:cs typeface="Arial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8620179" y="35982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299" y="0"/>
                </a:moveTo>
                <a:lnTo>
                  <a:pt x="3009" y="2997"/>
                </a:lnTo>
                <a:lnTo>
                  <a:pt x="0" y="10299"/>
                </a:lnTo>
                <a:lnTo>
                  <a:pt x="3009" y="17564"/>
                </a:lnTo>
                <a:lnTo>
                  <a:pt x="10299" y="20599"/>
                </a:lnTo>
                <a:lnTo>
                  <a:pt x="17564" y="17564"/>
                </a:lnTo>
                <a:lnTo>
                  <a:pt x="20599" y="10299"/>
                </a:lnTo>
                <a:lnTo>
                  <a:pt x="17564" y="2997"/>
                </a:lnTo>
                <a:lnTo>
                  <a:pt x="10299" y="0"/>
                </a:lnTo>
                <a:close/>
              </a:path>
            </a:pathLst>
          </a:custGeom>
          <a:solidFill>
            <a:srgbClr val="7C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941005" y="52772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299" y="0"/>
                </a:moveTo>
                <a:lnTo>
                  <a:pt x="3009" y="3035"/>
                </a:lnTo>
                <a:lnTo>
                  <a:pt x="0" y="10299"/>
                </a:lnTo>
                <a:lnTo>
                  <a:pt x="3009" y="17602"/>
                </a:lnTo>
                <a:lnTo>
                  <a:pt x="10299" y="20599"/>
                </a:lnTo>
                <a:lnTo>
                  <a:pt x="17602" y="17602"/>
                </a:lnTo>
                <a:lnTo>
                  <a:pt x="20599" y="10299"/>
                </a:lnTo>
                <a:lnTo>
                  <a:pt x="17602" y="3035"/>
                </a:lnTo>
                <a:lnTo>
                  <a:pt x="10299" y="0"/>
                </a:lnTo>
                <a:close/>
              </a:path>
            </a:pathLst>
          </a:custGeom>
          <a:solidFill>
            <a:srgbClr val="7C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779545" y="268318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34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779545" y="267632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779545" y="269005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786404" y="2666022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27470" y="0"/>
                </a:moveTo>
                <a:lnTo>
                  <a:pt x="20599" y="0"/>
                </a:lnTo>
                <a:lnTo>
                  <a:pt x="0" y="34328"/>
                </a:lnTo>
                <a:lnTo>
                  <a:pt x="6870" y="34328"/>
                </a:lnTo>
                <a:lnTo>
                  <a:pt x="2747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835385" y="405821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34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835385" y="405135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835385" y="406508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842248" y="4041051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27470" y="0"/>
                </a:moveTo>
                <a:lnTo>
                  <a:pt x="20599" y="0"/>
                </a:lnTo>
                <a:lnTo>
                  <a:pt x="0" y="34328"/>
                </a:lnTo>
                <a:lnTo>
                  <a:pt x="6870" y="34328"/>
                </a:lnTo>
                <a:lnTo>
                  <a:pt x="2747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268114" y="372114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34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268114" y="371427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268114" y="372800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86" y="0"/>
                </a:lnTo>
              </a:path>
            </a:pathLst>
          </a:custGeom>
          <a:ln w="687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274971" y="3703975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27470" y="0"/>
                </a:moveTo>
                <a:lnTo>
                  <a:pt x="20599" y="0"/>
                </a:lnTo>
                <a:lnTo>
                  <a:pt x="0" y="34328"/>
                </a:lnTo>
                <a:lnTo>
                  <a:pt x="6870" y="34328"/>
                </a:lnTo>
                <a:lnTo>
                  <a:pt x="2747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149630" y="953655"/>
            <a:ext cx="95885" cy="503555"/>
          </a:xfrm>
          <a:custGeom>
            <a:avLst/>
            <a:gdLst/>
            <a:ahLst/>
            <a:cxnLst/>
            <a:rect l="l" t="t" r="r" b="b"/>
            <a:pathLst>
              <a:path w="95884" h="503555">
                <a:moveTo>
                  <a:pt x="0" y="503300"/>
                </a:moveTo>
                <a:lnTo>
                  <a:pt x="95846" y="503300"/>
                </a:lnTo>
                <a:lnTo>
                  <a:pt x="95846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649639" y="948702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899634" y="948702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 txBox="1"/>
          <p:nvPr/>
        </p:nvSpPr>
        <p:spPr>
          <a:xfrm>
            <a:off x="0" y="948702"/>
            <a:ext cx="2660015" cy="1268095"/>
          </a:xfrm>
          <a:prstGeom prst="rect">
            <a:avLst/>
          </a:prstGeom>
        </p:spPr>
        <p:txBody>
          <a:bodyPr vert="horz" wrap="square" lIns="0" tIns="45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"/>
              </a:spcBef>
            </a:pPr>
            <a:endParaRPr sz="2050">
              <a:latin typeface="Times New Roman"/>
              <a:cs typeface="Times New Roman"/>
            </a:endParaRPr>
          </a:p>
          <a:p>
            <a:pPr marL="728980">
              <a:lnSpc>
                <a:spcPct val="100000"/>
              </a:lnSpc>
            </a:pPr>
            <a:r>
              <a:rPr sz="2500" spc="-305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2500">
              <a:latin typeface="Arial"/>
              <a:cs typeface="Arial"/>
            </a:endParaRPr>
          </a:p>
        </p:txBody>
      </p:sp>
      <p:sp>
        <p:nvSpPr>
          <p:cNvPr id="469" name="object 4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95">
              <a:lnSpc>
                <a:spcPct val="100000"/>
              </a:lnSpc>
            </a:pPr>
            <a:r>
              <a:rPr spc="-185" dirty="0"/>
              <a:t>JUDGE</a:t>
            </a:r>
          </a:p>
        </p:txBody>
      </p:sp>
      <p:sp>
        <p:nvSpPr>
          <p:cNvPr id="470" name="object 470"/>
          <p:cNvSpPr/>
          <p:nvPr/>
        </p:nvSpPr>
        <p:spPr>
          <a:xfrm>
            <a:off x="4797125" y="1538481"/>
            <a:ext cx="405765" cy="415290"/>
          </a:xfrm>
          <a:custGeom>
            <a:avLst/>
            <a:gdLst/>
            <a:ahLst/>
            <a:cxnLst/>
            <a:rect l="l" t="t" r="r" b="b"/>
            <a:pathLst>
              <a:path w="405764" h="415289">
                <a:moveTo>
                  <a:pt x="99225" y="0"/>
                </a:moveTo>
                <a:lnTo>
                  <a:pt x="0" y="287312"/>
                </a:lnTo>
                <a:lnTo>
                  <a:pt x="99225" y="415010"/>
                </a:lnTo>
                <a:lnTo>
                  <a:pt x="405511" y="207505"/>
                </a:lnTo>
                <a:lnTo>
                  <a:pt x="99225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 txBox="1"/>
          <p:nvPr/>
        </p:nvSpPr>
        <p:spPr>
          <a:xfrm>
            <a:off x="5675009" y="1256941"/>
            <a:ext cx="72579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-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spc="-2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7023233" y="111876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023233" y="103422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023233" y="948704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023233" y="1367132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023233" y="1282590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023233" y="120428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024668" y="161549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024668" y="153095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024668" y="1452650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024668" y="1867536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024668" y="178299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024668" y="170101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086600" y="948715"/>
            <a:ext cx="2057527" cy="1004569"/>
          </a:xfrm>
          <a:custGeom>
            <a:avLst/>
            <a:gdLst/>
            <a:ahLst/>
            <a:cxnLst/>
            <a:rect l="l" t="t" r="r" b="b"/>
            <a:pathLst>
              <a:path w="1898650" h="1004569">
                <a:moveTo>
                  <a:pt x="0" y="1004341"/>
                </a:moveTo>
                <a:lnTo>
                  <a:pt x="1898523" y="1004341"/>
                </a:lnTo>
                <a:lnTo>
                  <a:pt x="1898523" y="0"/>
                </a:lnTo>
                <a:lnTo>
                  <a:pt x="0" y="0"/>
                </a:lnTo>
                <a:lnTo>
                  <a:pt x="0" y="1004341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0" y="948702"/>
            <a:ext cx="2660015" cy="1268095"/>
          </a:xfrm>
          <a:custGeom>
            <a:avLst/>
            <a:gdLst/>
            <a:ahLst/>
            <a:cxnLst/>
            <a:rect l="l" t="t" r="r" b="b"/>
            <a:pathLst>
              <a:path w="2660015" h="1268095">
                <a:moveTo>
                  <a:pt x="0" y="1268069"/>
                </a:moveTo>
                <a:lnTo>
                  <a:pt x="2659557" y="1268069"/>
                </a:lnTo>
                <a:lnTo>
                  <a:pt x="2659557" y="0"/>
                </a:lnTo>
                <a:lnTo>
                  <a:pt x="0" y="0"/>
                </a:lnTo>
                <a:lnTo>
                  <a:pt x="0" y="126806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523258" y="1693020"/>
            <a:ext cx="511809" cy="523875"/>
          </a:xfrm>
          <a:custGeom>
            <a:avLst/>
            <a:gdLst/>
            <a:ahLst/>
            <a:cxnLst/>
            <a:rect l="l" t="t" r="r" b="b"/>
            <a:pathLst>
              <a:path w="511810" h="523875">
                <a:moveTo>
                  <a:pt x="125221" y="0"/>
                </a:moveTo>
                <a:lnTo>
                  <a:pt x="0" y="362597"/>
                </a:lnTo>
                <a:lnTo>
                  <a:pt x="125221" y="523748"/>
                </a:lnTo>
                <a:lnTo>
                  <a:pt x="511759" y="261874"/>
                </a:lnTo>
                <a:lnTo>
                  <a:pt x="125221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 txBox="1"/>
          <p:nvPr/>
        </p:nvSpPr>
        <p:spPr>
          <a:xfrm>
            <a:off x="851300" y="1200443"/>
            <a:ext cx="128230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1926840" y="2919618"/>
            <a:ext cx="186055" cy="518795"/>
          </a:xfrm>
          <a:custGeom>
            <a:avLst/>
            <a:gdLst/>
            <a:ahLst/>
            <a:cxnLst/>
            <a:rect l="l" t="t" r="r" b="b"/>
            <a:pathLst>
              <a:path w="186055" h="518795">
                <a:moveTo>
                  <a:pt x="186055" y="0"/>
                </a:moveTo>
                <a:lnTo>
                  <a:pt x="0" y="518642"/>
                </a:lnTo>
                <a:lnTo>
                  <a:pt x="152971" y="215925"/>
                </a:lnTo>
                <a:lnTo>
                  <a:pt x="186055" y="0"/>
                </a:lnTo>
                <a:close/>
              </a:path>
            </a:pathLst>
          </a:custGeom>
          <a:solidFill>
            <a:srgbClr val="FBF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29419" y="2388689"/>
            <a:ext cx="278130" cy="340360"/>
          </a:xfrm>
          <a:custGeom>
            <a:avLst/>
            <a:gdLst/>
            <a:ahLst/>
            <a:cxnLst/>
            <a:rect l="l" t="t" r="r" b="b"/>
            <a:pathLst>
              <a:path w="278130" h="340360">
                <a:moveTo>
                  <a:pt x="130975" y="0"/>
                </a:moveTo>
                <a:lnTo>
                  <a:pt x="87689" y="9288"/>
                </a:lnTo>
                <a:lnTo>
                  <a:pt x="50779" y="30779"/>
                </a:lnTo>
                <a:lnTo>
                  <a:pt x="22414" y="62091"/>
                </a:lnTo>
                <a:lnTo>
                  <a:pt x="4765" y="100843"/>
                </a:lnTo>
                <a:lnTo>
                  <a:pt x="0" y="144653"/>
                </a:lnTo>
                <a:lnTo>
                  <a:pt x="7069" y="185772"/>
                </a:lnTo>
                <a:lnTo>
                  <a:pt x="23307" y="229986"/>
                </a:lnTo>
                <a:lnTo>
                  <a:pt x="47143" y="272422"/>
                </a:lnTo>
                <a:lnTo>
                  <a:pt x="77009" y="308210"/>
                </a:lnTo>
                <a:lnTo>
                  <a:pt x="111335" y="332475"/>
                </a:lnTo>
                <a:lnTo>
                  <a:pt x="148551" y="340347"/>
                </a:lnTo>
                <a:lnTo>
                  <a:pt x="199316" y="330441"/>
                </a:lnTo>
                <a:lnTo>
                  <a:pt x="234945" y="308864"/>
                </a:lnTo>
                <a:lnTo>
                  <a:pt x="271094" y="242626"/>
                </a:lnTo>
                <a:lnTo>
                  <a:pt x="276765" y="203933"/>
                </a:lnTo>
                <a:lnTo>
                  <a:pt x="277600" y="165501"/>
                </a:lnTo>
                <a:lnTo>
                  <a:pt x="276174" y="130314"/>
                </a:lnTo>
                <a:lnTo>
                  <a:pt x="266908" y="87239"/>
                </a:lnTo>
                <a:lnTo>
                  <a:pt x="245358" y="50519"/>
                </a:lnTo>
                <a:lnTo>
                  <a:pt x="213920" y="22306"/>
                </a:lnTo>
                <a:lnTo>
                  <a:pt x="174994" y="4750"/>
                </a:lnTo>
                <a:lnTo>
                  <a:pt x="13097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27057" y="2704767"/>
            <a:ext cx="166370" cy="1868805"/>
          </a:xfrm>
          <a:custGeom>
            <a:avLst/>
            <a:gdLst/>
            <a:ahLst/>
            <a:cxnLst/>
            <a:rect l="l" t="t" r="r" b="b"/>
            <a:pathLst>
              <a:path w="166370" h="1868804">
                <a:moveTo>
                  <a:pt x="166192" y="0"/>
                </a:moveTo>
                <a:lnTo>
                  <a:pt x="132952" y="21575"/>
                </a:lnTo>
                <a:lnTo>
                  <a:pt x="104807" y="55070"/>
                </a:lnTo>
                <a:lnTo>
                  <a:pt x="83075" y="98440"/>
                </a:lnTo>
                <a:lnTo>
                  <a:pt x="69070" y="149641"/>
                </a:lnTo>
                <a:lnTo>
                  <a:pt x="64109" y="206629"/>
                </a:lnTo>
                <a:lnTo>
                  <a:pt x="0" y="1868487"/>
                </a:lnTo>
                <a:lnTo>
                  <a:pt x="165379" y="1868487"/>
                </a:lnTo>
                <a:lnTo>
                  <a:pt x="166192" y="0"/>
                </a:lnTo>
                <a:close/>
              </a:path>
            </a:pathLst>
          </a:custGeom>
          <a:solidFill>
            <a:srgbClr val="C18A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43467" y="2714072"/>
            <a:ext cx="361384" cy="1876425"/>
          </a:xfrm>
          <a:custGeom>
            <a:avLst/>
            <a:gdLst/>
            <a:ahLst/>
            <a:cxnLst/>
            <a:rect l="l" t="t" r="r" b="b"/>
            <a:pathLst>
              <a:path w="312419" h="1876425">
                <a:moveTo>
                  <a:pt x="37579" y="0"/>
                </a:moveTo>
                <a:lnTo>
                  <a:pt x="0" y="1876120"/>
                </a:lnTo>
                <a:lnTo>
                  <a:pt x="311810" y="1876120"/>
                </a:lnTo>
                <a:lnTo>
                  <a:pt x="176453" y="214261"/>
                </a:lnTo>
                <a:lnTo>
                  <a:pt x="171495" y="157300"/>
                </a:lnTo>
                <a:lnTo>
                  <a:pt x="157501" y="106117"/>
                </a:lnTo>
                <a:lnTo>
                  <a:pt x="135791" y="62753"/>
                </a:lnTo>
                <a:lnTo>
                  <a:pt x="107687" y="29251"/>
                </a:lnTo>
                <a:lnTo>
                  <a:pt x="74509" y="7653"/>
                </a:lnTo>
                <a:lnTo>
                  <a:pt x="37579" y="0"/>
                </a:lnTo>
                <a:close/>
              </a:path>
            </a:pathLst>
          </a:custGeom>
          <a:solidFill>
            <a:srgbClr val="A77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61727" y="2443920"/>
            <a:ext cx="271145" cy="332105"/>
          </a:xfrm>
          <a:custGeom>
            <a:avLst/>
            <a:gdLst/>
            <a:ahLst/>
            <a:cxnLst/>
            <a:rect l="l" t="t" r="r" b="b"/>
            <a:pathLst>
              <a:path w="271144" h="332105">
                <a:moveTo>
                  <a:pt x="127774" y="0"/>
                </a:moveTo>
                <a:lnTo>
                  <a:pt x="85530" y="9040"/>
                </a:lnTo>
                <a:lnTo>
                  <a:pt x="49532" y="29988"/>
                </a:lnTo>
                <a:lnTo>
                  <a:pt x="21878" y="60512"/>
                </a:lnTo>
                <a:lnTo>
                  <a:pt x="4668" y="98279"/>
                </a:lnTo>
                <a:lnTo>
                  <a:pt x="0" y="140957"/>
                </a:lnTo>
                <a:lnTo>
                  <a:pt x="6887" y="181071"/>
                </a:lnTo>
                <a:lnTo>
                  <a:pt x="22719" y="224192"/>
                </a:lnTo>
                <a:lnTo>
                  <a:pt x="45964" y="265571"/>
                </a:lnTo>
                <a:lnTo>
                  <a:pt x="75091" y="300457"/>
                </a:lnTo>
                <a:lnTo>
                  <a:pt x="108570" y="324099"/>
                </a:lnTo>
                <a:lnTo>
                  <a:pt x="144868" y="331749"/>
                </a:lnTo>
                <a:lnTo>
                  <a:pt x="194352" y="322095"/>
                </a:lnTo>
                <a:lnTo>
                  <a:pt x="229085" y="301069"/>
                </a:lnTo>
                <a:lnTo>
                  <a:pt x="264341" y="236526"/>
                </a:lnTo>
                <a:lnTo>
                  <a:pt x="269880" y="198823"/>
                </a:lnTo>
                <a:lnTo>
                  <a:pt x="270706" y="161375"/>
                </a:lnTo>
                <a:lnTo>
                  <a:pt x="269328" y="127088"/>
                </a:lnTo>
                <a:lnTo>
                  <a:pt x="260289" y="85079"/>
                </a:lnTo>
                <a:lnTo>
                  <a:pt x="239274" y="49266"/>
                </a:lnTo>
                <a:lnTo>
                  <a:pt x="208623" y="21750"/>
                </a:lnTo>
                <a:lnTo>
                  <a:pt x="170676" y="4629"/>
                </a:lnTo>
                <a:lnTo>
                  <a:pt x="127774" y="0"/>
                </a:lnTo>
                <a:close/>
              </a:path>
            </a:pathLst>
          </a:custGeom>
          <a:solidFill>
            <a:srgbClr val="997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926440" y="2774105"/>
            <a:ext cx="162560" cy="1821814"/>
          </a:xfrm>
          <a:custGeom>
            <a:avLst/>
            <a:gdLst/>
            <a:ahLst/>
            <a:cxnLst/>
            <a:rect l="l" t="t" r="r" b="b"/>
            <a:pathLst>
              <a:path w="162559" h="1821814">
                <a:moveTo>
                  <a:pt x="161988" y="0"/>
                </a:moveTo>
                <a:lnTo>
                  <a:pt x="129617" y="21022"/>
                </a:lnTo>
                <a:lnTo>
                  <a:pt x="102190" y="53666"/>
                </a:lnTo>
                <a:lnTo>
                  <a:pt x="81000" y="95941"/>
                </a:lnTo>
                <a:lnTo>
                  <a:pt x="67337" y="145853"/>
                </a:lnTo>
                <a:lnTo>
                  <a:pt x="62496" y="201409"/>
                </a:lnTo>
                <a:lnTo>
                  <a:pt x="0" y="1821726"/>
                </a:lnTo>
                <a:lnTo>
                  <a:pt x="161175" y="1821726"/>
                </a:lnTo>
                <a:lnTo>
                  <a:pt x="161988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049868" y="2779183"/>
            <a:ext cx="324976" cy="1783029"/>
          </a:xfrm>
          <a:custGeom>
            <a:avLst/>
            <a:gdLst/>
            <a:ahLst/>
            <a:cxnLst/>
            <a:rect l="l" t="t" r="r" b="b"/>
            <a:pathLst>
              <a:path w="304165" h="1829435">
                <a:moveTo>
                  <a:pt x="36690" y="0"/>
                </a:moveTo>
                <a:lnTo>
                  <a:pt x="722" y="208864"/>
                </a:lnTo>
                <a:lnTo>
                  <a:pt x="0" y="1829193"/>
                </a:lnTo>
                <a:lnTo>
                  <a:pt x="304025" y="1829193"/>
                </a:lnTo>
                <a:lnTo>
                  <a:pt x="172097" y="208864"/>
                </a:lnTo>
                <a:lnTo>
                  <a:pt x="167263" y="153343"/>
                </a:lnTo>
                <a:lnTo>
                  <a:pt x="153617" y="103451"/>
                </a:lnTo>
                <a:lnTo>
                  <a:pt x="132449" y="61179"/>
                </a:lnTo>
                <a:lnTo>
                  <a:pt x="105047" y="28518"/>
                </a:lnTo>
                <a:lnTo>
                  <a:pt x="72698" y="7461"/>
                </a:lnTo>
                <a:lnTo>
                  <a:pt x="3669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492233" y="2493168"/>
            <a:ext cx="264795" cy="324485"/>
          </a:xfrm>
          <a:custGeom>
            <a:avLst/>
            <a:gdLst/>
            <a:ahLst/>
            <a:cxnLst/>
            <a:rect l="l" t="t" r="r" b="b"/>
            <a:pathLst>
              <a:path w="264794" h="324485">
                <a:moveTo>
                  <a:pt x="124853" y="0"/>
                </a:moveTo>
                <a:lnTo>
                  <a:pt x="74178" y="12924"/>
                </a:lnTo>
                <a:lnTo>
                  <a:pt x="33789" y="43137"/>
                </a:lnTo>
                <a:lnTo>
                  <a:pt x="7719" y="86201"/>
                </a:lnTo>
                <a:lnTo>
                  <a:pt x="0" y="137680"/>
                </a:lnTo>
                <a:lnTo>
                  <a:pt x="6737" y="176865"/>
                </a:lnTo>
                <a:lnTo>
                  <a:pt x="22217" y="218987"/>
                </a:lnTo>
                <a:lnTo>
                  <a:pt x="44942" y="259411"/>
                </a:lnTo>
                <a:lnTo>
                  <a:pt x="73413" y="293499"/>
                </a:lnTo>
                <a:lnTo>
                  <a:pt x="106133" y="316613"/>
                </a:lnTo>
                <a:lnTo>
                  <a:pt x="141605" y="324116"/>
                </a:lnTo>
                <a:lnTo>
                  <a:pt x="196570" y="311964"/>
                </a:lnTo>
                <a:lnTo>
                  <a:pt x="232456" y="285313"/>
                </a:lnTo>
                <a:lnTo>
                  <a:pt x="253160" y="248680"/>
                </a:lnTo>
                <a:lnTo>
                  <a:pt x="262581" y="206583"/>
                </a:lnTo>
                <a:lnTo>
                  <a:pt x="264618" y="163539"/>
                </a:lnTo>
                <a:lnTo>
                  <a:pt x="263169" y="124066"/>
                </a:lnTo>
                <a:lnTo>
                  <a:pt x="250221" y="73646"/>
                </a:lnTo>
                <a:lnTo>
                  <a:pt x="219876" y="33501"/>
                </a:lnTo>
                <a:lnTo>
                  <a:pt x="176599" y="7621"/>
                </a:lnTo>
                <a:lnTo>
                  <a:pt x="124853" y="0"/>
                </a:lnTo>
                <a:close/>
              </a:path>
            </a:pathLst>
          </a:custGeom>
          <a:solidFill>
            <a:srgbClr val="5D3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428044" y="2805016"/>
            <a:ext cx="228600" cy="1783212"/>
          </a:xfrm>
          <a:custGeom>
            <a:avLst/>
            <a:gdLst/>
            <a:ahLst/>
            <a:cxnLst/>
            <a:rect l="l" t="t" r="r" b="b"/>
            <a:pathLst>
              <a:path w="158750" h="1780539">
                <a:moveTo>
                  <a:pt x="158330" y="0"/>
                </a:moveTo>
                <a:lnTo>
                  <a:pt x="99875" y="52475"/>
                </a:lnTo>
                <a:lnTo>
                  <a:pt x="79155" y="93784"/>
                </a:lnTo>
                <a:lnTo>
                  <a:pt x="65796" y="142541"/>
                </a:lnTo>
                <a:lnTo>
                  <a:pt x="61061" y="196799"/>
                </a:lnTo>
                <a:lnTo>
                  <a:pt x="0" y="1780120"/>
                </a:lnTo>
                <a:lnTo>
                  <a:pt x="157518" y="1780120"/>
                </a:lnTo>
                <a:lnTo>
                  <a:pt x="15833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7" name="object 497"/>
          <p:cNvSpPr/>
          <p:nvPr/>
        </p:nvSpPr>
        <p:spPr>
          <a:xfrm>
            <a:off x="1615281" y="2808465"/>
            <a:ext cx="297180" cy="1857375"/>
          </a:xfrm>
          <a:custGeom>
            <a:avLst/>
            <a:gdLst/>
            <a:ahLst/>
            <a:cxnLst/>
            <a:rect l="l" t="t" r="r" b="b"/>
            <a:pathLst>
              <a:path w="297180" h="1857375">
                <a:moveTo>
                  <a:pt x="35890" y="0"/>
                </a:moveTo>
                <a:lnTo>
                  <a:pt x="0" y="1787372"/>
                </a:lnTo>
                <a:lnTo>
                  <a:pt x="297078" y="1857019"/>
                </a:lnTo>
                <a:lnTo>
                  <a:pt x="168198" y="204050"/>
                </a:lnTo>
                <a:lnTo>
                  <a:pt x="163469" y="149804"/>
                </a:lnTo>
                <a:lnTo>
                  <a:pt x="150124" y="101060"/>
                </a:lnTo>
                <a:lnTo>
                  <a:pt x="129428" y="59763"/>
                </a:lnTo>
                <a:lnTo>
                  <a:pt x="102647" y="27857"/>
                </a:lnTo>
                <a:lnTo>
                  <a:pt x="35890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020365" y="2580224"/>
            <a:ext cx="253365" cy="310515"/>
          </a:xfrm>
          <a:custGeom>
            <a:avLst/>
            <a:gdLst/>
            <a:ahLst/>
            <a:cxnLst/>
            <a:rect l="l" t="t" r="r" b="b"/>
            <a:pathLst>
              <a:path w="253364" h="310514">
                <a:moveTo>
                  <a:pt x="119545" y="0"/>
                </a:moveTo>
                <a:lnTo>
                  <a:pt x="71017" y="12404"/>
                </a:lnTo>
                <a:lnTo>
                  <a:pt x="32345" y="41355"/>
                </a:lnTo>
                <a:lnTo>
                  <a:pt x="7386" y="82601"/>
                </a:lnTo>
                <a:lnTo>
                  <a:pt x="0" y="131889"/>
                </a:lnTo>
                <a:lnTo>
                  <a:pt x="8809" y="177371"/>
                </a:lnTo>
                <a:lnTo>
                  <a:pt x="29244" y="225629"/>
                </a:lnTo>
                <a:lnTo>
                  <a:pt x="58830" y="268989"/>
                </a:lnTo>
                <a:lnTo>
                  <a:pt x="95093" y="299778"/>
                </a:lnTo>
                <a:lnTo>
                  <a:pt x="135559" y="310324"/>
                </a:lnTo>
                <a:lnTo>
                  <a:pt x="188166" y="298707"/>
                </a:lnTo>
                <a:lnTo>
                  <a:pt x="222516" y="273196"/>
                </a:lnTo>
                <a:lnTo>
                  <a:pt x="242338" y="238125"/>
                </a:lnTo>
                <a:lnTo>
                  <a:pt x="251363" y="197825"/>
                </a:lnTo>
                <a:lnTo>
                  <a:pt x="253321" y="156629"/>
                </a:lnTo>
                <a:lnTo>
                  <a:pt x="251942" y="118872"/>
                </a:lnTo>
                <a:lnTo>
                  <a:pt x="239533" y="70574"/>
                </a:lnTo>
                <a:lnTo>
                  <a:pt x="210485" y="32132"/>
                </a:lnTo>
                <a:lnTo>
                  <a:pt x="169066" y="7341"/>
                </a:lnTo>
                <a:lnTo>
                  <a:pt x="11954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13332" y="2883395"/>
            <a:ext cx="155575" cy="1908175"/>
          </a:xfrm>
          <a:custGeom>
            <a:avLst/>
            <a:gdLst/>
            <a:ahLst/>
            <a:cxnLst/>
            <a:rect l="l" t="t" r="r" b="b"/>
            <a:pathLst>
              <a:path w="155575" h="1908175">
                <a:moveTo>
                  <a:pt x="153860" y="0"/>
                </a:moveTo>
                <a:lnTo>
                  <a:pt x="97892" y="50213"/>
                </a:lnTo>
                <a:lnTo>
                  <a:pt x="78060" y="89758"/>
                </a:lnTo>
                <a:lnTo>
                  <a:pt x="65274" y="136463"/>
                </a:lnTo>
                <a:lnTo>
                  <a:pt x="60744" y="188480"/>
                </a:lnTo>
                <a:lnTo>
                  <a:pt x="0" y="1825066"/>
                </a:lnTo>
                <a:lnTo>
                  <a:pt x="155422" y="1907717"/>
                </a:lnTo>
                <a:lnTo>
                  <a:pt x="153860" y="0"/>
                </a:lnTo>
                <a:close/>
              </a:path>
            </a:pathLst>
          </a:custGeom>
          <a:solidFill>
            <a:srgbClr val="FBF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138188" y="2882117"/>
            <a:ext cx="296545" cy="1989455"/>
          </a:xfrm>
          <a:custGeom>
            <a:avLst/>
            <a:gdLst/>
            <a:ahLst/>
            <a:cxnLst/>
            <a:rect l="l" t="t" r="r" b="b"/>
            <a:pathLst>
              <a:path w="296544" h="1989454">
                <a:moveTo>
                  <a:pt x="34328" y="0"/>
                </a:moveTo>
                <a:lnTo>
                  <a:pt x="0" y="1815350"/>
                </a:lnTo>
                <a:lnTo>
                  <a:pt x="295960" y="1989315"/>
                </a:lnTo>
                <a:lnTo>
                  <a:pt x="160934" y="195402"/>
                </a:lnTo>
                <a:lnTo>
                  <a:pt x="156412" y="143436"/>
                </a:lnTo>
                <a:lnTo>
                  <a:pt x="143649" y="96753"/>
                </a:lnTo>
                <a:lnTo>
                  <a:pt x="123853" y="57210"/>
                </a:lnTo>
                <a:lnTo>
                  <a:pt x="98230" y="26665"/>
                </a:lnTo>
                <a:lnTo>
                  <a:pt x="34328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211872" y="2936857"/>
            <a:ext cx="424815" cy="410845"/>
          </a:xfrm>
          <a:custGeom>
            <a:avLst/>
            <a:gdLst/>
            <a:ahLst/>
            <a:cxnLst/>
            <a:rect l="l" t="t" r="r" b="b"/>
            <a:pathLst>
              <a:path w="424814" h="410845">
                <a:moveTo>
                  <a:pt x="50215" y="0"/>
                </a:moveTo>
                <a:lnTo>
                  <a:pt x="0" y="77838"/>
                </a:lnTo>
                <a:lnTo>
                  <a:pt x="424383" y="410451"/>
                </a:lnTo>
                <a:lnTo>
                  <a:pt x="50215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752922" y="2882121"/>
            <a:ext cx="147955" cy="546735"/>
          </a:xfrm>
          <a:custGeom>
            <a:avLst/>
            <a:gdLst/>
            <a:ahLst/>
            <a:cxnLst/>
            <a:rect l="l" t="t" r="r" b="b"/>
            <a:pathLst>
              <a:path w="147955" h="546735">
                <a:moveTo>
                  <a:pt x="0" y="0"/>
                </a:moveTo>
                <a:lnTo>
                  <a:pt x="0" y="233159"/>
                </a:lnTo>
                <a:lnTo>
                  <a:pt x="147802" y="546188"/>
                </a:lnTo>
                <a:lnTo>
                  <a:pt x="0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364785" y="2909581"/>
            <a:ext cx="172720" cy="654685"/>
          </a:xfrm>
          <a:custGeom>
            <a:avLst/>
            <a:gdLst/>
            <a:ahLst/>
            <a:cxnLst/>
            <a:rect l="l" t="t" r="r" b="b"/>
            <a:pathLst>
              <a:path w="172719" h="654685">
                <a:moveTo>
                  <a:pt x="169595" y="0"/>
                </a:moveTo>
                <a:lnTo>
                  <a:pt x="0" y="654291"/>
                </a:lnTo>
                <a:lnTo>
                  <a:pt x="172148" y="224536"/>
                </a:lnTo>
                <a:lnTo>
                  <a:pt x="169595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204354" y="2866069"/>
            <a:ext cx="132715" cy="697865"/>
          </a:xfrm>
          <a:custGeom>
            <a:avLst/>
            <a:gdLst/>
            <a:ahLst/>
            <a:cxnLst/>
            <a:rect l="l" t="t" r="r" b="b"/>
            <a:pathLst>
              <a:path w="132715" h="697864">
                <a:moveTo>
                  <a:pt x="7086" y="0"/>
                </a:moveTo>
                <a:lnTo>
                  <a:pt x="0" y="289166"/>
                </a:lnTo>
                <a:lnTo>
                  <a:pt x="132219" y="697801"/>
                </a:lnTo>
                <a:lnTo>
                  <a:pt x="7086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926440" y="2866070"/>
            <a:ext cx="83185" cy="577850"/>
          </a:xfrm>
          <a:custGeom>
            <a:avLst/>
            <a:gdLst/>
            <a:ahLst/>
            <a:cxnLst/>
            <a:rect l="l" t="t" r="r" b="b"/>
            <a:pathLst>
              <a:path w="83184" h="577850">
                <a:moveTo>
                  <a:pt x="82626" y="0"/>
                </a:moveTo>
                <a:lnTo>
                  <a:pt x="0" y="577837"/>
                </a:lnTo>
                <a:lnTo>
                  <a:pt x="82626" y="348856"/>
                </a:lnTo>
                <a:lnTo>
                  <a:pt x="82626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807121" y="2808469"/>
            <a:ext cx="119380" cy="635635"/>
          </a:xfrm>
          <a:custGeom>
            <a:avLst/>
            <a:gdLst/>
            <a:ahLst/>
            <a:cxnLst/>
            <a:rect l="l" t="t" r="r" b="b"/>
            <a:pathLst>
              <a:path w="119380" h="635635">
                <a:moveTo>
                  <a:pt x="7315" y="0"/>
                </a:moveTo>
                <a:lnTo>
                  <a:pt x="0" y="317741"/>
                </a:lnTo>
                <a:lnTo>
                  <a:pt x="119316" y="635444"/>
                </a:lnTo>
                <a:lnTo>
                  <a:pt x="7315" y="0"/>
                </a:lnTo>
                <a:close/>
              </a:path>
            </a:pathLst>
          </a:custGeom>
          <a:solidFill>
            <a:srgbClr val="A77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0" y="3811854"/>
            <a:ext cx="4203065" cy="2011680"/>
          </a:xfrm>
          <a:custGeom>
            <a:avLst/>
            <a:gdLst/>
            <a:ahLst/>
            <a:cxnLst/>
            <a:rect l="l" t="t" r="r" b="b"/>
            <a:pathLst>
              <a:path w="4203065" h="2011679">
                <a:moveTo>
                  <a:pt x="3540937" y="0"/>
                </a:moveTo>
                <a:lnTo>
                  <a:pt x="0" y="0"/>
                </a:lnTo>
                <a:lnTo>
                  <a:pt x="0" y="2011159"/>
                </a:lnTo>
                <a:lnTo>
                  <a:pt x="4202455" y="2011159"/>
                </a:lnTo>
                <a:lnTo>
                  <a:pt x="4201274" y="365137"/>
                </a:lnTo>
                <a:lnTo>
                  <a:pt x="3540937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 txBox="1"/>
          <p:nvPr/>
        </p:nvSpPr>
        <p:spPr>
          <a:xfrm>
            <a:off x="444500" y="4085054"/>
            <a:ext cx="27559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 SMALL GROUPS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444500" y="4618454"/>
            <a:ext cx="331216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outcomes 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(change)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1700">
              <a:latin typeface="Arial"/>
              <a:cs typeface="Arial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444500" y="4897854"/>
            <a:ext cx="331216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1700" spc="3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700" spc="-125" dirty="0">
                <a:solidFill>
                  <a:srgbClr val="FFFFFF"/>
                </a:solidFill>
                <a:latin typeface="Arial"/>
                <a:cs typeface="Arial"/>
              </a:rPr>
              <a:t>see 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Catholic </a:t>
            </a:r>
            <a:r>
              <a:rPr sz="17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444500" y="5177254"/>
            <a:ext cx="135001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7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happen?</a:t>
            </a:r>
            <a:endParaRPr sz="1700">
              <a:latin typeface="Arial"/>
              <a:cs typeface="Arial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692203" y="2500891"/>
            <a:ext cx="1820545" cy="2915920"/>
          </a:xfrm>
          <a:custGeom>
            <a:avLst/>
            <a:gdLst/>
            <a:ahLst/>
            <a:cxnLst/>
            <a:rect l="l" t="t" r="r" b="b"/>
            <a:pathLst>
              <a:path w="1820545" h="2915920">
                <a:moveTo>
                  <a:pt x="916831" y="0"/>
                </a:moveTo>
                <a:lnTo>
                  <a:pt x="872052" y="824"/>
                </a:lnTo>
                <a:lnTo>
                  <a:pt x="827293" y="4168"/>
                </a:lnTo>
                <a:lnTo>
                  <a:pt x="782573" y="10037"/>
                </a:lnTo>
                <a:lnTo>
                  <a:pt x="737906" y="18439"/>
                </a:lnTo>
                <a:lnTo>
                  <a:pt x="693309" y="29379"/>
                </a:lnTo>
                <a:lnTo>
                  <a:pt x="648800" y="42863"/>
                </a:lnTo>
                <a:lnTo>
                  <a:pt x="604394" y="58899"/>
                </a:lnTo>
                <a:lnTo>
                  <a:pt x="560108" y="77491"/>
                </a:lnTo>
                <a:lnTo>
                  <a:pt x="515959" y="98647"/>
                </a:lnTo>
                <a:lnTo>
                  <a:pt x="471964" y="122372"/>
                </a:lnTo>
                <a:lnTo>
                  <a:pt x="428138" y="148674"/>
                </a:lnTo>
                <a:lnTo>
                  <a:pt x="384915" y="177312"/>
                </a:lnTo>
                <a:lnTo>
                  <a:pt x="344102" y="207152"/>
                </a:lnTo>
                <a:lnTo>
                  <a:pt x="305680" y="238171"/>
                </a:lnTo>
                <a:lnTo>
                  <a:pt x="269631" y="270344"/>
                </a:lnTo>
                <a:lnTo>
                  <a:pt x="235934" y="303649"/>
                </a:lnTo>
                <a:lnTo>
                  <a:pt x="204572" y="338060"/>
                </a:lnTo>
                <a:lnTo>
                  <a:pt x="175525" y="373555"/>
                </a:lnTo>
                <a:lnTo>
                  <a:pt x="148774" y="410110"/>
                </a:lnTo>
                <a:lnTo>
                  <a:pt x="124301" y="447700"/>
                </a:lnTo>
                <a:lnTo>
                  <a:pt x="102087" y="486302"/>
                </a:lnTo>
                <a:lnTo>
                  <a:pt x="82112" y="525893"/>
                </a:lnTo>
                <a:lnTo>
                  <a:pt x="64358" y="566448"/>
                </a:lnTo>
                <a:lnTo>
                  <a:pt x="48805" y="607944"/>
                </a:lnTo>
                <a:lnTo>
                  <a:pt x="35436" y="650356"/>
                </a:lnTo>
                <a:lnTo>
                  <a:pt x="24230" y="693662"/>
                </a:lnTo>
                <a:lnTo>
                  <a:pt x="15170" y="737837"/>
                </a:lnTo>
                <a:lnTo>
                  <a:pt x="8235" y="782857"/>
                </a:lnTo>
                <a:lnTo>
                  <a:pt x="3408" y="828700"/>
                </a:lnTo>
                <a:lnTo>
                  <a:pt x="669" y="875340"/>
                </a:lnTo>
                <a:lnTo>
                  <a:pt x="0" y="922754"/>
                </a:lnTo>
                <a:lnTo>
                  <a:pt x="1380" y="970919"/>
                </a:lnTo>
                <a:lnTo>
                  <a:pt x="4793" y="1019810"/>
                </a:lnTo>
                <a:lnTo>
                  <a:pt x="10217" y="1069404"/>
                </a:lnTo>
                <a:lnTo>
                  <a:pt x="17636" y="1119678"/>
                </a:lnTo>
                <a:lnTo>
                  <a:pt x="26570" y="1170434"/>
                </a:lnTo>
                <a:lnTo>
                  <a:pt x="36416" y="1220748"/>
                </a:lnTo>
                <a:lnTo>
                  <a:pt x="47156" y="1270631"/>
                </a:lnTo>
                <a:lnTo>
                  <a:pt x="58774" y="1320094"/>
                </a:lnTo>
                <a:lnTo>
                  <a:pt x="71251" y="1369149"/>
                </a:lnTo>
                <a:lnTo>
                  <a:pt x="84570" y="1417807"/>
                </a:lnTo>
                <a:lnTo>
                  <a:pt x="98713" y="1466079"/>
                </a:lnTo>
                <a:lnTo>
                  <a:pt x="113662" y="1513975"/>
                </a:lnTo>
                <a:lnTo>
                  <a:pt x="129400" y="1561508"/>
                </a:lnTo>
                <a:lnTo>
                  <a:pt x="145908" y="1608688"/>
                </a:lnTo>
                <a:lnTo>
                  <a:pt x="163170" y="1655526"/>
                </a:lnTo>
                <a:lnTo>
                  <a:pt x="181167" y="1702034"/>
                </a:lnTo>
                <a:lnTo>
                  <a:pt x="199883" y="1748222"/>
                </a:lnTo>
                <a:lnTo>
                  <a:pt x="219298" y="1794103"/>
                </a:lnTo>
                <a:lnTo>
                  <a:pt x="239395" y="1839687"/>
                </a:lnTo>
                <a:lnTo>
                  <a:pt x="260158" y="1884984"/>
                </a:lnTo>
                <a:lnTo>
                  <a:pt x="281567" y="1930007"/>
                </a:lnTo>
                <a:lnTo>
                  <a:pt x="303606" y="1974767"/>
                </a:lnTo>
                <a:lnTo>
                  <a:pt x="326257" y="2019274"/>
                </a:lnTo>
                <a:lnTo>
                  <a:pt x="349501" y="2063540"/>
                </a:lnTo>
                <a:lnTo>
                  <a:pt x="373322" y="2107576"/>
                </a:lnTo>
                <a:lnTo>
                  <a:pt x="397701" y="2151393"/>
                </a:lnTo>
                <a:lnTo>
                  <a:pt x="422622" y="2195002"/>
                </a:lnTo>
                <a:lnTo>
                  <a:pt x="448065" y="2238415"/>
                </a:lnTo>
                <a:lnTo>
                  <a:pt x="474014" y="2281642"/>
                </a:lnTo>
                <a:lnTo>
                  <a:pt x="500451" y="2324695"/>
                </a:lnTo>
                <a:lnTo>
                  <a:pt x="527358" y="2367585"/>
                </a:lnTo>
                <a:lnTo>
                  <a:pt x="554717" y="2410323"/>
                </a:lnTo>
                <a:lnTo>
                  <a:pt x="582511" y="2452920"/>
                </a:lnTo>
                <a:lnTo>
                  <a:pt x="610722" y="2495387"/>
                </a:lnTo>
                <a:lnTo>
                  <a:pt x="639333" y="2537736"/>
                </a:lnTo>
                <a:lnTo>
                  <a:pt x="668325" y="2579977"/>
                </a:lnTo>
                <a:lnTo>
                  <a:pt x="697682" y="2622122"/>
                </a:lnTo>
                <a:lnTo>
                  <a:pt x="727384" y="2664182"/>
                </a:lnTo>
                <a:lnTo>
                  <a:pt x="757415" y="2706169"/>
                </a:lnTo>
                <a:lnTo>
                  <a:pt x="787757" y="2748092"/>
                </a:lnTo>
                <a:lnTo>
                  <a:pt x="818393" y="2789964"/>
                </a:lnTo>
                <a:lnTo>
                  <a:pt x="849377" y="2831894"/>
                </a:lnTo>
                <a:lnTo>
                  <a:pt x="880500" y="2873635"/>
                </a:lnTo>
                <a:lnTo>
                  <a:pt x="911881" y="2915381"/>
                </a:lnTo>
                <a:lnTo>
                  <a:pt x="942895" y="2873597"/>
                </a:lnTo>
                <a:lnTo>
                  <a:pt x="973696" y="2831795"/>
                </a:lnTo>
                <a:lnTo>
                  <a:pt x="1004133" y="2790148"/>
                </a:lnTo>
                <a:lnTo>
                  <a:pt x="1034377" y="2748385"/>
                </a:lnTo>
                <a:lnTo>
                  <a:pt x="1064340" y="2706593"/>
                </a:lnTo>
                <a:lnTo>
                  <a:pt x="1094004" y="2664759"/>
                </a:lnTo>
                <a:lnTo>
                  <a:pt x="1123352" y="2622873"/>
                </a:lnTo>
                <a:lnTo>
                  <a:pt x="1152367" y="2580921"/>
                </a:lnTo>
                <a:lnTo>
                  <a:pt x="1181032" y="2538894"/>
                </a:lnTo>
                <a:lnTo>
                  <a:pt x="1209330" y="2496777"/>
                </a:lnTo>
                <a:lnTo>
                  <a:pt x="1237244" y="2454561"/>
                </a:lnTo>
                <a:lnTo>
                  <a:pt x="1264756" y="2412233"/>
                </a:lnTo>
                <a:lnTo>
                  <a:pt x="1291849" y="2369780"/>
                </a:lnTo>
                <a:lnTo>
                  <a:pt x="1318507" y="2327192"/>
                </a:lnTo>
                <a:lnTo>
                  <a:pt x="1344713" y="2284456"/>
                </a:lnTo>
                <a:lnTo>
                  <a:pt x="1370448" y="2241561"/>
                </a:lnTo>
                <a:lnTo>
                  <a:pt x="1395697" y="2198494"/>
                </a:lnTo>
                <a:lnTo>
                  <a:pt x="1420442" y="2155245"/>
                </a:lnTo>
                <a:lnTo>
                  <a:pt x="1444665" y="2111800"/>
                </a:lnTo>
                <a:lnTo>
                  <a:pt x="1468351" y="2068148"/>
                </a:lnTo>
                <a:lnTo>
                  <a:pt x="1491481" y="2024278"/>
                </a:lnTo>
                <a:lnTo>
                  <a:pt x="1514038" y="1980178"/>
                </a:lnTo>
                <a:lnTo>
                  <a:pt x="1536006" y="1935835"/>
                </a:lnTo>
                <a:lnTo>
                  <a:pt x="1557368" y="1891238"/>
                </a:lnTo>
                <a:lnTo>
                  <a:pt x="1578106" y="1846375"/>
                </a:lnTo>
                <a:lnTo>
                  <a:pt x="1598203" y="1801234"/>
                </a:lnTo>
                <a:lnTo>
                  <a:pt x="1617642" y="1755803"/>
                </a:lnTo>
                <a:lnTo>
                  <a:pt x="1636406" y="1710071"/>
                </a:lnTo>
                <a:lnTo>
                  <a:pt x="1654478" y="1664026"/>
                </a:lnTo>
                <a:lnTo>
                  <a:pt x="1671840" y="1617655"/>
                </a:lnTo>
                <a:lnTo>
                  <a:pt x="1688477" y="1570947"/>
                </a:lnTo>
                <a:lnTo>
                  <a:pt x="1704369" y="1523890"/>
                </a:lnTo>
                <a:lnTo>
                  <a:pt x="1719502" y="1476473"/>
                </a:lnTo>
                <a:lnTo>
                  <a:pt x="1733857" y="1428683"/>
                </a:lnTo>
                <a:lnTo>
                  <a:pt x="1747417" y="1380509"/>
                </a:lnTo>
                <a:lnTo>
                  <a:pt x="1760165" y="1331938"/>
                </a:lnTo>
                <a:lnTo>
                  <a:pt x="1772084" y="1282960"/>
                </a:lnTo>
                <a:lnTo>
                  <a:pt x="1783157" y="1233561"/>
                </a:lnTo>
                <a:lnTo>
                  <a:pt x="1793367" y="1183731"/>
                </a:lnTo>
                <a:lnTo>
                  <a:pt x="1802697" y="1133457"/>
                </a:lnTo>
                <a:lnTo>
                  <a:pt x="1810694" y="1081287"/>
                </a:lnTo>
                <a:lnTo>
                  <a:pt x="1816280" y="1029518"/>
                </a:lnTo>
                <a:lnTo>
                  <a:pt x="1819473" y="978217"/>
                </a:lnTo>
                <a:lnTo>
                  <a:pt x="1820289" y="927454"/>
                </a:lnTo>
                <a:lnTo>
                  <a:pt x="1818744" y="877295"/>
                </a:lnTo>
                <a:lnTo>
                  <a:pt x="1814855" y="827809"/>
                </a:lnTo>
                <a:lnTo>
                  <a:pt x="1808639" y="779064"/>
                </a:lnTo>
                <a:lnTo>
                  <a:pt x="1800111" y="731128"/>
                </a:lnTo>
                <a:lnTo>
                  <a:pt x="1789288" y="684070"/>
                </a:lnTo>
                <a:lnTo>
                  <a:pt x="1776187" y="637956"/>
                </a:lnTo>
                <a:lnTo>
                  <a:pt x="1760825" y="592855"/>
                </a:lnTo>
                <a:lnTo>
                  <a:pt x="1743217" y="548835"/>
                </a:lnTo>
                <a:lnTo>
                  <a:pt x="1723379" y="505965"/>
                </a:lnTo>
                <a:lnTo>
                  <a:pt x="1701330" y="464311"/>
                </a:lnTo>
                <a:lnTo>
                  <a:pt x="1677084" y="423943"/>
                </a:lnTo>
                <a:lnTo>
                  <a:pt x="1650659" y="384929"/>
                </a:lnTo>
                <a:lnTo>
                  <a:pt x="1622071" y="347335"/>
                </a:lnTo>
                <a:lnTo>
                  <a:pt x="1591336" y="311231"/>
                </a:lnTo>
                <a:lnTo>
                  <a:pt x="1558471" y="276684"/>
                </a:lnTo>
                <a:lnTo>
                  <a:pt x="1523492" y="243762"/>
                </a:lnTo>
                <a:lnTo>
                  <a:pt x="1486416" y="212534"/>
                </a:lnTo>
                <a:lnTo>
                  <a:pt x="1447259" y="183067"/>
                </a:lnTo>
                <a:lnTo>
                  <a:pt x="1406038" y="155430"/>
                </a:lnTo>
                <a:lnTo>
                  <a:pt x="1362123" y="128953"/>
                </a:lnTo>
                <a:lnTo>
                  <a:pt x="1318047" y="104926"/>
                </a:lnTo>
                <a:lnTo>
                  <a:pt x="1273825" y="83357"/>
                </a:lnTo>
                <a:lnTo>
                  <a:pt x="1229476" y="64250"/>
                </a:lnTo>
                <a:lnTo>
                  <a:pt x="1185015" y="47613"/>
                </a:lnTo>
                <a:lnTo>
                  <a:pt x="1140459" y="33452"/>
                </a:lnTo>
                <a:lnTo>
                  <a:pt x="1095824" y="21772"/>
                </a:lnTo>
                <a:lnTo>
                  <a:pt x="1051127" y="12581"/>
                </a:lnTo>
                <a:lnTo>
                  <a:pt x="1006385" y="5884"/>
                </a:lnTo>
                <a:lnTo>
                  <a:pt x="961614" y="1688"/>
                </a:lnTo>
                <a:lnTo>
                  <a:pt x="916831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692196" y="2500861"/>
            <a:ext cx="912494" cy="2915920"/>
          </a:xfrm>
          <a:custGeom>
            <a:avLst/>
            <a:gdLst/>
            <a:ahLst/>
            <a:cxnLst/>
            <a:rect l="l" t="t" r="r" b="b"/>
            <a:pathLst>
              <a:path w="912495" h="2915920">
                <a:moveTo>
                  <a:pt x="910034" y="0"/>
                </a:moveTo>
                <a:lnTo>
                  <a:pt x="861460" y="1423"/>
                </a:lnTo>
                <a:lnTo>
                  <a:pt x="812915" y="5814"/>
                </a:lnTo>
                <a:lnTo>
                  <a:pt x="764420" y="13179"/>
                </a:lnTo>
                <a:lnTo>
                  <a:pt x="715997" y="23528"/>
                </a:lnTo>
                <a:lnTo>
                  <a:pt x="667666" y="36868"/>
                </a:lnTo>
                <a:lnTo>
                  <a:pt x="619449" y="53207"/>
                </a:lnTo>
                <a:lnTo>
                  <a:pt x="571367" y="72553"/>
                </a:lnTo>
                <a:lnTo>
                  <a:pt x="523442" y="94915"/>
                </a:lnTo>
                <a:lnTo>
                  <a:pt x="475694" y="120300"/>
                </a:lnTo>
                <a:lnTo>
                  <a:pt x="428145" y="148717"/>
                </a:lnTo>
                <a:lnTo>
                  <a:pt x="384922" y="177354"/>
                </a:lnTo>
                <a:lnTo>
                  <a:pt x="344110" y="207195"/>
                </a:lnTo>
                <a:lnTo>
                  <a:pt x="305688" y="238214"/>
                </a:lnTo>
                <a:lnTo>
                  <a:pt x="269638" y="270387"/>
                </a:lnTo>
                <a:lnTo>
                  <a:pt x="235941" y="303691"/>
                </a:lnTo>
                <a:lnTo>
                  <a:pt x="204579" y="338103"/>
                </a:lnTo>
                <a:lnTo>
                  <a:pt x="175532" y="373598"/>
                </a:lnTo>
                <a:lnTo>
                  <a:pt x="148781" y="410153"/>
                </a:lnTo>
                <a:lnTo>
                  <a:pt x="124308" y="447743"/>
                </a:lnTo>
                <a:lnTo>
                  <a:pt x="102093" y="486345"/>
                </a:lnTo>
                <a:lnTo>
                  <a:pt x="82118" y="525936"/>
                </a:lnTo>
                <a:lnTo>
                  <a:pt x="64363" y="566491"/>
                </a:lnTo>
                <a:lnTo>
                  <a:pt x="48811" y="607987"/>
                </a:lnTo>
                <a:lnTo>
                  <a:pt x="35441" y="650399"/>
                </a:lnTo>
                <a:lnTo>
                  <a:pt x="24234" y="693705"/>
                </a:lnTo>
                <a:lnTo>
                  <a:pt x="15173" y="737880"/>
                </a:lnTo>
                <a:lnTo>
                  <a:pt x="8238" y="782900"/>
                </a:lnTo>
                <a:lnTo>
                  <a:pt x="3410" y="828743"/>
                </a:lnTo>
                <a:lnTo>
                  <a:pt x="670" y="875383"/>
                </a:lnTo>
                <a:lnTo>
                  <a:pt x="0" y="922797"/>
                </a:lnTo>
                <a:lnTo>
                  <a:pt x="1379" y="970962"/>
                </a:lnTo>
                <a:lnTo>
                  <a:pt x="4790" y="1019853"/>
                </a:lnTo>
                <a:lnTo>
                  <a:pt x="10214" y="1069447"/>
                </a:lnTo>
                <a:lnTo>
                  <a:pt x="17631" y="1119720"/>
                </a:lnTo>
                <a:lnTo>
                  <a:pt x="26565" y="1170476"/>
                </a:lnTo>
                <a:lnTo>
                  <a:pt x="36412" y="1220790"/>
                </a:lnTo>
                <a:lnTo>
                  <a:pt x="47153" y="1270673"/>
                </a:lnTo>
                <a:lnTo>
                  <a:pt x="58772" y="1320137"/>
                </a:lnTo>
                <a:lnTo>
                  <a:pt x="71250" y="1369192"/>
                </a:lnTo>
                <a:lnTo>
                  <a:pt x="84569" y="1417849"/>
                </a:lnTo>
                <a:lnTo>
                  <a:pt x="98712" y="1466120"/>
                </a:lnTo>
                <a:lnTo>
                  <a:pt x="113662" y="1514017"/>
                </a:lnTo>
                <a:lnTo>
                  <a:pt x="129400" y="1561549"/>
                </a:lnTo>
                <a:lnTo>
                  <a:pt x="145909" y="1608729"/>
                </a:lnTo>
                <a:lnTo>
                  <a:pt x="163171" y="1655566"/>
                </a:lnTo>
                <a:lnTo>
                  <a:pt x="181168" y="1702074"/>
                </a:lnTo>
                <a:lnTo>
                  <a:pt x="199883" y="1748262"/>
                </a:lnTo>
                <a:lnTo>
                  <a:pt x="219299" y="1794142"/>
                </a:lnTo>
                <a:lnTo>
                  <a:pt x="239396" y="1839725"/>
                </a:lnTo>
                <a:lnTo>
                  <a:pt x="260159" y="1885023"/>
                </a:lnTo>
                <a:lnTo>
                  <a:pt x="281568" y="1930045"/>
                </a:lnTo>
                <a:lnTo>
                  <a:pt x="303607" y="1974804"/>
                </a:lnTo>
                <a:lnTo>
                  <a:pt x="326258" y="2019311"/>
                </a:lnTo>
                <a:lnTo>
                  <a:pt x="349502" y="2063576"/>
                </a:lnTo>
                <a:lnTo>
                  <a:pt x="373323" y="2107612"/>
                </a:lnTo>
                <a:lnTo>
                  <a:pt x="397702" y="2151428"/>
                </a:lnTo>
                <a:lnTo>
                  <a:pt x="422623" y="2195037"/>
                </a:lnTo>
                <a:lnTo>
                  <a:pt x="448066" y="2238449"/>
                </a:lnTo>
                <a:lnTo>
                  <a:pt x="474015" y="2281676"/>
                </a:lnTo>
                <a:lnTo>
                  <a:pt x="500452" y="2324729"/>
                </a:lnTo>
                <a:lnTo>
                  <a:pt x="527359" y="2367618"/>
                </a:lnTo>
                <a:lnTo>
                  <a:pt x="554719" y="2410356"/>
                </a:lnTo>
                <a:lnTo>
                  <a:pt x="582513" y="2452952"/>
                </a:lnTo>
                <a:lnTo>
                  <a:pt x="610724" y="2495419"/>
                </a:lnTo>
                <a:lnTo>
                  <a:pt x="639335" y="2537768"/>
                </a:lnTo>
                <a:lnTo>
                  <a:pt x="668328" y="2580009"/>
                </a:lnTo>
                <a:lnTo>
                  <a:pt x="697684" y="2622154"/>
                </a:lnTo>
                <a:lnTo>
                  <a:pt x="727387" y="2664213"/>
                </a:lnTo>
                <a:lnTo>
                  <a:pt x="757419" y="2706199"/>
                </a:lnTo>
                <a:lnTo>
                  <a:pt x="787762" y="2748123"/>
                </a:lnTo>
                <a:lnTo>
                  <a:pt x="818398" y="2789994"/>
                </a:lnTo>
                <a:lnTo>
                  <a:pt x="849309" y="2831826"/>
                </a:lnTo>
                <a:lnTo>
                  <a:pt x="880479" y="2873628"/>
                </a:lnTo>
                <a:lnTo>
                  <a:pt x="911888" y="2915412"/>
                </a:lnTo>
                <a:lnTo>
                  <a:pt x="91003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961825" y="2755548"/>
            <a:ext cx="1308100" cy="1308100"/>
          </a:xfrm>
          <a:custGeom>
            <a:avLst/>
            <a:gdLst/>
            <a:ahLst/>
            <a:cxnLst/>
            <a:rect l="l" t="t" r="r" b="b"/>
            <a:pathLst>
              <a:path w="1308100" h="1308100">
                <a:moveTo>
                  <a:pt x="653795" y="0"/>
                </a:moveTo>
                <a:lnTo>
                  <a:pt x="605003" y="1793"/>
                </a:lnTo>
                <a:lnTo>
                  <a:pt x="557184" y="7089"/>
                </a:lnTo>
                <a:lnTo>
                  <a:pt x="510465" y="15760"/>
                </a:lnTo>
                <a:lnTo>
                  <a:pt x="464973" y="27681"/>
                </a:lnTo>
                <a:lnTo>
                  <a:pt x="420834" y="42725"/>
                </a:lnTo>
                <a:lnTo>
                  <a:pt x="378175" y="60766"/>
                </a:lnTo>
                <a:lnTo>
                  <a:pt x="337121" y="81677"/>
                </a:lnTo>
                <a:lnTo>
                  <a:pt x="297800" y="105332"/>
                </a:lnTo>
                <a:lnTo>
                  <a:pt x="260338" y="131604"/>
                </a:lnTo>
                <a:lnTo>
                  <a:pt x="224860" y="160367"/>
                </a:lnTo>
                <a:lnTo>
                  <a:pt x="191495" y="191495"/>
                </a:lnTo>
                <a:lnTo>
                  <a:pt x="160367" y="224860"/>
                </a:lnTo>
                <a:lnTo>
                  <a:pt x="131604" y="260338"/>
                </a:lnTo>
                <a:lnTo>
                  <a:pt x="105332" y="297800"/>
                </a:lnTo>
                <a:lnTo>
                  <a:pt x="81677" y="337121"/>
                </a:lnTo>
                <a:lnTo>
                  <a:pt x="60766" y="378175"/>
                </a:lnTo>
                <a:lnTo>
                  <a:pt x="42725" y="420834"/>
                </a:lnTo>
                <a:lnTo>
                  <a:pt x="27681" y="464973"/>
                </a:lnTo>
                <a:lnTo>
                  <a:pt x="15760" y="510465"/>
                </a:lnTo>
                <a:lnTo>
                  <a:pt x="7089" y="557184"/>
                </a:lnTo>
                <a:lnTo>
                  <a:pt x="1793" y="605003"/>
                </a:lnTo>
                <a:lnTo>
                  <a:pt x="0" y="653796"/>
                </a:lnTo>
                <a:lnTo>
                  <a:pt x="1793" y="702588"/>
                </a:lnTo>
                <a:lnTo>
                  <a:pt x="7089" y="750407"/>
                </a:lnTo>
                <a:lnTo>
                  <a:pt x="15760" y="797126"/>
                </a:lnTo>
                <a:lnTo>
                  <a:pt x="27681" y="842618"/>
                </a:lnTo>
                <a:lnTo>
                  <a:pt x="42725" y="886757"/>
                </a:lnTo>
                <a:lnTo>
                  <a:pt x="60766" y="929416"/>
                </a:lnTo>
                <a:lnTo>
                  <a:pt x="81677" y="970470"/>
                </a:lnTo>
                <a:lnTo>
                  <a:pt x="105332" y="1009791"/>
                </a:lnTo>
                <a:lnTo>
                  <a:pt x="131604" y="1047253"/>
                </a:lnTo>
                <a:lnTo>
                  <a:pt x="160367" y="1082731"/>
                </a:lnTo>
                <a:lnTo>
                  <a:pt x="191495" y="1116096"/>
                </a:lnTo>
                <a:lnTo>
                  <a:pt x="224860" y="1147224"/>
                </a:lnTo>
                <a:lnTo>
                  <a:pt x="260338" y="1175987"/>
                </a:lnTo>
                <a:lnTo>
                  <a:pt x="297800" y="1202259"/>
                </a:lnTo>
                <a:lnTo>
                  <a:pt x="337121" y="1225914"/>
                </a:lnTo>
                <a:lnTo>
                  <a:pt x="378175" y="1246825"/>
                </a:lnTo>
                <a:lnTo>
                  <a:pt x="420834" y="1264866"/>
                </a:lnTo>
                <a:lnTo>
                  <a:pt x="464973" y="1279910"/>
                </a:lnTo>
                <a:lnTo>
                  <a:pt x="510465" y="1291831"/>
                </a:lnTo>
                <a:lnTo>
                  <a:pt x="557184" y="1300502"/>
                </a:lnTo>
                <a:lnTo>
                  <a:pt x="605003" y="1305798"/>
                </a:lnTo>
                <a:lnTo>
                  <a:pt x="653795" y="1307592"/>
                </a:lnTo>
                <a:lnTo>
                  <a:pt x="702590" y="1305798"/>
                </a:lnTo>
                <a:lnTo>
                  <a:pt x="750410" y="1300502"/>
                </a:lnTo>
                <a:lnTo>
                  <a:pt x="797129" y="1291831"/>
                </a:lnTo>
                <a:lnTo>
                  <a:pt x="842622" y="1279910"/>
                </a:lnTo>
                <a:lnTo>
                  <a:pt x="886762" y="1264866"/>
                </a:lnTo>
                <a:lnTo>
                  <a:pt x="929421" y="1246825"/>
                </a:lnTo>
                <a:lnTo>
                  <a:pt x="970475" y="1225914"/>
                </a:lnTo>
                <a:lnTo>
                  <a:pt x="1009796" y="1202259"/>
                </a:lnTo>
                <a:lnTo>
                  <a:pt x="1047259" y="1175987"/>
                </a:lnTo>
                <a:lnTo>
                  <a:pt x="1082736" y="1147224"/>
                </a:lnTo>
                <a:lnTo>
                  <a:pt x="1116101" y="1116096"/>
                </a:lnTo>
                <a:lnTo>
                  <a:pt x="1147228" y="1082731"/>
                </a:lnTo>
                <a:lnTo>
                  <a:pt x="1175991" y="1047253"/>
                </a:lnTo>
                <a:lnTo>
                  <a:pt x="1202262" y="1009791"/>
                </a:lnTo>
                <a:lnTo>
                  <a:pt x="1225916" y="970470"/>
                </a:lnTo>
                <a:lnTo>
                  <a:pt x="1246827" y="929416"/>
                </a:lnTo>
                <a:lnTo>
                  <a:pt x="1264867" y="886757"/>
                </a:lnTo>
                <a:lnTo>
                  <a:pt x="1279911" y="842618"/>
                </a:lnTo>
                <a:lnTo>
                  <a:pt x="1291831" y="797126"/>
                </a:lnTo>
                <a:lnTo>
                  <a:pt x="1300503" y="750407"/>
                </a:lnTo>
                <a:lnTo>
                  <a:pt x="1305798" y="702588"/>
                </a:lnTo>
                <a:lnTo>
                  <a:pt x="1307591" y="653796"/>
                </a:lnTo>
                <a:lnTo>
                  <a:pt x="1305798" y="605003"/>
                </a:lnTo>
                <a:lnTo>
                  <a:pt x="1300503" y="557184"/>
                </a:lnTo>
                <a:lnTo>
                  <a:pt x="1291831" y="510465"/>
                </a:lnTo>
                <a:lnTo>
                  <a:pt x="1279911" y="464973"/>
                </a:lnTo>
                <a:lnTo>
                  <a:pt x="1264867" y="420834"/>
                </a:lnTo>
                <a:lnTo>
                  <a:pt x="1246827" y="378175"/>
                </a:lnTo>
                <a:lnTo>
                  <a:pt x="1225916" y="337121"/>
                </a:lnTo>
                <a:lnTo>
                  <a:pt x="1202262" y="297800"/>
                </a:lnTo>
                <a:lnTo>
                  <a:pt x="1175991" y="260338"/>
                </a:lnTo>
                <a:lnTo>
                  <a:pt x="1147228" y="224860"/>
                </a:lnTo>
                <a:lnTo>
                  <a:pt x="1116101" y="191495"/>
                </a:lnTo>
                <a:lnTo>
                  <a:pt x="1082736" y="160367"/>
                </a:lnTo>
                <a:lnTo>
                  <a:pt x="1047259" y="131604"/>
                </a:lnTo>
                <a:lnTo>
                  <a:pt x="1009796" y="105332"/>
                </a:lnTo>
                <a:lnTo>
                  <a:pt x="970475" y="81677"/>
                </a:lnTo>
                <a:lnTo>
                  <a:pt x="929421" y="60766"/>
                </a:lnTo>
                <a:lnTo>
                  <a:pt x="886762" y="42725"/>
                </a:lnTo>
                <a:lnTo>
                  <a:pt x="842622" y="27681"/>
                </a:lnTo>
                <a:lnTo>
                  <a:pt x="797129" y="15760"/>
                </a:lnTo>
                <a:lnTo>
                  <a:pt x="750410" y="7089"/>
                </a:lnTo>
                <a:lnTo>
                  <a:pt x="702590" y="1793"/>
                </a:lnTo>
                <a:lnTo>
                  <a:pt x="653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692202" y="2478238"/>
            <a:ext cx="1820545" cy="2915920"/>
          </a:xfrm>
          <a:custGeom>
            <a:avLst/>
            <a:gdLst/>
            <a:ahLst/>
            <a:cxnLst/>
            <a:rect l="l" t="t" r="r" b="b"/>
            <a:pathLst>
              <a:path w="1820545" h="2915920">
                <a:moveTo>
                  <a:pt x="911881" y="2915381"/>
                </a:moveTo>
                <a:lnTo>
                  <a:pt x="880472" y="2873597"/>
                </a:lnTo>
                <a:lnTo>
                  <a:pt x="849303" y="2831795"/>
                </a:lnTo>
                <a:lnTo>
                  <a:pt x="818393" y="2789964"/>
                </a:lnTo>
                <a:lnTo>
                  <a:pt x="787757" y="2748092"/>
                </a:lnTo>
                <a:lnTo>
                  <a:pt x="757415" y="2706169"/>
                </a:lnTo>
                <a:lnTo>
                  <a:pt x="727384" y="2664182"/>
                </a:lnTo>
                <a:lnTo>
                  <a:pt x="697682" y="2622122"/>
                </a:lnTo>
                <a:lnTo>
                  <a:pt x="668325" y="2579977"/>
                </a:lnTo>
                <a:lnTo>
                  <a:pt x="639333" y="2537736"/>
                </a:lnTo>
                <a:lnTo>
                  <a:pt x="610722" y="2495387"/>
                </a:lnTo>
                <a:lnTo>
                  <a:pt x="582511" y="2452920"/>
                </a:lnTo>
                <a:lnTo>
                  <a:pt x="554717" y="2410323"/>
                </a:lnTo>
                <a:lnTo>
                  <a:pt x="527358" y="2367585"/>
                </a:lnTo>
                <a:lnTo>
                  <a:pt x="500451" y="2324695"/>
                </a:lnTo>
                <a:lnTo>
                  <a:pt x="474014" y="2281642"/>
                </a:lnTo>
                <a:lnTo>
                  <a:pt x="448065" y="2238415"/>
                </a:lnTo>
                <a:lnTo>
                  <a:pt x="422622" y="2195002"/>
                </a:lnTo>
                <a:lnTo>
                  <a:pt x="397701" y="2151393"/>
                </a:lnTo>
                <a:lnTo>
                  <a:pt x="373322" y="2107576"/>
                </a:lnTo>
                <a:lnTo>
                  <a:pt x="349501" y="2063540"/>
                </a:lnTo>
                <a:lnTo>
                  <a:pt x="326257" y="2019274"/>
                </a:lnTo>
                <a:lnTo>
                  <a:pt x="303606" y="1974767"/>
                </a:lnTo>
                <a:lnTo>
                  <a:pt x="281567" y="1930007"/>
                </a:lnTo>
                <a:lnTo>
                  <a:pt x="260158" y="1884984"/>
                </a:lnTo>
                <a:lnTo>
                  <a:pt x="239395" y="1839687"/>
                </a:lnTo>
                <a:lnTo>
                  <a:pt x="219298" y="1794103"/>
                </a:lnTo>
                <a:lnTo>
                  <a:pt x="199883" y="1748222"/>
                </a:lnTo>
                <a:lnTo>
                  <a:pt x="181167" y="1702034"/>
                </a:lnTo>
                <a:lnTo>
                  <a:pt x="163170" y="1655526"/>
                </a:lnTo>
                <a:lnTo>
                  <a:pt x="145908" y="1608688"/>
                </a:lnTo>
                <a:lnTo>
                  <a:pt x="129400" y="1561508"/>
                </a:lnTo>
                <a:lnTo>
                  <a:pt x="113662" y="1513975"/>
                </a:lnTo>
                <a:lnTo>
                  <a:pt x="98713" y="1466079"/>
                </a:lnTo>
                <a:lnTo>
                  <a:pt x="84570" y="1417807"/>
                </a:lnTo>
                <a:lnTo>
                  <a:pt x="71251" y="1369149"/>
                </a:lnTo>
                <a:lnTo>
                  <a:pt x="58774" y="1320094"/>
                </a:lnTo>
                <a:lnTo>
                  <a:pt x="47156" y="1270631"/>
                </a:lnTo>
                <a:lnTo>
                  <a:pt x="36416" y="1220748"/>
                </a:lnTo>
                <a:lnTo>
                  <a:pt x="26570" y="1170434"/>
                </a:lnTo>
                <a:lnTo>
                  <a:pt x="17636" y="1119678"/>
                </a:lnTo>
                <a:lnTo>
                  <a:pt x="10217" y="1069404"/>
                </a:lnTo>
                <a:lnTo>
                  <a:pt x="4793" y="1019810"/>
                </a:lnTo>
                <a:lnTo>
                  <a:pt x="1380" y="970919"/>
                </a:lnTo>
                <a:lnTo>
                  <a:pt x="0" y="922754"/>
                </a:lnTo>
                <a:lnTo>
                  <a:pt x="669" y="875340"/>
                </a:lnTo>
                <a:lnTo>
                  <a:pt x="3408" y="828700"/>
                </a:lnTo>
                <a:lnTo>
                  <a:pt x="8235" y="782857"/>
                </a:lnTo>
                <a:lnTo>
                  <a:pt x="15170" y="737837"/>
                </a:lnTo>
                <a:lnTo>
                  <a:pt x="24230" y="693662"/>
                </a:lnTo>
                <a:lnTo>
                  <a:pt x="35436" y="650356"/>
                </a:lnTo>
                <a:lnTo>
                  <a:pt x="48805" y="607944"/>
                </a:lnTo>
                <a:lnTo>
                  <a:pt x="64358" y="566448"/>
                </a:lnTo>
                <a:lnTo>
                  <a:pt x="82112" y="525893"/>
                </a:lnTo>
                <a:lnTo>
                  <a:pt x="102087" y="486302"/>
                </a:lnTo>
                <a:lnTo>
                  <a:pt x="124301" y="447700"/>
                </a:lnTo>
                <a:lnTo>
                  <a:pt x="148774" y="410110"/>
                </a:lnTo>
                <a:lnTo>
                  <a:pt x="175525" y="373555"/>
                </a:lnTo>
                <a:lnTo>
                  <a:pt x="204572" y="338060"/>
                </a:lnTo>
                <a:lnTo>
                  <a:pt x="235934" y="303649"/>
                </a:lnTo>
                <a:lnTo>
                  <a:pt x="269631" y="270344"/>
                </a:lnTo>
                <a:lnTo>
                  <a:pt x="305680" y="238171"/>
                </a:lnTo>
                <a:lnTo>
                  <a:pt x="344102" y="207152"/>
                </a:lnTo>
                <a:lnTo>
                  <a:pt x="384915" y="177312"/>
                </a:lnTo>
                <a:lnTo>
                  <a:pt x="428138" y="148674"/>
                </a:lnTo>
                <a:lnTo>
                  <a:pt x="471964" y="122372"/>
                </a:lnTo>
                <a:lnTo>
                  <a:pt x="515959" y="98647"/>
                </a:lnTo>
                <a:lnTo>
                  <a:pt x="560108" y="77491"/>
                </a:lnTo>
                <a:lnTo>
                  <a:pt x="604394" y="58899"/>
                </a:lnTo>
                <a:lnTo>
                  <a:pt x="648800" y="42863"/>
                </a:lnTo>
                <a:lnTo>
                  <a:pt x="693309" y="29379"/>
                </a:lnTo>
                <a:lnTo>
                  <a:pt x="737906" y="18439"/>
                </a:lnTo>
                <a:lnTo>
                  <a:pt x="782573" y="10037"/>
                </a:lnTo>
                <a:lnTo>
                  <a:pt x="827293" y="4168"/>
                </a:lnTo>
                <a:lnTo>
                  <a:pt x="872052" y="824"/>
                </a:lnTo>
                <a:lnTo>
                  <a:pt x="916831" y="0"/>
                </a:lnTo>
                <a:lnTo>
                  <a:pt x="961614" y="1688"/>
                </a:lnTo>
                <a:lnTo>
                  <a:pt x="1006385" y="5884"/>
                </a:lnTo>
                <a:lnTo>
                  <a:pt x="1051127" y="12581"/>
                </a:lnTo>
                <a:lnTo>
                  <a:pt x="1095824" y="21772"/>
                </a:lnTo>
                <a:lnTo>
                  <a:pt x="1140459" y="33452"/>
                </a:lnTo>
                <a:lnTo>
                  <a:pt x="1185015" y="47613"/>
                </a:lnTo>
                <a:lnTo>
                  <a:pt x="1229476" y="64250"/>
                </a:lnTo>
                <a:lnTo>
                  <a:pt x="1273825" y="83357"/>
                </a:lnTo>
                <a:lnTo>
                  <a:pt x="1318047" y="104926"/>
                </a:lnTo>
                <a:lnTo>
                  <a:pt x="1362123" y="128953"/>
                </a:lnTo>
                <a:lnTo>
                  <a:pt x="1406038" y="155430"/>
                </a:lnTo>
                <a:lnTo>
                  <a:pt x="1447259" y="183067"/>
                </a:lnTo>
                <a:lnTo>
                  <a:pt x="1486416" y="212534"/>
                </a:lnTo>
                <a:lnTo>
                  <a:pt x="1523492" y="243762"/>
                </a:lnTo>
                <a:lnTo>
                  <a:pt x="1558471" y="276684"/>
                </a:lnTo>
                <a:lnTo>
                  <a:pt x="1591336" y="311231"/>
                </a:lnTo>
                <a:lnTo>
                  <a:pt x="1622071" y="347335"/>
                </a:lnTo>
                <a:lnTo>
                  <a:pt x="1650659" y="384929"/>
                </a:lnTo>
                <a:lnTo>
                  <a:pt x="1677084" y="423943"/>
                </a:lnTo>
                <a:lnTo>
                  <a:pt x="1701330" y="464311"/>
                </a:lnTo>
                <a:lnTo>
                  <a:pt x="1723379" y="505965"/>
                </a:lnTo>
                <a:lnTo>
                  <a:pt x="1743217" y="548835"/>
                </a:lnTo>
                <a:lnTo>
                  <a:pt x="1760825" y="592855"/>
                </a:lnTo>
                <a:lnTo>
                  <a:pt x="1776187" y="637956"/>
                </a:lnTo>
                <a:lnTo>
                  <a:pt x="1789288" y="684070"/>
                </a:lnTo>
                <a:lnTo>
                  <a:pt x="1800111" y="731128"/>
                </a:lnTo>
                <a:lnTo>
                  <a:pt x="1808639" y="779064"/>
                </a:lnTo>
                <a:lnTo>
                  <a:pt x="1814855" y="827809"/>
                </a:lnTo>
                <a:lnTo>
                  <a:pt x="1818744" y="877295"/>
                </a:lnTo>
                <a:lnTo>
                  <a:pt x="1820289" y="927454"/>
                </a:lnTo>
                <a:lnTo>
                  <a:pt x="1819473" y="978217"/>
                </a:lnTo>
                <a:lnTo>
                  <a:pt x="1816280" y="1029518"/>
                </a:lnTo>
                <a:lnTo>
                  <a:pt x="1810694" y="1081287"/>
                </a:lnTo>
                <a:lnTo>
                  <a:pt x="1802697" y="1133457"/>
                </a:lnTo>
                <a:lnTo>
                  <a:pt x="1793367" y="1183731"/>
                </a:lnTo>
                <a:lnTo>
                  <a:pt x="1783157" y="1233561"/>
                </a:lnTo>
                <a:lnTo>
                  <a:pt x="1772084" y="1282960"/>
                </a:lnTo>
                <a:lnTo>
                  <a:pt x="1760165" y="1331938"/>
                </a:lnTo>
                <a:lnTo>
                  <a:pt x="1747417" y="1380509"/>
                </a:lnTo>
                <a:lnTo>
                  <a:pt x="1733857" y="1428683"/>
                </a:lnTo>
                <a:lnTo>
                  <a:pt x="1719502" y="1476473"/>
                </a:lnTo>
                <a:lnTo>
                  <a:pt x="1704369" y="1523890"/>
                </a:lnTo>
                <a:lnTo>
                  <a:pt x="1688477" y="1570947"/>
                </a:lnTo>
                <a:lnTo>
                  <a:pt x="1671840" y="1617655"/>
                </a:lnTo>
                <a:lnTo>
                  <a:pt x="1654478" y="1664026"/>
                </a:lnTo>
                <a:lnTo>
                  <a:pt x="1636406" y="1710071"/>
                </a:lnTo>
                <a:lnTo>
                  <a:pt x="1617642" y="1755803"/>
                </a:lnTo>
                <a:lnTo>
                  <a:pt x="1598203" y="1801234"/>
                </a:lnTo>
                <a:lnTo>
                  <a:pt x="1578106" y="1846375"/>
                </a:lnTo>
                <a:lnTo>
                  <a:pt x="1557368" y="1891238"/>
                </a:lnTo>
                <a:lnTo>
                  <a:pt x="1536006" y="1935835"/>
                </a:lnTo>
                <a:lnTo>
                  <a:pt x="1514038" y="1980178"/>
                </a:lnTo>
                <a:lnTo>
                  <a:pt x="1491481" y="2024278"/>
                </a:lnTo>
                <a:lnTo>
                  <a:pt x="1468351" y="2068148"/>
                </a:lnTo>
                <a:lnTo>
                  <a:pt x="1444665" y="2111800"/>
                </a:lnTo>
                <a:lnTo>
                  <a:pt x="1420442" y="2155245"/>
                </a:lnTo>
                <a:lnTo>
                  <a:pt x="1395697" y="2198494"/>
                </a:lnTo>
                <a:lnTo>
                  <a:pt x="1370448" y="2241561"/>
                </a:lnTo>
                <a:lnTo>
                  <a:pt x="1344713" y="2284456"/>
                </a:lnTo>
                <a:lnTo>
                  <a:pt x="1318507" y="2327192"/>
                </a:lnTo>
                <a:lnTo>
                  <a:pt x="1291849" y="2369780"/>
                </a:lnTo>
                <a:lnTo>
                  <a:pt x="1264756" y="2412233"/>
                </a:lnTo>
                <a:lnTo>
                  <a:pt x="1237244" y="2454561"/>
                </a:lnTo>
                <a:lnTo>
                  <a:pt x="1209330" y="2496777"/>
                </a:lnTo>
                <a:lnTo>
                  <a:pt x="1181032" y="2538894"/>
                </a:lnTo>
                <a:lnTo>
                  <a:pt x="1152367" y="2580921"/>
                </a:lnTo>
                <a:lnTo>
                  <a:pt x="1123352" y="2622873"/>
                </a:lnTo>
                <a:lnTo>
                  <a:pt x="1094004" y="2664759"/>
                </a:lnTo>
                <a:lnTo>
                  <a:pt x="1064340" y="2706593"/>
                </a:lnTo>
                <a:lnTo>
                  <a:pt x="1034377" y="2748385"/>
                </a:lnTo>
                <a:lnTo>
                  <a:pt x="1004133" y="2790148"/>
                </a:lnTo>
                <a:lnTo>
                  <a:pt x="973624" y="2831894"/>
                </a:lnTo>
                <a:lnTo>
                  <a:pt x="942868" y="2873635"/>
                </a:lnTo>
                <a:lnTo>
                  <a:pt x="911881" y="2915381"/>
                </a:lnTo>
                <a:close/>
              </a:path>
            </a:pathLst>
          </a:custGeom>
          <a:ln w="56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 txBox="1"/>
          <p:nvPr/>
        </p:nvSpPr>
        <p:spPr>
          <a:xfrm>
            <a:off x="6063191" y="3241704"/>
            <a:ext cx="108521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245" dirty="0">
                <a:solidFill>
                  <a:srgbClr val="D2232A"/>
                </a:solidFill>
                <a:latin typeface="Arial"/>
                <a:cs typeface="Arial"/>
              </a:rPr>
              <a:t>C</a:t>
            </a:r>
            <a:r>
              <a:rPr sz="1900" b="1" spc="-155" dirty="0">
                <a:solidFill>
                  <a:srgbClr val="D2232A"/>
                </a:solidFill>
                <a:latin typeface="Arial"/>
                <a:cs typeface="Arial"/>
              </a:rPr>
              <a:t>HANGES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84" name="Picture 583" descr="caritas logos-01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0636" y="2054771"/>
            <a:ext cx="4022773" cy="3903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75009"/>
            <a:ext cx="4203065" cy="1516380"/>
          </a:xfrm>
          <a:custGeom>
            <a:avLst/>
            <a:gdLst/>
            <a:ahLst/>
            <a:cxnLst/>
            <a:rect l="l" t="t" r="r" b="b"/>
            <a:pathLst>
              <a:path w="4203065" h="1516379">
                <a:moveTo>
                  <a:pt x="3540937" y="0"/>
                </a:moveTo>
                <a:lnTo>
                  <a:pt x="0" y="0"/>
                </a:lnTo>
                <a:lnTo>
                  <a:pt x="0" y="1516138"/>
                </a:lnTo>
                <a:lnTo>
                  <a:pt x="4202455" y="1516138"/>
                </a:lnTo>
                <a:lnTo>
                  <a:pt x="4201274" y="365137"/>
                </a:lnTo>
                <a:lnTo>
                  <a:pt x="3540937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49630" y="953655"/>
            <a:ext cx="95885" cy="503555"/>
          </a:xfrm>
          <a:custGeom>
            <a:avLst/>
            <a:gdLst/>
            <a:ahLst/>
            <a:cxnLst/>
            <a:rect l="l" t="t" r="r" b="b"/>
            <a:pathLst>
              <a:path w="95884" h="503555">
                <a:moveTo>
                  <a:pt x="0" y="503300"/>
                </a:moveTo>
                <a:lnTo>
                  <a:pt x="95846" y="503300"/>
                </a:lnTo>
                <a:lnTo>
                  <a:pt x="95846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49639" y="948702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99634" y="948702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0" y="948702"/>
            <a:ext cx="2660015" cy="1268095"/>
          </a:xfrm>
          <a:prstGeom prst="rect">
            <a:avLst/>
          </a:prstGeom>
        </p:spPr>
        <p:txBody>
          <a:bodyPr vert="horz" wrap="square" lIns="0" tIns="45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"/>
              </a:spcBef>
            </a:pPr>
            <a:endParaRPr sz="2050">
              <a:latin typeface="Times New Roman"/>
              <a:cs typeface="Times New Roman"/>
            </a:endParaRPr>
          </a:p>
          <a:p>
            <a:pPr marL="728980">
              <a:lnSpc>
                <a:spcPct val="100000"/>
              </a:lnSpc>
            </a:pPr>
            <a:r>
              <a:rPr sz="2500" spc="-305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25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452008" y="1257161"/>
            <a:ext cx="73899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-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spc="-2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797125" y="1538481"/>
            <a:ext cx="405765" cy="415290"/>
          </a:xfrm>
          <a:custGeom>
            <a:avLst/>
            <a:gdLst/>
            <a:ahLst/>
            <a:cxnLst/>
            <a:rect l="l" t="t" r="r" b="b"/>
            <a:pathLst>
              <a:path w="405764" h="415289">
                <a:moveTo>
                  <a:pt x="99225" y="0"/>
                </a:moveTo>
                <a:lnTo>
                  <a:pt x="0" y="287312"/>
                </a:lnTo>
                <a:lnTo>
                  <a:pt x="99225" y="415010"/>
                </a:lnTo>
                <a:lnTo>
                  <a:pt x="405511" y="207505"/>
                </a:lnTo>
                <a:lnTo>
                  <a:pt x="99225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675008" y="1256941"/>
            <a:ext cx="72579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34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023233" y="111876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3233" y="103422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23233" y="948704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023233" y="1367132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23233" y="1282590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23233" y="120428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24668" y="161549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24668" y="153095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24668" y="1452650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24668" y="1867536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24668" y="178299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24668" y="170101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45477" y="948715"/>
            <a:ext cx="1898650" cy="1004569"/>
          </a:xfrm>
          <a:custGeom>
            <a:avLst/>
            <a:gdLst/>
            <a:ahLst/>
            <a:cxnLst/>
            <a:rect l="l" t="t" r="r" b="b"/>
            <a:pathLst>
              <a:path w="1898650" h="1004569">
                <a:moveTo>
                  <a:pt x="0" y="1004341"/>
                </a:moveTo>
                <a:lnTo>
                  <a:pt x="1898523" y="1004341"/>
                </a:lnTo>
                <a:lnTo>
                  <a:pt x="1898523" y="0"/>
                </a:lnTo>
                <a:lnTo>
                  <a:pt x="0" y="0"/>
                </a:lnTo>
                <a:lnTo>
                  <a:pt x="0" y="1004341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948702"/>
            <a:ext cx="2660015" cy="1268095"/>
          </a:xfrm>
          <a:custGeom>
            <a:avLst/>
            <a:gdLst/>
            <a:ahLst/>
            <a:cxnLst/>
            <a:rect l="l" t="t" r="r" b="b"/>
            <a:pathLst>
              <a:path w="2660015" h="1268095">
                <a:moveTo>
                  <a:pt x="0" y="1268069"/>
                </a:moveTo>
                <a:lnTo>
                  <a:pt x="2659557" y="1268069"/>
                </a:lnTo>
                <a:lnTo>
                  <a:pt x="2659557" y="0"/>
                </a:lnTo>
                <a:lnTo>
                  <a:pt x="0" y="0"/>
                </a:lnTo>
                <a:lnTo>
                  <a:pt x="0" y="1268069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23258" y="1693020"/>
            <a:ext cx="511809" cy="523875"/>
          </a:xfrm>
          <a:custGeom>
            <a:avLst/>
            <a:gdLst/>
            <a:ahLst/>
            <a:cxnLst/>
            <a:rect l="l" t="t" r="r" b="b"/>
            <a:pathLst>
              <a:path w="511810" h="523875">
                <a:moveTo>
                  <a:pt x="125221" y="0"/>
                </a:moveTo>
                <a:lnTo>
                  <a:pt x="0" y="362597"/>
                </a:lnTo>
                <a:lnTo>
                  <a:pt x="125221" y="523748"/>
                </a:lnTo>
                <a:lnTo>
                  <a:pt x="511759" y="261874"/>
                </a:lnTo>
                <a:lnTo>
                  <a:pt x="125221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28930" y="1274366"/>
            <a:ext cx="175707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spc="-175" dirty="0">
                <a:solidFill>
                  <a:srgbClr val="FFFFFF"/>
                </a:solidFill>
                <a:latin typeface="Arial"/>
                <a:cs typeface="Arial"/>
              </a:rPr>
              <a:t>JUDGE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47508" y="4513702"/>
            <a:ext cx="3217545" cy="96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</a:pP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Read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six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Love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Action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guidelines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(principles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Catholic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Teaching).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447508" y="2536262"/>
            <a:ext cx="2371892" cy="581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700"/>
              </a:lnSpc>
            </a:pPr>
            <a:r>
              <a:rPr sz="1750" dirty="0">
                <a:solidFill>
                  <a:srgbClr val="D2232A"/>
                </a:solidFill>
                <a:latin typeface="Arial"/>
                <a:cs typeface="Arial"/>
              </a:rPr>
              <a:t>THE</a:t>
            </a:r>
            <a:r>
              <a:rPr sz="1750" dirty="0" smtClean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lang="en-GB" sz="1750" dirty="0" smtClean="0">
                <a:solidFill>
                  <a:srgbClr val="D2232A"/>
                </a:solidFill>
                <a:latin typeface="Arial"/>
                <a:cs typeface="Arial"/>
              </a:rPr>
              <a:t>SIX</a:t>
            </a:r>
            <a:r>
              <a:rPr sz="1750" dirty="0" smtClean="0">
                <a:solidFill>
                  <a:srgbClr val="D2232A"/>
                </a:solidFill>
                <a:latin typeface="Arial"/>
                <a:cs typeface="Arial"/>
              </a:rPr>
              <a:t>LOVE </a:t>
            </a:r>
            <a:r>
              <a:rPr sz="1750" dirty="0">
                <a:solidFill>
                  <a:srgbClr val="D2232A"/>
                </a:solidFill>
                <a:latin typeface="Arial"/>
                <a:cs typeface="Arial"/>
              </a:rPr>
              <a:t>IN  ACTION GUIDELINES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442205" y="3416105"/>
            <a:ext cx="589915" cy="589915"/>
          </a:xfrm>
          <a:custGeom>
            <a:avLst/>
            <a:gdLst/>
            <a:ahLst/>
            <a:cxnLst/>
            <a:rect l="l" t="t" r="r" b="b"/>
            <a:pathLst>
              <a:path w="589915" h="589914">
                <a:moveTo>
                  <a:pt x="294957" y="0"/>
                </a:moveTo>
                <a:lnTo>
                  <a:pt x="247116" y="3860"/>
                </a:lnTo>
                <a:lnTo>
                  <a:pt x="201732" y="15036"/>
                </a:lnTo>
                <a:lnTo>
                  <a:pt x="159412" y="32922"/>
                </a:lnTo>
                <a:lnTo>
                  <a:pt x="120763" y="56909"/>
                </a:lnTo>
                <a:lnTo>
                  <a:pt x="86394" y="86390"/>
                </a:lnTo>
                <a:lnTo>
                  <a:pt x="56912" y="120758"/>
                </a:lnTo>
                <a:lnTo>
                  <a:pt x="32924" y="159406"/>
                </a:lnTo>
                <a:lnTo>
                  <a:pt x="15038" y="201727"/>
                </a:lnTo>
                <a:lnTo>
                  <a:pt x="3860" y="247113"/>
                </a:lnTo>
                <a:lnTo>
                  <a:pt x="0" y="294957"/>
                </a:lnTo>
                <a:lnTo>
                  <a:pt x="3860" y="342801"/>
                </a:lnTo>
                <a:lnTo>
                  <a:pt x="15038" y="388187"/>
                </a:lnTo>
                <a:lnTo>
                  <a:pt x="32924" y="430508"/>
                </a:lnTo>
                <a:lnTo>
                  <a:pt x="56912" y="469156"/>
                </a:lnTo>
                <a:lnTo>
                  <a:pt x="86394" y="503524"/>
                </a:lnTo>
                <a:lnTo>
                  <a:pt x="120763" y="533005"/>
                </a:lnTo>
                <a:lnTo>
                  <a:pt x="159412" y="556992"/>
                </a:lnTo>
                <a:lnTo>
                  <a:pt x="201732" y="574878"/>
                </a:lnTo>
                <a:lnTo>
                  <a:pt x="247116" y="586054"/>
                </a:lnTo>
                <a:lnTo>
                  <a:pt x="294957" y="589915"/>
                </a:lnTo>
                <a:lnTo>
                  <a:pt x="342801" y="586054"/>
                </a:lnTo>
                <a:lnTo>
                  <a:pt x="388187" y="574878"/>
                </a:lnTo>
                <a:lnTo>
                  <a:pt x="430508" y="556992"/>
                </a:lnTo>
                <a:lnTo>
                  <a:pt x="469156" y="533005"/>
                </a:lnTo>
                <a:lnTo>
                  <a:pt x="503524" y="503524"/>
                </a:lnTo>
                <a:lnTo>
                  <a:pt x="533005" y="469156"/>
                </a:lnTo>
                <a:lnTo>
                  <a:pt x="556992" y="430508"/>
                </a:lnTo>
                <a:lnTo>
                  <a:pt x="574878" y="388187"/>
                </a:lnTo>
                <a:lnTo>
                  <a:pt x="586054" y="342801"/>
                </a:lnTo>
                <a:lnTo>
                  <a:pt x="589915" y="294957"/>
                </a:lnTo>
                <a:lnTo>
                  <a:pt x="586054" y="247113"/>
                </a:lnTo>
                <a:lnTo>
                  <a:pt x="574878" y="201727"/>
                </a:lnTo>
                <a:lnTo>
                  <a:pt x="556992" y="159406"/>
                </a:lnTo>
                <a:lnTo>
                  <a:pt x="533005" y="120758"/>
                </a:lnTo>
                <a:lnTo>
                  <a:pt x="503524" y="86390"/>
                </a:lnTo>
                <a:lnTo>
                  <a:pt x="469156" y="56909"/>
                </a:lnTo>
                <a:lnTo>
                  <a:pt x="430508" y="32922"/>
                </a:lnTo>
                <a:lnTo>
                  <a:pt x="388187" y="15036"/>
                </a:lnTo>
                <a:lnTo>
                  <a:pt x="342801" y="3860"/>
                </a:lnTo>
                <a:lnTo>
                  <a:pt x="294957" y="0"/>
                </a:lnTo>
                <a:close/>
              </a:path>
            </a:pathLst>
          </a:custGeom>
          <a:solidFill>
            <a:srgbClr val="1C3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42595" y="3556648"/>
            <a:ext cx="294640" cy="158115"/>
          </a:xfrm>
          <a:custGeom>
            <a:avLst/>
            <a:gdLst/>
            <a:ahLst/>
            <a:cxnLst/>
            <a:rect l="l" t="t" r="r" b="b"/>
            <a:pathLst>
              <a:path w="294640" h="158114">
                <a:moveTo>
                  <a:pt x="44963" y="0"/>
                </a:moveTo>
                <a:lnTo>
                  <a:pt x="19587" y="51012"/>
                </a:lnTo>
                <a:lnTo>
                  <a:pt x="6694" y="95716"/>
                </a:lnTo>
                <a:lnTo>
                  <a:pt x="0" y="155142"/>
                </a:lnTo>
                <a:lnTo>
                  <a:pt x="213" y="157783"/>
                </a:lnTo>
                <a:lnTo>
                  <a:pt x="294509" y="157783"/>
                </a:lnTo>
                <a:lnTo>
                  <a:pt x="44963" y="0"/>
                </a:lnTo>
                <a:close/>
              </a:path>
            </a:pathLst>
          </a:custGeom>
          <a:solidFill>
            <a:srgbClr val="4A5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84944" y="3714437"/>
            <a:ext cx="48895" cy="157480"/>
          </a:xfrm>
          <a:custGeom>
            <a:avLst/>
            <a:gdLst/>
            <a:ahLst/>
            <a:cxnLst/>
            <a:rect l="l" t="t" r="r" b="b"/>
            <a:pathLst>
              <a:path w="48894" h="157479">
                <a:moveTo>
                  <a:pt x="48837" y="0"/>
                </a:moveTo>
                <a:lnTo>
                  <a:pt x="47155" y="0"/>
                </a:lnTo>
                <a:lnTo>
                  <a:pt x="43630" y="42480"/>
                </a:lnTo>
                <a:lnTo>
                  <a:pt x="34312" y="83038"/>
                </a:lnTo>
                <a:lnTo>
                  <a:pt x="19626" y="121254"/>
                </a:lnTo>
                <a:lnTo>
                  <a:pt x="0" y="156705"/>
                </a:lnTo>
                <a:lnTo>
                  <a:pt x="1067" y="157381"/>
                </a:lnTo>
                <a:lnTo>
                  <a:pt x="28998" y="102598"/>
                </a:lnTo>
                <a:lnTo>
                  <a:pt x="42767" y="55119"/>
                </a:lnTo>
                <a:lnTo>
                  <a:pt x="45278" y="44110"/>
                </a:lnTo>
                <a:lnTo>
                  <a:pt x="48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37105" y="3714437"/>
            <a:ext cx="295275" cy="156845"/>
          </a:xfrm>
          <a:custGeom>
            <a:avLst/>
            <a:gdLst/>
            <a:ahLst/>
            <a:cxnLst/>
            <a:rect l="l" t="t" r="r" b="b"/>
            <a:pathLst>
              <a:path w="295275" h="156845">
                <a:moveTo>
                  <a:pt x="294995" y="0"/>
                </a:moveTo>
                <a:lnTo>
                  <a:pt x="0" y="0"/>
                </a:lnTo>
                <a:lnTo>
                  <a:pt x="247840" y="156705"/>
                </a:lnTo>
                <a:lnTo>
                  <a:pt x="267467" y="121254"/>
                </a:lnTo>
                <a:lnTo>
                  <a:pt x="282152" y="83038"/>
                </a:lnTo>
                <a:lnTo>
                  <a:pt x="291470" y="42480"/>
                </a:lnTo>
                <a:lnTo>
                  <a:pt x="294995" y="0"/>
                </a:lnTo>
                <a:close/>
              </a:path>
            </a:pathLst>
          </a:custGeom>
          <a:solidFill>
            <a:srgbClr val="4A5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7557" y="3461086"/>
            <a:ext cx="249554" cy="253365"/>
          </a:xfrm>
          <a:custGeom>
            <a:avLst/>
            <a:gdLst/>
            <a:ahLst/>
            <a:cxnLst/>
            <a:rect l="l" t="t" r="r" b="b"/>
            <a:pathLst>
              <a:path w="249554" h="253364">
                <a:moveTo>
                  <a:pt x="95561" y="0"/>
                </a:moveTo>
                <a:lnTo>
                  <a:pt x="41649" y="41628"/>
                </a:lnTo>
                <a:lnTo>
                  <a:pt x="15038" y="72648"/>
                </a:lnTo>
                <a:lnTo>
                  <a:pt x="0" y="95563"/>
                </a:lnTo>
                <a:lnTo>
                  <a:pt x="249547" y="253347"/>
                </a:lnTo>
                <a:lnTo>
                  <a:pt x="95561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88845" y="3871136"/>
            <a:ext cx="97790" cy="93980"/>
          </a:xfrm>
          <a:custGeom>
            <a:avLst/>
            <a:gdLst/>
            <a:ahLst/>
            <a:cxnLst/>
            <a:rect l="l" t="t" r="r" b="b"/>
            <a:pathLst>
              <a:path w="97790" h="93979">
                <a:moveTo>
                  <a:pt x="96100" y="0"/>
                </a:moveTo>
                <a:lnTo>
                  <a:pt x="76195" y="27214"/>
                </a:lnTo>
                <a:lnTo>
                  <a:pt x="53374" y="51942"/>
                </a:lnTo>
                <a:lnTo>
                  <a:pt x="27892" y="73937"/>
                </a:lnTo>
                <a:lnTo>
                  <a:pt x="0" y="92951"/>
                </a:lnTo>
                <a:lnTo>
                  <a:pt x="578" y="93898"/>
                </a:lnTo>
                <a:lnTo>
                  <a:pt x="56883" y="51174"/>
                </a:lnTo>
                <a:lnTo>
                  <a:pt x="83968" y="20110"/>
                </a:lnTo>
                <a:lnTo>
                  <a:pt x="97170" y="677"/>
                </a:lnTo>
                <a:lnTo>
                  <a:pt x="96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37109" y="3714437"/>
            <a:ext cx="248285" cy="250190"/>
          </a:xfrm>
          <a:custGeom>
            <a:avLst/>
            <a:gdLst/>
            <a:ahLst/>
            <a:cxnLst/>
            <a:rect l="l" t="t" r="r" b="b"/>
            <a:pathLst>
              <a:path w="248284" h="250189">
                <a:moveTo>
                  <a:pt x="0" y="0"/>
                </a:moveTo>
                <a:lnTo>
                  <a:pt x="151739" y="249643"/>
                </a:lnTo>
                <a:lnTo>
                  <a:pt x="179630" y="230635"/>
                </a:lnTo>
                <a:lnTo>
                  <a:pt x="205109" y="208641"/>
                </a:lnTo>
                <a:lnTo>
                  <a:pt x="227929" y="183914"/>
                </a:lnTo>
                <a:lnTo>
                  <a:pt x="247840" y="156705"/>
                </a:lnTo>
                <a:lnTo>
                  <a:pt x="0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3115" y="3421072"/>
            <a:ext cx="154305" cy="293370"/>
          </a:xfrm>
          <a:custGeom>
            <a:avLst/>
            <a:gdLst/>
            <a:ahLst/>
            <a:cxnLst/>
            <a:rect l="l" t="t" r="r" b="b"/>
            <a:pathLst>
              <a:path w="154304" h="293370">
                <a:moveTo>
                  <a:pt x="102784" y="0"/>
                </a:moveTo>
                <a:lnTo>
                  <a:pt x="57853" y="11746"/>
                </a:lnTo>
                <a:lnTo>
                  <a:pt x="20834" y="27390"/>
                </a:lnTo>
                <a:lnTo>
                  <a:pt x="0" y="40015"/>
                </a:lnTo>
                <a:lnTo>
                  <a:pt x="153997" y="293361"/>
                </a:lnTo>
                <a:lnTo>
                  <a:pt x="127035" y="138954"/>
                </a:lnTo>
                <a:lnTo>
                  <a:pt x="114643" y="130624"/>
                </a:lnTo>
                <a:lnTo>
                  <a:pt x="104999" y="119282"/>
                </a:lnTo>
                <a:lnTo>
                  <a:pt x="98744" y="105568"/>
                </a:lnTo>
                <a:lnTo>
                  <a:pt x="96517" y="90123"/>
                </a:lnTo>
                <a:lnTo>
                  <a:pt x="97583" y="79373"/>
                </a:lnTo>
                <a:lnTo>
                  <a:pt x="100642" y="69341"/>
                </a:lnTo>
                <a:lnTo>
                  <a:pt x="105486" y="60235"/>
                </a:lnTo>
                <a:lnTo>
                  <a:pt x="111910" y="52264"/>
                </a:lnTo>
                <a:lnTo>
                  <a:pt x="102784" y="0"/>
                </a:lnTo>
                <a:close/>
              </a:path>
            </a:pathLst>
          </a:custGeom>
          <a:solidFill>
            <a:srgbClr val="878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87267" y="3964082"/>
            <a:ext cx="102235" cy="39370"/>
          </a:xfrm>
          <a:custGeom>
            <a:avLst/>
            <a:gdLst/>
            <a:ahLst/>
            <a:cxnLst/>
            <a:rect l="l" t="t" r="r" b="b"/>
            <a:pathLst>
              <a:path w="102234" h="39370">
                <a:moveTo>
                  <a:pt x="101574" y="0"/>
                </a:moveTo>
                <a:lnTo>
                  <a:pt x="77911" y="12783"/>
                </a:lnTo>
                <a:lnTo>
                  <a:pt x="53011" y="23409"/>
                </a:lnTo>
                <a:lnTo>
                  <a:pt x="26999" y="31753"/>
                </a:lnTo>
                <a:lnTo>
                  <a:pt x="0" y="37693"/>
                </a:lnTo>
                <a:lnTo>
                  <a:pt x="271" y="39230"/>
                </a:lnTo>
                <a:lnTo>
                  <a:pt x="40312" y="29369"/>
                </a:lnTo>
                <a:lnTo>
                  <a:pt x="84237" y="11542"/>
                </a:lnTo>
                <a:lnTo>
                  <a:pt x="102152" y="954"/>
                </a:lnTo>
                <a:lnTo>
                  <a:pt x="10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37109" y="3714437"/>
            <a:ext cx="151765" cy="287655"/>
          </a:xfrm>
          <a:custGeom>
            <a:avLst/>
            <a:gdLst/>
            <a:ahLst/>
            <a:cxnLst/>
            <a:rect l="l" t="t" r="r" b="b"/>
            <a:pathLst>
              <a:path w="151765" h="287654">
                <a:moveTo>
                  <a:pt x="0" y="0"/>
                </a:moveTo>
                <a:lnTo>
                  <a:pt x="50152" y="287337"/>
                </a:lnTo>
                <a:lnTo>
                  <a:pt x="77151" y="281397"/>
                </a:lnTo>
                <a:lnTo>
                  <a:pt x="103165" y="273053"/>
                </a:lnTo>
                <a:lnTo>
                  <a:pt x="128069" y="262427"/>
                </a:lnTo>
                <a:lnTo>
                  <a:pt x="151739" y="249643"/>
                </a:lnTo>
                <a:lnTo>
                  <a:pt x="0" y="0"/>
                </a:lnTo>
                <a:close/>
              </a:path>
            </a:pathLst>
          </a:custGeom>
          <a:solidFill>
            <a:srgbClr val="878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90729" y="3560036"/>
            <a:ext cx="39370" cy="104139"/>
          </a:xfrm>
          <a:custGeom>
            <a:avLst/>
            <a:gdLst/>
            <a:ahLst/>
            <a:cxnLst/>
            <a:rect l="l" t="t" r="r" b="b"/>
            <a:pathLst>
              <a:path w="39369" h="104139">
                <a:moveTo>
                  <a:pt x="406" y="0"/>
                </a:moveTo>
                <a:lnTo>
                  <a:pt x="0" y="246"/>
                </a:lnTo>
                <a:lnTo>
                  <a:pt x="12865" y="24314"/>
                </a:lnTo>
                <a:lnTo>
                  <a:pt x="23506" y="49643"/>
                </a:lnTo>
                <a:lnTo>
                  <a:pt x="31791" y="76106"/>
                </a:lnTo>
                <a:lnTo>
                  <a:pt x="37591" y="103574"/>
                </a:lnTo>
                <a:lnTo>
                  <a:pt x="39268" y="103276"/>
                </a:lnTo>
                <a:lnTo>
                  <a:pt x="29308" y="62836"/>
                </a:lnTo>
                <a:lnTo>
                  <a:pt x="26902" y="55250"/>
                </a:lnTo>
                <a:lnTo>
                  <a:pt x="11418" y="18614"/>
                </a:lnTo>
                <a:lnTo>
                  <a:pt x="7788" y="11891"/>
                </a:lnTo>
                <a:lnTo>
                  <a:pt x="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37105" y="3560287"/>
            <a:ext cx="291465" cy="154305"/>
          </a:xfrm>
          <a:custGeom>
            <a:avLst/>
            <a:gdLst/>
            <a:ahLst/>
            <a:cxnLst/>
            <a:rect l="l" t="t" r="r" b="b"/>
            <a:pathLst>
              <a:path w="291465" h="154304">
                <a:moveTo>
                  <a:pt x="253619" y="0"/>
                </a:moveTo>
                <a:lnTo>
                  <a:pt x="0" y="154152"/>
                </a:lnTo>
                <a:lnTo>
                  <a:pt x="291211" y="103314"/>
                </a:lnTo>
                <a:lnTo>
                  <a:pt x="285410" y="75846"/>
                </a:lnTo>
                <a:lnTo>
                  <a:pt x="277125" y="49385"/>
                </a:lnTo>
                <a:lnTo>
                  <a:pt x="266484" y="24059"/>
                </a:lnTo>
                <a:lnTo>
                  <a:pt x="253619" y="0"/>
                </a:lnTo>
                <a:close/>
              </a:path>
            </a:pathLst>
          </a:custGeom>
          <a:solidFill>
            <a:srgbClr val="4A5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97803" y="3463771"/>
            <a:ext cx="93345" cy="96520"/>
          </a:xfrm>
          <a:custGeom>
            <a:avLst/>
            <a:gdLst/>
            <a:ahLst/>
            <a:cxnLst/>
            <a:rect l="l" t="t" r="r" b="b"/>
            <a:pathLst>
              <a:path w="93344" h="96520">
                <a:moveTo>
                  <a:pt x="0" y="0"/>
                </a:moveTo>
                <a:lnTo>
                  <a:pt x="26199" y="19047"/>
                </a:lnTo>
                <a:lnTo>
                  <a:pt x="51351" y="42208"/>
                </a:lnTo>
                <a:lnTo>
                  <a:pt x="73679" y="68117"/>
                </a:lnTo>
                <a:lnTo>
                  <a:pt x="92921" y="96510"/>
                </a:lnTo>
                <a:lnTo>
                  <a:pt x="93331" y="96262"/>
                </a:lnTo>
                <a:lnTo>
                  <a:pt x="50573" y="40098"/>
                </a:lnTo>
                <a:lnTo>
                  <a:pt x="19492" y="13132"/>
                </a:lnTo>
                <a:lnTo>
                  <a:pt x="9084" y="56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37111" y="3462789"/>
            <a:ext cx="254000" cy="252095"/>
          </a:xfrm>
          <a:custGeom>
            <a:avLst/>
            <a:gdLst/>
            <a:ahLst/>
            <a:cxnLst/>
            <a:rect l="l" t="t" r="r" b="b"/>
            <a:pathLst>
              <a:path w="254000" h="252095">
                <a:moveTo>
                  <a:pt x="159108" y="0"/>
                </a:moveTo>
                <a:lnTo>
                  <a:pt x="0" y="251648"/>
                </a:lnTo>
                <a:lnTo>
                  <a:pt x="253606" y="97495"/>
                </a:lnTo>
                <a:lnTo>
                  <a:pt x="234369" y="69102"/>
                </a:lnTo>
                <a:lnTo>
                  <a:pt x="212042" y="43193"/>
                </a:lnTo>
                <a:lnTo>
                  <a:pt x="186890" y="20032"/>
                </a:lnTo>
                <a:lnTo>
                  <a:pt x="160702" y="989"/>
                </a:lnTo>
                <a:lnTo>
                  <a:pt x="159108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38035" y="3416109"/>
            <a:ext cx="156210" cy="45720"/>
          </a:xfrm>
          <a:custGeom>
            <a:avLst/>
            <a:gdLst/>
            <a:ahLst/>
            <a:cxnLst/>
            <a:rect l="l" t="t" r="r" b="b"/>
            <a:pathLst>
              <a:path w="156209" h="45720">
                <a:moveTo>
                  <a:pt x="266" y="0"/>
                </a:moveTo>
                <a:lnTo>
                  <a:pt x="0" y="21"/>
                </a:lnTo>
                <a:lnTo>
                  <a:pt x="6694" y="518"/>
                </a:lnTo>
                <a:lnTo>
                  <a:pt x="266" y="0"/>
                </a:lnTo>
                <a:close/>
              </a:path>
              <a:path w="156209" h="45720">
                <a:moveTo>
                  <a:pt x="44305" y="3553"/>
                </a:moveTo>
                <a:lnTo>
                  <a:pt x="71169" y="9519"/>
                </a:lnTo>
                <a:lnTo>
                  <a:pt x="60248" y="6830"/>
                </a:lnTo>
                <a:lnTo>
                  <a:pt x="45858" y="3678"/>
                </a:lnTo>
                <a:lnTo>
                  <a:pt x="44305" y="3553"/>
                </a:lnTo>
                <a:close/>
              </a:path>
              <a:path w="156209" h="45720">
                <a:moveTo>
                  <a:pt x="86024" y="13178"/>
                </a:moveTo>
                <a:lnTo>
                  <a:pt x="116207" y="24575"/>
                </a:lnTo>
                <a:lnTo>
                  <a:pt x="105297" y="19965"/>
                </a:lnTo>
                <a:lnTo>
                  <a:pt x="89252" y="13973"/>
                </a:lnTo>
                <a:lnTo>
                  <a:pt x="86024" y="13178"/>
                </a:lnTo>
                <a:close/>
              </a:path>
              <a:path w="156209" h="45720">
                <a:moveTo>
                  <a:pt x="124608" y="28126"/>
                </a:moveTo>
                <a:lnTo>
                  <a:pt x="156075" y="45370"/>
                </a:lnTo>
                <a:lnTo>
                  <a:pt x="145639" y="38893"/>
                </a:lnTo>
                <a:lnTo>
                  <a:pt x="129949" y="30383"/>
                </a:lnTo>
                <a:lnTo>
                  <a:pt x="124608" y="28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37108" y="3416131"/>
            <a:ext cx="159385" cy="298450"/>
          </a:xfrm>
          <a:custGeom>
            <a:avLst/>
            <a:gdLst/>
            <a:ahLst/>
            <a:cxnLst/>
            <a:rect l="l" t="t" r="r" b="b"/>
            <a:pathLst>
              <a:path w="159384" h="298450">
                <a:moveTo>
                  <a:pt x="929" y="0"/>
                </a:moveTo>
                <a:lnTo>
                  <a:pt x="0" y="74"/>
                </a:lnTo>
                <a:lnTo>
                  <a:pt x="0" y="40883"/>
                </a:lnTo>
                <a:lnTo>
                  <a:pt x="20006" y="45982"/>
                </a:lnTo>
                <a:lnTo>
                  <a:pt x="36233" y="57757"/>
                </a:lnTo>
                <a:lnTo>
                  <a:pt x="47116" y="74639"/>
                </a:lnTo>
                <a:lnTo>
                  <a:pt x="51092" y="95062"/>
                </a:lnTo>
                <a:lnTo>
                  <a:pt x="47116" y="115496"/>
                </a:lnTo>
                <a:lnTo>
                  <a:pt x="36233" y="132382"/>
                </a:lnTo>
                <a:lnTo>
                  <a:pt x="20006" y="144155"/>
                </a:lnTo>
                <a:lnTo>
                  <a:pt x="0" y="149253"/>
                </a:lnTo>
                <a:lnTo>
                  <a:pt x="0" y="298312"/>
                </a:lnTo>
                <a:lnTo>
                  <a:pt x="159112" y="46658"/>
                </a:lnTo>
                <a:lnTo>
                  <a:pt x="157067" y="45389"/>
                </a:lnTo>
                <a:lnTo>
                  <a:pt x="125520" y="28098"/>
                </a:lnTo>
                <a:lnTo>
                  <a:pt x="117161" y="24565"/>
                </a:lnTo>
                <a:lnTo>
                  <a:pt x="86944" y="13154"/>
                </a:lnTo>
                <a:lnTo>
                  <a:pt x="72117" y="9503"/>
                </a:lnTo>
                <a:lnTo>
                  <a:pt x="45230" y="3532"/>
                </a:lnTo>
                <a:lnTo>
                  <a:pt x="929" y="0"/>
                </a:lnTo>
                <a:close/>
              </a:path>
            </a:pathLst>
          </a:custGeom>
          <a:solidFill>
            <a:srgbClr val="878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5904" y="3416206"/>
            <a:ext cx="51435" cy="298450"/>
          </a:xfrm>
          <a:custGeom>
            <a:avLst/>
            <a:gdLst/>
            <a:ahLst/>
            <a:cxnLst/>
            <a:rect l="l" t="t" r="r" b="b"/>
            <a:pathLst>
              <a:path w="51434" h="298450">
                <a:moveTo>
                  <a:pt x="24249" y="143814"/>
                </a:moveTo>
                <a:lnTo>
                  <a:pt x="51199" y="298234"/>
                </a:lnTo>
                <a:lnTo>
                  <a:pt x="51199" y="149275"/>
                </a:lnTo>
                <a:lnTo>
                  <a:pt x="39489" y="149275"/>
                </a:lnTo>
                <a:lnTo>
                  <a:pt x="31425" y="147307"/>
                </a:lnTo>
                <a:lnTo>
                  <a:pt x="24249" y="143814"/>
                </a:lnTo>
                <a:close/>
              </a:path>
              <a:path w="51434" h="298450">
                <a:moveTo>
                  <a:pt x="51199" y="149186"/>
                </a:moveTo>
                <a:lnTo>
                  <a:pt x="39489" y="149275"/>
                </a:lnTo>
                <a:lnTo>
                  <a:pt x="51199" y="149275"/>
                </a:lnTo>
                <a:close/>
              </a:path>
              <a:path w="51434" h="298450">
                <a:moveTo>
                  <a:pt x="51199" y="0"/>
                </a:moveTo>
                <a:lnTo>
                  <a:pt x="5192" y="3712"/>
                </a:lnTo>
                <a:lnTo>
                  <a:pt x="3791" y="3931"/>
                </a:lnTo>
                <a:lnTo>
                  <a:pt x="0" y="4865"/>
                </a:lnTo>
                <a:lnTo>
                  <a:pt x="9124" y="57124"/>
                </a:lnTo>
                <a:lnTo>
                  <a:pt x="17213" y="50290"/>
                </a:lnTo>
                <a:lnTo>
                  <a:pt x="26543" y="45124"/>
                </a:lnTo>
                <a:lnTo>
                  <a:pt x="36886" y="41856"/>
                </a:lnTo>
                <a:lnTo>
                  <a:pt x="48011" y="40716"/>
                </a:lnTo>
                <a:lnTo>
                  <a:pt x="51199" y="40716"/>
                </a:lnTo>
                <a:lnTo>
                  <a:pt x="51199" y="0"/>
                </a:lnTo>
                <a:close/>
              </a:path>
              <a:path w="51434" h="298450">
                <a:moveTo>
                  <a:pt x="51199" y="40716"/>
                </a:moveTo>
                <a:lnTo>
                  <a:pt x="48011" y="40716"/>
                </a:lnTo>
                <a:lnTo>
                  <a:pt x="51199" y="40805"/>
                </a:lnTo>
                <a:close/>
              </a:path>
            </a:pathLst>
          </a:custGeom>
          <a:solidFill>
            <a:srgbClr val="9D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5091" y="384765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1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47745" y="3714437"/>
            <a:ext cx="289560" cy="152400"/>
          </a:xfrm>
          <a:custGeom>
            <a:avLst/>
            <a:gdLst/>
            <a:ahLst/>
            <a:cxnLst/>
            <a:rect l="l" t="t" r="r" b="b"/>
            <a:pathLst>
              <a:path w="289559" h="152400">
                <a:moveTo>
                  <a:pt x="289363" y="0"/>
                </a:moveTo>
                <a:lnTo>
                  <a:pt x="0" y="50518"/>
                </a:lnTo>
                <a:lnTo>
                  <a:pt x="9585" y="89443"/>
                </a:lnTo>
                <a:lnTo>
                  <a:pt x="10490" y="92159"/>
                </a:lnTo>
                <a:lnTo>
                  <a:pt x="27333" y="132013"/>
                </a:lnTo>
                <a:lnTo>
                  <a:pt x="28097" y="133535"/>
                </a:lnTo>
                <a:lnTo>
                  <a:pt x="28589" y="134432"/>
                </a:lnTo>
                <a:lnTo>
                  <a:pt x="39434" y="151905"/>
                </a:lnTo>
                <a:lnTo>
                  <a:pt x="289363" y="0"/>
                </a:lnTo>
                <a:close/>
              </a:path>
            </a:pathLst>
          </a:custGeom>
          <a:solidFill>
            <a:srgbClr val="4A5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3595" y="3876679"/>
            <a:ext cx="86360" cy="83820"/>
          </a:xfrm>
          <a:custGeom>
            <a:avLst/>
            <a:gdLst/>
            <a:ahLst/>
            <a:cxnLst/>
            <a:rect l="l" t="t" r="r" b="b"/>
            <a:pathLst>
              <a:path w="86359" h="83820">
                <a:moveTo>
                  <a:pt x="0" y="0"/>
                </a:moveTo>
                <a:lnTo>
                  <a:pt x="2199" y="3543"/>
                </a:lnTo>
                <a:lnTo>
                  <a:pt x="8652" y="12783"/>
                </a:lnTo>
                <a:lnTo>
                  <a:pt x="10631" y="15090"/>
                </a:lnTo>
                <a:lnTo>
                  <a:pt x="0" y="0"/>
                </a:lnTo>
                <a:close/>
              </a:path>
              <a:path w="86359" h="83820">
                <a:moveTo>
                  <a:pt x="22907" y="29401"/>
                </a:moveTo>
                <a:lnTo>
                  <a:pt x="35216" y="43749"/>
                </a:lnTo>
                <a:lnTo>
                  <a:pt x="37967" y="46231"/>
                </a:lnTo>
                <a:lnTo>
                  <a:pt x="55742" y="61478"/>
                </a:lnTo>
                <a:lnTo>
                  <a:pt x="34787" y="42739"/>
                </a:lnTo>
                <a:lnTo>
                  <a:pt x="22907" y="29401"/>
                </a:lnTo>
                <a:close/>
              </a:path>
              <a:path w="86359" h="83820">
                <a:moveTo>
                  <a:pt x="60870" y="65877"/>
                </a:moveTo>
                <a:lnTo>
                  <a:pt x="66159" y="70414"/>
                </a:lnTo>
                <a:lnTo>
                  <a:pt x="76056" y="77483"/>
                </a:lnTo>
                <a:lnTo>
                  <a:pt x="85969" y="83635"/>
                </a:lnTo>
                <a:lnTo>
                  <a:pt x="60870" y="6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7180" y="3714437"/>
            <a:ext cx="250190" cy="247015"/>
          </a:xfrm>
          <a:custGeom>
            <a:avLst/>
            <a:gdLst/>
            <a:ahLst/>
            <a:cxnLst/>
            <a:rect l="l" t="t" r="r" b="b"/>
            <a:pathLst>
              <a:path w="250190" h="247014">
                <a:moveTo>
                  <a:pt x="249928" y="0"/>
                </a:moveTo>
                <a:lnTo>
                  <a:pt x="0" y="151905"/>
                </a:lnTo>
                <a:lnTo>
                  <a:pt x="6374" y="162176"/>
                </a:lnTo>
                <a:lnTo>
                  <a:pt x="17093" y="177386"/>
                </a:lnTo>
                <a:lnTo>
                  <a:pt x="62223" y="223776"/>
                </a:lnTo>
                <a:lnTo>
                  <a:pt x="93880" y="246805"/>
                </a:lnTo>
                <a:lnTo>
                  <a:pt x="249928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2463" y="3962113"/>
            <a:ext cx="154940" cy="45720"/>
          </a:xfrm>
          <a:custGeom>
            <a:avLst/>
            <a:gdLst/>
            <a:ahLst/>
            <a:cxnLst/>
            <a:rect l="l" t="t" r="r" b="b"/>
            <a:pathLst>
              <a:path w="154940" h="45720">
                <a:moveTo>
                  <a:pt x="0" y="0"/>
                </a:moveTo>
                <a:lnTo>
                  <a:pt x="51286" y="25623"/>
                </a:lnTo>
                <a:lnTo>
                  <a:pt x="97012" y="38839"/>
                </a:lnTo>
                <a:lnTo>
                  <a:pt x="154646" y="45287"/>
                </a:lnTo>
                <a:lnTo>
                  <a:pt x="154646" y="43910"/>
                </a:lnTo>
                <a:lnTo>
                  <a:pt x="112436" y="40903"/>
                </a:lnTo>
                <a:lnTo>
                  <a:pt x="72072" y="32175"/>
                </a:lnTo>
                <a:lnTo>
                  <a:pt x="33969" y="181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1060" y="3714437"/>
            <a:ext cx="156210" cy="292100"/>
          </a:xfrm>
          <a:custGeom>
            <a:avLst/>
            <a:gdLst/>
            <a:ahLst/>
            <a:cxnLst/>
            <a:rect l="l" t="t" r="r" b="b"/>
            <a:pathLst>
              <a:path w="156209" h="292100">
                <a:moveTo>
                  <a:pt x="156048" y="0"/>
                </a:moveTo>
                <a:lnTo>
                  <a:pt x="0" y="246805"/>
                </a:lnTo>
                <a:lnTo>
                  <a:pt x="1465" y="247715"/>
                </a:lnTo>
                <a:lnTo>
                  <a:pt x="35370" y="265817"/>
                </a:lnTo>
                <a:lnTo>
                  <a:pt x="73474" y="279846"/>
                </a:lnTo>
                <a:lnTo>
                  <a:pt x="113838" y="288571"/>
                </a:lnTo>
                <a:lnTo>
                  <a:pt x="156048" y="291579"/>
                </a:lnTo>
                <a:lnTo>
                  <a:pt x="156048" y="0"/>
                </a:lnTo>
                <a:close/>
              </a:path>
            </a:pathLst>
          </a:custGeom>
          <a:solidFill>
            <a:srgbClr val="878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37114" y="4001780"/>
            <a:ext cx="50800" cy="5715"/>
          </a:xfrm>
          <a:custGeom>
            <a:avLst/>
            <a:gdLst/>
            <a:ahLst/>
            <a:cxnLst/>
            <a:rect l="l" t="t" r="r" b="b"/>
            <a:pathLst>
              <a:path w="50800" h="5714">
                <a:moveTo>
                  <a:pt x="50152" y="0"/>
                </a:moveTo>
                <a:lnTo>
                  <a:pt x="37857" y="1836"/>
                </a:lnTo>
                <a:lnTo>
                  <a:pt x="25401" y="3163"/>
                </a:lnTo>
                <a:lnTo>
                  <a:pt x="12795" y="3970"/>
                </a:lnTo>
                <a:lnTo>
                  <a:pt x="50" y="4241"/>
                </a:lnTo>
                <a:lnTo>
                  <a:pt x="0" y="5621"/>
                </a:lnTo>
                <a:lnTo>
                  <a:pt x="1187" y="5717"/>
                </a:lnTo>
                <a:lnTo>
                  <a:pt x="48862" y="1870"/>
                </a:lnTo>
                <a:lnTo>
                  <a:pt x="49337" y="1800"/>
                </a:lnTo>
                <a:lnTo>
                  <a:pt x="50425" y="1532"/>
                </a:lnTo>
                <a:lnTo>
                  <a:pt x="50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7109" y="3714437"/>
            <a:ext cx="50165" cy="292100"/>
          </a:xfrm>
          <a:custGeom>
            <a:avLst/>
            <a:gdLst/>
            <a:ahLst/>
            <a:cxnLst/>
            <a:rect l="l" t="t" r="r" b="b"/>
            <a:pathLst>
              <a:path w="50165" h="292100">
                <a:moveTo>
                  <a:pt x="0" y="0"/>
                </a:moveTo>
                <a:lnTo>
                  <a:pt x="50" y="291579"/>
                </a:lnTo>
                <a:lnTo>
                  <a:pt x="12795" y="291309"/>
                </a:lnTo>
                <a:lnTo>
                  <a:pt x="25401" y="290506"/>
                </a:lnTo>
                <a:lnTo>
                  <a:pt x="37857" y="289179"/>
                </a:lnTo>
                <a:lnTo>
                  <a:pt x="50152" y="287337"/>
                </a:lnTo>
                <a:lnTo>
                  <a:pt x="0" y="0"/>
                </a:lnTo>
                <a:close/>
              </a:path>
            </a:pathLst>
          </a:custGeom>
          <a:solidFill>
            <a:srgbClr val="9D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9631" y="3473332"/>
            <a:ext cx="31115" cy="86995"/>
          </a:xfrm>
          <a:custGeom>
            <a:avLst/>
            <a:gdLst/>
            <a:ahLst/>
            <a:cxnLst/>
            <a:rect l="l" t="t" r="r" b="b"/>
            <a:pathLst>
              <a:path w="31115" h="86995">
                <a:moveTo>
                  <a:pt x="15392" y="0"/>
                </a:moveTo>
                <a:lnTo>
                  <a:pt x="8968" y="7971"/>
                </a:lnTo>
                <a:lnTo>
                  <a:pt x="4124" y="17078"/>
                </a:lnTo>
                <a:lnTo>
                  <a:pt x="1065" y="27114"/>
                </a:lnTo>
                <a:lnTo>
                  <a:pt x="0" y="37871"/>
                </a:lnTo>
                <a:lnTo>
                  <a:pt x="2227" y="53314"/>
                </a:lnTo>
                <a:lnTo>
                  <a:pt x="8482" y="67024"/>
                </a:lnTo>
                <a:lnTo>
                  <a:pt x="18125" y="78362"/>
                </a:lnTo>
                <a:lnTo>
                  <a:pt x="30518" y="86690"/>
                </a:lnTo>
                <a:lnTo>
                  <a:pt x="29044" y="78219"/>
                </a:lnTo>
                <a:lnTo>
                  <a:pt x="19889" y="70754"/>
                </a:lnTo>
                <a:lnTo>
                  <a:pt x="12834" y="61264"/>
                </a:lnTo>
                <a:lnTo>
                  <a:pt x="8297" y="50165"/>
                </a:lnTo>
                <a:lnTo>
                  <a:pt x="6692" y="37871"/>
                </a:lnTo>
                <a:lnTo>
                  <a:pt x="7385" y="29730"/>
                </a:lnTo>
                <a:lnTo>
                  <a:pt x="9388" y="22036"/>
                </a:lnTo>
                <a:lnTo>
                  <a:pt x="12586" y="14906"/>
                </a:lnTo>
                <a:lnTo>
                  <a:pt x="16865" y="8458"/>
                </a:lnTo>
                <a:lnTo>
                  <a:pt x="15392" y="0"/>
                </a:lnTo>
                <a:close/>
              </a:path>
            </a:pathLst>
          </a:custGeom>
          <a:solidFill>
            <a:srgbClr val="C4C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37109" y="3457012"/>
            <a:ext cx="51435" cy="108585"/>
          </a:xfrm>
          <a:custGeom>
            <a:avLst/>
            <a:gdLst/>
            <a:ahLst/>
            <a:cxnLst/>
            <a:rect l="l" t="t" r="r" b="b"/>
            <a:pathLst>
              <a:path w="51434" h="108585">
                <a:moveTo>
                  <a:pt x="0" y="0"/>
                </a:moveTo>
                <a:lnTo>
                  <a:pt x="0" y="6705"/>
                </a:lnTo>
                <a:lnTo>
                  <a:pt x="17395" y="11271"/>
                </a:lnTo>
                <a:lnTo>
                  <a:pt x="31496" y="21607"/>
                </a:lnTo>
                <a:lnTo>
                  <a:pt x="40947" y="36361"/>
                </a:lnTo>
                <a:lnTo>
                  <a:pt x="44399" y="54178"/>
                </a:lnTo>
                <a:lnTo>
                  <a:pt x="40947" y="72002"/>
                </a:lnTo>
                <a:lnTo>
                  <a:pt x="31496" y="86761"/>
                </a:lnTo>
                <a:lnTo>
                  <a:pt x="17395" y="97103"/>
                </a:lnTo>
                <a:lnTo>
                  <a:pt x="0" y="101676"/>
                </a:lnTo>
                <a:lnTo>
                  <a:pt x="0" y="108381"/>
                </a:lnTo>
                <a:lnTo>
                  <a:pt x="20006" y="103277"/>
                </a:lnTo>
                <a:lnTo>
                  <a:pt x="36233" y="91500"/>
                </a:lnTo>
                <a:lnTo>
                  <a:pt x="47116" y="74613"/>
                </a:lnTo>
                <a:lnTo>
                  <a:pt x="51092" y="54178"/>
                </a:lnTo>
                <a:lnTo>
                  <a:pt x="47116" y="33756"/>
                </a:lnTo>
                <a:lnTo>
                  <a:pt x="36233" y="16873"/>
                </a:lnTo>
                <a:lnTo>
                  <a:pt x="20006" y="5098"/>
                </a:lnTo>
                <a:lnTo>
                  <a:pt x="0" y="0"/>
                </a:lnTo>
                <a:close/>
              </a:path>
            </a:pathLst>
          </a:custGeom>
          <a:solidFill>
            <a:srgbClr val="C4C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95022" y="3456925"/>
            <a:ext cx="42545" cy="108585"/>
          </a:xfrm>
          <a:custGeom>
            <a:avLst/>
            <a:gdLst/>
            <a:ahLst/>
            <a:cxnLst/>
            <a:rect l="l" t="t" r="r" b="b"/>
            <a:pathLst>
              <a:path w="42545" h="108585">
                <a:moveTo>
                  <a:pt x="13652" y="94627"/>
                </a:moveTo>
                <a:lnTo>
                  <a:pt x="15138" y="103098"/>
                </a:lnTo>
                <a:lnTo>
                  <a:pt x="22301" y="106591"/>
                </a:lnTo>
                <a:lnTo>
                  <a:pt x="30365" y="108559"/>
                </a:lnTo>
                <a:lnTo>
                  <a:pt x="42087" y="108458"/>
                </a:lnTo>
                <a:lnTo>
                  <a:pt x="42087" y="101866"/>
                </a:lnTo>
                <a:lnTo>
                  <a:pt x="38887" y="101866"/>
                </a:lnTo>
                <a:lnTo>
                  <a:pt x="32061" y="101380"/>
                </a:lnTo>
                <a:lnTo>
                  <a:pt x="25536" y="99966"/>
                </a:lnTo>
                <a:lnTo>
                  <a:pt x="19377" y="97692"/>
                </a:lnTo>
                <a:lnTo>
                  <a:pt x="13652" y="94627"/>
                </a:lnTo>
                <a:close/>
              </a:path>
              <a:path w="42545" h="108585">
                <a:moveTo>
                  <a:pt x="42087" y="101765"/>
                </a:moveTo>
                <a:lnTo>
                  <a:pt x="38887" y="101866"/>
                </a:lnTo>
                <a:lnTo>
                  <a:pt x="42087" y="101866"/>
                </a:lnTo>
                <a:close/>
              </a:path>
              <a:path w="42545" h="108585">
                <a:moveTo>
                  <a:pt x="38887" y="0"/>
                </a:moveTo>
                <a:lnTo>
                  <a:pt x="27762" y="1140"/>
                </a:lnTo>
                <a:lnTo>
                  <a:pt x="17419" y="4408"/>
                </a:lnTo>
                <a:lnTo>
                  <a:pt x="8088" y="9574"/>
                </a:lnTo>
                <a:lnTo>
                  <a:pt x="0" y="16408"/>
                </a:lnTo>
                <a:lnTo>
                  <a:pt x="1473" y="24866"/>
                </a:lnTo>
                <a:lnTo>
                  <a:pt x="8860" y="17352"/>
                </a:lnTo>
                <a:lnTo>
                  <a:pt x="17756" y="11620"/>
                </a:lnTo>
                <a:lnTo>
                  <a:pt x="27863" y="7964"/>
                </a:lnTo>
                <a:lnTo>
                  <a:pt x="38887" y="6680"/>
                </a:lnTo>
                <a:lnTo>
                  <a:pt x="42087" y="6680"/>
                </a:lnTo>
                <a:lnTo>
                  <a:pt x="42087" y="88"/>
                </a:lnTo>
                <a:lnTo>
                  <a:pt x="38887" y="0"/>
                </a:lnTo>
                <a:close/>
              </a:path>
              <a:path w="42545" h="108585">
                <a:moveTo>
                  <a:pt x="42087" y="6680"/>
                </a:moveTo>
                <a:lnTo>
                  <a:pt x="38887" y="6680"/>
                </a:lnTo>
                <a:lnTo>
                  <a:pt x="42087" y="6781"/>
                </a:lnTo>
                <a:close/>
              </a:path>
            </a:pathLst>
          </a:custGeom>
          <a:solidFill>
            <a:srgbClr val="CEC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6325" y="3481787"/>
            <a:ext cx="22860" cy="69850"/>
          </a:xfrm>
          <a:custGeom>
            <a:avLst/>
            <a:gdLst/>
            <a:ahLst/>
            <a:cxnLst/>
            <a:rect l="l" t="t" r="r" b="b"/>
            <a:pathLst>
              <a:path w="22859" h="69850">
                <a:moveTo>
                  <a:pt x="10172" y="0"/>
                </a:moveTo>
                <a:lnTo>
                  <a:pt x="5893" y="6447"/>
                </a:lnTo>
                <a:lnTo>
                  <a:pt x="2695" y="13577"/>
                </a:lnTo>
                <a:lnTo>
                  <a:pt x="692" y="21272"/>
                </a:lnTo>
                <a:lnTo>
                  <a:pt x="0" y="29413"/>
                </a:lnTo>
                <a:lnTo>
                  <a:pt x="1604" y="41709"/>
                </a:lnTo>
                <a:lnTo>
                  <a:pt x="6142" y="52811"/>
                </a:lnTo>
                <a:lnTo>
                  <a:pt x="13196" y="62301"/>
                </a:lnTo>
                <a:lnTo>
                  <a:pt x="22352" y="69761"/>
                </a:lnTo>
                <a:lnTo>
                  <a:pt x="10172" y="0"/>
                </a:lnTo>
                <a:close/>
              </a:path>
            </a:pathLst>
          </a:custGeom>
          <a:solidFill>
            <a:srgbClr val="DA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37109" y="3463712"/>
            <a:ext cx="44450" cy="95250"/>
          </a:xfrm>
          <a:custGeom>
            <a:avLst/>
            <a:gdLst/>
            <a:ahLst/>
            <a:cxnLst/>
            <a:rect l="l" t="t" r="r" b="b"/>
            <a:pathLst>
              <a:path w="44450" h="95250">
                <a:moveTo>
                  <a:pt x="0" y="0"/>
                </a:moveTo>
                <a:lnTo>
                  <a:pt x="0" y="94970"/>
                </a:lnTo>
                <a:lnTo>
                  <a:pt x="17395" y="90404"/>
                </a:lnTo>
                <a:lnTo>
                  <a:pt x="31496" y="80067"/>
                </a:lnTo>
                <a:lnTo>
                  <a:pt x="40947" y="65309"/>
                </a:lnTo>
                <a:lnTo>
                  <a:pt x="44399" y="47485"/>
                </a:lnTo>
                <a:lnTo>
                  <a:pt x="40947" y="29660"/>
                </a:lnTo>
                <a:lnTo>
                  <a:pt x="31496" y="14903"/>
                </a:lnTo>
                <a:lnTo>
                  <a:pt x="17395" y="4565"/>
                </a:lnTo>
                <a:lnTo>
                  <a:pt x="0" y="0"/>
                </a:lnTo>
                <a:close/>
              </a:path>
            </a:pathLst>
          </a:custGeom>
          <a:solidFill>
            <a:srgbClr val="DA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96499" y="3463606"/>
            <a:ext cx="40640" cy="95250"/>
          </a:xfrm>
          <a:custGeom>
            <a:avLst/>
            <a:gdLst/>
            <a:ahLst/>
            <a:cxnLst/>
            <a:rect l="l" t="t" r="r" b="b"/>
            <a:pathLst>
              <a:path w="40640" h="95250">
                <a:moveTo>
                  <a:pt x="37414" y="0"/>
                </a:moveTo>
                <a:lnTo>
                  <a:pt x="26390" y="1284"/>
                </a:lnTo>
                <a:lnTo>
                  <a:pt x="16282" y="4940"/>
                </a:lnTo>
                <a:lnTo>
                  <a:pt x="7387" y="10672"/>
                </a:lnTo>
                <a:lnTo>
                  <a:pt x="0" y="18186"/>
                </a:lnTo>
                <a:lnTo>
                  <a:pt x="12179" y="87947"/>
                </a:lnTo>
                <a:lnTo>
                  <a:pt x="17904" y="91012"/>
                </a:lnTo>
                <a:lnTo>
                  <a:pt x="24063" y="93286"/>
                </a:lnTo>
                <a:lnTo>
                  <a:pt x="30588" y="94700"/>
                </a:lnTo>
                <a:lnTo>
                  <a:pt x="37414" y="95186"/>
                </a:lnTo>
                <a:lnTo>
                  <a:pt x="40614" y="95072"/>
                </a:lnTo>
                <a:lnTo>
                  <a:pt x="40614" y="101"/>
                </a:lnTo>
                <a:lnTo>
                  <a:pt x="37414" y="0"/>
                </a:lnTo>
                <a:close/>
              </a:path>
            </a:pathLst>
          </a:custGeom>
          <a:solidFill>
            <a:srgbClr val="DFDC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48512" y="3560245"/>
            <a:ext cx="88900" cy="157480"/>
          </a:xfrm>
          <a:custGeom>
            <a:avLst/>
            <a:gdLst/>
            <a:ahLst/>
            <a:cxnLst/>
            <a:rect l="l" t="t" r="r" b="b"/>
            <a:pathLst>
              <a:path w="88900" h="157479">
                <a:moveTo>
                  <a:pt x="11239" y="0"/>
                </a:moveTo>
                <a:lnTo>
                  <a:pt x="0" y="42265"/>
                </a:lnTo>
                <a:lnTo>
                  <a:pt x="88798" y="157365"/>
                </a:lnTo>
                <a:lnTo>
                  <a:pt x="11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8573" y="3555581"/>
            <a:ext cx="92075" cy="154940"/>
          </a:xfrm>
          <a:custGeom>
            <a:avLst/>
            <a:gdLst/>
            <a:ahLst/>
            <a:cxnLst/>
            <a:rect l="l" t="t" r="r" b="b"/>
            <a:pathLst>
              <a:path w="92075" h="154939">
                <a:moveTo>
                  <a:pt x="83172" y="0"/>
                </a:moveTo>
                <a:lnTo>
                  <a:pt x="0" y="154393"/>
                </a:lnTo>
                <a:lnTo>
                  <a:pt x="91973" y="41821"/>
                </a:lnTo>
                <a:lnTo>
                  <a:pt x="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32182" y="3546222"/>
            <a:ext cx="49530" cy="460375"/>
          </a:xfrm>
          <a:custGeom>
            <a:avLst/>
            <a:gdLst/>
            <a:ahLst/>
            <a:cxnLst/>
            <a:rect l="l" t="t" r="r" b="b"/>
            <a:pathLst>
              <a:path w="49529" h="460375">
                <a:moveTo>
                  <a:pt x="9158" y="0"/>
                </a:moveTo>
                <a:lnTo>
                  <a:pt x="0" y="459295"/>
                </a:lnTo>
                <a:lnTo>
                  <a:pt x="6119" y="459789"/>
                </a:lnTo>
                <a:lnTo>
                  <a:pt x="49110" y="456320"/>
                </a:lnTo>
                <a:lnTo>
                  <a:pt x="32691" y="41795"/>
                </a:lnTo>
                <a:lnTo>
                  <a:pt x="19618" y="3707"/>
                </a:lnTo>
                <a:lnTo>
                  <a:pt x="9158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0271" y="3545781"/>
            <a:ext cx="62230" cy="460375"/>
          </a:xfrm>
          <a:custGeom>
            <a:avLst/>
            <a:gdLst/>
            <a:ahLst/>
            <a:cxnLst/>
            <a:rect l="l" t="t" r="r" b="b"/>
            <a:pathLst>
              <a:path w="62229" h="460375">
                <a:moveTo>
                  <a:pt x="52892" y="0"/>
                </a:moveTo>
                <a:lnTo>
                  <a:pt x="50073" y="0"/>
                </a:lnTo>
                <a:lnTo>
                  <a:pt x="38710" y="2917"/>
                </a:lnTo>
                <a:lnTo>
                  <a:pt x="30254" y="11298"/>
                </a:lnTo>
                <a:lnTo>
                  <a:pt x="24980" y="24587"/>
                </a:lnTo>
                <a:lnTo>
                  <a:pt x="23161" y="42227"/>
                </a:lnTo>
                <a:lnTo>
                  <a:pt x="0" y="453841"/>
                </a:lnTo>
                <a:lnTo>
                  <a:pt x="10305" y="456379"/>
                </a:lnTo>
                <a:lnTo>
                  <a:pt x="58029" y="460230"/>
                </a:lnTo>
                <a:lnTo>
                  <a:pt x="61968" y="459912"/>
                </a:lnTo>
                <a:lnTo>
                  <a:pt x="61821" y="1016"/>
                </a:lnTo>
                <a:lnTo>
                  <a:pt x="59115" y="1016"/>
                </a:lnTo>
                <a:lnTo>
                  <a:pt x="52892" y="0"/>
                </a:lnTo>
                <a:close/>
              </a:path>
              <a:path w="62229" h="460375">
                <a:moveTo>
                  <a:pt x="61820" y="279"/>
                </a:moveTo>
                <a:lnTo>
                  <a:pt x="59115" y="1016"/>
                </a:lnTo>
                <a:lnTo>
                  <a:pt x="61821" y="1016"/>
                </a:lnTo>
                <a:lnTo>
                  <a:pt x="61820" y="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07701" y="3481852"/>
            <a:ext cx="55244" cy="68580"/>
          </a:xfrm>
          <a:custGeom>
            <a:avLst/>
            <a:gdLst/>
            <a:ahLst/>
            <a:cxnLst/>
            <a:rect l="l" t="t" r="r" b="b"/>
            <a:pathLst>
              <a:path w="55245" h="68579">
                <a:moveTo>
                  <a:pt x="23723" y="0"/>
                </a:moveTo>
                <a:lnTo>
                  <a:pt x="13290" y="3663"/>
                </a:lnTo>
                <a:lnTo>
                  <a:pt x="5346" y="10779"/>
                </a:lnTo>
                <a:lnTo>
                  <a:pt x="660" y="20338"/>
                </a:lnTo>
                <a:lnTo>
                  <a:pt x="0" y="31330"/>
                </a:lnTo>
                <a:lnTo>
                  <a:pt x="2220" y="44004"/>
                </a:lnTo>
                <a:lnTo>
                  <a:pt x="7094" y="56799"/>
                </a:lnTo>
                <a:lnTo>
                  <a:pt x="16743" y="66019"/>
                </a:lnTo>
                <a:lnTo>
                  <a:pt x="33286" y="67970"/>
                </a:lnTo>
                <a:lnTo>
                  <a:pt x="43437" y="62261"/>
                </a:lnTo>
                <a:lnTo>
                  <a:pt x="50749" y="50657"/>
                </a:lnTo>
                <a:lnTo>
                  <a:pt x="54803" y="36609"/>
                </a:lnTo>
                <a:lnTo>
                  <a:pt x="55181" y="23571"/>
                </a:lnTo>
                <a:lnTo>
                  <a:pt x="51516" y="13189"/>
                </a:lnTo>
                <a:lnTo>
                  <a:pt x="44376" y="5294"/>
                </a:lnTo>
                <a:lnTo>
                  <a:pt x="34775" y="645"/>
                </a:lnTo>
                <a:lnTo>
                  <a:pt x="23723" y="0"/>
                </a:lnTo>
                <a:close/>
              </a:path>
            </a:pathLst>
          </a:custGeom>
          <a:solidFill>
            <a:srgbClr val="BAA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94249" y="3592409"/>
            <a:ext cx="113664" cy="139700"/>
          </a:xfrm>
          <a:custGeom>
            <a:avLst/>
            <a:gdLst/>
            <a:ahLst/>
            <a:cxnLst/>
            <a:rect l="l" t="t" r="r" b="b"/>
            <a:pathLst>
              <a:path w="113665" h="139700">
                <a:moveTo>
                  <a:pt x="62318" y="0"/>
                </a:moveTo>
                <a:lnTo>
                  <a:pt x="39833" y="2197"/>
                </a:lnTo>
                <a:lnTo>
                  <a:pt x="20615" y="12449"/>
                </a:lnTo>
                <a:lnTo>
                  <a:pt x="6669" y="29125"/>
                </a:lnTo>
                <a:lnTo>
                  <a:pt x="0" y="50596"/>
                </a:lnTo>
                <a:lnTo>
                  <a:pt x="1797" y="77154"/>
                </a:lnTo>
                <a:lnTo>
                  <a:pt x="11180" y="105494"/>
                </a:lnTo>
                <a:lnTo>
                  <a:pt x="27019" y="128597"/>
                </a:lnTo>
                <a:lnTo>
                  <a:pt x="48183" y="139445"/>
                </a:lnTo>
                <a:lnTo>
                  <a:pt x="81780" y="134154"/>
                </a:lnTo>
                <a:lnTo>
                  <a:pt x="100741" y="114582"/>
                </a:lnTo>
                <a:lnTo>
                  <a:pt x="109678" y="88100"/>
                </a:lnTo>
                <a:lnTo>
                  <a:pt x="113207" y="62077"/>
                </a:lnTo>
                <a:lnTo>
                  <a:pt x="110980" y="39699"/>
                </a:lnTo>
                <a:lnTo>
                  <a:pt x="100664" y="20566"/>
                </a:lnTo>
                <a:lnTo>
                  <a:pt x="83898" y="6668"/>
                </a:lnTo>
                <a:lnTo>
                  <a:pt x="6231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89304" y="3731632"/>
            <a:ext cx="49530" cy="269875"/>
          </a:xfrm>
          <a:custGeom>
            <a:avLst/>
            <a:gdLst/>
            <a:ahLst/>
            <a:cxnLst/>
            <a:rect l="l" t="t" r="r" b="b"/>
            <a:pathLst>
              <a:path w="49530" h="269875">
                <a:moveTo>
                  <a:pt x="49108" y="0"/>
                </a:moveTo>
                <a:lnTo>
                  <a:pt x="19038" y="31111"/>
                </a:lnTo>
                <a:lnTo>
                  <a:pt x="7122" y="84988"/>
                </a:lnTo>
                <a:lnTo>
                  <a:pt x="0" y="269670"/>
                </a:lnTo>
                <a:lnTo>
                  <a:pt x="40504" y="259867"/>
                </a:lnTo>
                <a:lnTo>
                  <a:pt x="48994" y="256345"/>
                </a:lnTo>
                <a:lnTo>
                  <a:pt x="49108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38299" y="3728500"/>
            <a:ext cx="82550" cy="259715"/>
          </a:xfrm>
          <a:custGeom>
            <a:avLst/>
            <a:gdLst/>
            <a:ahLst/>
            <a:cxnLst/>
            <a:rect l="l" t="t" r="r" b="b"/>
            <a:pathLst>
              <a:path w="82550" h="259714">
                <a:moveTo>
                  <a:pt x="15252" y="0"/>
                </a:moveTo>
                <a:lnTo>
                  <a:pt x="10007" y="0"/>
                </a:lnTo>
                <a:lnTo>
                  <a:pt x="4940" y="1092"/>
                </a:lnTo>
                <a:lnTo>
                  <a:pt x="114" y="3136"/>
                </a:lnTo>
                <a:lnTo>
                  <a:pt x="0" y="259477"/>
                </a:lnTo>
                <a:lnTo>
                  <a:pt x="33149" y="245723"/>
                </a:lnTo>
                <a:lnTo>
                  <a:pt x="71277" y="222534"/>
                </a:lnTo>
                <a:lnTo>
                  <a:pt x="82554" y="213085"/>
                </a:lnTo>
                <a:lnTo>
                  <a:pt x="72377" y="88125"/>
                </a:lnTo>
                <a:lnTo>
                  <a:pt x="67887" y="53819"/>
                </a:lnTo>
                <a:lnTo>
                  <a:pt x="55645" y="25807"/>
                </a:lnTo>
                <a:lnTo>
                  <a:pt x="37487" y="6924"/>
                </a:lnTo>
                <a:lnTo>
                  <a:pt x="15252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64273" y="3644860"/>
            <a:ext cx="109855" cy="135255"/>
          </a:xfrm>
          <a:custGeom>
            <a:avLst/>
            <a:gdLst/>
            <a:ahLst/>
            <a:cxnLst/>
            <a:rect l="l" t="t" r="r" b="b"/>
            <a:pathLst>
              <a:path w="109854" h="135254">
                <a:moveTo>
                  <a:pt x="48336" y="0"/>
                </a:moveTo>
                <a:lnTo>
                  <a:pt x="27512" y="6826"/>
                </a:lnTo>
                <a:lnTo>
                  <a:pt x="11476" y="20586"/>
                </a:lnTo>
                <a:lnTo>
                  <a:pt x="1785" y="39319"/>
                </a:lnTo>
                <a:lnTo>
                  <a:pt x="0" y="61061"/>
                </a:lnTo>
                <a:lnTo>
                  <a:pt x="3859" y="86245"/>
                </a:lnTo>
                <a:lnTo>
                  <a:pt x="12969" y="111790"/>
                </a:lnTo>
                <a:lnTo>
                  <a:pt x="31686" y="130464"/>
                </a:lnTo>
                <a:lnTo>
                  <a:pt x="64363" y="135039"/>
                </a:lnTo>
                <a:lnTo>
                  <a:pt x="84712" y="124167"/>
                </a:lnTo>
                <a:lnTo>
                  <a:pt x="99693" y="101495"/>
                </a:lnTo>
                <a:lnTo>
                  <a:pt x="108328" y="73845"/>
                </a:lnTo>
                <a:lnTo>
                  <a:pt x="109639" y="48044"/>
                </a:lnTo>
                <a:lnTo>
                  <a:pt x="102807" y="27324"/>
                </a:lnTo>
                <a:lnTo>
                  <a:pt x="88998" y="11382"/>
                </a:lnTo>
                <a:lnTo>
                  <a:pt x="70184" y="1759"/>
                </a:lnTo>
                <a:lnTo>
                  <a:pt x="48336" y="0"/>
                </a:lnTo>
                <a:close/>
              </a:path>
            </a:pathLst>
          </a:custGeom>
          <a:solidFill>
            <a:srgbClr val="AF9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2527" y="3779614"/>
            <a:ext cx="50165" cy="220979"/>
          </a:xfrm>
          <a:custGeom>
            <a:avLst/>
            <a:gdLst/>
            <a:ahLst/>
            <a:cxnLst/>
            <a:rect l="l" t="t" r="r" b="b"/>
            <a:pathLst>
              <a:path w="50165" h="220979">
                <a:moveTo>
                  <a:pt x="0" y="0"/>
                </a:moveTo>
                <a:lnTo>
                  <a:pt x="3645" y="207977"/>
                </a:lnTo>
                <a:lnTo>
                  <a:pt x="5890" y="209009"/>
                </a:lnTo>
                <a:lnTo>
                  <a:pt x="49888" y="220728"/>
                </a:lnTo>
                <a:lnTo>
                  <a:pt x="42151" y="81737"/>
                </a:lnTo>
                <a:lnTo>
                  <a:pt x="38603" y="53701"/>
                </a:lnTo>
                <a:lnTo>
                  <a:pt x="29691" y="29681"/>
                </a:lnTo>
                <a:lnTo>
                  <a:pt x="16471" y="11255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58637" y="3776734"/>
            <a:ext cx="78105" cy="211454"/>
          </a:xfrm>
          <a:custGeom>
            <a:avLst/>
            <a:gdLst/>
            <a:ahLst/>
            <a:cxnLst/>
            <a:rect l="l" t="t" r="r" b="b"/>
            <a:pathLst>
              <a:path w="78104" h="211454">
                <a:moveTo>
                  <a:pt x="64230" y="0"/>
                </a:moveTo>
                <a:lnTo>
                  <a:pt x="20398" y="25795"/>
                </a:lnTo>
                <a:lnTo>
                  <a:pt x="5201" y="86525"/>
                </a:lnTo>
                <a:lnTo>
                  <a:pt x="0" y="167472"/>
                </a:lnTo>
                <a:lnTo>
                  <a:pt x="34965" y="191294"/>
                </a:lnTo>
                <a:lnTo>
                  <a:pt x="77540" y="210859"/>
                </a:lnTo>
                <a:lnTo>
                  <a:pt x="73895" y="2882"/>
                </a:lnTo>
                <a:lnTo>
                  <a:pt x="69183" y="977"/>
                </a:lnTo>
                <a:lnTo>
                  <a:pt x="6423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4104" y="3636285"/>
            <a:ext cx="105410" cy="201295"/>
          </a:xfrm>
          <a:custGeom>
            <a:avLst/>
            <a:gdLst/>
            <a:ahLst/>
            <a:cxnLst/>
            <a:rect l="l" t="t" r="r" b="b"/>
            <a:pathLst>
              <a:path w="105409" h="201295">
                <a:moveTo>
                  <a:pt x="0" y="0"/>
                </a:moveTo>
                <a:lnTo>
                  <a:pt x="72847" y="200850"/>
                </a:lnTo>
                <a:lnTo>
                  <a:pt x="105359" y="14564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9859" y="3590892"/>
            <a:ext cx="105410" cy="198120"/>
          </a:xfrm>
          <a:custGeom>
            <a:avLst/>
            <a:gdLst/>
            <a:ahLst/>
            <a:cxnLst/>
            <a:rect l="l" t="t" r="r" b="b"/>
            <a:pathLst>
              <a:path w="105409" h="198120">
                <a:moveTo>
                  <a:pt x="105346" y="0"/>
                </a:moveTo>
                <a:lnTo>
                  <a:pt x="0" y="145643"/>
                </a:lnTo>
                <a:lnTo>
                  <a:pt x="35458" y="197891"/>
                </a:lnTo>
                <a:lnTo>
                  <a:pt x="105346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29174" y="3416108"/>
            <a:ext cx="591776" cy="591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16138" y="3399711"/>
            <a:ext cx="624674" cy="624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590253" y="3407130"/>
            <a:ext cx="592455" cy="592455"/>
          </a:xfrm>
          <a:custGeom>
            <a:avLst/>
            <a:gdLst/>
            <a:ahLst/>
            <a:cxnLst/>
            <a:rect l="l" t="t" r="r" b="b"/>
            <a:pathLst>
              <a:path w="592455" h="592454">
                <a:moveTo>
                  <a:pt x="301459" y="0"/>
                </a:moveTo>
                <a:lnTo>
                  <a:pt x="290995" y="0"/>
                </a:lnTo>
                <a:lnTo>
                  <a:pt x="244526" y="4450"/>
                </a:lnTo>
                <a:lnTo>
                  <a:pt x="200428" y="15782"/>
                </a:lnTo>
                <a:lnTo>
                  <a:pt x="159261" y="33437"/>
                </a:lnTo>
                <a:lnTo>
                  <a:pt x="121581" y="56859"/>
                </a:lnTo>
                <a:lnTo>
                  <a:pt x="87947" y="85488"/>
                </a:lnTo>
                <a:lnTo>
                  <a:pt x="58917" y="118766"/>
                </a:lnTo>
                <a:lnTo>
                  <a:pt x="35049" y="156136"/>
                </a:lnTo>
                <a:lnTo>
                  <a:pt x="16902" y="197038"/>
                </a:lnTo>
                <a:lnTo>
                  <a:pt x="5032" y="240916"/>
                </a:lnTo>
                <a:lnTo>
                  <a:pt x="0" y="287210"/>
                </a:lnTo>
                <a:lnTo>
                  <a:pt x="0" y="305409"/>
                </a:lnTo>
                <a:lnTo>
                  <a:pt x="5661" y="354923"/>
                </a:lnTo>
                <a:lnTo>
                  <a:pt x="19122" y="401617"/>
                </a:lnTo>
                <a:lnTo>
                  <a:pt x="39698" y="444805"/>
                </a:lnTo>
                <a:lnTo>
                  <a:pt x="66702" y="483801"/>
                </a:lnTo>
                <a:lnTo>
                  <a:pt x="99448" y="517919"/>
                </a:lnTo>
                <a:lnTo>
                  <a:pt x="137250" y="546471"/>
                </a:lnTo>
                <a:lnTo>
                  <a:pt x="179421" y="568771"/>
                </a:lnTo>
                <a:lnTo>
                  <a:pt x="225276" y="584133"/>
                </a:lnTo>
                <a:lnTo>
                  <a:pt x="274129" y="591870"/>
                </a:lnTo>
                <a:lnTo>
                  <a:pt x="318325" y="591870"/>
                </a:lnTo>
                <a:lnTo>
                  <a:pt x="365950" y="584433"/>
                </a:lnTo>
                <a:lnTo>
                  <a:pt x="410748" y="569742"/>
                </a:lnTo>
                <a:lnTo>
                  <a:pt x="452084" y="548432"/>
                </a:lnTo>
                <a:lnTo>
                  <a:pt x="489323" y="521138"/>
                </a:lnTo>
                <a:lnTo>
                  <a:pt x="521832" y="488495"/>
                </a:lnTo>
                <a:lnTo>
                  <a:pt x="548976" y="451137"/>
                </a:lnTo>
                <a:lnTo>
                  <a:pt x="570120" y="409701"/>
                </a:lnTo>
                <a:lnTo>
                  <a:pt x="584629" y="364821"/>
                </a:lnTo>
                <a:lnTo>
                  <a:pt x="591870" y="317131"/>
                </a:lnTo>
                <a:lnTo>
                  <a:pt x="591870" y="275488"/>
                </a:lnTo>
                <a:lnTo>
                  <a:pt x="584208" y="226033"/>
                </a:lnTo>
                <a:lnTo>
                  <a:pt x="568738" y="179633"/>
                </a:lnTo>
                <a:lnTo>
                  <a:pt x="546170" y="136998"/>
                </a:lnTo>
                <a:lnTo>
                  <a:pt x="517214" y="98837"/>
                </a:lnTo>
                <a:lnTo>
                  <a:pt x="482580" y="65860"/>
                </a:lnTo>
                <a:lnTo>
                  <a:pt x="442977" y="38778"/>
                </a:lnTo>
                <a:lnTo>
                  <a:pt x="399117" y="18300"/>
                </a:lnTo>
                <a:lnTo>
                  <a:pt x="351707" y="5138"/>
                </a:lnTo>
                <a:lnTo>
                  <a:pt x="301459" y="0"/>
                </a:lnTo>
                <a:close/>
              </a:path>
            </a:pathLst>
          </a:custGeom>
          <a:solidFill>
            <a:srgbClr val="99C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884995" y="3407130"/>
            <a:ext cx="297180" cy="592455"/>
          </a:xfrm>
          <a:custGeom>
            <a:avLst/>
            <a:gdLst/>
            <a:ahLst/>
            <a:cxnLst/>
            <a:rect l="l" t="t" r="r" b="b"/>
            <a:pathLst>
              <a:path w="297180" h="592454">
                <a:moveTo>
                  <a:pt x="6718" y="0"/>
                </a:moveTo>
                <a:lnTo>
                  <a:pt x="0" y="0"/>
                </a:lnTo>
                <a:lnTo>
                  <a:pt x="0" y="591870"/>
                </a:lnTo>
                <a:lnTo>
                  <a:pt x="23583" y="591870"/>
                </a:lnTo>
                <a:lnTo>
                  <a:pt x="71208" y="584433"/>
                </a:lnTo>
                <a:lnTo>
                  <a:pt x="116006" y="569742"/>
                </a:lnTo>
                <a:lnTo>
                  <a:pt x="157342" y="548432"/>
                </a:lnTo>
                <a:lnTo>
                  <a:pt x="194582" y="521138"/>
                </a:lnTo>
                <a:lnTo>
                  <a:pt x="227091" y="488495"/>
                </a:lnTo>
                <a:lnTo>
                  <a:pt x="254234" y="451137"/>
                </a:lnTo>
                <a:lnTo>
                  <a:pt x="275378" y="409701"/>
                </a:lnTo>
                <a:lnTo>
                  <a:pt x="289888" y="364821"/>
                </a:lnTo>
                <a:lnTo>
                  <a:pt x="297129" y="317131"/>
                </a:lnTo>
                <a:lnTo>
                  <a:pt x="297129" y="275488"/>
                </a:lnTo>
                <a:lnTo>
                  <a:pt x="289466" y="226033"/>
                </a:lnTo>
                <a:lnTo>
                  <a:pt x="273996" y="179633"/>
                </a:lnTo>
                <a:lnTo>
                  <a:pt x="251428" y="136998"/>
                </a:lnTo>
                <a:lnTo>
                  <a:pt x="222472" y="98837"/>
                </a:lnTo>
                <a:lnTo>
                  <a:pt x="187838" y="65860"/>
                </a:lnTo>
                <a:lnTo>
                  <a:pt x="148236" y="38778"/>
                </a:lnTo>
                <a:lnTo>
                  <a:pt x="104375" y="18300"/>
                </a:lnTo>
                <a:lnTo>
                  <a:pt x="56966" y="5138"/>
                </a:lnTo>
                <a:lnTo>
                  <a:pt x="6718" y="0"/>
                </a:lnTo>
                <a:close/>
              </a:path>
            </a:pathLst>
          </a:custGeom>
          <a:solidFill>
            <a:srgbClr val="97AB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666034" y="3628914"/>
            <a:ext cx="117665" cy="109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673008" y="3671722"/>
            <a:ext cx="28575" cy="13335"/>
          </a:xfrm>
          <a:custGeom>
            <a:avLst/>
            <a:gdLst/>
            <a:ahLst/>
            <a:cxnLst/>
            <a:rect l="l" t="t" r="r" b="b"/>
            <a:pathLst>
              <a:path w="28575" h="13335">
                <a:moveTo>
                  <a:pt x="7046" y="5005"/>
                </a:moveTo>
                <a:lnTo>
                  <a:pt x="3644" y="5029"/>
                </a:lnTo>
                <a:lnTo>
                  <a:pt x="0" y="12725"/>
                </a:lnTo>
                <a:lnTo>
                  <a:pt x="457" y="12522"/>
                </a:lnTo>
                <a:lnTo>
                  <a:pt x="2082" y="9067"/>
                </a:lnTo>
                <a:lnTo>
                  <a:pt x="7046" y="5005"/>
                </a:lnTo>
                <a:close/>
              </a:path>
              <a:path w="28575" h="13335">
                <a:moveTo>
                  <a:pt x="7327" y="4775"/>
                </a:moveTo>
                <a:lnTo>
                  <a:pt x="7046" y="5005"/>
                </a:lnTo>
                <a:lnTo>
                  <a:pt x="9207" y="4991"/>
                </a:lnTo>
                <a:lnTo>
                  <a:pt x="9891" y="4864"/>
                </a:lnTo>
                <a:lnTo>
                  <a:pt x="7327" y="4775"/>
                </a:lnTo>
                <a:close/>
              </a:path>
              <a:path w="28575" h="13335">
                <a:moveTo>
                  <a:pt x="25807" y="1553"/>
                </a:moveTo>
                <a:lnTo>
                  <a:pt x="23736" y="2032"/>
                </a:lnTo>
                <a:lnTo>
                  <a:pt x="19456" y="3352"/>
                </a:lnTo>
                <a:lnTo>
                  <a:pt x="15875" y="3733"/>
                </a:lnTo>
                <a:lnTo>
                  <a:pt x="14008" y="4102"/>
                </a:lnTo>
                <a:lnTo>
                  <a:pt x="9891" y="4864"/>
                </a:lnTo>
                <a:lnTo>
                  <a:pt x="12433" y="4953"/>
                </a:lnTo>
                <a:lnTo>
                  <a:pt x="19621" y="3581"/>
                </a:lnTo>
                <a:lnTo>
                  <a:pt x="21069" y="3352"/>
                </a:lnTo>
                <a:lnTo>
                  <a:pt x="25133" y="2019"/>
                </a:lnTo>
                <a:lnTo>
                  <a:pt x="25807" y="1553"/>
                </a:lnTo>
                <a:close/>
              </a:path>
              <a:path w="28575" h="13335">
                <a:moveTo>
                  <a:pt x="28054" y="0"/>
                </a:moveTo>
                <a:lnTo>
                  <a:pt x="25807" y="1553"/>
                </a:lnTo>
                <a:lnTo>
                  <a:pt x="28054" y="0"/>
                </a:lnTo>
                <a:close/>
              </a:path>
            </a:pathLst>
          </a:custGeom>
          <a:solidFill>
            <a:srgbClr val="837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679561" y="3678437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3543" y="3797"/>
                </a:moveTo>
                <a:lnTo>
                  <a:pt x="0" y="11264"/>
                </a:lnTo>
                <a:lnTo>
                  <a:pt x="482" y="11074"/>
                </a:lnTo>
                <a:lnTo>
                  <a:pt x="2070" y="7734"/>
                </a:lnTo>
                <a:lnTo>
                  <a:pt x="7179" y="3943"/>
                </a:lnTo>
                <a:lnTo>
                  <a:pt x="3543" y="3797"/>
                </a:lnTo>
                <a:close/>
              </a:path>
              <a:path w="29844" h="11429">
                <a:moveTo>
                  <a:pt x="27200" y="1448"/>
                </a:moveTo>
                <a:lnTo>
                  <a:pt x="25019" y="1816"/>
                </a:lnTo>
                <a:lnTo>
                  <a:pt x="20472" y="2908"/>
                </a:lnTo>
                <a:lnTo>
                  <a:pt x="16637" y="3124"/>
                </a:lnTo>
                <a:lnTo>
                  <a:pt x="14643" y="3365"/>
                </a:lnTo>
                <a:lnTo>
                  <a:pt x="10277" y="3939"/>
                </a:lnTo>
                <a:lnTo>
                  <a:pt x="13004" y="4152"/>
                </a:lnTo>
                <a:lnTo>
                  <a:pt x="20662" y="3149"/>
                </a:lnTo>
                <a:lnTo>
                  <a:pt x="22174" y="2997"/>
                </a:lnTo>
                <a:lnTo>
                  <a:pt x="26517" y="1866"/>
                </a:lnTo>
                <a:lnTo>
                  <a:pt x="27200" y="1448"/>
                </a:lnTo>
                <a:close/>
              </a:path>
              <a:path w="29844" h="11429">
                <a:moveTo>
                  <a:pt x="7480" y="3721"/>
                </a:moveTo>
                <a:lnTo>
                  <a:pt x="7179" y="3943"/>
                </a:lnTo>
                <a:lnTo>
                  <a:pt x="9525" y="4038"/>
                </a:lnTo>
                <a:lnTo>
                  <a:pt x="10277" y="3939"/>
                </a:lnTo>
                <a:lnTo>
                  <a:pt x="7480" y="3721"/>
                </a:lnTo>
                <a:close/>
              </a:path>
              <a:path w="29844" h="11429">
                <a:moveTo>
                  <a:pt x="29565" y="0"/>
                </a:moveTo>
                <a:lnTo>
                  <a:pt x="27200" y="1448"/>
                </a:lnTo>
                <a:lnTo>
                  <a:pt x="27355" y="1422"/>
                </a:lnTo>
                <a:lnTo>
                  <a:pt x="29565" y="0"/>
                </a:lnTo>
                <a:close/>
              </a:path>
            </a:pathLst>
          </a:custGeom>
          <a:solidFill>
            <a:srgbClr val="837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722310" y="3872821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215" y="0"/>
                </a:moveTo>
                <a:lnTo>
                  <a:pt x="4927" y="5753"/>
                </a:lnTo>
                <a:lnTo>
                  <a:pt x="4762" y="1879"/>
                </a:lnTo>
                <a:lnTo>
                  <a:pt x="4470" y="1346"/>
                </a:lnTo>
                <a:lnTo>
                  <a:pt x="2159" y="495"/>
                </a:lnTo>
                <a:lnTo>
                  <a:pt x="1384" y="317"/>
                </a:lnTo>
                <a:lnTo>
                  <a:pt x="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727579" y="3872943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4432" y="0"/>
                </a:moveTo>
                <a:lnTo>
                  <a:pt x="3530" y="165"/>
                </a:lnTo>
                <a:lnTo>
                  <a:pt x="2654" y="381"/>
                </a:lnTo>
                <a:lnTo>
                  <a:pt x="596" y="1206"/>
                </a:lnTo>
                <a:lnTo>
                  <a:pt x="0" y="2184"/>
                </a:lnTo>
                <a:lnTo>
                  <a:pt x="12" y="5740"/>
                </a:lnTo>
                <a:lnTo>
                  <a:pt x="3454" y="4902"/>
                </a:lnTo>
                <a:lnTo>
                  <a:pt x="4330" y="2984"/>
                </a:lnTo>
                <a:lnTo>
                  <a:pt x="5003" y="38"/>
                </a:lnTo>
                <a:lnTo>
                  <a:pt x="4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723266" y="3868083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112" y="0"/>
                </a:moveTo>
                <a:lnTo>
                  <a:pt x="0" y="571"/>
                </a:lnTo>
                <a:lnTo>
                  <a:pt x="468" y="3251"/>
                </a:lnTo>
                <a:lnTo>
                  <a:pt x="1268" y="4749"/>
                </a:lnTo>
                <a:lnTo>
                  <a:pt x="3910" y="5321"/>
                </a:lnTo>
                <a:lnTo>
                  <a:pt x="3948" y="1930"/>
                </a:lnTo>
                <a:lnTo>
                  <a:pt x="3706" y="1460"/>
                </a:lnTo>
                <a:lnTo>
                  <a:pt x="1763" y="571"/>
                </a:lnTo>
                <a:lnTo>
                  <a:pt x="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727501" y="3868192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4216" y="0"/>
                </a:moveTo>
                <a:lnTo>
                  <a:pt x="0" y="2273"/>
                </a:lnTo>
                <a:lnTo>
                  <a:pt x="165" y="3479"/>
                </a:lnTo>
                <a:lnTo>
                  <a:pt x="190" y="5334"/>
                </a:lnTo>
                <a:lnTo>
                  <a:pt x="3111" y="4343"/>
                </a:lnTo>
                <a:lnTo>
                  <a:pt x="3784" y="2603"/>
                </a:lnTo>
                <a:lnTo>
                  <a:pt x="4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723518" y="3863491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495" y="0"/>
                </a:moveTo>
                <a:lnTo>
                  <a:pt x="0" y="0"/>
                </a:lnTo>
                <a:lnTo>
                  <a:pt x="507" y="2857"/>
                </a:lnTo>
                <a:lnTo>
                  <a:pt x="1231" y="4216"/>
                </a:lnTo>
                <a:lnTo>
                  <a:pt x="3009" y="4622"/>
                </a:lnTo>
                <a:lnTo>
                  <a:pt x="3657" y="4749"/>
                </a:lnTo>
                <a:lnTo>
                  <a:pt x="3695" y="1663"/>
                </a:lnTo>
                <a:lnTo>
                  <a:pt x="3479" y="1231"/>
                </a:lnTo>
                <a:lnTo>
                  <a:pt x="1689" y="406"/>
                </a:lnTo>
                <a:lnTo>
                  <a:pt x="1092" y="228"/>
                </a:lnTo>
                <a:lnTo>
                  <a:pt x="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727514" y="3863492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79">
                <a:moveTo>
                  <a:pt x="3860" y="0"/>
                </a:moveTo>
                <a:lnTo>
                  <a:pt x="3403" y="0"/>
                </a:lnTo>
                <a:lnTo>
                  <a:pt x="2705" y="203"/>
                </a:lnTo>
                <a:lnTo>
                  <a:pt x="2019" y="444"/>
                </a:lnTo>
                <a:lnTo>
                  <a:pt x="431" y="1244"/>
                </a:lnTo>
                <a:lnTo>
                  <a:pt x="0" y="2070"/>
                </a:lnTo>
                <a:lnTo>
                  <a:pt x="152" y="3174"/>
                </a:lnTo>
                <a:lnTo>
                  <a:pt x="177" y="4876"/>
                </a:lnTo>
                <a:lnTo>
                  <a:pt x="2857" y="3936"/>
                </a:lnTo>
                <a:lnTo>
                  <a:pt x="3467" y="2374"/>
                </a:lnTo>
                <a:lnTo>
                  <a:pt x="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724123" y="3859719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0"/>
                </a:moveTo>
                <a:lnTo>
                  <a:pt x="406" y="2285"/>
                </a:lnTo>
                <a:lnTo>
                  <a:pt x="990" y="3365"/>
                </a:lnTo>
                <a:lnTo>
                  <a:pt x="2933" y="3771"/>
                </a:lnTo>
                <a:lnTo>
                  <a:pt x="2933" y="1320"/>
                </a:lnTo>
                <a:lnTo>
                  <a:pt x="2755" y="990"/>
                </a:lnTo>
                <a:lnTo>
                  <a:pt x="1346" y="330"/>
                </a:lnTo>
                <a:lnTo>
                  <a:pt x="863" y="190"/>
                </a:lnTo>
                <a:lnTo>
                  <a:pt x="393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727539" y="3859730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3060" y="0"/>
                </a:moveTo>
                <a:lnTo>
                  <a:pt x="2705" y="0"/>
                </a:lnTo>
                <a:lnTo>
                  <a:pt x="1600" y="342"/>
                </a:lnTo>
                <a:lnTo>
                  <a:pt x="342" y="977"/>
                </a:lnTo>
                <a:lnTo>
                  <a:pt x="0" y="1638"/>
                </a:lnTo>
                <a:lnTo>
                  <a:pt x="34" y="1879"/>
                </a:lnTo>
                <a:lnTo>
                  <a:pt x="139" y="3860"/>
                </a:lnTo>
                <a:lnTo>
                  <a:pt x="2260" y="3136"/>
                </a:lnTo>
                <a:lnTo>
                  <a:pt x="2743" y="1879"/>
                </a:lnTo>
                <a:lnTo>
                  <a:pt x="3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725983" y="3855142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1461" y="0"/>
                </a:moveTo>
                <a:lnTo>
                  <a:pt x="1195" y="165"/>
                </a:lnTo>
                <a:lnTo>
                  <a:pt x="26" y="1892"/>
                </a:lnTo>
                <a:lnTo>
                  <a:pt x="0" y="3771"/>
                </a:lnTo>
                <a:lnTo>
                  <a:pt x="1296" y="5435"/>
                </a:lnTo>
                <a:lnTo>
                  <a:pt x="2592" y="3771"/>
                </a:lnTo>
                <a:lnTo>
                  <a:pt x="2604" y="2324"/>
                </a:lnTo>
                <a:lnTo>
                  <a:pt x="1972" y="914"/>
                </a:lnTo>
                <a:lnTo>
                  <a:pt x="1461" y="0"/>
                </a:lnTo>
                <a:close/>
              </a:path>
              <a:path w="3175" h="5714">
                <a:moveTo>
                  <a:pt x="1944" y="850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727300" y="385788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10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745289" y="3847556"/>
            <a:ext cx="5080" cy="10795"/>
          </a:xfrm>
          <a:custGeom>
            <a:avLst/>
            <a:gdLst/>
            <a:ahLst/>
            <a:cxnLst/>
            <a:rect l="l" t="t" r="r" b="b"/>
            <a:pathLst>
              <a:path w="5080" h="10795">
                <a:moveTo>
                  <a:pt x="125" y="0"/>
                </a:moveTo>
                <a:lnTo>
                  <a:pt x="4811" y="10515"/>
                </a:lnTo>
                <a:lnTo>
                  <a:pt x="4761" y="6781"/>
                </a:lnTo>
                <a:lnTo>
                  <a:pt x="4671" y="3429"/>
                </a:lnTo>
                <a:lnTo>
                  <a:pt x="4379" y="2489"/>
                </a:lnTo>
                <a:lnTo>
                  <a:pt x="2068" y="914"/>
                </a:lnTo>
                <a:lnTo>
                  <a:pt x="1293" y="596"/>
                </a:ln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750453" y="3847667"/>
            <a:ext cx="5080" cy="10795"/>
          </a:xfrm>
          <a:custGeom>
            <a:avLst/>
            <a:gdLst/>
            <a:ahLst/>
            <a:cxnLst/>
            <a:rect l="l" t="t" r="r" b="b"/>
            <a:pathLst>
              <a:path w="5080" h="10795">
                <a:moveTo>
                  <a:pt x="4813" y="0"/>
                </a:moveTo>
                <a:lnTo>
                  <a:pt x="3555" y="444"/>
                </a:lnTo>
                <a:lnTo>
                  <a:pt x="2666" y="825"/>
                </a:lnTo>
                <a:lnTo>
                  <a:pt x="622" y="2298"/>
                </a:lnTo>
                <a:lnTo>
                  <a:pt x="12" y="4089"/>
                </a:lnTo>
                <a:lnTo>
                  <a:pt x="49" y="9029"/>
                </a:lnTo>
                <a:lnTo>
                  <a:pt x="0" y="10566"/>
                </a:lnTo>
                <a:lnTo>
                  <a:pt x="3479" y="9029"/>
                </a:lnTo>
                <a:lnTo>
                  <a:pt x="4356" y="5562"/>
                </a:lnTo>
                <a:lnTo>
                  <a:pt x="5029" y="190"/>
                </a:lnTo>
                <a:lnTo>
                  <a:pt x="4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746155" y="3842903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113" y="0"/>
                </a:moveTo>
                <a:lnTo>
                  <a:pt x="0" y="558"/>
                </a:lnTo>
                <a:lnTo>
                  <a:pt x="468" y="3251"/>
                </a:lnTo>
                <a:lnTo>
                  <a:pt x="1268" y="4737"/>
                </a:lnTo>
                <a:lnTo>
                  <a:pt x="3910" y="5308"/>
                </a:lnTo>
                <a:lnTo>
                  <a:pt x="3948" y="1930"/>
                </a:lnTo>
                <a:lnTo>
                  <a:pt x="3707" y="1460"/>
                </a:lnTo>
                <a:lnTo>
                  <a:pt x="1764" y="558"/>
                </a:lnTo>
                <a:lnTo>
                  <a:pt x="1103" y="355"/>
                </a:lnTo>
                <a:lnTo>
                  <a:pt x="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750394" y="3843012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4216" y="0"/>
                </a:moveTo>
                <a:lnTo>
                  <a:pt x="0" y="2260"/>
                </a:lnTo>
                <a:lnTo>
                  <a:pt x="165" y="3467"/>
                </a:lnTo>
                <a:lnTo>
                  <a:pt x="190" y="5334"/>
                </a:lnTo>
                <a:lnTo>
                  <a:pt x="3111" y="4330"/>
                </a:lnTo>
                <a:lnTo>
                  <a:pt x="3784" y="2603"/>
                </a:lnTo>
                <a:lnTo>
                  <a:pt x="4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746488" y="3838182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97" y="0"/>
                </a:moveTo>
                <a:lnTo>
                  <a:pt x="0" y="520"/>
                </a:lnTo>
                <a:lnTo>
                  <a:pt x="427" y="2997"/>
                </a:lnTo>
                <a:lnTo>
                  <a:pt x="1163" y="4356"/>
                </a:lnTo>
                <a:lnTo>
                  <a:pt x="3576" y="4876"/>
                </a:lnTo>
                <a:lnTo>
                  <a:pt x="3615" y="1790"/>
                </a:lnTo>
                <a:lnTo>
                  <a:pt x="3399" y="1346"/>
                </a:lnTo>
                <a:lnTo>
                  <a:pt x="1608" y="520"/>
                </a:lnTo>
                <a:lnTo>
                  <a:pt x="1011" y="342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750407" y="3838300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79">
                <a:moveTo>
                  <a:pt x="3860" y="0"/>
                </a:moveTo>
                <a:lnTo>
                  <a:pt x="0" y="2070"/>
                </a:lnTo>
                <a:lnTo>
                  <a:pt x="152" y="3175"/>
                </a:lnTo>
                <a:lnTo>
                  <a:pt x="177" y="4876"/>
                </a:lnTo>
                <a:lnTo>
                  <a:pt x="2844" y="3962"/>
                </a:lnTo>
                <a:lnTo>
                  <a:pt x="3467" y="2374"/>
                </a:lnTo>
                <a:lnTo>
                  <a:pt x="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747017" y="3834535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393" y="0"/>
                </a:moveTo>
                <a:lnTo>
                  <a:pt x="0" y="0"/>
                </a:lnTo>
                <a:lnTo>
                  <a:pt x="406" y="2273"/>
                </a:lnTo>
                <a:lnTo>
                  <a:pt x="977" y="3352"/>
                </a:lnTo>
                <a:lnTo>
                  <a:pt x="2387" y="3670"/>
                </a:lnTo>
                <a:lnTo>
                  <a:pt x="2933" y="3759"/>
                </a:lnTo>
                <a:lnTo>
                  <a:pt x="2933" y="1320"/>
                </a:lnTo>
                <a:lnTo>
                  <a:pt x="2768" y="990"/>
                </a:lnTo>
                <a:lnTo>
                  <a:pt x="1346" y="330"/>
                </a:lnTo>
                <a:lnTo>
                  <a:pt x="863" y="177"/>
                </a:lnTo>
                <a:lnTo>
                  <a:pt x="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750432" y="3834536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3060" y="0"/>
                </a:moveTo>
                <a:lnTo>
                  <a:pt x="2705" y="0"/>
                </a:lnTo>
                <a:lnTo>
                  <a:pt x="2146" y="165"/>
                </a:lnTo>
                <a:lnTo>
                  <a:pt x="1600" y="355"/>
                </a:lnTo>
                <a:lnTo>
                  <a:pt x="342" y="990"/>
                </a:lnTo>
                <a:lnTo>
                  <a:pt x="0" y="1638"/>
                </a:lnTo>
                <a:lnTo>
                  <a:pt x="34" y="1879"/>
                </a:lnTo>
                <a:lnTo>
                  <a:pt x="139" y="3873"/>
                </a:lnTo>
                <a:lnTo>
                  <a:pt x="2273" y="3149"/>
                </a:lnTo>
                <a:lnTo>
                  <a:pt x="2755" y="1879"/>
                </a:lnTo>
                <a:lnTo>
                  <a:pt x="3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748876" y="3829950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1461" y="0"/>
                </a:moveTo>
                <a:lnTo>
                  <a:pt x="1207" y="177"/>
                </a:lnTo>
                <a:lnTo>
                  <a:pt x="26" y="1879"/>
                </a:lnTo>
                <a:lnTo>
                  <a:pt x="0" y="3797"/>
                </a:lnTo>
                <a:lnTo>
                  <a:pt x="1296" y="5448"/>
                </a:lnTo>
                <a:lnTo>
                  <a:pt x="2591" y="3797"/>
                </a:lnTo>
                <a:lnTo>
                  <a:pt x="2604" y="2324"/>
                </a:lnTo>
                <a:lnTo>
                  <a:pt x="1972" y="927"/>
                </a:lnTo>
                <a:lnTo>
                  <a:pt x="1461" y="0"/>
                </a:lnTo>
                <a:close/>
              </a:path>
              <a:path w="3175" h="5714">
                <a:moveTo>
                  <a:pt x="1944" y="863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750186" y="3832705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53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733742" y="3857383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215" y="0"/>
                </a:moveTo>
                <a:lnTo>
                  <a:pt x="4927" y="5765"/>
                </a:lnTo>
                <a:lnTo>
                  <a:pt x="4850" y="3733"/>
                </a:lnTo>
                <a:lnTo>
                  <a:pt x="4749" y="1892"/>
                </a:lnTo>
                <a:lnTo>
                  <a:pt x="4457" y="1358"/>
                </a:lnTo>
                <a:lnTo>
                  <a:pt x="2159" y="495"/>
                </a:lnTo>
                <a:lnTo>
                  <a:pt x="1371" y="330"/>
                </a:lnTo>
                <a:lnTo>
                  <a:pt x="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738986" y="3857514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4444" y="0"/>
                </a:moveTo>
                <a:lnTo>
                  <a:pt x="3555" y="165"/>
                </a:lnTo>
                <a:lnTo>
                  <a:pt x="2666" y="381"/>
                </a:lnTo>
                <a:lnTo>
                  <a:pt x="609" y="1181"/>
                </a:lnTo>
                <a:lnTo>
                  <a:pt x="12" y="2184"/>
                </a:lnTo>
                <a:lnTo>
                  <a:pt x="49" y="4902"/>
                </a:lnTo>
                <a:lnTo>
                  <a:pt x="0" y="5753"/>
                </a:lnTo>
                <a:lnTo>
                  <a:pt x="3467" y="4902"/>
                </a:lnTo>
                <a:lnTo>
                  <a:pt x="4356" y="2984"/>
                </a:lnTo>
                <a:lnTo>
                  <a:pt x="5029" y="25"/>
                </a:lnTo>
                <a:lnTo>
                  <a:pt x="4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734607" y="3852774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533" y="0"/>
                </a:moveTo>
                <a:lnTo>
                  <a:pt x="0" y="0"/>
                </a:lnTo>
                <a:lnTo>
                  <a:pt x="546" y="3136"/>
                </a:lnTo>
                <a:lnTo>
                  <a:pt x="1346" y="4622"/>
                </a:lnTo>
                <a:lnTo>
                  <a:pt x="3276" y="5054"/>
                </a:lnTo>
                <a:lnTo>
                  <a:pt x="3987" y="5194"/>
                </a:lnTo>
                <a:lnTo>
                  <a:pt x="4025" y="1816"/>
                </a:lnTo>
                <a:lnTo>
                  <a:pt x="3784" y="1346"/>
                </a:lnTo>
                <a:lnTo>
                  <a:pt x="1841" y="457"/>
                </a:lnTo>
                <a:lnTo>
                  <a:pt x="1181" y="241"/>
                </a:lnTo>
                <a:lnTo>
                  <a:pt x="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738927" y="3852773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4203" y="0"/>
                </a:moveTo>
                <a:lnTo>
                  <a:pt x="3721" y="12"/>
                </a:lnTo>
                <a:lnTo>
                  <a:pt x="2209" y="482"/>
                </a:lnTo>
                <a:lnTo>
                  <a:pt x="482" y="1358"/>
                </a:lnTo>
                <a:lnTo>
                  <a:pt x="0" y="2260"/>
                </a:lnTo>
                <a:lnTo>
                  <a:pt x="165" y="3467"/>
                </a:lnTo>
                <a:lnTo>
                  <a:pt x="190" y="5334"/>
                </a:lnTo>
                <a:lnTo>
                  <a:pt x="3124" y="4330"/>
                </a:lnTo>
                <a:lnTo>
                  <a:pt x="3784" y="2590"/>
                </a:lnTo>
                <a:lnTo>
                  <a:pt x="4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734950" y="3848064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482" y="0"/>
                </a:moveTo>
                <a:lnTo>
                  <a:pt x="0" y="0"/>
                </a:lnTo>
                <a:lnTo>
                  <a:pt x="495" y="2870"/>
                </a:lnTo>
                <a:lnTo>
                  <a:pt x="1231" y="4241"/>
                </a:lnTo>
                <a:lnTo>
                  <a:pt x="3644" y="4749"/>
                </a:lnTo>
                <a:lnTo>
                  <a:pt x="3695" y="1663"/>
                </a:lnTo>
                <a:lnTo>
                  <a:pt x="3467" y="1219"/>
                </a:lnTo>
                <a:lnTo>
                  <a:pt x="1689" y="406"/>
                </a:lnTo>
                <a:lnTo>
                  <a:pt x="1079" y="215"/>
                </a:ln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738940" y="3848056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79">
                <a:moveTo>
                  <a:pt x="3860" y="0"/>
                </a:moveTo>
                <a:lnTo>
                  <a:pt x="0" y="2070"/>
                </a:lnTo>
                <a:lnTo>
                  <a:pt x="152" y="3175"/>
                </a:lnTo>
                <a:lnTo>
                  <a:pt x="177" y="4876"/>
                </a:lnTo>
                <a:lnTo>
                  <a:pt x="2857" y="3949"/>
                </a:lnTo>
                <a:lnTo>
                  <a:pt x="3467" y="2387"/>
                </a:lnTo>
                <a:lnTo>
                  <a:pt x="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735552" y="3844277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0"/>
                </a:moveTo>
                <a:lnTo>
                  <a:pt x="393" y="2286"/>
                </a:lnTo>
                <a:lnTo>
                  <a:pt x="977" y="3378"/>
                </a:lnTo>
                <a:lnTo>
                  <a:pt x="2387" y="3683"/>
                </a:lnTo>
                <a:lnTo>
                  <a:pt x="2920" y="3771"/>
                </a:lnTo>
                <a:lnTo>
                  <a:pt x="2933" y="1333"/>
                </a:lnTo>
                <a:lnTo>
                  <a:pt x="2755" y="1003"/>
                </a:lnTo>
                <a:lnTo>
                  <a:pt x="1346" y="330"/>
                </a:lnTo>
                <a:lnTo>
                  <a:pt x="863" y="203"/>
                </a:lnTo>
                <a:lnTo>
                  <a:pt x="393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738972" y="3844278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3047" y="0"/>
                </a:moveTo>
                <a:lnTo>
                  <a:pt x="0" y="1650"/>
                </a:lnTo>
                <a:lnTo>
                  <a:pt x="32" y="1904"/>
                </a:lnTo>
                <a:lnTo>
                  <a:pt x="139" y="3886"/>
                </a:lnTo>
                <a:lnTo>
                  <a:pt x="2260" y="3149"/>
                </a:lnTo>
                <a:lnTo>
                  <a:pt x="2743" y="1904"/>
                </a:lnTo>
                <a:lnTo>
                  <a:pt x="3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737419" y="3839709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1462" y="0"/>
                </a:moveTo>
                <a:lnTo>
                  <a:pt x="1195" y="165"/>
                </a:lnTo>
                <a:lnTo>
                  <a:pt x="27" y="1892"/>
                </a:lnTo>
                <a:lnTo>
                  <a:pt x="0" y="3784"/>
                </a:lnTo>
                <a:lnTo>
                  <a:pt x="1284" y="5448"/>
                </a:lnTo>
                <a:lnTo>
                  <a:pt x="2592" y="3784"/>
                </a:lnTo>
                <a:lnTo>
                  <a:pt x="2592" y="2311"/>
                </a:lnTo>
                <a:lnTo>
                  <a:pt x="1961" y="927"/>
                </a:lnTo>
                <a:lnTo>
                  <a:pt x="1462" y="0"/>
                </a:lnTo>
                <a:close/>
              </a:path>
              <a:path w="3175" h="5714">
                <a:moveTo>
                  <a:pt x="1932" y="863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738718" y="3842454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53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912470" y="3535281"/>
            <a:ext cx="105410" cy="350520"/>
          </a:xfrm>
          <a:custGeom>
            <a:avLst/>
            <a:gdLst/>
            <a:ahLst/>
            <a:cxnLst/>
            <a:rect l="l" t="t" r="r" b="b"/>
            <a:pathLst>
              <a:path w="105410" h="350520">
                <a:moveTo>
                  <a:pt x="61518" y="0"/>
                </a:moveTo>
                <a:lnTo>
                  <a:pt x="0" y="350177"/>
                </a:lnTo>
                <a:lnTo>
                  <a:pt x="76098" y="116713"/>
                </a:lnTo>
                <a:lnTo>
                  <a:pt x="74472" y="114477"/>
                </a:lnTo>
                <a:lnTo>
                  <a:pt x="61048" y="79336"/>
                </a:lnTo>
                <a:lnTo>
                  <a:pt x="88272" y="79336"/>
                </a:lnTo>
                <a:lnTo>
                  <a:pt x="104927" y="28257"/>
                </a:lnTo>
                <a:lnTo>
                  <a:pt x="61518" y="0"/>
                </a:lnTo>
                <a:close/>
              </a:path>
              <a:path w="105410" h="350520">
                <a:moveTo>
                  <a:pt x="88272" y="79336"/>
                </a:moveTo>
                <a:lnTo>
                  <a:pt x="61048" y="79336"/>
                </a:lnTo>
                <a:lnTo>
                  <a:pt x="85597" y="87541"/>
                </a:lnTo>
                <a:lnTo>
                  <a:pt x="88272" y="79336"/>
                </a:lnTo>
                <a:close/>
              </a:path>
            </a:pathLst>
          </a:custGeom>
          <a:solidFill>
            <a:srgbClr val="AEB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900252" y="3511622"/>
            <a:ext cx="66040" cy="391160"/>
          </a:xfrm>
          <a:custGeom>
            <a:avLst/>
            <a:gdLst/>
            <a:ahLst/>
            <a:cxnLst/>
            <a:rect l="l" t="t" r="r" b="b"/>
            <a:pathLst>
              <a:path w="66039" h="391160">
                <a:moveTo>
                  <a:pt x="25361" y="0"/>
                </a:moveTo>
                <a:lnTo>
                  <a:pt x="0" y="391134"/>
                </a:lnTo>
                <a:lnTo>
                  <a:pt x="65531" y="254"/>
                </a:lnTo>
                <a:lnTo>
                  <a:pt x="25361" y="0"/>
                </a:lnTo>
                <a:close/>
              </a:path>
            </a:pathLst>
          </a:custGeom>
          <a:solidFill>
            <a:srgbClr val="CE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746736" y="3517886"/>
            <a:ext cx="97790" cy="354330"/>
          </a:xfrm>
          <a:custGeom>
            <a:avLst/>
            <a:gdLst/>
            <a:ahLst/>
            <a:cxnLst/>
            <a:rect l="l" t="t" r="r" b="b"/>
            <a:pathLst>
              <a:path w="97789" h="354329">
                <a:moveTo>
                  <a:pt x="58570" y="103517"/>
                </a:moveTo>
                <a:lnTo>
                  <a:pt x="56095" y="103517"/>
                </a:lnTo>
                <a:lnTo>
                  <a:pt x="42671" y="138658"/>
                </a:lnTo>
                <a:lnTo>
                  <a:pt x="40792" y="141274"/>
                </a:lnTo>
                <a:lnTo>
                  <a:pt x="36956" y="146456"/>
                </a:lnTo>
                <a:lnTo>
                  <a:pt x="97180" y="353910"/>
                </a:lnTo>
                <a:lnTo>
                  <a:pt x="58570" y="103517"/>
                </a:lnTo>
                <a:close/>
              </a:path>
              <a:path w="97789" h="354329">
                <a:moveTo>
                  <a:pt x="42608" y="0"/>
                </a:moveTo>
                <a:lnTo>
                  <a:pt x="0" y="19138"/>
                </a:lnTo>
                <a:lnTo>
                  <a:pt x="27292" y="113144"/>
                </a:lnTo>
                <a:lnTo>
                  <a:pt x="56095" y="103517"/>
                </a:lnTo>
                <a:lnTo>
                  <a:pt x="58570" y="103517"/>
                </a:lnTo>
                <a:lnTo>
                  <a:pt x="42608" y="0"/>
                </a:lnTo>
                <a:close/>
              </a:path>
            </a:pathLst>
          </a:custGeom>
          <a:solidFill>
            <a:srgbClr val="B0D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774022" y="3621404"/>
            <a:ext cx="28803" cy="429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727215" y="3463454"/>
            <a:ext cx="383106" cy="4573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075294" y="3664944"/>
            <a:ext cx="28575" cy="13335"/>
          </a:xfrm>
          <a:custGeom>
            <a:avLst/>
            <a:gdLst/>
            <a:ahLst/>
            <a:cxnLst/>
            <a:rect l="l" t="t" r="r" b="b"/>
            <a:pathLst>
              <a:path w="28575" h="13335">
                <a:moveTo>
                  <a:pt x="21013" y="4998"/>
                </a:moveTo>
                <a:lnTo>
                  <a:pt x="25971" y="9067"/>
                </a:lnTo>
                <a:lnTo>
                  <a:pt x="27597" y="12522"/>
                </a:lnTo>
                <a:lnTo>
                  <a:pt x="28054" y="12725"/>
                </a:lnTo>
                <a:lnTo>
                  <a:pt x="24409" y="5029"/>
                </a:lnTo>
                <a:lnTo>
                  <a:pt x="21013" y="4998"/>
                </a:lnTo>
                <a:close/>
              </a:path>
              <a:path w="28575" h="13335">
                <a:moveTo>
                  <a:pt x="20726" y="4762"/>
                </a:moveTo>
                <a:lnTo>
                  <a:pt x="18166" y="4851"/>
                </a:lnTo>
                <a:lnTo>
                  <a:pt x="18846" y="4978"/>
                </a:lnTo>
                <a:lnTo>
                  <a:pt x="21013" y="4998"/>
                </a:lnTo>
                <a:lnTo>
                  <a:pt x="20726" y="4762"/>
                </a:lnTo>
                <a:close/>
              </a:path>
              <a:path w="28575" h="13335">
                <a:moveTo>
                  <a:pt x="2240" y="1538"/>
                </a:moveTo>
                <a:lnTo>
                  <a:pt x="2959" y="2019"/>
                </a:lnTo>
                <a:lnTo>
                  <a:pt x="7023" y="3365"/>
                </a:lnTo>
                <a:lnTo>
                  <a:pt x="8432" y="3581"/>
                </a:lnTo>
                <a:lnTo>
                  <a:pt x="15608" y="4940"/>
                </a:lnTo>
                <a:lnTo>
                  <a:pt x="18166" y="4851"/>
                </a:lnTo>
                <a:lnTo>
                  <a:pt x="12179" y="3733"/>
                </a:lnTo>
                <a:lnTo>
                  <a:pt x="8597" y="3340"/>
                </a:lnTo>
                <a:lnTo>
                  <a:pt x="4263" y="2006"/>
                </a:lnTo>
                <a:lnTo>
                  <a:pt x="2240" y="1538"/>
                </a:lnTo>
                <a:close/>
              </a:path>
              <a:path w="28575" h="13335">
                <a:moveTo>
                  <a:pt x="0" y="0"/>
                </a:moveTo>
                <a:lnTo>
                  <a:pt x="2120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837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067227" y="3671657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4" h="11429">
                <a:moveTo>
                  <a:pt x="26022" y="3797"/>
                </a:moveTo>
                <a:lnTo>
                  <a:pt x="22385" y="3943"/>
                </a:lnTo>
                <a:lnTo>
                  <a:pt x="27495" y="7734"/>
                </a:lnTo>
                <a:lnTo>
                  <a:pt x="29083" y="11074"/>
                </a:lnTo>
                <a:lnTo>
                  <a:pt x="29565" y="11264"/>
                </a:lnTo>
                <a:lnTo>
                  <a:pt x="26022" y="3797"/>
                </a:lnTo>
                <a:close/>
              </a:path>
              <a:path w="29844" h="11429">
                <a:moveTo>
                  <a:pt x="2363" y="1437"/>
                </a:moveTo>
                <a:lnTo>
                  <a:pt x="3048" y="1854"/>
                </a:lnTo>
                <a:lnTo>
                  <a:pt x="7391" y="2997"/>
                </a:lnTo>
                <a:lnTo>
                  <a:pt x="8902" y="3149"/>
                </a:lnTo>
                <a:lnTo>
                  <a:pt x="16560" y="4152"/>
                </a:lnTo>
                <a:lnTo>
                  <a:pt x="19287" y="3939"/>
                </a:lnTo>
                <a:lnTo>
                  <a:pt x="12928" y="3124"/>
                </a:lnTo>
                <a:lnTo>
                  <a:pt x="9093" y="2908"/>
                </a:lnTo>
                <a:lnTo>
                  <a:pt x="4546" y="1803"/>
                </a:lnTo>
                <a:lnTo>
                  <a:pt x="2363" y="1437"/>
                </a:lnTo>
                <a:close/>
              </a:path>
              <a:path w="29844" h="11429">
                <a:moveTo>
                  <a:pt x="22085" y="3721"/>
                </a:moveTo>
                <a:lnTo>
                  <a:pt x="19287" y="3939"/>
                </a:lnTo>
                <a:lnTo>
                  <a:pt x="20040" y="4038"/>
                </a:lnTo>
                <a:lnTo>
                  <a:pt x="22385" y="3943"/>
                </a:lnTo>
                <a:lnTo>
                  <a:pt x="22085" y="3721"/>
                </a:lnTo>
                <a:close/>
              </a:path>
              <a:path w="29844" h="11429">
                <a:moveTo>
                  <a:pt x="0" y="0"/>
                </a:moveTo>
                <a:lnTo>
                  <a:pt x="2197" y="1409"/>
                </a:lnTo>
                <a:lnTo>
                  <a:pt x="2363" y="1437"/>
                </a:lnTo>
                <a:lnTo>
                  <a:pt x="0" y="0"/>
                </a:lnTo>
                <a:close/>
              </a:path>
            </a:pathLst>
          </a:custGeom>
          <a:solidFill>
            <a:srgbClr val="837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330854" y="3399752"/>
            <a:ext cx="590664" cy="590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070222" y="3416109"/>
            <a:ext cx="589953" cy="590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0" name="Picture 259" descr="caritas logos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ject 149"/>
          <p:cNvSpPr/>
          <p:nvPr/>
        </p:nvSpPr>
        <p:spPr>
          <a:xfrm>
            <a:off x="3745475" y="2052002"/>
            <a:ext cx="741045" cy="3777388"/>
          </a:xfrm>
          <a:custGeom>
            <a:avLst/>
            <a:gdLst/>
            <a:ahLst/>
            <a:cxnLst/>
            <a:rect l="l" t="t" r="r" b="b"/>
            <a:pathLst>
              <a:path w="741045" h="551180">
                <a:moveTo>
                  <a:pt x="740460" y="0"/>
                </a:moveTo>
                <a:lnTo>
                  <a:pt x="0" y="0"/>
                </a:lnTo>
                <a:lnTo>
                  <a:pt x="0" y="551078"/>
                </a:lnTo>
                <a:lnTo>
                  <a:pt x="740460" y="551078"/>
                </a:lnTo>
                <a:lnTo>
                  <a:pt x="740460" y="0"/>
                </a:lnTo>
                <a:close/>
              </a:path>
            </a:pathLst>
          </a:custGeom>
          <a:solidFill>
            <a:srgbClr val="F3C04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2203451"/>
            <a:ext cx="1570990" cy="3628606"/>
          </a:xfrm>
          <a:custGeom>
            <a:avLst/>
            <a:gdLst/>
            <a:ahLst/>
            <a:cxnLst/>
            <a:rect l="l" t="t" r="r" b="b"/>
            <a:pathLst>
              <a:path w="1570990" h="3228975">
                <a:moveTo>
                  <a:pt x="0" y="3228924"/>
                </a:moveTo>
                <a:lnTo>
                  <a:pt x="1570723" y="3228924"/>
                </a:lnTo>
                <a:lnTo>
                  <a:pt x="1570723" y="0"/>
                </a:lnTo>
                <a:lnTo>
                  <a:pt x="0" y="0"/>
                </a:lnTo>
                <a:lnTo>
                  <a:pt x="0" y="3228924"/>
                </a:lnTo>
                <a:close/>
              </a:path>
            </a:pathLst>
          </a:custGeom>
          <a:solidFill>
            <a:srgbClr val="1C3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0265" y="2304008"/>
            <a:ext cx="741045" cy="3528060"/>
          </a:xfrm>
          <a:custGeom>
            <a:avLst/>
            <a:gdLst/>
            <a:ahLst/>
            <a:cxnLst/>
            <a:rect l="l" t="t" r="r" b="b"/>
            <a:pathLst>
              <a:path w="741044" h="3528060">
                <a:moveTo>
                  <a:pt x="740460" y="0"/>
                </a:moveTo>
                <a:lnTo>
                  <a:pt x="0" y="0"/>
                </a:lnTo>
                <a:lnTo>
                  <a:pt x="0" y="2034110"/>
                </a:lnTo>
                <a:lnTo>
                  <a:pt x="49943" y="2036533"/>
                </a:lnTo>
                <a:lnTo>
                  <a:pt x="98745" y="2042902"/>
                </a:lnTo>
                <a:lnTo>
                  <a:pt x="146250" y="2053057"/>
                </a:lnTo>
                <a:lnTo>
                  <a:pt x="192300" y="2066841"/>
                </a:lnTo>
                <a:lnTo>
                  <a:pt x="236736" y="2084096"/>
                </a:lnTo>
                <a:lnTo>
                  <a:pt x="279403" y="2104663"/>
                </a:lnTo>
                <a:lnTo>
                  <a:pt x="320141" y="2128383"/>
                </a:lnTo>
                <a:lnTo>
                  <a:pt x="358867" y="2155157"/>
                </a:lnTo>
                <a:lnTo>
                  <a:pt x="395333" y="2184778"/>
                </a:lnTo>
                <a:lnTo>
                  <a:pt x="429382" y="2217084"/>
                </a:lnTo>
                <a:lnTo>
                  <a:pt x="460853" y="2251917"/>
                </a:lnTo>
                <a:lnTo>
                  <a:pt x="489589" y="2289116"/>
                </a:lnTo>
                <a:lnTo>
                  <a:pt x="515429" y="2328522"/>
                </a:lnTo>
                <a:lnTo>
                  <a:pt x="537180" y="2367923"/>
                </a:lnTo>
                <a:lnTo>
                  <a:pt x="556025" y="2409043"/>
                </a:lnTo>
                <a:lnTo>
                  <a:pt x="571829" y="2451744"/>
                </a:lnTo>
                <a:lnTo>
                  <a:pt x="584454" y="2495887"/>
                </a:lnTo>
                <a:lnTo>
                  <a:pt x="593763" y="2541336"/>
                </a:lnTo>
                <a:lnTo>
                  <a:pt x="0" y="2644968"/>
                </a:lnTo>
                <a:lnTo>
                  <a:pt x="0" y="2646238"/>
                </a:lnTo>
                <a:lnTo>
                  <a:pt x="601865" y="2646238"/>
                </a:lnTo>
                <a:lnTo>
                  <a:pt x="599334" y="2696846"/>
                </a:lnTo>
                <a:lnTo>
                  <a:pt x="592753" y="2746279"/>
                </a:lnTo>
                <a:lnTo>
                  <a:pt x="582287" y="2794373"/>
                </a:lnTo>
                <a:lnTo>
                  <a:pt x="568102" y="2840962"/>
                </a:lnTo>
                <a:lnTo>
                  <a:pt x="550362" y="2885883"/>
                </a:lnTo>
                <a:lnTo>
                  <a:pt x="529231" y="2928971"/>
                </a:lnTo>
                <a:lnTo>
                  <a:pt x="504875" y="2970062"/>
                </a:lnTo>
                <a:lnTo>
                  <a:pt x="478144" y="3008095"/>
                </a:lnTo>
                <a:lnTo>
                  <a:pt x="448651" y="3043911"/>
                </a:lnTo>
                <a:lnTo>
                  <a:pt x="416550" y="3077355"/>
                </a:lnTo>
                <a:lnTo>
                  <a:pt x="381996" y="3108274"/>
                </a:lnTo>
                <a:lnTo>
                  <a:pt x="345143" y="3136514"/>
                </a:lnTo>
                <a:lnTo>
                  <a:pt x="306146" y="3161921"/>
                </a:lnTo>
                <a:lnTo>
                  <a:pt x="257240" y="3188207"/>
                </a:lnTo>
                <a:lnTo>
                  <a:pt x="205776" y="3210024"/>
                </a:lnTo>
                <a:lnTo>
                  <a:pt x="152014" y="3227110"/>
                </a:lnTo>
                <a:lnTo>
                  <a:pt x="96215" y="3239201"/>
                </a:lnTo>
                <a:lnTo>
                  <a:pt x="48650" y="3245262"/>
                </a:lnTo>
                <a:lnTo>
                  <a:pt x="0" y="3247570"/>
                </a:lnTo>
                <a:lnTo>
                  <a:pt x="0" y="3527996"/>
                </a:lnTo>
                <a:lnTo>
                  <a:pt x="740460" y="3527996"/>
                </a:lnTo>
                <a:lnTo>
                  <a:pt x="740460" y="0"/>
                </a:lnTo>
                <a:close/>
              </a:path>
            </a:pathLst>
          </a:custGeom>
          <a:solidFill>
            <a:srgbClr val="2B4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0723" y="2051051"/>
            <a:ext cx="1461135" cy="3781006"/>
          </a:xfrm>
          <a:custGeom>
            <a:avLst/>
            <a:gdLst/>
            <a:ahLst/>
            <a:cxnLst/>
            <a:rect l="l" t="t" r="r" b="b"/>
            <a:pathLst>
              <a:path w="1461135" h="3228975">
                <a:moveTo>
                  <a:pt x="0" y="3228924"/>
                </a:moveTo>
                <a:lnTo>
                  <a:pt x="1460868" y="3228924"/>
                </a:lnTo>
                <a:lnTo>
                  <a:pt x="1460868" y="0"/>
                </a:lnTo>
                <a:lnTo>
                  <a:pt x="0" y="0"/>
                </a:lnTo>
                <a:lnTo>
                  <a:pt x="0" y="3228924"/>
                </a:lnTo>
                <a:close/>
              </a:path>
            </a:pathLst>
          </a:custGeom>
          <a:solidFill>
            <a:srgbClr val="F68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4345" y="2304008"/>
            <a:ext cx="727710" cy="3528060"/>
          </a:xfrm>
          <a:custGeom>
            <a:avLst/>
            <a:gdLst/>
            <a:ahLst/>
            <a:cxnLst/>
            <a:rect l="l" t="t" r="r" b="b"/>
            <a:pathLst>
              <a:path w="727710" h="3528060">
                <a:moveTo>
                  <a:pt x="727252" y="0"/>
                </a:moveTo>
                <a:lnTo>
                  <a:pt x="0" y="0"/>
                </a:lnTo>
                <a:lnTo>
                  <a:pt x="0" y="2042073"/>
                </a:lnTo>
                <a:lnTo>
                  <a:pt x="47621" y="2044680"/>
                </a:lnTo>
                <a:lnTo>
                  <a:pt x="94220" y="2050813"/>
                </a:lnTo>
                <a:lnTo>
                  <a:pt x="139661" y="2060341"/>
                </a:lnTo>
                <a:lnTo>
                  <a:pt x="183811" y="2073129"/>
                </a:lnTo>
                <a:lnTo>
                  <a:pt x="226538" y="2089044"/>
                </a:lnTo>
                <a:lnTo>
                  <a:pt x="267708" y="2107954"/>
                </a:lnTo>
                <a:lnTo>
                  <a:pt x="307188" y="2129724"/>
                </a:lnTo>
                <a:lnTo>
                  <a:pt x="344844" y="2154222"/>
                </a:lnTo>
                <a:lnTo>
                  <a:pt x="380544" y="2181314"/>
                </a:lnTo>
                <a:lnTo>
                  <a:pt x="414153" y="2210867"/>
                </a:lnTo>
                <a:lnTo>
                  <a:pt x="445539" y="2242748"/>
                </a:lnTo>
                <a:lnTo>
                  <a:pt x="474569" y="2276823"/>
                </a:lnTo>
                <a:lnTo>
                  <a:pt x="501109" y="2312958"/>
                </a:lnTo>
                <a:lnTo>
                  <a:pt x="525025" y="2351022"/>
                </a:lnTo>
                <a:lnTo>
                  <a:pt x="546185" y="2390880"/>
                </a:lnTo>
                <a:lnTo>
                  <a:pt x="564455" y="2432399"/>
                </a:lnTo>
                <a:lnTo>
                  <a:pt x="579703" y="2475446"/>
                </a:lnTo>
                <a:lnTo>
                  <a:pt x="591794" y="2519887"/>
                </a:lnTo>
                <a:lnTo>
                  <a:pt x="600595" y="2565590"/>
                </a:lnTo>
                <a:lnTo>
                  <a:pt x="605974" y="2612421"/>
                </a:lnTo>
                <a:lnTo>
                  <a:pt x="607796" y="2660246"/>
                </a:lnTo>
                <a:lnTo>
                  <a:pt x="605974" y="2708074"/>
                </a:lnTo>
                <a:lnTo>
                  <a:pt x="600595" y="2754908"/>
                </a:lnTo>
                <a:lnTo>
                  <a:pt x="591794" y="2800613"/>
                </a:lnTo>
                <a:lnTo>
                  <a:pt x="579703" y="2845057"/>
                </a:lnTo>
                <a:lnTo>
                  <a:pt x="564455" y="2888105"/>
                </a:lnTo>
                <a:lnTo>
                  <a:pt x="546185" y="2929626"/>
                </a:lnTo>
                <a:lnTo>
                  <a:pt x="525025" y="2969485"/>
                </a:lnTo>
                <a:lnTo>
                  <a:pt x="501109" y="3007549"/>
                </a:lnTo>
                <a:lnTo>
                  <a:pt x="474569" y="3043686"/>
                </a:lnTo>
                <a:lnTo>
                  <a:pt x="445539" y="3077761"/>
                </a:lnTo>
                <a:lnTo>
                  <a:pt x="414153" y="3109642"/>
                </a:lnTo>
                <a:lnTo>
                  <a:pt x="380544" y="3139195"/>
                </a:lnTo>
                <a:lnTo>
                  <a:pt x="344844" y="3166288"/>
                </a:lnTo>
                <a:lnTo>
                  <a:pt x="307188" y="3190786"/>
                </a:lnTo>
                <a:lnTo>
                  <a:pt x="267708" y="3212557"/>
                </a:lnTo>
                <a:lnTo>
                  <a:pt x="226538" y="3231467"/>
                </a:lnTo>
                <a:lnTo>
                  <a:pt x="183811" y="3247383"/>
                </a:lnTo>
                <a:lnTo>
                  <a:pt x="139661" y="3260172"/>
                </a:lnTo>
                <a:lnTo>
                  <a:pt x="94220" y="3269701"/>
                </a:lnTo>
                <a:lnTo>
                  <a:pt x="47621" y="3275836"/>
                </a:lnTo>
                <a:lnTo>
                  <a:pt x="0" y="3278444"/>
                </a:lnTo>
                <a:lnTo>
                  <a:pt x="0" y="3527996"/>
                </a:lnTo>
                <a:lnTo>
                  <a:pt x="727252" y="3527996"/>
                </a:lnTo>
                <a:lnTo>
                  <a:pt x="727252" y="0"/>
                </a:lnTo>
                <a:close/>
              </a:path>
            </a:pathLst>
          </a:custGeom>
          <a:solidFill>
            <a:srgbClr val="F09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1591" y="2051051"/>
            <a:ext cx="1481455" cy="3781006"/>
          </a:xfrm>
          <a:custGeom>
            <a:avLst/>
            <a:gdLst/>
            <a:ahLst/>
            <a:cxnLst/>
            <a:rect l="l" t="t" r="r" b="b"/>
            <a:pathLst>
              <a:path w="1481454" h="3228975">
                <a:moveTo>
                  <a:pt x="0" y="3228924"/>
                </a:moveTo>
                <a:lnTo>
                  <a:pt x="1480896" y="3228924"/>
                </a:lnTo>
                <a:lnTo>
                  <a:pt x="1480896" y="0"/>
                </a:lnTo>
                <a:lnTo>
                  <a:pt x="0" y="0"/>
                </a:lnTo>
                <a:lnTo>
                  <a:pt x="0" y="3228924"/>
                </a:lnTo>
                <a:close/>
              </a:path>
            </a:pathLst>
          </a:custGeom>
          <a:solidFill>
            <a:srgbClr val="FBB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4555" y="2603081"/>
            <a:ext cx="1481455" cy="3228975"/>
          </a:xfrm>
          <a:custGeom>
            <a:avLst/>
            <a:gdLst/>
            <a:ahLst/>
            <a:cxnLst/>
            <a:rect l="l" t="t" r="r" b="b"/>
            <a:pathLst>
              <a:path w="1481454" h="3228975">
                <a:moveTo>
                  <a:pt x="0" y="3228924"/>
                </a:moveTo>
                <a:lnTo>
                  <a:pt x="1480908" y="3228924"/>
                </a:lnTo>
                <a:lnTo>
                  <a:pt x="1480908" y="0"/>
                </a:lnTo>
                <a:lnTo>
                  <a:pt x="0" y="0"/>
                </a:lnTo>
                <a:lnTo>
                  <a:pt x="0" y="3228924"/>
                </a:lnTo>
                <a:close/>
              </a:path>
            </a:pathLst>
          </a:custGeom>
          <a:solidFill>
            <a:srgbClr val="36A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5451" y="2603081"/>
            <a:ext cx="1461770" cy="3228975"/>
          </a:xfrm>
          <a:custGeom>
            <a:avLst/>
            <a:gdLst/>
            <a:ahLst/>
            <a:cxnLst/>
            <a:rect l="l" t="t" r="r" b="b"/>
            <a:pathLst>
              <a:path w="1461770" h="3228975">
                <a:moveTo>
                  <a:pt x="0" y="3228924"/>
                </a:moveTo>
                <a:lnTo>
                  <a:pt x="1461465" y="3228924"/>
                </a:lnTo>
                <a:lnTo>
                  <a:pt x="1461465" y="0"/>
                </a:lnTo>
                <a:lnTo>
                  <a:pt x="0" y="0"/>
                </a:lnTo>
                <a:lnTo>
                  <a:pt x="0" y="3228924"/>
                </a:lnTo>
                <a:close/>
              </a:path>
            </a:pathLst>
          </a:custGeom>
          <a:solidFill>
            <a:srgbClr val="733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2827" y="2314105"/>
            <a:ext cx="741045" cy="3517900"/>
          </a:xfrm>
          <a:custGeom>
            <a:avLst/>
            <a:gdLst/>
            <a:ahLst/>
            <a:cxnLst/>
            <a:rect l="l" t="t" r="r" b="b"/>
            <a:pathLst>
              <a:path w="741045" h="3517900">
                <a:moveTo>
                  <a:pt x="94353" y="2809213"/>
                </a:moveTo>
                <a:lnTo>
                  <a:pt x="126813" y="2844800"/>
                </a:lnTo>
                <a:lnTo>
                  <a:pt x="149148" y="2857500"/>
                </a:lnTo>
                <a:lnTo>
                  <a:pt x="135478" y="2882900"/>
                </a:lnTo>
                <a:lnTo>
                  <a:pt x="117957" y="2895600"/>
                </a:lnTo>
                <a:lnTo>
                  <a:pt x="98703" y="2921000"/>
                </a:lnTo>
                <a:lnTo>
                  <a:pt x="79832" y="2933700"/>
                </a:lnTo>
                <a:lnTo>
                  <a:pt x="72445" y="2946400"/>
                </a:lnTo>
                <a:lnTo>
                  <a:pt x="69108" y="2946400"/>
                </a:lnTo>
                <a:lnTo>
                  <a:pt x="71307" y="2959100"/>
                </a:lnTo>
                <a:lnTo>
                  <a:pt x="80530" y="2971800"/>
                </a:lnTo>
                <a:lnTo>
                  <a:pt x="116469" y="2997200"/>
                </a:lnTo>
                <a:lnTo>
                  <a:pt x="151595" y="3035300"/>
                </a:lnTo>
                <a:lnTo>
                  <a:pt x="186456" y="3060700"/>
                </a:lnTo>
                <a:lnTo>
                  <a:pt x="221602" y="3098800"/>
                </a:lnTo>
                <a:lnTo>
                  <a:pt x="229129" y="3111500"/>
                </a:lnTo>
                <a:lnTo>
                  <a:pt x="230066" y="3111500"/>
                </a:lnTo>
                <a:lnTo>
                  <a:pt x="226070" y="3124200"/>
                </a:lnTo>
                <a:lnTo>
                  <a:pt x="218795" y="3136900"/>
                </a:lnTo>
                <a:lnTo>
                  <a:pt x="58356" y="3289300"/>
                </a:lnTo>
                <a:lnTo>
                  <a:pt x="12712" y="3327400"/>
                </a:lnTo>
                <a:lnTo>
                  <a:pt x="6959" y="3340100"/>
                </a:lnTo>
                <a:lnTo>
                  <a:pt x="0" y="3340100"/>
                </a:lnTo>
                <a:lnTo>
                  <a:pt x="0" y="3517900"/>
                </a:lnTo>
                <a:lnTo>
                  <a:pt x="740448" y="3517900"/>
                </a:lnTo>
                <a:lnTo>
                  <a:pt x="740448" y="3022600"/>
                </a:lnTo>
                <a:lnTo>
                  <a:pt x="333578" y="3022600"/>
                </a:lnTo>
                <a:lnTo>
                  <a:pt x="327672" y="3009900"/>
                </a:lnTo>
                <a:lnTo>
                  <a:pt x="320205" y="3009900"/>
                </a:lnTo>
                <a:lnTo>
                  <a:pt x="286337" y="2971800"/>
                </a:lnTo>
                <a:lnTo>
                  <a:pt x="217886" y="2921000"/>
                </a:lnTo>
                <a:lnTo>
                  <a:pt x="183510" y="2882900"/>
                </a:lnTo>
                <a:lnTo>
                  <a:pt x="149174" y="2857500"/>
                </a:lnTo>
                <a:lnTo>
                  <a:pt x="94353" y="2809213"/>
                </a:lnTo>
                <a:close/>
              </a:path>
              <a:path w="741045" h="3517900">
                <a:moveTo>
                  <a:pt x="40779" y="2984500"/>
                </a:moveTo>
                <a:lnTo>
                  <a:pt x="37147" y="2984500"/>
                </a:lnTo>
                <a:lnTo>
                  <a:pt x="0" y="3022600"/>
                </a:lnTo>
                <a:lnTo>
                  <a:pt x="0" y="3175000"/>
                </a:lnTo>
                <a:lnTo>
                  <a:pt x="800" y="3175000"/>
                </a:lnTo>
                <a:lnTo>
                  <a:pt x="14795" y="3162300"/>
                </a:lnTo>
                <a:lnTo>
                  <a:pt x="28498" y="3136900"/>
                </a:lnTo>
                <a:lnTo>
                  <a:pt x="42354" y="3124200"/>
                </a:lnTo>
                <a:lnTo>
                  <a:pt x="56400" y="3111500"/>
                </a:lnTo>
                <a:lnTo>
                  <a:pt x="61714" y="3111500"/>
                </a:lnTo>
                <a:lnTo>
                  <a:pt x="62849" y="3098800"/>
                </a:lnTo>
                <a:lnTo>
                  <a:pt x="60340" y="3098800"/>
                </a:lnTo>
                <a:lnTo>
                  <a:pt x="54724" y="3086100"/>
                </a:lnTo>
                <a:lnTo>
                  <a:pt x="43373" y="3073400"/>
                </a:lnTo>
                <a:lnTo>
                  <a:pt x="20991" y="3060700"/>
                </a:lnTo>
                <a:lnTo>
                  <a:pt x="9626" y="3048000"/>
                </a:lnTo>
                <a:lnTo>
                  <a:pt x="3084" y="3035300"/>
                </a:lnTo>
                <a:lnTo>
                  <a:pt x="646" y="3035300"/>
                </a:lnTo>
                <a:lnTo>
                  <a:pt x="2463" y="3022600"/>
                </a:lnTo>
                <a:lnTo>
                  <a:pt x="8686" y="3022600"/>
                </a:lnTo>
                <a:lnTo>
                  <a:pt x="16885" y="3009900"/>
                </a:lnTo>
                <a:lnTo>
                  <a:pt x="24899" y="2997200"/>
                </a:lnTo>
                <a:lnTo>
                  <a:pt x="32830" y="2997200"/>
                </a:lnTo>
                <a:lnTo>
                  <a:pt x="40779" y="2984500"/>
                </a:lnTo>
                <a:close/>
              </a:path>
              <a:path w="741045" h="3517900">
                <a:moveTo>
                  <a:pt x="740448" y="2628900"/>
                </a:moveTo>
                <a:lnTo>
                  <a:pt x="421235" y="2628900"/>
                </a:lnTo>
                <a:lnTo>
                  <a:pt x="430199" y="2641600"/>
                </a:lnTo>
                <a:lnTo>
                  <a:pt x="441050" y="2641600"/>
                </a:lnTo>
                <a:lnTo>
                  <a:pt x="454596" y="2654300"/>
                </a:lnTo>
                <a:lnTo>
                  <a:pt x="503754" y="2705100"/>
                </a:lnTo>
                <a:lnTo>
                  <a:pt x="520115" y="2717800"/>
                </a:lnTo>
                <a:lnTo>
                  <a:pt x="528080" y="2717800"/>
                </a:lnTo>
                <a:lnTo>
                  <a:pt x="536163" y="2730500"/>
                </a:lnTo>
                <a:lnTo>
                  <a:pt x="544106" y="2743200"/>
                </a:lnTo>
                <a:lnTo>
                  <a:pt x="555472" y="2743200"/>
                </a:lnTo>
                <a:lnTo>
                  <a:pt x="556869" y="2755900"/>
                </a:lnTo>
                <a:lnTo>
                  <a:pt x="561088" y="2768600"/>
                </a:lnTo>
                <a:lnTo>
                  <a:pt x="551584" y="2794000"/>
                </a:lnTo>
                <a:lnTo>
                  <a:pt x="535325" y="2819400"/>
                </a:lnTo>
                <a:lnTo>
                  <a:pt x="519277" y="2832100"/>
                </a:lnTo>
                <a:lnTo>
                  <a:pt x="455023" y="2908300"/>
                </a:lnTo>
                <a:lnTo>
                  <a:pt x="422944" y="2933700"/>
                </a:lnTo>
                <a:lnTo>
                  <a:pt x="359092" y="3009900"/>
                </a:lnTo>
                <a:lnTo>
                  <a:pt x="351675" y="3009900"/>
                </a:lnTo>
                <a:lnTo>
                  <a:pt x="345668" y="3022600"/>
                </a:lnTo>
                <a:lnTo>
                  <a:pt x="740448" y="3022600"/>
                </a:lnTo>
                <a:lnTo>
                  <a:pt x="740448" y="2628900"/>
                </a:lnTo>
                <a:close/>
              </a:path>
              <a:path w="741045" h="3517900">
                <a:moveTo>
                  <a:pt x="350596" y="2832100"/>
                </a:moveTo>
                <a:lnTo>
                  <a:pt x="322921" y="2832100"/>
                </a:lnTo>
                <a:lnTo>
                  <a:pt x="330368" y="2844800"/>
                </a:lnTo>
                <a:lnTo>
                  <a:pt x="343419" y="2844800"/>
                </a:lnTo>
                <a:lnTo>
                  <a:pt x="350596" y="2832100"/>
                </a:lnTo>
                <a:close/>
              </a:path>
              <a:path w="741045" h="3517900">
                <a:moveTo>
                  <a:pt x="10024" y="2698312"/>
                </a:moveTo>
                <a:lnTo>
                  <a:pt x="4165" y="2705100"/>
                </a:lnTo>
                <a:lnTo>
                  <a:pt x="0" y="2705100"/>
                </a:lnTo>
                <a:lnTo>
                  <a:pt x="0" y="2832100"/>
                </a:lnTo>
                <a:lnTo>
                  <a:pt x="10037" y="2819400"/>
                </a:lnTo>
                <a:lnTo>
                  <a:pt x="19996" y="2819400"/>
                </a:lnTo>
                <a:lnTo>
                  <a:pt x="30050" y="2806700"/>
                </a:lnTo>
                <a:lnTo>
                  <a:pt x="40373" y="2794000"/>
                </a:lnTo>
                <a:lnTo>
                  <a:pt x="47167" y="2781300"/>
                </a:lnTo>
                <a:lnTo>
                  <a:pt x="62661" y="2781300"/>
                </a:lnTo>
                <a:lnTo>
                  <a:pt x="41960" y="2755900"/>
                </a:lnTo>
                <a:lnTo>
                  <a:pt x="31404" y="2743200"/>
                </a:lnTo>
                <a:lnTo>
                  <a:pt x="20307" y="2730500"/>
                </a:lnTo>
                <a:lnTo>
                  <a:pt x="10529" y="2730500"/>
                </a:lnTo>
                <a:lnTo>
                  <a:pt x="5881" y="2717800"/>
                </a:lnTo>
                <a:lnTo>
                  <a:pt x="6618" y="2705100"/>
                </a:lnTo>
                <a:lnTo>
                  <a:pt x="10024" y="2698312"/>
                </a:lnTo>
                <a:close/>
              </a:path>
              <a:path w="741045" h="3517900">
                <a:moveTo>
                  <a:pt x="207270" y="2628900"/>
                </a:moveTo>
                <a:lnTo>
                  <a:pt x="95999" y="2628900"/>
                </a:lnTo>
                <a:lnTo>
                  <a:pt x="117166" y="2654300"/>
                </a:lnTo>
                <a:lnTo>
                  <a:pt x="130425" y="2667000"/>
                </a:lnTo>
                <a:lnTo>
                  <a:pt x="144518" y="2679700"/>
                </a:lnTo>
                <a:lnTo>
                  <a:pt x="159893" y="2692400"/>
                </a:lnTo>
                <a:lnTo>
                  <a:pt x="247815" y="2768600"/>
                </a:lnTo>
                <a:lnTo>
                  <a:pt x="302209" y="2819400"/>
                </a:lnTo>
                <a:lnTo>
                  <a:pt x="313786" y="2832100"/>
                </a:lnTo>
                <a:lnTo>
                  <a:pt x="359240" y="2832100"/>
                </a:lnTo>
                <a:lnTo>
                  <a:pt x="370179" y="2819400"/>
                </a:lnTo>
                <a:lnTo>
                  <a:pt x="392573" y="2794000"/>
                </a:lnTo>
                <a:lnTo>
                  <a:pt x="399737" y="2781300"/>
                </a:lnTo>
                <a:lnTo>
                  <a:pt x="395569" y="2768600"/>
                </a:lnTo>
                <a:lnTo>
                  <a:pt x="251244" y="2768600"/>
                </a:lnTo>
                <a:lnTo>
                  <a:pt x="229099" y="2743200"/>
                </a:lnTo>
                <a:lnTo>
                  <a:pt x="184430" y="2705100"/>
                </a:lnTo>
                <a:lnTo>
                  <a:pt x="162293" y="2679700"/>
                </a:lnTo>
                <a:lnTo>
                  <a:pt x="179103" y="2667000"/>
                </a:lnTo>
                <a:lnTo>
                  <a:pt x="197573" y="2641600"/>
                </a:lnTo>
                <a:lnTo>
                  <a:pt x="207270" y="2628900"/>
                </a:lnTo>
                <a:close/>
              </a:path>
              <a:path w="741045" h="3517900">
                <a:moveTo>
                  <a:pt x="70896" y="2788553"/>
                </a:moveTo>
                <a:lnTo>
                  <a:pt x="94353" y="2809213"/>
                </a:lnTo>
                <a:lnTo>
                  <a:pt x="80475" y="2794000"/>
                </a:lnTo>
                <a:lnTo>
                  <a:pt x="70896" y="2788553"/>
                </a:lnTo>
                <a:close/>
              </a:path>
              <a:path w="741045" h="3517900">
                <a:moveTo>
                  <a:pt x="62661" y="2781300"/>
                </a:moveTo>
                <a:lnTo>
                  <a:pt x="58140" y="2781300"/>
                </a:lnTo>
                <a:lnTo>
                  <a:pt x="70896" y="2788553"/>
                </a:lnTo>
                <a:lnTo>
                  <a:pt x="62661" y="2781300"/>
                </a:lnTo>
                <a:close/>
              </a:path>
              <a:path w="741045" h="3517900">
                <a:moveTo>
                  <a:pt x="740448" y="2197100"/>
                </a:moveTo>
                <a:lnTo>
                  <a:pt x="333984" y="2197100"/>
                </a:lnTo>
                <a:lnTo>
                  <a:pt x="341388" y="2209800"/>
                </a:lnTo>
                <a:lnTo>
                  <a:pt x="374222" y="2235200"/>
                </a:lnTo>
                <a:lnTo>
                  <a:pt x="440232" y="2311400"/>
                </a:lnTo>
                <a:lnTo>
                  <a:pt x="506378" y="2374900"/>
                </a:lnTo>
                <a:lnTo>
                  <a:pt x="539381" y="2413000"/>
                </a:lnTo>
                <a:lnTo>
                  <a:pt x="550443" y="2413000"/>
                </a:lnTo>
                <a:lnTo>
                  <a:pt x="554722" y="2425700"/>
                </a:lnTo>
                <a:lnTo>
                  <a:pt x="557009" y="2425700"/>
                </a:lnTo>
                <a:lnTo>
                  <a:pt x="556795" y="2438400"/>
                </a:lnTo>
                <a:lnTo>
                  <a:pt x="554578" y="2451100"/>
                </a:lnTo>
                <a:lnTo>
                  <a:pt x="550821" y="2451100"/>
                </a:lnTo>
                <a:lnTo>
                  <a:pt x="545985" y="2463800"/>
                </a:lnTo>
                <a:lnTo>
                  <a:pt x="511487" y="2501900"/>
                </a:lnTo>
                <a:lnTo>
                  <a:pt x="407877" y="2603500"/>
                </a:lnTo>
                <a:lnTo>
                  <a:pt x="370611" y="2654300"/>
                </a:lnTo>
                <a:lnTo>
                  <a:pt x="367296" y="2654300"/>
                </a:lnTo>
                <a:lnTo>
                  <a:pt x="355727" y="2667000"/>
                </a:lnTo>
                <a:lnTo>
                  <a:pt x="265811" y="2755900"/>
                </a:lnTo>
                <a:lnTo>
                  <a:pt x="263207" y="2768600"/>
                </a:lnTo>
                <a:lnTo>
                  <a:pt x="395569" y="2768600"/>
                </a:lnTo>
                <a:lnTo>
                  <a:pt x="391401" y="2755900"/>
                </a:lnTo>
                <a:lnTo>
                  <a:pt x="367296" y="2743200"/>
                </a:lnTo>
                <a:lnTo>
                  <a:pt x="347056" y="2717800"/>
                </a:lnTo>
                <a:lnTo>
                  <a:pt x="339104" y="2705100"/>
                </a:lnTo>
                <a:lnTo>
                  <a:pt x="342356" y="2692400"/>
                </a:lnTo>
                <a:lnTo>
                  <a:pt x="355727" y="2679700"/>
                </a:lnTo>
                <a:lnTo>
                  <a:pt x="359575" y="2667000"/>
                </a:lnTo>
                <a:lnTo>
                  <a:pt x="367296" y="2667000"/>
                </a:lnTo>
                <a:lnTo>
                  <a:pt x="382712" y="2654300"/>
                </a:lnTo>
                <a:lnTo>
                  <a:pt x="394679" y="2641600"/>
                </a:lnTo>
                <a:lnTo>
                  <a:pt x="404467" y="2628900"/>
                </a:lnTo>
                <a:lnTo>
                  <a:pt x="740448" y="2628900"/>
                </a:lnTo>
                <a:lnTo>
                  <a:pt x="740448" y="2197100"/>
                </a:lnTo>
                <a:close/>
              </a:path>
              <a:path w="741045" h="3517900">
                <a:moveTo>
                  <a:pt x="33650" y="2670942"/>
                </a:moveTo>
                <a:lnTo>
                  <a:pt x="12992" y="2692400"/>
                </a:lnTo>
                <a:lnTo>
                  <a:pt x="10024" y="2698312"/>
                </a:lnTo>
                <a:lnTo>
                  <a:pt x="33650" y="2670942"/>
                </a:lnTo>
                <a:close/>
              </a:path>
              <a:path w="741045" h="3517900">
                <a:moveTo>
                  <a:pt x="79300" y="2463800"/>
                </a:moveTo>
                <a:lnTo>
                  <a:pt x="69151" y="2463800"/>
                </a:lnTo>
                <a:lnTo>
                  <a:pt x="75793" y="2476500"/>
                </a:lnTo>
                <a:lnTo>
                  <a:pt x="87290" y="2476500"/>
                </a:lnTo>
                <a:lnTo>
                  <a:pt x="99101" y="2489200"/>
                </a:lnTo>
                <a:lnTo>
                  <a:pt x="123037" y="2514600"/>
                </a:lnTo>
                <a:lnTo>
                  <a:pt x="138055" y="2527234"/>
                </a:lnTo>
                <a:lnTo>
                  <a:pt x="138176" y="2527405"/>
                </a:lnTo>
                <a:lnTo>
                  <a:pt x="143397" y="2540000"/>
                </a:lnTo>
                <a:lnTo>
                  <a:pt x="139062" y="2552700"/>
                </a:lnTo>
                <a:lnTo>
                  <a:pt x="125361" y="2565400"/>
                </a:lnTo>
                <a:lnTo>
                  <a:pt x="108197" y="2578100"/>
                </a:lnTo>
                <a:lnTo>
                  <a:pt x="90822" y="2603500"/>
                </a:lnTo>
                <a:lnTo>
                  <a:pt x="74121" y="2616200"/>
                </a:lnTo>
                <a:lnTo>
                  <a:pt x="58978" y="2641600"/>
                </a:lnTo>
                <a:lnTo>
                  <a:pt x="33650" y="2670942"/>
                </a:lnTo>
                <a:lnTo>
                  <a:pt x="61899" y="2641600"/>
                </a:lnTo>
                <a:lnTo>
                  <a:pt x="69608" y="2628900"/>
                </a:lnTo>
                <a:lnTo>
                  <a:pt x="207270" y="2628900"/>
                </a:lnTo>
                <a:lnTo>
                  <a:pt x="216967" y="2616200"/>
                </a:lnTo>
                <a:lnTo>
                  <a:pt x="236550" y="2603500"/>
                </a:lnTo>
                <a:lnTo>
                  <a:pt x="245018" y="2590800"/>
                </a:lnTo>
                <a:lnTo>
                  <a:pt x="217284" y="2590800"/>
                </a:lnTo>
                <a:lnTo>
                  <a:pt x="210261" y="2578100"/>
                </a:lnTo>
                <a:lnTo>
                  <a:pt x="180670" y="2552700"/>
                </a:lnTo>
                <a:lnTo>
                  <a:pt x="120658" y="2501900"/>
                </a:lnTo>
                <a:lnTo>
                  <a:pt x="91160" y="2476500"/>
                </a:lnTo>
                <a:lnTo>
                  <a:pt x="79300" y="2463800"/>
                </a:lnTo>
                <a:close/>
              </a:path>
              <a:path w="741045" h="3517900">
                <a:moveTo>
                  <a:pt x="301172" y="2527405"/>
                </a:moveTo>
                <a:lnTo>
                  <a:pt x="259755" y="2565400"/>
                </a:lnTo>
                <a:lnTo>
                  <a:pt x="240334" y="2590800"/>
                </a:lnTo>
                <a:lnTo>
                  <a:pt x="245018" y="2590800"/>
                </a:lnTo>
                <a:lnTo>
                  <a:pt x="253486" y="2578100"/>
                </a:lnTo>
                <a:lnTo>
                  <a:pt x="270671" y="2565400"/>
                </a:lnTo>
                <a:lnTo>
                  <a:pt x="286967" y="2552700"/>
                </a:lnTo>
                <a:lnTo>
                  <a:pt x="301172" y="2527405"/>
                </a:lnTo>
                <a:close/>
              </a:path>
              <a:path w="741045" h="3517900">
                <a:moveTo>
                  <a:pt x="301322" y="2527234"/>
                </a:moveTo>
                <a:lnTo>
                  <a:pt x="301172" y="2527405"/>
                </a:lnTo>
                <a:lnTo>
                  <a:pt x="301322" y="2527234"/>
                </a:lnTo>
                <a:close/>
              </a:path>
              <a:path w="741045" h="3517900">
                <a:moveTo>
                  <a:pt x="214960" y="2413000"/>
                </a:moveTo>
                <a:lnTo>
                  <a:pt x="234992" y="2438400"/>
                </a:lnTo>
                <a:lnTo>
                  <a:pt x="254993" y="2451100"/>
                </a:lnTo>
                <a:lnTo>
                  <a:pt x="275171" y="2476500"/>
                </a:lnTo>
                <a:lnTo>
                  <a:pt x="295732" y="2489200"/>
                </a:lnTo>
                <a:lnTo>
                  <a:pt x="303620" y="2501900"/>
                </a:lnTo>
                <a:lnTo>
                  <a:pt x="307314" y="2514600"/>
                </a:lnTo>
                <a:lnTo>
                  <a:pt x="306608" y="2514600"/>
                </a:lnTo>
                <a:lnTo>
                  <a:pt x="301322" y="2527234"/>
                </a:lnTo>
                <a:lnTo>
                  <a:pt x="318922" y="2514600"/>
                </a:lnTo>
                <a:lnTo>
                  <a:pt x="334581" y="2501900"/>
                </a:lnTo>
                <a:lnTo>
                  <a:pt x="349355" y="2476500"/>
                </a:lnTo>
                <a:lnTo>
                  <a:pt x="381780" y="2451100"/>
                </a:lnTo>
                <a:lnTo>
                  <a:pt x="387335" y="2438400"/>
                </a:lnTo>
                <a:lnTo>
                  <a:pt x="381163" y="2425700"/>
                </a:lnTo>
                <a:lnTo>
                  <a:pt x="225692" y="2425700"/>
                </a:lnTo>
                <a:lnTo>
                  <a:pt x="214960" y="2413000"/>
                </a:lnTo>
                <a:close/>
              </a:path>
              <a:path w="741045" h="3517900">
                <a:moveTo>
                  <a:pt x="0" y="2387600"/>
                </a:moveTo>
                <a:lnTo>
                  <a:pt x="0" y="2514600"/>
                </a:lnTo>
                <a:lnTo>
                  <a:pt x="18915" y="2489200"/>
                </a:lnTo>
                <a:lnTo>
                  <a:pt x="28398" y="2489200"/>
                </a:lnTo>
                <a:lnTo>
                  <a:pt x="37973" y="2476500"/>
                </a:lnTo>
                <a:lnTo>
                  <a:pt x="44958" y="2463800"/>
                </a:lnTo>
                <a:lnTo>
                  <a:pt x="79300" y="2463800"/>
                </a:lnTo>
                <a:lnTo>
                  <a:pt x="67440" y="2451100"/>
                </a:lnTo>
                <a:lnTo>
                  <a:pt x="43313" y="2438400"/>
                </a:lnTo>
                <a:lnTo>
                  <a:pt x="20319" y="2413000"/>
                </a:lnTo>
                <a:lnTo>
                  <a:pt x="0" y="2387600"/>
                </a:lnTo>
                <a:close/>
              </a:path>
              <a:path w="741045" h="3517900">
                <a:moveTo>
                  <a:pt x="339312" y="2374900"/>
                </a:moveTo>
                <a:lnTo>
                  <a:pt x="306409" y="2374900"/>
                </a:lnTo>
                <a:lnTo>
                  <a:pt x="295822" y="2387600"/>
                </a:lnTo>
                <a:lnTo>
                  <a:pt x="270889" y="2413000"/>
                </a:lnTo>
                <a:lnTo>
                  <a:pt x="261958" y="2425700"/>
                </a:lnTo>
                <a:lnTo>
                  <a:pt x="381163" y="2425700"/>
                </a:lnTo>
                <a:lnTo>
                  <a:pt x="363372" y="2400300"/>
                </a:lnTo>
                <a:lnTo>
                  <a:pt x="349921" y="2387600"/>
                </a:lnTo>
                <a:lnTo>
                  <a:pt x="339312" y="2374900"/>
                </a:lnTo>
                <a:close/>
              </a:path>
              <a:path w="741045" h="3517900">
                <a:moveTo>
                  <a:pt x="740448" y="0"/>
                </a:moveTo>
                <a:lnTo>
                  <a:pt x="0" y="0"/>
                </a:lnTo>
                <a:lnTo>
                  <a:pt x="0" y="1905000"/>
                </a:lnTo>
                <a:lnTo>
                  <a:pt x="4762" y="1905000"/>
                </a:lnTo>
                <a:lnTo>
                  <a:pt x="9512" y="1917700"/>
                </a:lnTo>
                <a:lnTo>
                  <a:pt x="53081" y="1955800"/>
                </a:lnTo>
                <a:lnTo>
                  <a:pt x="209575" y="2108200"/>
                </a:lnTo>
                <a:lnTo>
                  <a:pt x="219528" y="2120900"/>
                </a:lnTo>
                <a:lnTo>
                  <a:pt x="222911" y="2133600"/>
                </a:lnTo>
                <a:lnTo>
                  <a:pt x="219764" y="2146300"/>
                </a:lnTo>
                <a:lnTo>
                  <a:pt x="210121" y="2159000"/>
                </a:lnTo>
                <a:lnTo>
                  <a:pt x="177623" y="2197100"/>
                </a:lnTo>
                <a:lnTo>
                  <a:pt x="145592" y="2222500"/>
                </a:lnTo>
                <a:lnTo>
                  <a:pt x="81940" y="2298700"/>
                </a:lnTo>
                <a:lnTo>
                  <a:pt x="92748" y="2298700"/>
                </a:lnTo>
                <a:lnTo>
                  <a:pt x="99364" y="2311400"/>
                </a:lnTo>
                <a:lnTo>
                  <a:pt x="106959" y="2311400"/>
                </a:lnTo>
                <a:lnTo>
                  <a:pt x="128072" y="2336800"/>
                </a:lnTo>
                <a:lnTo>
                  <a:pt x="149028" y="2349500"/>
                </a:lnTo>
                <a:lnTo>
                  <a:pt x="170860" y="2374900"/>
                </a:lnTo>
                <a:lnTo>
                  <a:pt x="194602" y="2387600"/>
                </a:lnTo>
                <a:lnTo>
                  <a:pt x="176653" y="2374900"/>
                </a:lnTo>
                <a:lnTo>
                  <a:pt x="170743" y="2362200"/>
                </a:lnTo>
                <a:lnTo>
                  <a:pt x="176937" y="2336800"/>
                </a:lnTo>
                <a:lnTo>
                  <a:pt x="195300" y="2324100"/>
                </a:lnTo>
                <a:lnTo>
                  <a:pt x="222155" y="2298700"/>
                </a:lnTo>
                <a:lnTo>
                  <a:pt x="249034" y="2260600"/>
                </a:lnTo>
                <a:lnTo>
                  <a:pt x="275760" y="2235200"/>
                </a:lnTo>
                <a:lnTo>
                  <a:pt x="302158" y="2209800"/>
                </a:lnTo>
                <a:lnTo>
                  <a:pt x="309346" y="2197100"/>
                </a:lnTo>
                <a:lnTo>
                  <a:pt x="740448" y="2197100"/>
                </a:lnTo>
                <a:lnTo>
                  <a:pt x="740448" y="0"/>
                </a:lnTo>
                <a:close/>
              </a:path>
              <a:path w="741045" h="3517900">
                <a:moveTo>
                  <a:pt x="80594" y="2298700"/>
                </a:moveTo>
                <a:lnTo>
                  <a:pt x="76733" y="2298700"/>
                </a:lnTo>
                <a:lnTo>
                  <a:pt x="70612" y="2311400"/>
                </a:lnTo>
                <a:lnTo>
                  <a:pt x="75057" y="2311400"/>
                </a:lnTo>
                <a:lnTo>
                  <a:pt x="80594" y="2298700"/>
                </a:lnTo>
                <a:close/>
              </a:path>
              <a:path w="741045" h="3517900">
                <a:moveTo>
                  <a:pt x="0" y="2070100"/>
                </a:moveTo>
                <a:lnTo>
                  <a:pt x="0" y="2197100"/>
                </a:lnTo>
                <a:lnTo>
                  <a:pt x="11460" y="2184400"/>
                </a:lnTo>
                <a:lnTo>
                  <a:pt x="17211" y="2171700"/>
                </a:lnTo>
                <a:lnTo>
                  <a:pt x="23025" y="2171700"/>
                </a:lnTo>
                <a:lnTo>
                  <a:pt x="43153" y="2146300"/>
                </a:lnTo>
                <a:lnTo>
                  <a:pt x="49642" y="2133600"/>
                </a:lnTo>
                <a:lnTo>
                  <a:pt x="42461" y="2120900"/>
                </a:lnTo>
                <a:lnTo>
                  <a:pt x="21577" y="2095500"/>
                </a:lnTo>
                <a:lnTo>
                  <a:pt x="15173" y="2082800"/>
                </a:lnTo>
                <a:lnTo>
                  <a:pt x="4489" y="2082800"/>
                </a:lnTo>
                <a:lnTo>
                  <a:pt x="0" y="2070100"/>
                </a:lnTo>
                <a:close/>
              </a:path>
            </a:pathLst>
          </a:custGeom>
          <a:solidFill>
            <a:srgbClr val="2E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6274" y="2304008"/>
            <a:ext cx="741045" cy="3528060"/>
          </a:xfrm>
          <a:custGeom>
            <a:avLst/>
            <a:gdLst/>
            <a:ahLst/>
            <a:cxnLst/>
            <a:rect l="l" t="t" r="r" b="b"/>
            <a:pathLst>
              <a:path w="741045" h="3528060">
                <a:moveTo>
                  <a:pt x="0" y="3198131"/>
                </a:moveTo>
                <a:lnTo>
                  <a:pt x="0" y="3527996"/>
                </a:lnTo>
                <a:lnTo>
                  <a:pt x="740448" y="3527996"/>
                </a:lnTo>
                <a:lnTo>
                  <a:pt x="740448" y="3198220"/>
                </a:lnTo>
                <a:lnTo>
                  <a:pt x="10490" y="3198220"/>
                </a:lnTo>
                <a:lnTo>
                  <a:pt x="0" y="3198131"/>
                </a:lnTo>
                <a:close/>
              </a:path>
              <a:path w="741045" h="3528060">
                <a:moveTo>
                  <a:pt x="740448" y="0"/>
                </a:moveTo>
                <a:lnTo>
                  <a:pt x="0" y="0"/>
                </a:lnTo>
                <a:lnTo>
                  <a:pt x="0" y="1928411"/>
                </a:lnTo>
                <a:lnTo>
                  <a:pt x="130848" y="1928411"/>
                </a:lnTo>
                <a:lnTo>
                  <a:pt x="130848" y="3186930"/>
                </a:lnTo>
                <a:lnTo>
                  <a:pt x="101383" y="3191817"/>
                </a:lnTo>
                <a:lnTo>
                  <a:pt x="71478" y="3195351"/>
                </a:lnTo>
                <a:lnTo>
                  <a:pt x="41169" y="3197497"/>
                </a:lnTo>
                <a:lnTo>
                  <a:pt x="10490" y="3198220"/>
                </a:lnTo>
                <a:lnTo>
                  <a:pt x="740448" y="3198220"/>
                </a:lnTo>
                <a:lnTo>
                  <a:pt x="740448" y="0"/>
                </a:lnTo>
                <a:close/>
              </a:path>
            </a:pathLst>
          </a:custGeom>
          <a:solidFill>
            <a:srgbClr val="6D38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36916" y="2603081"/>
            <a:ext cx="1707514" cy="3228975"/>
          </a:xfrm>
          <a:custGeom>
            <a:avLst/>
            <a:gdLst/>
            <a:ahLst/>
            <a:cxnLst/>
            <a:rect l="l" t="t" r="r" b="b"/>
            <a:pathLst>
              <a:path w="1707515" h="3228975">
                <a:moveTo>
                  <a:pt x="0" y="3228924"/>
                </a:moveTo>
                <a:lnTo>
                  <a:pt x="1707083" y="3228924"/>
                </a:lnTo>
                <a:lnTo>
                  <a:pt x="1707083" y="0"/>
                </a:lnTo>
                <a:lnTo>
                  <a:pt x="0" y="0"/>
                </a:lnTo>
                <a:lnTo>
                  <a:pt x="0" y="3228924"/>
                </a:lnTo>
                <a:close/>
              </a:path>
            </a:pathLst>
          </a:custGeom>
          <a:solidFill>
            <a:srgbClr val="99C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5592" y="4345989"/>
            <a:ext cx="1236545" cy="1236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7365" y="2304008"/>
            <a:ext cx="967105" cy="3528060"/>
          </a:xfrm>
          <a:custGeom>
            <a:avLst/>
            <a:gdLst/>
            <a:ahLst/>
            <a:cxnLst/>
            <a:rect l="l" t="t" r="r" b="b"/>
            <a:pathLst>
              <a:path w="967104" h="3528060">
                <a:moveTo>
                  <a:pt x="0" y="2587562"/>
                </a:moveTo>
                <a:lnTo>
                  <a:pt x="0" y="3527996"/>
                </a:lnTo>
                <a:lnTo>
                  <a:pt x="966634" y="3527996"/>
                </a:lnTo>
                <a:lnTo>
                  <a:pt x="966634" y="3115819"/>
                </a:lnTo>
                <a:lnTo>
                  <a:pt x="39293" y="3115819"/>
                </a:lnTo>
                <a:lnTo>
                  <a:pt x="0" y="2587562"/>
                </a:lnTo>
                <a:close/>
              </a:path>
              <a:path w="967104" h="3528060">
                <a:moveTo>
                  <a:pt x="966634" y="1697000"/>
                </a:moveTo>
                <a:lnTo>
                  <a:pt x="38519" y="1697000"/>
                </a:lnTo>
                <a:lnTo>
                  <a:pt x="39293" y="3115819"/>
                </a:lnTo>
                <a:lnTo>
                  <a:pt x="82486" y="3115819"/>
                </a:lnTo>
                <a:lnTo>
                  <a:pt x="65265" y="1823530"/>
                </a:lnTo>
                <a:lnTo>
                  <a:pt x="966634" y="1823530"/>
                </a:lnTo>
                <a:lnTo>
                  <a:pt x="966634" y="1697000"/>
                </a:lnTo>
                <a:close/>
              </a:path>
              <a:path w="967104" h="3528060">
                <a:moveTo>
                  <a:pt x="966634" y="1823530"/>
                </a:moveTo>
                <a:lnTo>
                  <a:pt x="65265" y="1823530"/>
                </a:lnTo>
                <a:lnTo>
                  <a:pt x="168452" y="1934198"/>
                </a:lnTo>
                <a:lnTo>
                  <a:pt x="82486" y="3115819"/>
                </a:lnTo>
                <a:lnTo>
                  <a:pt x="966634" y="3115819"/>
                </a:lnTo>
                <a:lnTo>
                  <a:pt x="966634" y="3103449"/>
                </a:lnTo>
                <a:lnTo>
                  <a:pt x="121297" y="3103449"/>
                </a:lnTo>
                <a:lnTo>
                  <a:pt x="202476" y="1851229"/>
                </a:lnTo>
                <a:lnTo>
                  <a:pt x="966634" y="1851229"/>
                </a:lnTo>
                <a:lnTo>
                  <a:pt x="966634" y="1823530"/>
                </a:lnTo>
                <a:close/>
              </a:path>
              <a:path w="967104" h="3528060">
                <a:moveTo>
                  <a:pt x="966634" y="1851229"/>
                </a:moveTo>
                <a:lnTo>
                  <a:pt x="202476" y="1851229"/>
                </a:lnTo>
                <a:lnTo>
                  <a:pt x="331101" y="1852016"/>
                </a:lnTo>
                <a:lnTo>
                  <a:pt x="121297" y="3103449"/>
                </a:lnTo>
                <a:lnTo>
                  <a:pt x="966634" y="3103449"/>
                </a:lnTo>
                <a:lnTo>
                  <a:pt x="966634" y="3048077"/>
                </a:lnTo>
                <a:lnTo>
                  <a:pt x="160400" y="3048077"/>
                </a:lnTo>
                <a:lnTo>
                  <a:pt x="357352" y="1926959"/>
                </a:lnTo>
                <a:lnTo>
                  <a:pt x="966634" y="1926959"/>
                </a:lnTo>
                <a:lnTo>
                  <a:pt x="966634" y="1851229"/>
                </a:lnTo>
                <a:close/>
              </a:path>
              <a:path w="967104" h="3528060">
                <a:moveTo>
                  <a:pt x="404012" y="2300631"/>
                </a:moveTo>
                <a:lnTo>
                  <a:pt x="160400" y="3048077"/>
                </a:lnTo>
                <a:lnTo>
                  <a:pt x="966634" y="3048077"/>
                </a:lnTo>
                <a:lnTo>
                  <a:pt x="966634" y="2548383"/>
                </a:lnTo>
                <a:lnTo>
                  <a:pt x="573290" y="2548383"/>
                </a:lnTo>
                <a:lnTo>
                  <a:pt x="567537" y="2548269"/>
                </a:lnTo>
                <a:lnTo>
                  <a:pt x="566432" y="2548053"/>
                </a:lnTo>
                <a:lnTo>
                  <a:pt x="564565" y="2547849"/>
                </a:lnTo>
                <a:lnTo>
                  <a:pt x="562610" y="2547392"/>
                </a:lnTo>
                <a:lnTo>
                  <a:pt x="555980" y="2545055"/>
                </a:lnTo>
                <a:lnTo>
                  <a:pt x="554316" y="2543557"/>
                </a:lnTo>
                <a:lnTo>
                  <a:pt x="553885" y="2541779"/>
                </a:lnTo>
                <a:lnTo>
                  <a:pt x="528100" y="2511594"/>
                </a:lnTo>
                <a:lnTo>
                  <a:pt x="503802" y="2469368"/>
                </a:lnTo>
                <a:lnTo>
                  <a:pt x="484276" y="2428959"/>
                </a:lnTo>
                <a:lnTo>
                  <a:pt x="472808" y="2404225"/>
                </a:lnTo>
                <a:lnTo>
                  <a:pt x="465892" y="2391234"/>
                </a:lnTo>
                <a:lnTo>
                  <a:pt x="442709" y="2353666"/>
                </a:lnTo>
                <a:lnTo>
                  <a:pt x="423494" y="2327058"/>
                </a:lnTo>
                <a:lnTo>
                  <a:pt x="404012" y="2300631"/>
                </a:lnTo>
                <a:close/>
              </a:path>
              <a:path w="967104" h="3528060">
                <a:moveTo>
                  <a:pt x="593153" y="2383753"/>
                </a:moveTo>
                <a:lnTo>
                  <a:pt x="593406" y="2420154"/>
                </a:lnTo>
                <a:lnTo>
                  <a:pt x="593826" y="2457854"/>
                </a:lnTo>
                <a:lnTo>
                  <a:pt x="594075" y="2491034"/>
                </a:lnTo>
                <a:lnTo>
                  <a:pt x="589356" y="2532524"/>
                </a:lnTo>
                <a:lnTo>
                  <a:pt x="579970" y="2544573"/>
                </a:lnTo>
                <a:lnTo>
                  <a:pt x="576719" y="2547176"/>
                </a:lnTo>
                <a:lnTo>
                  <a:pt x="573290" y="2548383"/>
                </a:lnTo>
                <a:lnTo>
                  <a:pt x="966634" y="2548383"/>
                </a:lnTo>
                <a:lnTo>
                  <a:pt x="966634" y="2412429"/>
                </a:lnTo>
                <a:lnTo>
                  <a:pt x="693254" y="2412429"/>
                </a:lnTo>
                <a:lnTo>
                  <a:pt x="690524" y="2412366"/>
                </a:lnTo>
                <a:lnTo>
                  <a:pt x="646912" y="2404657"/>
                </a:lnTo>
                <a:lnTo>
                  <a:pt x="605205" y="2389519"/>
                </a:lnTo>
                <a:lnTo>
                  <a:pt x="597293" y="2386013"/>
                </a:lnTo>
                <a:lnTo>
                  <a:pt x="593153" y="2383753"/>
                </a:lnTo>
                <a:close/>
              </a:path>
              <a:path w="967104" h="3528060">
                <a:moveTo>
                  <a:pt x="748169" y="2397977"/>
                </a:moveTo>
                <a:lnTo>
                  <a:pt x="709492" y="2410959"/>
                </a:lnTo>
                <a:lnTo>
                  <a:pt x="693254" y="2412429"/>
                </a:lnTo>
                <a:lnTo>
                  <a:pt x="966634" y="2412429"/>
                </a:lnTo>
                <a:lnTo>
                  <a:pt x="966634" y="2398510"/>
                </a:lnTo>
                <a:lnTo>
                  <a:pt x="750417" y="2398510"/>
                </a:lnTo>
                <a:lnTo>
                  <a:pt x="748169" y="2397977"/>
                </a:lnTo>
                <a:close/>
              </a:path>
              <a:path w="967104" h="3528060">
                <a:moveTo>
                  <a:pt x="657847" y="2270875"/>
                </a:moveTo>
                <a:lnTo>
                  <a:pt x="727455" y="2309458"/>
                </a:lnTo>
                <a:lnTo>
                  <a:pt x="736137" y="2313028"/>
                </a:lnTo>
                <a:lnTo>
                  <a:pt x="745917" y="2315430"/>
                </a:lnTo>
                <a:lnTo>
                  <a:pt x="755889" y="2317341"/>
                </a:lnTo>
                <a:lnTo>
                  <a:pt x="765149" y="2319440"/>
                </a:lnTo>
                <a:lnTo>
                  <a:pt x="792187" y="2350149"/>
                </a:lnTo>
                <a:lnTo>
                  <a:pt x="793470" y="2358607"/>
                </a:lnTo>
                <a:lnTo>
                  <a:pt x="789724" y="2363953"/>
                </a:lnTo>
                <a:lnTo>
                  <a:pt x="793838" y="2372120"/>
                </a:lnTo>
                <a:lnTo>
                  <a:pt x="779424" y="2382572"/>
                </a:lnTo>
                <a:lnTo>
                  <a:pt x="775944" y="2382978"/>
                </a:lnTo>
                <a:lnTo>
                  <a:pt x="771478" y="2382978"/>
                </a:lnTo>
                <a:lnTo>
                  <a:pt x="770445" y="2390281"/>
                </a:lnTo>
                <a:lnTo>
                  <a:pt x="760082" y="2396885"/>
                </a:lnTo>
                <a:lnTo>
                  <a:pt x="752208" y="2398243"/>
                </a:lnTo>
                <a:lnTo>
                  <a:pt x="750417" y="2398510"/>
                </a:lnTo>
                <a:lnTo>
                  <a:pt x="966634" y="2398510"/>
                </a:lnTo>
                <a:lnTo>
                  <a:pt x="966634" y="2382978"/>
                </a:lnTo>
                <a:lnTo>
                  <a:pt x="772388" y="2382978"/>
                </a:lnTo>
                <a:lnTo>
                  <a:pt x="771499" y="2382826"/>
                </a:lnTo>
                <a:lnTo>
                  <a:pt x="966634" y="2382826"/>
                </a:lnTo>
                <a:lnTo>
                  <a:pt x="966634" y="2271421"/>
                </a:lnTo>
                <a:lnTo>
                  <a:pt x="659307" y="2271421"/>
                </a:lnTo>
                <a:lnTo>
                  <a:pt x="658520" y="2271243"/>
                </a:lnTo>
                <a:lnTo>
                  <a:pt x="657847" y="2270875"/>
                </a:lnTo>
                <a:close/>
              </a:path>
              <a:path w="967104" h="3528060">
                <a:moveTo>
                  <a:pt x="966634" y="2216633"/>
                </a:moveTo>
                <a:lnTo>
                  <a:pt x="686054" y="2216633"/>
                </a:lnTo>
                <a:lnTo>
                  <a:pt x="692778" y="2219180"/>
                </a:lnTo>
                <a:lnTo>
                  <a:pt x="696787" y="2225785"/>
                </a:lnTo>
                <a:lnTo>
                  <a:pt x="679376" y="2260737"/>
                </a:lnTo>
                <a:lnTo>
                  <a:pt x="660196" y="2271421"/>
                </a:lnTo>
                <a:lnTo>
                  <a:pt x="966634" y="2271421"/>
                </a:lnTo>
                <a:lnTo>
                  <a:pt x="966634" y="2216633"/>
                </a:lnTo>
                <a:close/>
              </a:path>
              <a:path w="967104" h="3528060">
                <a:moveTo>
                  <a:pt x="966634" y="1926959"/>
                </a:moveTo>
                <a:lnTo>
                  <a:pt x="357352" y="1926959"/>
                </a:lnTo>
                <a:lnTo>
                  <a:pt x="496316" y="2017421"/>
                </a:lnTo>
                <a:lnTo>
                  <a:pt x="434454" y="2207248"/>
                </a:lnTo>
                <a:lnTo>
                  <a:pt x="593305" y="2260321"/>
                </a:lnTo>
                <a:lnTo>
                  <a:pt x="600214" y="2256080"/>
                </a:lnTo>
                <a:lnTo>
                  <a:pt x="607606" y="2252511"/>
                </a:lnTo>
                <a:lnTo>
                  <a:pt x="645947" y="2240678"/>
                </a:lnTo>
                <a:lnTo>
                  <a:pt x="677240" y="2218805"/>
                </a:lnTo>
                <a:lnTo>
                  <a:pt x="682053" y="2216633"/>
                </a:lnTo>
                <a:lnTo>
                  <a:pt x="966634" y="2216633"/>
                </a:lnTo>
                <a:lnTo>
                  <a:pt x="966634" y="1926959"/>
                </a:lnTo>
                <a:close/>
              </a:path>
              <a:path w="967104" h="3528060">
                <a:moveTo>
                  <a:pt x="966634" y="0"/>
                </a:moveTo>
                <a:lnTo>
                  <a:pt x="0" y="0"/>
                </a:lnTo>
                <a:lnTo>
                  <a:pt x="0" y="1734910"/>
                </a:lnTo>
                <a:lnTo>
                  <a:pt x="38519" y="1697000"/>
                </a:lnTo>
                <a:lnTo>
                  <a:pt x="966634" y="1697000"/>
                </a:lnTo>
                <a:lnTo>
                  <a:pt x="966634" y="0"/>
                </a:lnTo>
                <a:close/>
              </a:path>
            </a:pathLst>
          </a:custGeom>
          <a:solidFill>
            <a:srgbClr val="87B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7422" y="2304008"/>
            <a:ext cx="1138905" cy="352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4756" y="4210225"/>
            <a:ext cx="258445" cy="560705"/>
          </a:xfrm>
          <a:custGeom>
            <a:avLst/>
            <a:gdLst/>
            <a:ahLst/>
            <a:cxnLst/>
            <a:rect l="l" t="t" r="r" b="b"/>
            <a:pathLst>
              <a:path w="258445" h="560704">
                <a:moveTo>
                  <a:pt x="258067" y="292925"/>
                </a:moveTo>
                <a:lnTo>
                  <a:pt x="248957" y="302515"/>
                </a:lnTo>
                <a:lnTo>
                  <a:pt x="239571" y="311826"/>
                </a:lnTo>
                <a:lnTo>
                  <a:pt x="229758" y="320703"/>
                </a:lnTo>
                <a:lnTo>
                  <a:pt x="219370" y="328993"/>
                </a:lnTo>
                <a:lnTo>
                  <a:pt x="194860" y="361898"/>
                </a:lnTo>
                <a:lnTo>
                  <a:pt x="169284" y="394084"/>
                </a:lnTo>
                <a:lnTo>
                  <a:pt x="142903" y="425627"/>
                </a:lnTo>
                <a:lnTo>
                  <a:pt x="115979" y="456603"/>
                </a:lnTo>
                <a:lnTo>
                  <a:pt x="96945" y="477608"/>
                </a:lnTo>
                <a:lnTo>
                  <a:pt x="94872" y="485216"/>
                </a:lnTo>
                <a:lnTo>
                  <a:pt x="98409" y="490816"/>
                </a:lnTo>
                <a:lnTo>
                  <a:pt x="107276" y="500399"/>
                </a:lnTo>
                <a:lnTo>
                  <a:pt x="116967" y="510019"/>
                </a:lnTo>
                <a:lnTo>
                  <a:pt x="122977" y="515734"/>
                </a:lnTo>
                <a:lnTo>
                  <a:pt x="132879" y="525726"/>
                </a:lnTo>
                <a:lnTo>
                  <a:pt x="141033" y="533588"/>
                </a:lnTo>
                <a:lnTo>
                  <a:pt x="148058" y="540496"/>
                </a:lnTo>
                <a:lnTo>
                  <a:pt x="154574" y="547624"/>
                </a:lnTo>
                <a:lnTo>
                  <a:pt x="162017" y="556387"/>
                </a:lnTo>
                <a:lnTo>
                  <a:pt x="168570" y="560387"/>
                </a:lnTo>
                <a:lnTo>
                  <a:pt x="174996" y="560387"/>
                </a:lnTo>
                <a:lnTo>
                  <a:pt x="180438" y="559439"/>
                </a:lnTo>
                <a:lnTo>
                  <a:pt x="185915" y="556663"/>
                </a:lnTo>
                <a:lnTo>
                  <a:pt x="191530" y="552157"/>
                </a:lnTo>
                <a:lnTo>
                  <a:pt x="197386" y="546023"/>
                </a:lnTo>
                <a:lnTo>
                  <a:pt x="211480" y="529562"/>
                </a:lnTo>
                <a:lnTo>
                  <a:pt x="225853" y="513307"/>
                </a:lnTo>
                <a:lnTo>
                  <a:pt x="241159" y="497944"/>
                </a:lnTo>
                <a:lnTo>
                  <a:pt x="258054" y="484162"/>
                </a:lnTo>
                <a:lnTo>
                  <a:pt x="258067" y="292925"/>
                </a:lnTo>
                <a:close/>
              </a:path>
              <a:path w="258445" h="560704">
                <a:moveTo>
                  <a:pt x="247259" y="0"/>
                </a:moveTo>
                <a:lnTo>
                  <a:pt x="241811" y="0"/>
                </a:lnTo>
                <a:lnTo>
                  <a:pt x="234383" y="913"/>
                </a:lnTo>
                <a:lnTo>
                  <a:pt x="226920" y="3659"/>
                </a:lnTo>
                <a:lnTo>
                  <a:pt x="219419" y="8245"/>
                </a:lnTo>
                <a:lnTo>
                  <a:pt x="211877" y="14681"/>
                </a:lnTo>
                <a:lnTo>
                  <a:pt x="51256" y="172173"/>
                </a:lnTo>
                <a:lnTo>
                  <a:pt x="10645" y="211620"/>
                </a:lnTo>
                <a:lnTo>
                  <a:pt x="3164" y="219980"/>
                </a:lnTo>
                <a:lnTo>
                  <a:pt x="0" y="227526"/>
                </a:lnTo>
                <a:lnTo>
                  <a:pt x="1898" y="235187"/>
                </a:lnTo>
                <a:lnTo>
                  <a:pt x="9604" y="243890"/>
                </a:lnTo>
                <a:lnTo>
                  <a:pt x="44575" y="274861"/>
                </a:lnTo>
                <a:lnTo>
                  <a:pt x="79321" y="306090"/>
                </a:lnTo>
                <a:lnTo>
                  <a:pt x="153685" y="374053"/>
                </a:lnTo>
                <a:lnTo>
                  <a:pt x="158334" y="376351"/>
                </a:lnTo>
                <a:lnTo>
                  <a:pt x="167973" y="376351"/>
                </a:lnTo>
                <a:lnTo>
                  <a:pt x="172888" y="373214"/>
                </a:lnTo>
                <a:lnTo>
                  <a:pt x="178361" y="367474"/>
                </a:lnTo>
                <a:lnTo>
                  <a:pt x="188240" y="357502"/>
                </a:lnTo>
                <a:lnTo>
                  <a:pt x="198410" y="347808"/>
                </a:lnTo>
                <a:lnTo>
                  <a:pt x="218963" y="328637"/>
                </a:lnTo>
                <a:lnTo>
                  <a:pt x="228162" y="314689"/>
                </a:lnTo>
                <a:lnTo>
                  <a:pt x="228693" y="302472"/>
                </a:lnTo>
                <a:lnTo>
                  <a:pt x="222226" y="291136"/>
                </a:lnTo>
                <a:lnTo>
                  <a:pt x="210429" y="279831"/>
                </a:lnTo>
                <a:lnTo>
                  <a:pt x="182825" y="255345"/>
                </a:lnTo>
                <a:lnTo>
                  <a:pt x="173340" y="237991"/>
                </a:lnTo>
                <a:lnTo>
                  <a:pt x="206479" y="193027"/>
                </a:lnTo>
                <a:lnTo>
                  <a:pt x="236126" y="166882"/>
                </a:lnTo>
                <a:lnTo>
                  <a:pt x="243131" y="165138"/>
                </a:lnTo>
                <a:lnTo>
                  <a:pt x="258067" y="165138"/>
                </a:lnTo>
                <a:lnTo>
                  <a:pt x="258067" y="4381"/>
                </a:lnTo>
                <a:lnTo>
                  <a:pt x="252669" y="1473"/>
                </a:lnTo>
                <a:lnTo>
                  <a:pt x="247259" y="0"/>
                </a:lnTo>
                <a:close/>
              </a:path>
              <a:path w="258445" h="560704">
                <a:moveTo>
                  <a:pt x="258067" y="165138"/>
                </a:moveTo>
                <a:lnTo>
                  <a:pt x="247729" y="165138"/>
                </a:lnTo>
                <a:lnTo>
                  <a:pt x="252326" y="167487"/>
                </a:lnTo>
                <a:lnTo>
                  <a:pt x="258067" y="172173"/>
                </a:lnTo>
                <a:lnTo>
                  <a:pt x="258067" y="165138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32824" y="4214608"/>
            <a:ext cx="223520" cy="480059"/>
          </a:xfrm>
          <a:custGeom>
            <a:avLst/>
            <a:gdLst/>
            <a:ahLst/>
            <a:cxnLst/>
            <a:rect l="l" t="t" r="r" b="b"/>
            <a:pathLst>
              <a:path w="223520" h="480060">
                <a:moveTo>
                  <a:pt x="0" y="0"/>
                </a:moveTo>
                <a:lnTo>
                  <a:pt x="32" y="167808"/>
                </a:lnTo>
                <a:lnTo>
                  <a:pt x="4495" y="171694"/>
                </a:lnTo>
                <a:lnTo>
                  <a:pt x="9518" y="176468"/>
                </a:lnTo>
                <a:lnTo>
                  <a:pt x="15180" y="182101"/>
                </a:lnTo>
                <a:lnTo>
                  <a:pt x="21590" y="188595"/>
                </a:lnTo>
                <a:lnTo>
                  <a:pt x="42466" y="210978"/>
                </a:lnTo>
                <a:lnTo>
                  <a:pt x="49644" y="226339"/>
                </a:lnTo>
                <a:lnTo>
                  <a:pt x="43153" y="241633"/>
                </a:lnTo>
                <a:lnTo>
                  <a:pt x="23025" y="263817"/>
                </a:lnTo>
                <a:lnTo>
                  <a:pt x="17212" y="269932"/>
                </a:lnTo>
                <a:lnTo>
                  <a:pt x="0" y="288544"/>
                </a:lnTo>
                <a:lnTo>
                  <a:pt x="0" y="479767"/>
                </a:lnTo>
                <a:lnTo>
                  <a:pt x="33312" y="441979"/>
                </a:lnTo>
                <a:lnTo>
                  <a:pt x="50588" y="423660"/>
                </a:lnTo>
                <a:lnTo>
                  <a:pt x="69024" y="406438"/>
                </a:lnTo>
                <a:lnTo>
                  <a:pt x="70612" y="398348"/>
                </a:lnTo>
                <a:lnTo>
                  <a:pt x="76733" y="393369"/>
                </a:lnTo>
                <a:lnTo>
                  <a:pt x="145597" y="319476"/>
                </a:lnTo>
                <a:lnTo>
                  <a:pt x="177625" y="285501"/>
                </a:lnTo>
                <a:lnTo>
                  <a:pt x="210121" y="251980"/>
                </a:lnTo>
                <a:lnTo>
                  <a:pt x="219769" y="239952"/>
                </a:lnTo>
                <a:lnTo>
                  <a:pt x="222916" y="229166"/>
                </a:lnTo>
                <a:lnTo>
                  <a:pt x="219529" y="218421"/>
                </a:lnTo>
                <a:lnTo>
                  <a:pt x="209575" y="206514"/>
                </a:lnTo>
                <a:lnTo>
                  <a:pt x="170110" y="167779"/>
                </a:lnTo>
                <a:lnTo>
                  <a:pt x="91961" y="89672"/>
                </a:lnTo>
                <a:lnTo>
                  <a:pt x="9512" y="6261"/>
                </a:lnTo>
                <a:lnTo>
                  <a:pt x="4762" y="2565"/>
                </a:lnTo>
                <a:lnTo>
                  <a:pt x="0" y="0"/>
                </a:lnTo>
                <a:close/>
              </a:path>
            </a:pathLst>
          </a:custGeom>
          <a:solidFill>
            <a:srgbClr val="6BA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1852" y="516985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90" y="0"/>
                </a:moveTo>
                <a:lnTo>
                  <a:pt x="0" y="215"/>
                </a:lnTo>
                <a:lnTo>
                  <a:pt x="165" y="76"/>
                </a:lnTo>
                <a:close/>
              </a:path>
            </a:pathLst>
          </a:custGeom>
          <a:solidFill>
            <a:srgbClr val="47A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82481" y="5142091"/>
            <a:ext cx="250825" cy="509905"/>
          </a:xfrm>
          <a:custGeom>
            <a:avLst/>
            <a:gdLst/>
            <a:ahLst/>
            <a:cxnLst/>
            <a:rect l="l" t="t" r="r" b="b"/>
            <a:pathLst>
              <a:path w="250825" h="509904">
                <a:moveTo>
                  <a:pt x="250342" y="0"/>
                </a:moveTo>
                <a:lnTo>
                  <a:pt x="242999" y="7332"/>
                </a:lnTo>
                <a:lnTo>
                  <a:pt x="235461" y="14462"/>
                </a:lnTo>
                <a:lnTo>
                  <a:pt x="227660" y="21320"/>
                </a:lnTo>
                <a:lnTo>
                  <a:pt x="219532" y="27838"/>
                </a:lnTo>
                <a:lnTo>
                  <a:pt x="215523" y="35980"/>
                </a:lnTo>
                <a:lnTo>
                  <a:pt x="209996" y="42921"/>
                </a:lnTo>
                <a:lnTo>
                  <a:pt x="203699" y="49235"/>
                </a:lnTo>
                <a:lnTo>
                  <a:pt x="197383" y="55498"/>
                </a:lnTo>
                <a:lnTo>
                  <a:pt x="49233" y="211756"/>
                </a:lnTo>
                <a:lnTo>
                  <a:pt x="11785" y="250418"/>
                </a:lnTo>
                <a:lnTo>
                  <a:pt x="2962" y="261418"/>
                </a:lnTo>
                <a:lnTo>
                  <a:pt x="0" y="271187"/>
                </a:lnTo>
                <a:lnTo>
                  <a:pt x="2952" y="280917"/>
                </a:lnTo>
                <a:lnTo>
                  <a:pt x="11874" y="291795"/>
                </a:lnTo>
                <a:lnTo>
                  <a:pt x="46366" y="326300"/>
                </a:lnTo>
                <a:lnTo>
                  <a:pt x="183121" y="465493"/>
                </a:lnTo>
                <a:lnTo>
                  <a:pt x="208654" y="491105"/>
                </a:lnTo>
                <a:lnTo>
                  <a:pt x="222745" y="505459"/>
                </a:lnTo>
                <a:lnTo>
                  <a:pt x="228180" y="509333"/>
                </a:lnTo>
                <a:lnTo>
                  <a:pt x="237401" y="509333"/>
                </a:lnTo>
                <a:lnTo>
                  <a:pt x="239318" y="509104"/>
                </a:lnTo>
                <a:lnTo>
                  <a:pt x="244601" y="507872"/>
                </a:lnTo>
                <a:lnTo>
                  <a:pt x="247561" y="506653"/>
                </a:lnTo>
                <a:lnTo>
                  <a:pt x="250342" y="505129"/>
                </a:lnTo>
                <a:lnTo>
                  <a:pt x="250342" y="344957"/>
                </a:lnTo>
                <a:lnTo>
                  <a:pt x="234568" y="344957"/>
                </a:lnTo>
                <a:lnTo>
                  <a:pt x="230809" y="342938"/>
                </a:lnTo>
                <a:lnTo>
                  <a:pt x="226491" y="338188"/>
                </a:lnTo>
                <a:lnTo>
                  <a:pt x="214324" y="325069"/>
                </a:lnTo>
                <a:lnTo>
                  <a:pt x="201920" y="312162"/>
                </a:lnTo>
                <a:lnTo>
                  <a:pt x="176758" y="286689"/>
                </a:lnTo>
                <a:lnTo>
                  <a:pt x="172044" y="280882"/>
                </a:lnTo>
                <a:lnTo>
                  <a:pt x="170019" y="275172"/>
                </a:lnTo>
                <a:lnTo>
                  <a:pt x="171116" y="269264"/>
                </a:lnTo>
                <a:lnTo>
                  <a:pt x="175767" y="262864"/>
                </a:lnTo>
                <a:lnTo>
                  <a:pt x="250342" y="185775"/>
                </a:lnTo>
                <a:lnTo>
                  <a:pt x="250342" y="0"/>
                </a:lnTo>
                <a:close/>
              </a:path>
              <a:path w="250825" h="509904">
                <a:moveTo>
                  <a:pt x="250342" y="338023"/>
                </a:moveTo>
                <a:lnTo>
                  <a:pt x="246138" y="342277"/>
                </a:lnTo>
                <a:lnTo>
                  <a:pt x="242277" y="344957"/>
                </a:lnTo>
                <a:lnTo>
                  <a:pt x="250342" y="344957"/>
                </a:lnTo>
                <a:lnTo>
                  <a:pt x="250342" y="338023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32827" y="5085504"/>
            <a:ext cx="230504" cy="561975"/>
          </a:xfrm>
          <a:custGeom>
            <a:avLst/>
            <a:gdLst/>
            <a:ahLst/>
            <a:cxnLst/>
            <a:rect l="l" t="t" r="r" b="b"/>
            <a:pathLst>
              <a:path w="230504" h="561975">
                <a:moveTo>
                  <a:pt x="95570" y="203746"/>
                </a:moveTo>
                <a:lnTo>
                  <a:pt x="37147" y="203746"/>
                </a:lnTo>
                <a:lnTo>
                  <a:pt x="38353" y="204876"/>
                </a:lnTo>
                <a:lnTo>
                  <a:pt x="39585" y="205981"/>
                </a:lnTo>
                <a:lnTo>
                  <a:pt x="40779" y="207111"/>
                </a:lnTo>
                <a:lnTo>
                  <a:pt x="24899" y="223640"/>
                </a:lnTo>
                <a:lnTo>
                  <a:pt x="16885" y="231828"/>
                </a:lnTo>
                <a:lnTo>
                  <a:pt x="8686" y="239826"/>
                </a:lnTo>
                <a:lnTo>
                  <a:pt x="2463" y="247586"/>
                </a:lnTo>
                <a:lnTo>
                  <a:pt x="646" y="254984"/>
                </a:lnTo>
                <a:lnTo>
                  <a:pt x="3084" y="262258"/>
                </a:lnTo>
                <a:lnTo>
                  <a:pt x="9626" y="269646"/>
                </a:lnTo>
                <a:lnTo>
                  <a:pt x="20991" y="279942"/>
                </a:lnTo>
                <a:lnTo>
                  <a:pt x="43373" y="300939"/>
                </a:lnTo>
                <a:lnTo>
                  <a:pt x="54724" y="311264"/>
                </a:lnTo>
                <a:lnTo>
                  <a:pt x="60340" y="317296"/>
                </a:lnTo>
                <a:lnTo>
                  <a:pt x="62849" y="323259"/>
                </a:lnTo>
                <a:lnTo>
                  <a:pt x="61714" y="329527"/>
                </a:lnTo>
                <a:lnTo>
                  <a:pt x="56400" y="336473"/>
                </a:lnTo>
                <a:lnTo>
                  <a:pt x="42354" y="350440"/>
                </a:lnTo>
                <a:lnTo>
                  <a:pt x="28498" y="364609"/>
                </a:lnTo>
                <a:lnTo>
                  <a:pt x="14795" y="378927"/>
                </a:lnTo>
                <a:lnTo>
                  <a:pt x="393" y="394207"/>
                </a:lnTo>
                <a:lnTo>
                  <a:pt x="0" y="394601"/>
                </a:lnTo>
                <a:lnTo>
                  <a:pt x="0" y="561708"/>
                </a:lnTo>
                <a:lnTo>
                  <a:pt x="6959" y="557872"/>
                </a:lnTo>
                <a:lnTo>
                  <a:pt x="12712" y="552081"/>
                </a:lnTo>
                <a:lnTo>
                  <a:pt x="218795" y="353301"/>
                </a:lnTo>
                <a:lnTo>
                  <a:pt x="226070" y="345549"/>
                </a:lnTo>
                <a:lnTo>
                  <a:pt x="230066" y="337912"/>
                </a:lnTo>
                <a:lnTo>
                  <a:pt x="229129" y="329698"/>
                </a:lnTo>
                <a:lnTo>
                  <a:pt x="221602" y="320217"/>
                </a:lnTo>
                <a:lnTo>
                  <a:pt x="186456" y="287630"/>
                </a:lnTo>
                <a:lnTo>
                  <a:pt x="151595" y="254722"/>
                </a:lnTo>
                <a:lnTo>
                  <a:pt x="116469" y="222135"/>
                </a:lnTo>
                <a:lnTo>
                  <a:pt x="95570" y="203746"/>
                </a:lnTo>
                <a:close/>
              </a:path>
              <a:path w="230504" h="561975">
                <a:moveTo>
                  <a:pt x="58140" y="0"/>
                </a:moveTo>
                <a:lnTo>
                  <a:pt x="48221" y="2108"/>
                </a:lnTo>
                <a:lnTo>
                  <a:pt x="47167" y="8496"/>
                </a:lnTo>
                <a:lnTo>
                  <a:pt x="40373" y="14947"/>
                </a:lnTo>
                <a:lnTo>
                  <a:pt x="30050" y="25121"/>
                </a:lnTo>
                <a:lnTo>
                  <a:pt x="19996" y="35574"/>
                </a:lnTo>
                <a:lnTo>
                  <a:pt x="10037" y="46125"/>
                </a:lnTo>
                <a:lnTo>
                  <a:pt x="0" y="56591"/>
                </a:lnTo>
                <a:lnTo>
                  <a:pt x="0" y="242366"/>
                </a:lnTo>
                <a:lnTo>
                  <a:pt x="37147" y="203746"/>
                </a:lnTo>
                <a:lnTo>
                  <a:pt x="95570" y="203746"/>
                </a:lnTo>
                <a:lnTo>
                  <a:pt x="80530" y="190512"/>
                </a:lnTo>
                <a:lnTo>
                  <a:pt x="71307" y="180913"/>
                </a:lnTo>
                <a:lnTo>
                  <a:pt x="69108" y="173366"/>
                </a:lnTo>
                <a:lnTo>
                  <a:pt x="72445" y="166197"/>
                </a:lnTo>
                <a:lnTo>
                  <a:pt x="79832" y="157733"/>
                </a:lnTo>
                <a:lnTo>
                  <a:pt x="98703" y="140069"/>
                </a:lnTo>
                <a:lnTo>
                  <a:pt x="117957" y="124039"/>
                </a:lnTo>
                <a:lnTo>
                  <a:pt x="135478" y="106511"/>
                </a:lnTo>
                <a:lnTo>
                  <a:pt x="149148" y="84353"/>
                </a:lnTo>
                <a:lnTo>
                  <a:pt x="126813" y="63793"/>
                </a:lnTo>
                <a:lnTo>
                  <a:pt x="80475" y="20559"/>
                </a:lnTo>
                <a:lnTo>
                  <a:pt x="58140" y="0"/>
                </a:lnTo>
                <a:close/>
              </a:path>
            </a:pathLst>
          </a:custGeom>
          <a:solidFill>
            <a:srgbClr val="6BA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69218" y="48874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41" y="0"/>
                </a:moveTo>
                <a:lnTo>
                  <a:pt x="12" y="177"/>
                </a:lnTo>
                <a:lnTo>
                  <a:pt x="241" y="0"/>
                </a:lnTo>
                <a:close/>
              </a:path>
            </a:pathLst>
          </a:custGeom>
          <a:solidFill>
            <a:srgbClr val="47A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30097" y="4524850"/>
            <a:ext cx="570230" cy="402590"/>
          </a:xfrm>
          <a:custGeom>
            <a:avLst/>
            <a:gdLst/>
            <a:ahLst/>
            <a:cxnLst/>
            <a:rect l="l" t="t" r="r" b="b"/>
            <a:pathLst>
              <a:path w="570229" h="402589">
                <a:moveTo>
                  <a:pt x="236334" y="0"/>
                </a:moveTo>
                <a:lnTo>
                  <a:pt x="173662" y="55510"/>
                </a:lnTo>
                <a:lnTo>
                  <a:pt x="18643" y="215861"/>
                </a:lnTo>
                <a:lnTo>
                  <a:pt x="12753" y="222073"/>
                </a:lnTo>
                <a:lnTo>
                  <a:pt x="7050" y="228903"/>
                </a:lnTo>
                <a:lnTo>
                  <a:pt x="2482" y="236387"/>
                </a:lnTo>
                <a:lnTo>
                  <a:pt x="0" y="244563"/>
                </a:lnTo>
                <a:lnTo>
                  <a:pt x="1010" y="253781"/>
                </a:lnTo>
                <a:lnTo>
                  <a:pt x="5743" y="260899"/>
                </a:lnTo>
                <a:lnTo>
                  <a:pt x="12633" y="266716"/>
                </a:lnTo>
                <a:lnTo>
                  <a:pt x="20116" y="272034"/>
                </a:lnTo>
                <a:lnTo>
                  <a:pt x="27498" y="277996"/>
                </a:lnTo>
                <a:lnTo>
                  <a:pt x="34520" y="284481"/>
                </a:lnTo>
                <a:lnTo>
                  <a:pt x="48171" y="297815"/>
                </a:lnTo>
                <a:lnTo>
                  <a:pt x="103593" y="350050"/>
                </a:lnTo>
                <a:lnTo>
                  <a:pt x="112560" y="358533"/>
                </a:lnTo>
                <a:lnTo>
                  <a:pt x="145229" y="389805"/>
                </a:lnTo>
                <a:lnTo>
                  <a:pt x="154216" y="398475"/>
                </a:lnTo>
                <a:lnTo>
                  <a:pt x="159842" y="402196"/>
                </a:lnTo>
                <a:lnTo>
                  <a:pt x="170548" y="402196"/>
                </a:lnTo>
                <a:lnTo>
                  <a:pt x="175615" y="399288"/>
                </a:lnTo>
                <a:lnTo>
                  <a:pt x="181317" y="392607"/>
                </a:lnTo>
                <a:lnTo>
                  <a:pt x="193914" y="378180"/>
                </a:lnTo>
                <a:lnTo>
                  <a:pt x="206808" y="364004"/>
                </a:lnTo>
                <a:lnTo>
                  <a:pt x="219913" y="350013"/>
                </a:lnTo>
                <a:lnTo>
                  <a:pt x="233146" y="336143"/>
                </a:lnTo>
                <a:lnTo>
                  <a:pt x="238210" y="329293"/>
                </a:lnTo>
                <a:lnTo>
                  <a:pt x="239766" y="322814"/>
                </a:lnTo>
                <a:lnTo>
                  <a:pt x="237850" y="316498"/>
                </a:lnTo>
                <a:lnTo>
                  <a:pt x="232498" y="310134"/>
                </a:lnTo>
                <a:lnTo>
                  <a:pt x="227796" y="305808"/>
                </a:lnTo>
                <a:lnTo>
                  <a:pt x="223159" y="301386"/>
                </a:lnTo>
                <a:lnTo>
                  <a:pt x="218681" y="296839"/>
                </a:lnTo>
                <a:lnTo>
                  <a:pt x="214414" y="292100"/>
                </a:lnTo>
                <a:lnTo>
                  <a:pt x="200112" y="279187"/>
                </a:lnTo>
                <a:lnTo>
                  <a:pt x="184199" y="267149"/>
                </a:lnTo>
                <a:lnTo>
                  <a:pt x="171589" y="254318"/>
                </a:lnTo>
                <a:lnTo>
                  <a:pt x="167195" y="239026"/>
                </a:lnTo>
                <a:lnTo>
                  <a:pt x="173419" y="223370"/>
                </a:lnTo>
                <a:lnTo>
                  <a:pt x="186658" y="209992"/>
                </a:lnTo>
                <a:lnTo>
                  <a:pt x="202821" y="197469"/>
                </a:lnTo>
                <a:lnTo>
                  <a:pt x="217817" y="184378"/>
                </a:lnTo>
                <a:lnTo>
                  <a:pt x="219570" y="182524"/>
                </a:lnTo>
                <a:lnTo>
                  <a:pt x="221691" y="181025"/>
                </a:lnTo>
                <a:lnTo>
                  <a:pt x="227075" y="175412"/>
                </a:lnTo>
                <a:lnTo>
                  <a:pt x="230593" y="173621"/>
                </a:lnTo>
                <a:lnTo>
                  <a:pt x="428742" y="173621"/>
                </a:lnTo>
                <a:lnTo>
                  <a:pt x="329772" y="80850"/>
                </a:lnTo>
                <a:lnTo>
                  <a:pt x="294209" y="46996"/>
                </a:lnTo>
                <a:lnTo>
                  <a:pt x="259016" y="12776"/>
                </a:lnTo>
                <a:lnTo>
                  <a:pt x="252650" y="7066"/>
                </a:lnTo>
                <a:lnTo>
                  <a:pt x="246837" y="3087"/>
                </a:lnTo>
                <a:lnTo>
                  <a:pt x="241442" y="758"/>
                </a:lnTo>
                <a:lnTo>
                  <a:pt x="236334" y="0"/>
                </a:lnTo>
                <a:close/>
              </a:path>
              <a:path w="570229" h="402589">
                <a:moveTo>
                  <a:pt x="428742" y="173621"/>
                </a:moveTo>
                <a:lnTo>
                  <a:pt x="237845" y="173621"/>
                </a:lnTo>
                <a:lnTo>
                  <a:pt x="241579" y="175564"/>
                </a:lnTo>
                <a:lnTo>
                  <a:pt x="375354" y="301393"/>
                </a:lnTo>
                <a:lnTo>
                  <a:pt x="405587" y="329958"/>
                </a:lnTo>
                <a:lnTo>
                  <a:pt x="422108" y="340874"/>
                </a:lnTo>
                <a:lnTo>
                  <a:pt x="436629" y="354114"/>
                </a:lnTo>
                <a:lnTo>
                  <a:pt x="450507" y="368106"/>
                </a:lnTo>
                <a:lnTo>
                  <a:pt x="465099" y="381279"/>
                </a:lnTo>
                <a:lnTo>
                  <a:pt x="475189" y="389805"/>
                </a:lnTo>
                <a:lnTo>
                  <a:pt x="482523" y="396365"/>
                </a:lnTo>
                <a:lnTo>
                  <a:pt x="488134" y="400580"/>
                </a:lnTo>
                <a:lnTo>
                  <a:pt x="493052" y="402069"/>
                </a:lnTo>
                <a:lnTo>
                  <a:pt x="497681" y="400794"/>
                </a:lnTo>
                <a:lnTo>
                  <a:pt x="503308" y="396792"/>
                </a:lnTo>
                <a:lnTo>
                  <a:pt x="510663" y="389799"/>
                </a:lnTo>
                <a:lnTo>
                  <a:pt x="520471" y="379552"/>
                </a:lnTo>
                <a:lnTo>
                  <a:pt x="526186" y="373481"/>
                </a:lnTo>
                <a:lnTo>
                  <a:pt x="532891" y="368338"/>
                </a:lnTo>
                <a:lnTo>
                  <a:pt x="539140" y="362788"/>
                </a:lnTo>
                <a:lnTo>
                  <a:pt x="541807" y="358533"/>
                </a:lnTo>
                <a:lnTo>
                  <a:pt x="544004" y="353847"/>
                </a:lnTo>
                <a:lnTo>
                  <a:pt x="547259" y="350013"/>
                </a:lnTo>
                <a:lnTo>
                  <a:pt x="564257" y="328869"/>
                </a:lnTo>
                <a:lnTo>
                  <a:pt x="569633" y="314775"/>
                </a:lnTo>
                <a:lnTo>
                  <a:pt x="563092" y="301386"/>
                </a:lnTo>
                <a:lnTo>
                  <a:pt x="544372" y="282321"/>
                </a:lnTo>
                <a:lnTo>
                  <a:pt x="467779" y="207759"/>
                </a:lnTo>
                <a:lnTo>
                  <a:pt x="466699" y="206629"/>
                </a:lnTo>
                <a:lnTo>
                  <a:pt x="465721" y="205422"/>
                </a:lnTo>
                <a:lnTo>
                  <a:pt x="464870" y="204127"/>
                </a:lnTo>
                <a:lnTo>
                  <a:pt x="457072" y="199592"/>
                </a:lnTo>
                <a:lnTo>
                  <a:pt x="450137" y="194006"/>
                </a:lnTo>
                <a:lnTo>
                  <a:pt x="443666" y="187851"/>
                </a:lnTo>
                <a:lnTo>
                  <a:pt x="437260" y="181610"/>
                </a:lnTo>
                <a:lnTo>
                  <a:pt x="428742" y="173621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38703" y="4937032"/>
            <a:ext cx="555625" cy="390525"/>
          </a:xfrm>
          <a:custGeom>
            <a:avLst/>
            <a:gdLst/>
            <a:ahLst/>
            <a:cxnLst/>
            <a:rect l="l" t="t" r="r" b="b"/>
            <a:pathLst>
              <a:path w="555625" h="390525">
                <a:moveTo>
                  <a:pt x="83386" y="1155"/>
                </a:moveTo>
                <a:lnTo>
                  <a:pt x="70191" y="1155"/>
                </a:lnTo>
                <a:lnTo>
                  <a:pt x="63739" y="5537"/>
                </a:lnTo>
                <a:lnTo>
                  <a:pt x="56018" y="14731"/>
                </a:lnTo>
                <a:lnTo>
                  <a:pt x="7110" y="67805"/>
                </a:lnTo>
                <a:lnTo>
                  <a:pt x="736" y="79217"/>
                </a:lnTo>
                <a:lnTo>
                  <a:pt x="0" y="88695"/>
                </a:lnTo>
                <a:lnTo>
                  <a:pt x="4647" y="97389"/>
                </a:lnTo>
                <a:lnTo>
                  <a:pt x="14425" y="106451"/>
                </a:lnTo>
                <a:lnTo>
                  <a:pt x="25528" y="115943"/>
                </a:lnTo>
                <a:lnTo>
                  <a:pt x="36085" y="126122"/>
                </a:lnTo>
                <a:lnTo>
                  <a:pt x="46404" y="136603"/>
                </a:lnTo>
                <a:lnTo>
                  <a:pt x="56792" y="147002"/>
                </a:lnTo>
                <a:lnTo>
                  <a:pt x="143305" y="225679"/>
                </a:lnTo>
                <a:lnTo>
                  <a:pt x="280468" y="348710"/>
                </a:lnTo>
                <a:lnTo>
                  <a:pt x="314336" y="379920"/>
                </a:lnTo>
                <a:lnTo>
                  <a:pt x="321791" y="386867"/>
                </a:lnTo>
                <a:lnTo>
                  <a:pt x="327709" y="390093"/>
                </a:lnTo>
                <a:lnTo>
                  <a:pt x="339786" y="390093"/>
                </a:lnTo>
                <a:lnTo>
                  <a:pt x="345806" y="385597"/>
                </a:lnTo>
                <a:lnTo>
                  <a:pt x="417069" y="308080"/>
                </a:lnTo>
                <a:lnTo>
                  <a:pt x="505755" y="212750"/>
                </a:lnTo>
                <a:lnTo>
                  <a:pt x="330998" y="212750"/>
                </a:lnTo>
                <a:lnTo>
                  <a:pt x="324488" y="211291"/>
                </a:lnTo>
                <a:lnTo>
                  <a:pt x="282600" y="177218"/>
                </a:lnTo>
                <a:lnTo>
                  <a:pt x="241933" y="139649"/>
                </a:lnTo>
                <a:lnTo>
                  <a:pt x="154024" y="60223"/>
                </a:lnTo>
                <a:lnTo>
                  <a:pt x="138649" y="50312"/>
                </a:lnTo>
                <a:lnTo>
                  <a:pt x="124556" y="38819"/>
                </a:lnTo>
                <a:lnTo>
                  <a:pt x="111297" y="26385"/>
                </a:lnTo>
                <a:lnTo>
                  <a:pt x="90117" y="5473"/>
                </a:lnTo>
                <a:lnTo>
                  <a:pt x="83386" y="1155"/>
                </a:lnTo>
                <a:close/>
              </a:path>
              <a:path w="555625" h="390525">
                <a:moveTo>
                  <a:pt x="407477" y="0"/>
                </a:moveTo>
                <a:lnTo>
                  <a:pt x="361427" y="32778"/>
                </a:lnTo>
                <a:lnTo>
                  <a:pt x="353693" y="43053"/>
                </a:lnTo>
                <a:lnTo>
                  <a:pt x="349858" y="46685"/>
                </a:lnTo>
                <a:lnTo>
                  <a:pt x="336479" y="67913"/>
                </a:lnTo>
                <a:lnTo>
                  <a:pt x="333225" y="79690"/>
                </a:lnTo>
                <a:lnTo>
                  <a:pt x="341180" y="90342"/>
                </a:lnTo>
                <a:lnTo>
                  <a:pt x="361427" y="108191"/>
                </a:lnTo>
                <a:lnTo>
                  <a:pt x="385532" y="131242"/>
                </a:lnTo>
                <a:lnTo>
                  <a:pt x="393868" y="147202"/>
                </a:lnTo>
                <a:lnTo>
                  <a:pt x="386704" y="163519"/>
                </a:lnTo>
                <a:lnTo>
                  <a:pt x="364310" y="187642"/>
                </a:lnTo>
                <a:lnTo>
                  <a:pt x="353363" y="198653"/>
                </a:lnTo>
                <a:lnTo>
                  <a:pt x="344716" y="206497"/>
                </a:lnTo>
                <a:lnTo>
                  <a:pt x="337537" y="211190"/>
                </a:lnTo>
                <a:lnTo>
                  <a:pt x="330998" y="212750"/>
                </a:lnTo>
                <a:lnTo>
                  <a:pt x="505755" y="212750"/>
                </a:lnTo>
                <a:lnTo>
                  <a:pt x="513395" y="204546"/>
                </a:lnTo>
                <a:lnTo>
                  <a:pt x="529449" y="187540"/>
                </a:lnTo>
                <a:lnTo>
                  <a:pt x="545707" y="166957"/>
                </a:lnTo>
                <a:lnTo>
                  <a:pt x="555208" y="144531"/>
                </a:lnTo>
                <a:lnTo>
                  <a:pt x="550987" y="121996"/>
                </a:lnTo>
                <a:lnTo>
                  <a:pt x="549603" y="119684"/>
                </a:lnTo>
                <a:lnTo>
                  <a:pt x="522200" y="93389"/>
                </a:lnTo>
                <a:lnTo>
                  <a:pt x="514234" y="86309"/>
                </a:lnTo>
                <a:lnTo>
                  <a:pt x="448727" y="26873"/>
                </a:lnTo>
                <a:lnTo>
                  <a:pt x="415366" y="1621"/>
                </a:lnTo>
                <a:lnTo>
                  <a:pt x="407477" y="0"/>
                </a:lnTo>
                <a:close/>
              </a:path>
            </a:pathLst>
          </a:custGeom>
          <a:solidFill>
            <a:srgbClr val="6BA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39036" y="4786849"/>
            <a:ext cx="399415" cy="566420"/>
          </a:xfrm>
          <a:custGeom>
            <a:avLst/>
            <a:gdLst/>
            <a:ahLst/>
            <a:cxnLst/>
            <a:rect l="l" t="t" r="r" b="b"/>
            <a:pathLst>
              <a:path w="399414" h="566420">
                <a:moveTo>
                  <a:pt x="317207" y="0"/>
                </a:moveTo>
                <a:lnTo>
                  <a:pt x="306019" y="0"/>
                </a:lnTo>
                <a:lnTo>
                  <a:pt x="301624" y="2247"/>
                </a:lnTo>
                <a:lnTo>
                  <a:pt x="260879" y="44934"/>
                </a:lnTo>
                <a:lnTo>
                  <a:pt x="11937" y="301599"/>
                </a:lnTo>
                <a:lnTo>
                  <a:pt x="7759" y="305714"/>
                </a:lnTo>
                <a:lnTo>
                  <a:pt x="634" y="316103"/>
                </a:lnTo>
                <a:lnTo>
                  <a:pt x="0" y="323850"/>
                </a:lnTo>
                <a:lnTo>
                  <a:pt x="3213" y="337540"/>
                </a:lnTo>
                <a:lnTo>
                  <a:pt x="9918" y="343801"/>
                </a:lnTo>
                <a:lnTo>
                  <a:pt x="239966" y="562000"/>
                </a:lnTo>
                <a:lnTo>
                  <a:pt x="246252" y="565835"/>
                </a:lnTo>
                <a:lnTo>
                  <a:pt x="258622" y="565835"/>
                </a:lnTo>
                <a:lnTo>
                  <a:pt x="264731" y="562038"/>
                </a:lnTo>
                <a:lnTo>
                  <a:pt x="271856" y="553897"/>
                </a:lnTo>
                <a:lnTo>
                  <a:pt x="296162" y="526697"/>
                </a:lnTo>
                <a:lnTo>
                  <a:pt x="320868" y="499849"/>
                </a:lnTo>
                <a:lnTo>
                  <a:pt x="370471" y="446316"/>
                </a:lnTo>
                <a:lnTo>
                  <a:pt x="392388" y="420986"/>
                </a:lnTo>
                <a:lnTo>
                  <a:pt x="399343" y="404013"/>
                </a:lnTo>
                <a:lnTo>
                  <a:pt x="395550" y="396697"/>
                </a:lnTo>
                <a:lnTo>
                  <a:pt x="248691" y="396697"/>
                </a:lnTo>
                <a:lnTo>
                  <a:pt x="242644" y="395180"/>
                </a:lnTo>
                <a:lnTo>
                  <a:pt x="211335" y="367120"/>
                </a:lnTo>
                <a:lnTo>
                  <a:pt x="206019" y="361540"/>
                </a:lnTo>
                <a:lnTo>
                  <a:pt x="200569" y="356127"/>
                </a:lnTo>
                <a:lnTo>
                  <a:pt x="194805" y="351104"/>
                </a:lnTo>
                <a:lnTo>
                  <a:pt x="185201" y="341568"/>
                </a:lnTo>
                <a:lnTo>
                  <a:pt x="181529" y="332243"/>
                </a:lnTo>
                <a:lnTo>
                  <a:pt x="184059" y="322191"/>
                </a:lnTo>
                <a:lnTo>
                  <a:pt x="193065" y="310476"/>
                </a:lnTo>
                <a:lnTo>
                  <a:pt x="225992" y="275844"/>
                </a:lnTo>
                <a:lnTo>
                  <a:pt x="258682" y="240980"/>
                </a:lnTo>
                <a:lnTo>
                  <a:pt x="388518" y="100647"/>
                </a:lnTo>
                <a:lnTo>
                  <a:pt x="393927" y="93722"/>
                </a:lnTo>
                <a:lnTo>
                  <a:pt x="396354" y="86702"/>
                </a:lnTo>
                <a:lnTo>
                  <a:pt x="395047" y="78787"/>
                </a:lnTo>
                <a:lnTo>
                  <a:pt x="389254" y="69176"/>
                </a:lnTo>
                <a:lnTo>
                  <a:pt x="374497" y="55028"/>
                </a:lnTo>
                <a:lnTo>
                  <a:pt x="345358" y="26587"/>
                </a:lnTo>
                <a:lnTo>
                  <a:pt x="330593" y="12446"/>
                </a:lnTo>
                <a:lnTo>
                  <a:pt x="321538" y="9601"/>
                </a:lnTo>
                <a:lnTo>
                  <a:pt x="317207" y="0"/>
                </a:lnTo>
                <a:close/>
              </a:path>
              <a:path w="399414" h="566420">
                <a:moveTo>
                  <a:pt x="323278" y="330428"/>
                </a:moveTo>
                <a:lnTo>
                  <a:pt x="316144" y="332778"/>
                </a:lnTo>
                <a:lnTo>
                  <a:pt x="307659" y="339967"/>
                </a:lnTo>
                <a:lnTo>
                  <a:pt x="296394" y="352208"/>
                </a:lnTo>
                <a:lnTo>
                  <a:pt x="280923" y="369709"/>
                </a:lnTo>
                <a:lnTo>
                  <a:pt x="270220" y="381561"/>
                </a:lnTo>
                <a:lnTo>
                  <a:pt x="261821" y="389990"/>
                </a:lnTo>
                <a:lnTo>
                  <a:pt x="254915" y="395025"/>
                </a:lnTo>
                <a:lnTo>
                  <a:pt x="248691" y="396697"/>
                </a:lnTo>
                <a:lnTo>
                  <a:pt x="395550" y="396697"/>
                </a:lnTo>
                <a:lnTo>
                  <a:pt x="390979" y="387882"/>
                </a:lnTo>
                <a:lnTo>
                  <a:pt x="366941" y="365074"/>
                </a:lnTo>
                <a:lnTo>
                  <a:pt x="339228" y="339369"/>
                </a:lnTo>
                <a:lnTo>
                  <a:pt x="330499" y="332698"/>
                </a:lnTo>
                <a:lnTo>
                  <a:pt x="323278" y="330428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8608" y="4823079"/>
            <a:ext cx="164465" cy="269240"/>
          </a:xfrm>
          <a:custGeom>
            <a:avLst/>
            <a:gdLst/>
            <a:ahLst/>
            <a:cxnLst/>
            <a:rect l="l" t="t" r="r" b="b"/>
            <a:pathLst>
              <a:path w="164464" h="269239">
                <a:moveTo>
                  <a:pt x="164215" y="0"/>
                </a:moveTo>
                <a:lnTo>
                  <a:pt x="149161" y="16840"/>
                </a:lnTo>
                <a:lnTo>
                  <a:pt x="133716" y="33321"/>
                </a:lnTo>
                <a:lnTo>
                  <a:pt x="117681" y="49245"/>
                </a:lnTo>
                <a:lnTo>
                  <a:pt x="100855" y="64414"/>
                </a:lnTo>
                <a:lnTo>
                  <a:pt x="97464" y="71385"/>
                </a:lnTo>
                <a:lnTo>
                  <a:pt x="92894" y="77466"/>
                </a:lnTo>
                <a:lnTo>
                  <a:pt x="87687" y="83066"/>
                </a:lnTo>
                <a:lnTo>
                  <a:pt x="82389" y="88595"/>
                </a:lnTo>
                <a:lnTo>
                  <a:pt x="47220" y="127515"/>
                </a:lnTo>
                <a:lnTo>
                  <a:pt x="29433" y="146786"/>
                </a:lnTo>
                <a:lnTo>
                  <a:pt x="11193" y="165608"/>
                </a:lnTo>
                <a:lnTo>
                  <a:pt x="2383" y="176942"/>
                </a:lnTo>
                <a:lnTo>
                  <a:pt x="0" y="187190"/>
                </a:lnTo>
                <a:lnTo>
                  <a:pt x="3790" y="197035"/>
                </a:lnTo>
                <a:lnTo>
                  <a:pt x="13504" y="207162"/>
                </a:lnTo>
                <a:lnTo>
                  <a:pt x="28031" y="219665"/>
                </a:lnTo>
                <a:lnTo>
                  <a:pt x="42210" y="232606"/>
                </a:lnTo>
                <a:lnTo>
                  <a:pt x="56031" y="245938"/>
                </a:lnTo>
                <a:lnTo>
                  <a:pt x="69486" y="259613"/>
                </a:lnTo>
                <a:lnTo>
                  <a:pt x="75595" y="265963"/>
                </a:lnTo>
                <a:lnTo>
                  <a:pt x="80814" y="269138"/>
                </a:lnTo>
                <a:lnTo>
                  <a:pt x="91279" y="269138"/>
                </a:lnTo>
                <a:lnTo>
                  <a:pt x="96512" y="265671"/>
                </a:lnTo>
                <a:lnTo>
                  <a:pt x="102544" y="258749"/>
                </a:lnTo>
                <a:lnTo>
                  <a:pt x="117706" y="241629"/>
                </a:lnTo>
                <a:lnTo>
                  <a:pt x="133103" y="224710"/>
                </a:lnTo>
                <a:lnTo>
                  <a:pt x="164215" y="191147"/>
                </a:lnTo>
                <a:lnTo>
                  <a:pt x="164215" y="0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2829" y="4768208"/>
            <a:ext cx="143510" cy="246379"/>
          </a:xfrm>
          <a:custGeom>
            <a:avLst/>
            <a:gdLst/>
            <a:ahLst/>
            <a:cxnLst/>
            <a:rect l="l" t="t" r="r" b="b"/>
            <a:pathLst>
              <a:path w="143510" h="246379">
                <a:moveTo>
                  <a:pt x="63296" y="0"/>
                </a:moveTo>
                <a:lnTo>
                  <a:pt x="51180" y="0"/>
                </a:lnTo>
                <a:lnTo>
                  <a:pt x="44945" y="3987"/>
                </a:lnTo>
                <a:lnTo>
                  <a:pt x="28398" y="22431"/>
                </a:lnTo>
                <a:lnTo>
                  <a:pt x="0" y="54876"/>
                </a:lnTo>
                <a:lnTo>
                  <a:pt x="0" y="246024"/>
                </a:lnTo>
                <a:lnTo>
                  <a:pt x="58978" y="181978"/>
                </a:lnTo>
                <a:lnTo>
                  <a:pt x="74121" y="161397"/>
                </a:lnTo>
                <a:lnTo>
                  <a:pt x="90822" y="142147"/>
                </a:lnTo>
                <a:lnTo>
                  <a:pt x="108197" y="123474"/>
                </a:lnTo>
                <a:lnTo>
                  <a:pt x="125361" y="104622"/>
                </a:lnTo>
                <a:lnTo>
                  <a:pt x="139062" y="88134"/>
                </a:lnTo>
                <a:lnTo>
                  <a:pt x="143397" y="77282"/>
                </a:lnTo>
                <a:lnTo>
                  <a:pt x="138132" y="67178"/>
                </a:lnTo>
                <a:lnTo>
                  <a:pt x="123037" y="52933"/>
                </a:lnTo>
                <a:lnTo>
                  <a:pt x="99101" y="31735"/>
                </a:lnTo>
                <a:lnTo>
                  <a:pt x="87290" y="20967"/>
                </a:lnTo>
                <a:lnTo>
                  <a:pt x="75793" y="9880"/>
                </a:lnTo>
                <a:lnTo>
                  <a:pt x="69151" y="3225"/>
                </a:lnTo>
                <a:lnTo>
                  <a:pt x="63296" y="0"/>
                </a:lnTo>
                <a:close/>
              </a:path>
            </a:pathLst>
          </a:custGeom>
          <a:solidFill>
            <a:srgbClr val="6BA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98456" y="4951742"/>
            <a:ext cx="305435" cy="289560"/>
          </a:xfrm>
          <a:custGeom>
            <a:avLst/>
            <a:gdLst/>
            <a:ahLst/>
            <a:cxnLst/>
            <a:rect l="l" t="t" r="r" b="b"/>
            <a:pathLst>
              <a:path w="305435" h="289560">
                <a:moveTo>
                  <a:pt x="87115" y="0"/>
                </a:moveTo>
                <a:lnTo>
                  <a:pt x="78911" y="0"/>
                </a:lnTo>
                <a:lnTo>
                  <a:pt x="75037" y="2120"/>
                </a:lnTo>
                <a:lnTo>
                  <a:pt x="54909" y="24538"/>
                </a:lnTo>
                <a:lnTo>
                  <a:pt x="38982" y="42041"/>
                </a:lnTo>
                <a:lnTo>
                  <a:pt x="6864" y="76796"/>
                </a:lnTo>
                <a:lnTo>
                  <a:pt x="1899" y="83346"/>
                </a:lnTo>
                <a:lnTo>
                  <a:pt x="0" y="89614"/>
                </a:lnTo>
                <a:lnTo>
                  <a:pt x="1624" y="95906"/>
                </a:lnTo>
                <a:lnTo>
                  <a:pt x="7232" y="102527"/>
                </a:lnTo>
                <a:lnTo>
                  <a:pt x="137261" y="218325"/>
                </a:lnTo>
                <a:lnTo>
                  <a:pt x="213417" y="286715"/>
                </a:lnTo>
                <a:lnTo>
                  <a:pt x="218408" y="289356"/>
                </a:lnTo>
                <a:lnTo>
                  <a:pt x="228542" y="289356"/>
                </a:lnTo>
                <a:lnTo>
                  <a:pt x="233686" y="286372"/>
                </a:lnTo>
                <a:lnTo>
                  <a:pt x="239655" y="280352"/>
                </a:lnTo>
                <a:lnTo>
                  <a:pt x="255025" y="264233"/>
                </a:lnTo>
                <a:lnTo>
                  <a:pt x="270278" y="247983"/>
                </a:lnTo>
                <a:lnTo>
                  <a:pt x="286164" y="232385"/>
                </a:lnTo>
                <a:lnTo>
                  <a:pt x="303434" y="218224"/>
                </a:lnTo>
                <a:lnTo>
                  <a:pt x="305398" y="210397"/>
                </a:lnTo>
                <a:lnTo>
                  <a:pt x="304341" y="203512"/>
                </a:lnTo>
                <a:lnTo>
                  <a:pt x="300814" y="197287"/>
                </a:lnTo>
                <a:lnTo>
                  <a:pt x="295370" y="191439"/>
                </a:lnTo>
                <a:lnTo>
                  <a:pt x="96323" y="7277"/>
                </a:lnTo>
                <a:lnTo>
                  <a:pt x="91446" y="2705"/>
                </a:lnTo>
                <a:lnTo>
                  <a:pt x="87115" y="0"/>
                </a:lnTo>
                <a:close/>
              </a:path>
              <a:path w="305435" h="289560">
                <a:moveTo>
                  <a:pt x="303587" y="218109"/>
                </a:moveTo>
                <a:lnTo>
                  <a:pt x="303452" y="218224"/>
                </a:lnTo>
                <a:lnTo>
                  <a:pt x="303587" y="218109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5118" y="4504304"/>
            <a:ext cx="394970" cy="568960"/>
          </a:xfrm>
          <a:custGeom>
            <a:avLst/>
            <a:gdLst/>
            <a:ahLst/>
            <a:cxnLst/>
            <a:rect l="l" t="t" r="r" b="b"/>
            <a:pathLst>
              <a:path w="394970" h="568960">
                <a:moveTo>
                  <a:pt x="339980" y="174028"/>
                </a:moveTo>
                <a:lnTo>
                  <a:pt x="160578" y="174028"/>
                </a:lnTo>
                <a:lnTo>
                  <a:pt x="168314" y="175960"/>
                </a:lnTo>
                <a:lnTo>
                  <a:pt x="177018" y="181754"/>
                </a:lnTo>
                <a:lnTo>
                  <a:pt x="187628" y="191403"/>
                </a:lnTo>
                <a:lnTo>
                  <a:pt x="201079" y="204901"/>
                </a:lnTo>
                <a:lnTo>
                  <a:pt x="218875" y="223930"/>
                </a:lnTo>
                <a:lnTo>
                  <a:pt x="225048" y="237088"/>
                </a:lnTo>
                <a:lnTo>
                  <a:pt x="219493" y="250177"/>
                </a:lnTo>
                <a:lnTo>
                  <a:pt x="187074" y="285290"/>
                </a:lnTo>
                <a:lnTo>
                  <a:pt x="172299" y="301863"/>
                </a:lnTo>
                <a:lnTo>
                  <a:pt x="156636" y="317526"/>
                </a:lnTo>
                <a:lnTo>
                  <a:pt x="138937" y="331089"/>
                </a:lnTo>
                <a:lnTo>
                  <a:pt x="124674" y="351312"/>
                </a:lnTo>
                <a:lnTo>
                  <a:pt x="108380" y="369774"/>
                </a:lnTo>
                <a:lnTo>
                  <a:pt x="91198" y="387458"/>
                </a:lnTo>
                <a:lnTo>
                  <a:pt x="54680" y="425985"/>
                </a:lnTo>
                <a:lnTo>
                  <a:pt x="35282" y="445701"/>
                </a:lnTo>
                <a:lnTo>
                  <a:pt x="16810" y="466230"/>
                </a:lnTo>
                <a:lnTo>
                  <a:pt x="0" y="489305"/>
                </a:lnTo>
                <a:lnTo>
                  <a:pt x="88950" y="568604"/>
                </a:lnTo>
                <a:lnTo>
                  <a:pt x="100914" y="568617"/>
                </a:lnTo>
                <a:lnTo>
                  <a:pt x="103517" y="563613"/>
                </a:lnTo>
                <a:lnTo>
                  <a:pt x="193446" y="470319"/>
                </a:lnTo>
                <a:lnTo>
                  <a:pt x="205016" y="459447"/>
                </a:lnTo>
                <a:lnTo>
                  <a:pt x="206997" y="455739"/>
                </a:lnTo>
                <a:lnTo>
                  <a:pt x="208318" y="451421"/>
                </a:lnTo>
                <a:lnTo>
                  <a:pt x="383692" y="263042"/>
                </a:lnTo>
                <a:lnTo>
                  <a:pt x="388529" y="256965"/>
                </a:lnTo>
                <a:lnTo>
                  <a:pt x="392290" y="250124"/>
                </a:lnTo>
                <a:lnTo>
                  <a:pt x="394508" y="242720"/>
                </a:lnTo>
                <a:lnTo>
                  <a:pt x="394715" y="234950"/>
                </a:lnTo>
                <a:lnTo>
                  <a:pt x="392434" y="227606"/>
                </a:lnTo>
                <a:lnTo>
                  <a:pt x="388154" y="221813"/>
                </a:lnTo>
                <a:lnTo>
                  <a:pt x="382748" y="216728"/>
                </a:lnTo>
                <a:lnTo>
                  <a:pt x="377088" y="211505"/>
                </a:lnTo>
                <a:lnTo>
                  <a:pt x="339980" y="174028"/>
                </a:lnTo>
                <a:close/>
              </a:path>
              <a:path w="394970" h="568960">
                <a:moveTo>
                  <a:pt x="165493" y="0"/>
                </a:moveTo>
                <a:lnTo>
                  <a:pt x="153161" y="0"/>
                </a:lnTo>
                <a:lnTo>
                  <a:pt x="147065" y="3924"/>
                </a:lnTo>
                <a:lnTo>
                  <a:pt x="139877" y="11861"/>
                </a:lnTo>
                <a:lnTo>
                  <a:pt x="113472" y="40587"/>
                </a:lnTo>
                <a:lnTo>
                  <a:pt x="86744" y="69014"/>
                </a:lnTo>
                <a:lnTo>
                  <a:pt x="33019" y="125615"/>
                </a:lnTo>
                <a:lnTo>
                  <a:pt x="14649" y="146154"/>
                </a:lnTo>
                <a:lnTo>
                  <a:pt x="8451" y="160294"/>
                </a:lnTo>
                <a:lnTo>
                  <a:pt x="14360" y="174598"/>
                </a:lnTo>
                <a:lnTo>
                  <a:pt x="32308" y="195630"/>
                </a:lnTo>
                <a:lnTo>
                  <a:pt x="63401" y="223379"/>
                </a:lnTo>
                <a:lnTo>
                  <a:pt x="85191" y="231775"/>
                </a:lnTo>
                <a:lnTo>
                  <a:pt x="92227" y="230226"/>
                </a:lnTo>
                <a:lnTo>
                  <a:pt x="99669" y="225456"/>
                </a:lnTo>
                <a:lnTo>
                  <a:pt x="108598" y="217276"/>
                </a:lnTo>
                <a:lnTo>
                  <a:pt x="133528" y="191719"/>
                </a:lnTo>
                <a:lnTo>
                  <a:pt x="144116" y="181886"/>
                </a:lnTo>
                <a:lnTo>
                  <a:pt x="152813" y="175991"/>
                </a:lnTo>
                <a:lnTo>
                  <a:pt x="160578" y="174028"/>
                </a:lnTo>
                <a:lnTo>
                  <a:pt x="339980" y="174028"/>
                </a:lnTo>
                <a:lnTo>
                  <a:pt x="211942" y="44928"/>
                </a:lnTo>
                <a:lnTo>
                  <a:pt x="171703" y="3835"/>
                </a:lnTo>
                <a:lnTo>
                  <a:pt x="165493" y="0"/>
                </a:lnTo>
                <a:close/>
              </a:path>
            </a:pathLst>
          </a:custGeom>
          <a:solidFill>
            <a:srgbClr val="6BA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32825" y="4610791"/>
            <a:ext cx="307340" cy="291465"/>
          </a:xfrm>
          <a:custGeom>
            <a:avLst/>
            <a:gdLst/>
            <a:ahLst/>
            <a:cxnLst/>
            <a:rect l="l" t="t" r="r" b="b"/>
            <a:pathLst>
              <a:path w="307339" h="291464">
                <a:moveTo>
                  <a:pt x="92748" y="0"/>
                </a:moveTo>
                <a:lnTo>
                  <a:pt x="80606" y="0"/>
                </a:lnTo>
                <a:lnTo>
                  <a:pt x="75057" y="3098"/>
                </a:lnTo>
                <a:lnTo>
                  <a:pt x="69024" y="10261"/>
                </a:lnTo>
                <a:lnTo>
                  <a:pt x="50588" y="27479"/>
                </a:lnTo>
                <a:lnTo>
                  <a:pt x="33312" y="45797"/>
                </a:lnTo>
                <a:lnTo>
                  <a:pt x="0" y="83591"/>
                </a:lnTo>
                <a:lnTo>
                  <a:pt x="20321" y="108362"/>
                </a:lnTo>
                <a:lnTo>
                  <a:pt x="43318" y="130384"/>
                </a:lnTo>
                <a:lnTo>
                  <a:pt x="67445" y="151253"/>
                </a:lnTo>
                <a:lnTo>
                  <a:pt x="91160" y="172542"/>
                </a:lnTo>
                <a:lnTo>
                  <a:pt x="120664" y="200011"/>
                </a:lnTo>
                <a:lnTo>
                  <a:pt x="180671" y="253920"/>
                </a:lnTo>
                <a:lnTo>
                  <a:pt x="210261" y="281317"/>
                </a:lnTo>
                <a:lnTo>
                  <a:pt x="217284" y="288010"/>
                </a:lnTo>
                <a:lnTo>
                  <a:pt x="222973" y="291172"/>
                </a:lnTo>
                <a:lnTo>
                  <a:pt x="234556" y="291172"/>
                </a:lnTo>
                <a:lnTo>
                  <a:pt x="240334" y="286867"/>
                </a:lnTo>
                <a:lnTo>
                  <a:pt x="247243" y="278752"/>
                </a:lnTo>
                <a:lnTo>
                  <a:pt x="259755" y="264283"/>
                </a:lnTo>
                <a:lnTo>
                  <a:pt x="272740" y="250180"/>
                </a:lnTo>
                <a:lnTo>
                  <a:pt x="286489" y="236797"/>
                </a:lnTo>
                <a:lnTo>
                  <a:pt x="301294" y="224485"/>
                </a:lnTo>
                <a:lnTo>
                  <a:pt x="306608" y="214564"/>
                </a:lnTo>
                <a:lnTo>
                  <a:pt x="307314" y="205459"/>
                </a:lnTo>
                <a:lnTo>
                  <a:pt x="303620" y="196751"/>
                </a:lnTo>
                <a:lnTo>
                  <a:pt x="295732" y="188023"/>
                </a:lnTo>
                <a:lnTo>
                  <a:pt x="275173" y="169083"/>
                </a:lnTo>
                <a:lnTo>
                  <a:pt x="254998" y="149715"/>
                </a:lnTo>
                <a:lnTo>
                  <a:pt x="214960" y="110616"/>
                </a:lnTo>
                <a:lnTo>
                  <a:pt x="194602" y="89141"/>
                </a:lnTo>
                <a:lnTo>
                  <a:pt x="170860" y="71756"/>
                </a:lnTo>
                <a:lnTo>
                  <a:pt x="149029" y="52190"/>
                </a:lnTo>
                <a:lnTo>
                  <a:pt x="128077" y="31634"/>
                </a:lnTo>
                <a:lnTo>
                  <a:pt x="106972" y="11277"/>
                </a:lnTo>
                <a:lnTo>
                  <a:pt x="99364" y="4279"/>
                </a:lnTo>
                <a:lnTo>
                  <a:pt x="92748" y="0"/>
                </a:lnTo>
                <a:close/>
              </a:path>
            </a:pathLst>
          </a:custGeom>
          <a:solidFill>
            <a:srgbClr val="4B9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06535" y="4353988"/>
            <a:ext cx="114300" cy="643255"/>
          </a:xfrm>
          <a:custGeom>
            <a:avLst/>
            <a:gdLst/>
            <a:ahLst/>
            <a:cxnLst/>
            <a:rect l="l" t="t" r="r" b="b"/>
            <a:pathLst>
              <a:path w="114300" h="643254">
                <a:moveTo>
                  <a:pt x="114084" y="0"/>
                </a:moveTo>
                <a:lnTo>
                  <a:pt x="0" y="448640"/>
                </a:lnTo>
                <a:lnTo>
                  <a:pt x="114084" y="643064"/>
                </a:lnTo>
                <a:lnTo>
                  <a:pt x="1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89989" y="5027638"/>
            <a:ext cx="117475" cy="293370"/>
          </a:xfrm>
          <a:custGeom>
            <a:avLst/>
            <a:gdLst/>
            <a:ahLst/>
            <a:cxnLst/>
            <a:rect l="l" t="t" r="r" b="b"/>
            <a:pathLst>
              <a:path w="117475" h="293370">
                <a:moveTo>
                  <a:pt x="117398" y="0"/>
                </a:moveTo>
                <a:lnTo>
                  <a:pt x="0" y="231076"/>
                </a:lnTo>
                <a:lnTo>
                  <a:pt x="49593" y="293217"/>
                </a:lnTo>
                <a:lnTo>
                  <a:pt x="117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63571" y="5030965"/>
            <a:ext cx="57150" cy="382270"/>
          </a:xfrm>
          <a:custGeom>
            <a:avLst/>
            <a:gdLst/>
            <a:ahLst/>
            <a:cxnLst/>
            <a:rect l="l" t="t" r="r" b="b"/>
            <a:pathLst>
              <a:path w="57150" h="382270">
                <a:moveTo>
                  <a:pt x="57048" y="0"/>
                </a:moveTo>
                <a:lnTo>
                  <a:pt x="0" y="319811"/>
                </a:lnTo>
                <a:lnTo>
                  <a:pt x="57048" y="381876"/>
                </a:lnTo>
                <a:lnTo>
                  <a:pt x="57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0619" y="5030965"/>
            <a:ext cx="57150" cy="382270"/>
          </a:xfrm>
          <a:custGeom>
            <a:avLst/>
            <a:gdLst/>
            <a:ahLst/>
            <a:cxnLst/>
            <a:rect l="l" t="t" r="r" b="b"/>
            <a:pathLst>
              <a:path w="57150" h="382270">
                <a:moveTo>
                  <a:pt x="0" y="0"/>
                </a:moveTo>
                <a:lnTo>
                  <a:pt x="0" y="381876"/>
                </a:lnTo>
                <a:lnTo>
                  <a:pt x="57035" y="319811"/>
                </a:lnTo>
                <a:lnTo>
                  <a:pt x="0" y="0"/>
                </a:lnTo>
                <a:close/>
              </a:path>
            </a:pathLst>
          </a:custGeom>
          <a:solidFill>
            <a:srgbClr val="D2D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35497" y="5027638"/>
            <a:ext cx="117475" cy="293370"/>
          </a:xfrm>
          <a:custGeom>
            <a:avLst/>
            <a:gdLst/>
            <a:ahLst/>
            <a:cxnLst/>
            <a:rect l="l" t="t" r="r" b="b"/>
            <a:pathLst>
              <a:path w="117475" h="293370">
                <a:moveTo>
                  <a:pt x="0" y="0"/>
                </a:moveTo>
                <a:lnTo>
                  <a:pt x="67779" y="293217"/>
                </a:lnTo>
                <a:lnTo>
                  <a:pt x="117386" y="2310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20619" y="4353988"/>
            <a:ext cx="114300" cy="643255"/>
          </a:xfrm>
          <a:custGeom>
            <a:avLst/>
            <a:gdLst/>
            <a:ahLst/>
            <a:cxnLst/>
            <a:rect l="l" t="t" r="r" b="b"/>
            <a:pathLst>
              <a:path w="114300" h="643254">
                <a:moveTo>
                  <a:pt x="0" y="0"/>
                </a:moveTo>
                <a:lnTo>
                  <a:pt x="0" y="643064"/>
                </a:lnTo>
                <a:lnTo>
                  <a:pt x="114084" y="448640"/>
                </a:lnTo>
                <a:lnTo>
                  <a:pt x="0" y="0"/>
                </a:lnTo>
                <a:close/>
              </a:path>
            </a:pathLst>
          </a:custGeom>
          <a:solidFill>
            <a:srgbClr val="D2D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31946" y="4534404"/>
            <a:ext cx="323215" cy="403860"/>
          </a:xfrm>
          <a:custGeom>
            <a:avLst/>
            <a:gdLst/>
            <a:ahLst/>
            <a:cxnLst/>
            <a:rect l="l" t="t" r="r" b="b"/>
            <a:pathLst>
              <a:path w="323214" h="403860">
                <a:moveTo>
                  <a:pt x="322961" y="0"/>
                </a:moveTo>
                <a:lnTo>
                  <a:pt x="0" y="403364"/>
                </a:lnTo>
                <a:lnTo>
                  <a:pt x="113347" y="360997"/>
                </a:lnTo>
                <a:lnTo>
                  <a:pt x="3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11452" y="4529048"/>
            <a:ext cx="335915" cy="408305"/>
          </a:xfrm>
          <a:custGeom>
            <a:avLst/>
            <a:gdLst/>
            <a:ahLst/>
            <a:cxnLst/>
            <a:rect l="l" t="t" r="r" b="b"/>
            <a:pathLst>
              <a:path w="335914" h="408304">
                <a:moveTo>
                  <a:pt x="335356" y="0"/>
                </a:moveTo>
                <a:lnTo>
                  <a:pt x="22466" y="280784"/>
                </a:lnTo>
                <a:lnTo>
                  <a:pt x="0" y="408012"/>
                </a:lnTo>
                <a:lnTo>
                  <a:pt x="335356" y="0"/>
                </a:lnTo>
                <a:close/>
              </a:path>
            </a:pathLst>
          </a:custGeom>
          <a:solidFill>
            <a:srgbClr val="D2D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69633" y="4548751"/>
            <a:ext cx="187960" cy="340995"/>
          </a:xfrm>
          <a:custGeom>
            <a:avLst/>
            <a:gdLst/>
            <a:ahLst/>
            <a:cxnLst/>
            <a:rect l="l" t="t" r="r" b="b"/>
            <a:pathLst>
              <a:path w="187960" h="340995">
                <a:moveTo>
                  <a:pt x="187629" y="0"/>
                </a:moveTo>
                <a:lnTo>
                  <a:pt x="20269" y="304418"/>
                </a:lnTo>
                <a:lnTo>
                  <a:pt x="0" y="340944"/>
                </a:lnTo>
                <a:lnTo>
                  <a:pt x="84264" y="307682"/>
                </a:lnTo>
                <a:lnTo>
                  <a:pt x="187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86616" y="4528618"/>
            <a:ext cx="323215" cy="403860"/>
          </a:xfrm>
          <a:custGeom>
            <a:avLst/>
            <a:gdLst/>
            <a:ahLst/>
            <a:cxnLst/>
            <a:rect l="l" t="t" r="r" b="b"/>
            <a:pathLst>
              <a:path w="323214" h="403860">
                <a:moveTo>
                  <a:pt x="0" y="0"/>
                </a:moveTo>
                <a:lnTo>
                  <a:pt x="209626" y="360997"/>
                </a:lnTo>
                <a:lnTo>
                  <a:pt x="322973" y="4033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94726" y="4523252"/>
            <a:ext cx="335915" cy="408305"/>
          </a:xfrm>
          <a:custGeom>
            <a:avLst/>
            <a:gdLst/>
            <a:ahLst/>
            <a:cxnLst/>
            <a:rect l="l" t="t" r="r" b="b"/>
            <a:pathLst>
              <a:path w="335914" h="408304">
                <a:moveTo>
                  <a:pt x="0" y="0"/>
                </a:moveTo>
                <a:lnTo>
                  <a:pt x="335356" y="408012"/>
                </a:lnTo>
                <a:lnTo>
                  <a:pt x="312877" y="2807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84272" y="4542960"/>
            <a:ext cx="187960" cy="340995"/>
          </a:xfrm>
          <a:custGeom>
            <a:avLst/>
            <a:gdLst/>
            <a:ahLst/>
            <a:cxnLst/>
            <a:rect l="l" t="t" r="r" b="b"/>
            <a:pathLst>
              <a:path w="187960" h="340995">
                <a:moveTo>
                  <a:pt x="0" y="0"/>
                </a:moveTo>
                <a:lnTo>
                  <a:pt x="103365" y="307670"/>
                </a:lnTo>
                <a:lnTo>
                  <a:pt x="187604" y="340931"/>
                </a:lnTo>
                <a:lnTo>
                  <a:pt x="167360" y="3044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8668" y="4625719"/>
            <a:ext cx="604520" cy="325120"/>
          </a:xfrm>
          <a:custGeom>
            <a:avLst/>
            <a:gdLst/>
            <a:ahLst/>
            <a:cxnLst/>
            <a:rect l="l" t="t" r="r" b="b"/>
            <a:pathLst>
              <a:path w="604519" h="325120">
                <a:moveTo>
                  <a:pt x="91040" y="0"/>
                </a:moveTo>
                <a:lnTo>
                  <a:pt x="64841" y="46393"/>
                </a:lnTo>
                <a:lnTo>
                  <a:pt x="45656" y="88277"/>
                </a:lnTo>
                <a:lnTo>
                  <a:pt x="29635" y="131779"/>
                </a:lnTo>
                <a:lnTo>
                  <a:pt x="16918" y="176756"/>
                </a:lnTo>
                <a:lnTo>
                  <a:pt x="7643" y="223072"/>
                </a:lnTo>
                <a:lnTo>
                  <a:pt x="1955" y="270590"/>
                </a:lnTo>
                <a:lnTo>
                  <a:pt x="0" y="319127"/>
                </a:lnTo>
                <a:lnTo>
                  <a:pt x="207" y="324527"/>
                </a:lnTo>
                <a:lnTo>
                  <a:pt x="604312" y="324527"/>
                </a:lnTo>
                <a:lnTo>
                  <a:pt x="91040" y="0"/>
                </a:lnTo>
                <a:close/>
              </a:path>
            </a:pathLst>
          </a:custGeom>
          <a:solidFill>
            <a:srgbClr val="4B5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2980" y="4950251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289" y="0"/>
                </a:moveTo>
                <a:lnTo>
                  <a:pt x="0" y="0"/>
                </a:lnTo>
                <a:lnTo>
                  <a:pt x="7289" y="4610"/>
                </a:lnTo>
                <a:lnTo>
                  <a:pt x="7289" y="0"/>
                </a:lnTo>
                <a:close/>
              </a:path>
            </a:pathLst>
          </a:custGeom>
          <a:solidFill>
            <a:srgbClr val="4B5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0271" y="4950251"/>
            <a:ext cx="601980" cy="323850"/>
          </a:xfrm>
          <a:custGeom>
            <a:avLst/>
            <a:gdLst/>
            <a:ahLst/>
            <a:cxnLst/>
            <a:rect l="l" t="t" r="r" b="b"/>
            <a:pathLst>
              <a:path w="601980" h="323850">
                <a:moveTo>
                  <a:pt x="601661" y="0"/>
                </a:moveTo>
                <a:lnTo>
                  <a:pt x="0" y="0"/>
                </a:lnTo>
                <a:lnTo>
                  <a:pt x="0" y="4610"/>
                </a:lnTo>
                <a:lnTo>
                  <a:pt x="504537" y="323618"/>
                </a:lnTo>
                <a:lnTo>
                  <a:pt x="511110" y="313286"/>
                </a:lnTo>
                <a:lnTo>
                  <a:pt x="534125" y="272738"/>
                </a:lnTo>
                <a:lnTo>
                  <a:pt x="553989" y="230446"/>
                </a:lnTo>
                <a:lnTo>
                  <a:pt x="570591" y="186533"/>
                </a:lnTo>
                <a:lnTo>
                  <a:pt x="583807" y="141129"/>
                </a:lnTo>
                <a:lnTo>
                  <a:pt x="593502" y="94367"/>
                </a:lnTo>
                <a:lnTo>
                  <a:pt x="599537" y="46381"/>
                </a:lnTo>
                <a:lnTo>
                  <a:pt x="601661" y="0"/>
                </a:lnTo>
                <a:close/>
              </a:path>
            </a:pathLst>
          </a:custGeom>
          <a:solidFill>
            <a:srgbClr val="576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9709" y="4429161"/>
            <a:ext cx="513715" cy="521334"/>
          </a:xfrm>
          <a:custGeom>
            <a:avLst/>
            <a:gdLst/>
            <a:ahLst/>
            <a:cxnLst/>
            <a:rect l="l" t="t" r="r" b="b"/>
            <a:pathLst>
              <a:path w="513715" h="521335">
                <a:moveTo>
                  <a:pt x="196548" y="0"/>
                </a:moveTo>
                <a:lnTo>
                  <a:pt x="164440" y="21229"/>
                </a:lnTo>
                <a:lnTo>
                  <a:pt x="128269" y="49103"/>
                </a:lnTo>
                <a:lnTo>
                  <a:pt x="94329" y="79563"/>
                </a:lnTo>
                <a:lnTo>
                  <a:pt x="62769" y="112459"/>
                </a:lnTo>
                <a:lnTo>
                  <a:pt x="33733" y="147646"/>
                </a:lnTo>
                <a:lnTo>
                  <a:pt x="7361" y="184987"/>
                </a:lnTo>
                <a:lnTo>
                  <a:pt x="0" y="196558"/>
                </a:lnTo>
                <a:lnTo>
                  <a:pt x="513273" y="521085"/>
                </a:lnTo>
                <a:lnTo>
                  <a:pt x="196548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2979" y="4950251"/>
            <a:ext cx="7620" cy="12065"/>
          </a:xfrm>
          <a:custGeom>
            <a:avLst/>
            <a:gdLst/>
            <a:ahLst/>
            <a:cxnLst/>
            <a:rect l="l" t="t" r="r" b="b"/>
            <a:pathLst>
              <a:path w="7619" h="12064">
                <a:moveTo>
                  <a:pt x="0" y="0"/>
                </a:moveTo>
                <a:lnTo>
                  <a:pt x="7289" y="12001"/>
                </a:lnTo>
                <a:lnTo>
                  <a:pt x="7289" y="4610"/>
                </a:lnTo>
                <a:lnTo>
                  <a:pt x="0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0270" y="4954860"/>
            <a:ext cx="504825" cy="511175"/>
          </a:xfrm>
          <a:custGeom>
            <a:avLst/>
            <a:gdLst/>
            <a:ahLst/>
            <a:cxnLst/>
            <a:rect l="l" t="t" r="r" b="b"/>
            <a:pathLst>
              <a:path w="504825" h="511175">
                <a:moveTo>
                  <a:pt x="0" y="0"/>
                </a:moveTo>
                <a:lnTo>
                  <a:pt x="0" y="7391"/>
                </a:lnTo>
                <a:lnTo>
                  <a:pt x="306040" y="510920"/>
                </a:lnTo>
                <a:lnTo>
                  <a:pt x="342059" y="487669"/>
                </a:lnTo>
                <a:lnTo>
                  <a:pt x="378307" y="460249"/>
                </a:lnTo>
                <a:lnTo>
                  <a:pt x="412359" y="430255"/>
                </a:lnTo>
                <a:lnTo>
                  <a:pt x="444077" y="397828"/>
                </a:lnTo>
                <a:lnTo>
                  <a:pt x="473318" y="363108"/>
                </a:lnTo>
                <a:lnTo>
                  <a:pt x="499943" y="326231"/>
                </a:lnTo>
                <a:lnTo>
                  <a:pt x="504542" y="319003"/>
                </a:lnTo>
                <a:lnTo>
                  <a:pt x="0" y="0"/>
                </a:lnTo>
                <a:close/>
              </a:path>
            </a:pathLst>
          </a:custGeom>
          <a:solidFill>
            <a:srgbClr val="777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6257" y="4347986"/>
            <a:ext cx="316865" cy="602615"/>
          </a:xfrm>
          <a:custGeom>
            <a:avLst/>
            <a:gdLst/>
            <a:ahLst/>
            <a:cxnLst/>
            <a:rect l="l" t="t" r="r" b="b"/>
            <a:pathLst>
              <a:path w="316865" h="602614">
                <a:moveTo>
                  <a:pt x="211597" y="0"/>
                </a:moveTo>
                <a:lnTo>
                  <a:pt x="173068" y="8057"/>
                </a:lnTo>
                <a:lnTo>
                  <a:pt x="129094" y="20724"/>
                </a:lnTo>
                <a:lnTo>
                  <a:pt x="86540" y="36558"/>
                </a:lnTo>
                <a:lnTo>
                  <a:pt x="45553" y="55424"/>
                </a:lnTo>
                <a:lnTo>
                  <a:pt x="6274" y="77182"/>
                </a:lnTo>
                <a:lnTo>
                  <a:pt x="0" y="81174"/>
                </a:lnTo>
                <a:lnTo>
                  <a:pt x="316715" y="602264"/>
                </a:lnTo>
                <a:lnTo>
                  <a:pt x="261406" y="285412"/>
                </a:lnTo>
                <a:lnTo>
                  <a:pt x="235982" y="268321"/>
                </a:lnTo>
                <a:lnTo>
                  <a:pt x="216193" y="245053"/>
                </a:lnTo>
                <a:lnTo>
                  <a:pt x="203355" y="216919"/>
                </a:lnTo>
                <a:lnTo>
                  <a:pt x="198783" y="185234"/>
                </a:lnTo>
                <a:lnTo>
                  <a:pt x="200969" y="163169"/>
                </a:lnTo>
                <a:lnTo>
                  <a:pt x="207246" y="142579"/>
                </a:lnTo>
                <a:lnTo>
                  <a:pt x="217187" y="123892"/>
                </a:lnTo>
                <a:lnTo>
                  <a:pt x="230368" y="107535"/>
                </a:lnTo>
                <a:lnTo>
                  <a:pt x="211597" y="0"/>
                </a:lnTo>
                <a:close/>
              </a:path>
            </a:pathLst>
          </a:custGeom>
          <a:solidFill>
            <a:srgbClr val="868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2979" y="4950251"/>
            <a:ext cx="7620" cy="41910"/>
          </a:xfrm>
          <a:custGeom>
            <a:avLst/>
            <a:gdLst/>
            <a:ahLst/>
            <a:cxnLst/>
            <a:rect l="l" t="t" r="r" b="b"/>
            <a:pathLst>
              <a:path w="7619" h="41910">
                <a:moveTo>
                  <a:pt x="0" y="0"/>
                </a:moveTo>
                <a:lnTo>
                  <a:pt x="7289" y="41795"/>
                </a:lnTo>
                <a:lnTo>
                  <a:pt x="7289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868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0270" y="4962253"/>
            <a:ext cx="306070" cy="581025"/>
          </a:xfrm>
          <a:custGeom>
            <a:avLst/>
            <a:gdLst/>
            <a:ahLst/>
            <a:cxnLst/>
            <a:rect l="l" t="t" r="r" b="b"/>
            <a:pathLst>
              <a:path w="306069" h="581025">
                <a:moveTo>
                  <a:pt x="0" y="0"/>
                </a:moveTo>
                <a:lnTo>
                  <a:pt x="0" y="29794"/>
                </a:lnTo>
                <a:lnTo>
                  <a:pt x="96173" y="580723"/>
                </a:lnTo>
                <a:lnTo>
                  <a:pt x="144551" y="570481"/>
                </a:lnTo>
                <a:lnTo>
                  <a:pt x="195446" y="555059"/>
                </a:lnTo>
                <a:lnTo>
                  <a:pt x="248255" y="533769"/>
                </a:lnTo>
                <a:lnTo>
                  <a:pt x="303974" y="504842"/>
                </a:lnTo>
                <a:lnTo>
                  <a:pt x="306040" y="503528"/>
                </a:lnTo>
                <a:lnTo>
                  <a:pt x="0" y="0"/>
                </a:lnTo>
                <a:close/>
              </a:path>
            </a:pathLst>
          </a:custGeom>
          <a:solidFill>
            <a:srgbClr val="8F9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2980" y="4945818"/>
            <a:ext cx="7620" cy="4445"/>
          </a:xfrm>
          <a:custGeom>
            <a:avLst/>
            <a:gdLst/>
            <a:ahLst/>
            <a:cxnLst/>
            <a:rect l="l" t="t" r="r" b="b"/>
            <a:pathLst>
              <a:path w="7619" h="4445">
                <a:moveTo>
                  <a:pt x="7289" y="0"/>
                </a:moveTo>
                <a:lnTo>
                  <a:pt x="0" y="4432"/>
                </a:lnTo>
                <a:lnTo>
                  <a:pt x="7289" y="3162"/>
                </a:lnTo>
                <a:lnTo>
                  <a:pt x="7289" y="0"/>
                </a:lnTo>
                <a:close/>
              </a:path>
            </a:pathLst>
          </a:custGeom>
          <a:solidFill>
            <a:srgbClr val="4B5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0267" y="4632645"/>
            <a:ext cx="593725" cy="316865"/>
          </a:xfrm>
          <a:custGeom>
            <a:avLst/>
            <a:gdLst/>
            <a:ahLst/>
            <a:cxnLst/>
            <a:rect l="l" t="t" r="r" b="b"/>
            <a:pathLst>
              <a:path w="593725" h="316864">
                <a:moveTo>
                  <a:pt x="515240" y="0"/>
                </a:moveTo>
                <a:lnTo>
                  <a:pt x="0" y="313168"/>
                </a:lnTo>
                <a:lnTo>
                  <a:pt x="0" y="316330"/>
                </a:lnTo>
                <a:lnTo>
                  <a:pt x="593564" y="212731"/>
                </a:lnTo>
                <a:lnTo>
                  <a:pt x="589863" y="193710"/>
                </a:lnTo>
                <a:lnTo>
                  <a:pt x="579195" y="148884"/>
                </a:lnTo>
                <a:lnTo>
                  <a:pt x="565246" y="105328"/>
                </a:lnTo>
                <a:lnTo>
                  <a:pt x="548152" y="63230"/>
                </a:lnTo>
                <a:lnTo>
                  <a:pt x="528086" y="22813"/>
                </a:lnTo>
                <a:lnTo>
                  <a:pt x="515240" y="0"/>
                </a:lnTo>
                <a:close/>
              </a:path>
            </a:pathLst>
          </a:custGeom>
          <a:solidFill>
            <a:srgbClr val="576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2980" y="4938711"/>
            <a:ext cx="7620" cy="12065"/>
          </a:xfrm>
          <a:custGeom>
            <a:avLst/>
            <a:gdLst/>
            <a:ahLst/>
            <a:cxnLst/>
            <a:rect l="l" t="t" r="r" b="b"/>
            <a:pathLst>
              <a:path w="7619" h="12064">
                <a:moveTo>
                  <a:pt x="7289" y="0"/>
                </a:moveTo>
                <a:lnTo>
                  <a:pt x="0" y="11544"/>
                </a:lnTo>
                <a:lnTo>
                  <a:pt x="7289" y="7112"/>
                </a:lnTo>
                <a:lnTo>
                  <a:pt x="7289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0267" y="4432745"/>
            <a:ext cx="515620" cy="513080"/>
          </a:xfrm>
          <a:custGeom>
            <a:avLst/>
            <a:gdLst/>
            <a:ahLst/>
            <a:cxnLst/>
            <a:rect l="l" t="t" r="r" b="b"/>
            <a:pathLst>
              <a:path w="515619" h="513079">
                <a:moveTo>
                  <a:pt x="319921" y="0"/>
                </a:moveTo>
                <a:lnTo>
                  <a:pt x="0" y="505963"/>
                </a:lnTo>
                <a:lnTo>
                  <a:pt x="0" y="513075"/>
                </a:lnTo>
                <a:lnTo>
                  <a:pt x="515243" y="199905"/>
                </a:lnTo>
                <a:lnTo>
                  <a:pt x="506737" y="186536"/>
                </a:lnTo>
                <a:lnTo>
                  <a:pt x="480223" y="148259"/>
                </a:lnTo>
                <a:lnTo>
                  <a:pt x="451142" y="112436"/>
                </a:lnTo>
                <a:lnTo>
                  <a:pt x="419573" y="79047"/>
                </a:lnTo>
                <a:lnTo>
                  <a:pt x="385627" y="48165"/>
                </a:lnTo>
                <a:lnTo>
                  <a:pt x="349426" y="19901"/>
                </a:lnTo>
                <a:lnTo>
                  <a:pt x="319921" y="0"/>
                </a:lnTo>
                <a:close/>
              </a:path>
            </a:pathLst>
          </a:custGeom>
          <a:solidFill>
            <a:srgbClr val="777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6625" y="4338109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2139"/>
                </a:lnTo>
              </a:path>
            </a:pathLst>
          </a:custGeom>
          <a:ln w="7289">
            <a:solidFill>
              <a:srgbClr val="868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0270" y="4338291"/>
            <a:ext cx="320040" cy="600710"/>
          </a:xfrm>
          <a:custGeom>
            <a:avLst/>
            <a:gdLst/>
            <a:ahLst/>
            <a:cxnLst/>
            <a:rect l="l" t="t" r="r" b="b"/>
            <a:pathLst>
              <a:path w="320040" h="600710">
                <a:moveTo>
                  <a:pt x="0" y="0"/>
                </a:moveTo>
                <a:lnTo>
                  <a:pt x="0" y="84402"/>
                </a:lnTo>
                <a:lnTo>
                  <a:pt x="38439" y="96559"/>
                </a:lnTo>
                <a:lnTo>
                  <a:pt x="69389" y="120916"/>
                </a:lnTo>
                <a:lnTo>
                  <a:pt x="90029" y="154648"/>
                </a:lnTo>
                <a:lnTo>
                  <a:pt x="97536" y="194930"/>
                </a:lnTo>
                <a:lnTo>
                  <a:pt x="90029" y="235217"/>
                </a:lnTo>
                <a:lnTo>
                  <a:pt x="69389" y="268949"/>
                </a:lnTo>
                <a:lnTo>
                  <a:pt x="38439" y="293303"/>
                </a:lnTo>
                <a:lnTo>
                  <a:pt x="0" y="305458"/>
                </a:lnTo>
                <a:lnTo>
                  <a:pt x="0" y="600416"/>
                </a:lnTo>
                <a:lnTo>
                  <a:pt x="319920" y="94454"/>
                </a:lnTo>
                <a:lnTo>
                  <a:pt x="311066" y="88821"/>
                </a:lnTo>
                <a:lnTo>
                  <a:pt x="289742" y="76405"/>
                </a:lnTo>
                <a:lnTo>
                  <a:pt x="248514" y="55496"/>
                </a:lnTo>
                <a:lnTo>
                  <a:pt x="205490" y="37687"/>
                </a:lnTo>
                <a:lnTo>
                  <a:pt x="160774" y="23129"/>
                </a:lnTo>
                <a:lnTo>
                  <a:pt x="114436" y="11980"/>
                </a:lnTo>
                <a:lnTo>
                  <a:pt x="66473" y="4413"/>
                </a:lnTo>
                <a:lnTo>
                  <a:pt x="16643" y="640"/>
                </a:lnTo>
                <a:lnTo>
                  <a:pt x="0" y="0"/>
                </a:lnTo>
                <a:close/>
              </a:path>
            </a:pathLst>
          </a:custGeom>
          <a:solidFill>
            <a:srgbClr val="8F9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7861" y="4338197"/>
            <a:ext cx="105410" cy="612140"/>
          </a:xfrm>
          <a:custGeom>
            <a:avLst/>
            <a:gdLst/>
            <a:ahLst/>
            <a:cxnLst/>
            <a:rect l="l" t="t" r="r" b="b"/>
            <a:pathLst>
              <a:path w="105409" h="612139">
                <a:moveTo>
                  <a:pt x="49809" y="295197"/>
                </a:moveTo>
                <a:lnTo>
                  <a:pt x="105117" y="612050"/>
                </a:lnTo>
                <a:lnTo>
                  <a:pt x="105117" y="306411"/>
                </a:lnTo>
                <a:lnTo>
                  <a:pt x="98564" y="306411"/>
                </a:lnTo>
                <a:lnTo>
                  <a:pt x="85640" y="305668"/>
                </a:lnTo>
                <a:lnTo>
                  <a:pt x="73153" y="303495"/>
                </a:lnTo>
                <a:lnTo>
                  <a:pt x="61183" y="299977"/>
                </a:lnTo>
                <a:lnTo>
                  <a:pt x="49809" y="295197"/>
                </a:lnTo>
                <a:close/>
              </a:path>
              <a:path w="105409" h="612139">
                <a:moveTo>
                  <a:pt x="105117" y="306221"/>
                </a:moveTo>
                <a:lnTo>
                  <a:pt x="100749" y="306411"/>
                </a:lnTo>
                <a:lnTo>
                  <a:pt x="105117" y="306411"/>
                </a:lnTo>
                <a:lnTo>
                  <a:pt x="105117" y="306221"/>
                </a:lnTo>
                <a:close/>
              </a:path>
              <a:path w="105409" h="612139">
                <a:moveTo>
                  <a:pt x="105117" y="0"/>
                </a:moveTo>
                <a:lnTo>
                  <a:pt x="64369" y="1568"/>
                </a:lnTo>
                <a:lnTo>
                  <a:pt x="17290" y="6703"/>
                </a:lnTo>
                <a:lnTo>
                  <a:pt x="0" y="9787"/>
                </a:lnTo>
                <a:lnTo>
                  <a:pt x="18757" y="117321"/>
                </a:lnTo>
                <a:lnTo>
                  <a:pt x="35367" y="103293"/>
                </a:lnTo>
                <a:lnTo>
                  <a:pt x="54517" y="92689"/>
                </a:lnTo>
                <a:lnTo>
                  <a:pt x="75739" y="85982"/>
                </a:lnTo>
                <a:lnTo>
                  <a:pt x="98564" y="83641"/>
                </a:lnTo>
                <a:lnTo>
                  <a:pt x="105117" y="83641"/>
                </a:lnTo>
                <a:lnTo>
                  <a:pt x="105117" y="0"/>
                </a:lnTo>
                <a:close/>
              </a:path>
              <a:path w="105409" h="612139">
                <a:moveTo>
                  <a:pt x="105117" y="83641"/>
                </a:moveTo>
                <a:lnTo>
                  <a:pt x="98564" y="83641"/>
                </a:lnTo>
                <a:lnTo>
                  <a:pt x="105117" y="83831"/>
                </a:lnTo>
                <a:lnTo>
                  <a:pt x="105117" y="83641"/>
                </a:lnTo>
                <a:close/>
              </a:path>
            </a:pathLst>
          </a:custGeom>
          <a:solidFill>
            <a:srgbClr val="9D9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8854" y="4950251"/>
            <a:ext cx="594360" cy="313055"/>
          </a:xfrm>
          <a:custGeom>
            <a:avLst/>
            <a:gdLst/>
            <a:ahLst/>
            <a:cxnLst/>
            <a:rect l="l" t="t" r="r" b="b"/>
            <a:pathLst>
              <a:path w="594360" h="313054">
                <a:moveTo>
                  <a:pt x="594124" y="0"/>
                </a:moveTo>
                <a:lnTo>
                  <a:pt x="0" y="103716"/>
                </a:lnTo>
                <a:lnTo>
                  <a:pt x="2151" y="114771"/>
                </a:lnTo>
                <a:lnTo>
                  <a:pt x="10176" y="149495"/>
                </a:lnTo>
                <a:lnTo>
                  <a:pt x="26859" y="202641"/>
                </a:lnTo>
                <a:lnTo>
                  <a:pt x="52260" y="262875"/>
                </a:lnTo>
                <a:lnTo>
                  <a:pt x="76846" y="307428"/>
                </a:lnTo>
                <a:lnTo>
                  <a:pt x="80041" y="312450"/>
                </a:lnTo>
                <a:lnTo>
                  <a:pt x="594124" y="0"/>
                </a:lnTo>
                <a:close/>
              </a:path>
            </a:pathLst>
          </a:custGeom>
          <a:solidFill>
            <a:srgbClr val="4B5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8896" y="4950251"/>
            <a:ext cx="514350" cy="508000"/>
          </a:xfrm>
          <a:custGeom>
            <a:avLst/>
            <a:gdLst/>
            <a:ahLst/>
            <a:cxnLst/>
            <a:rect l="l" t="t" r="r" b="b"/>
            <a:pathLst>
              <a:path w="514350" h="508000">
                <a:moveTo>
                  <a:pt x="514082" y="0"/>
                </a:moveTo>
                <a:lnTo>
                  <a:pt x="0" y="312450"/>
                </a:lnTo>
                <a:lnTo>
                  <a:pt x="7927" y="324911"/>
                </a:lnTo>
                <a:lnTo>
                  <a:pt x="21245" y="344768"/>
                </a:lnTo>
                <a:lnTo>
                  <a:pt x="48848" y="380777"/>
                </a:lnTo>
                <a:lnTo>
                  <a:pt x="78985" y="414564"/>
                </a:lnTo>
                <a:lnTo>
                  <a:pt x="111512" y="445996"/>
                </a:lnTo>
                <a:lnTo>
                  <a:pt x="146291" y="474941"/>
                </a:lnTo>
                <a:lnTo>
                  <a:pt x="183191" y="501268"/>
                </a:lnTo>
                <a:lnTo>
                  <a:pt x="193145" y="507601"/>
                </a:lnTo>
                <a:lnTo>
                  <a:pt x="514082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2041" y="4950251"/>
            <a:ext cx="321310" cy="601345"/>
          </a:xfrm>
          <a:custGeom>
            <a:avLst/>
            <a:gdLst/>
            <a:ahLst/>
            <a:cxnLst/>
            <a:rect l="l" t="t" r="r" b="b"/>
            <a:pathLst>
              <a:path w="321309" h="601345">
                <a:moveTo>
                  <a:pt x="320937" y="0"/>
                </a:moveTo>
                <a:lnTo>
                  <a:pt x="0" y="507601"/>
                </a:lnTo>
                <a:lnTo>
                  <a:pt x="8227" y="512835"/>
                </a:lnTo>
                <a:lnTo>
                  <a:pt x="29581" y="525188"/>
                </a:lnTo>
                <a:lnTo>
                  <a:pt x="70880" y="546052"/>
                </a:lnTo>
                <a:lnTo>
                  <a:pt x="114019" y="563824"/>
                </a:lnTo>
                <a:lnTo>
                  <a:pt x="158912" y="578346"/>
                </a:lnTo>
                <a:lnTo>
                  <a:pt x="205558" y="589460"/>
                </a:lnTo>
                <a:lnTo>
                  <a:pt x="254223" y="596990"/>
                </a:lnTo>
                <a:lnTo>
                  <a:pt x="320937" y="601243"/>
                </a:lnTo>
                <a:lnTo>
                  <a:pt x="320937" y="0"/>
                </a:lnTo>
                <a:close/>
              </a:path>
            </a:pathLst>
          </a:custGeom>
          <a:solidFill>
            <a:srgbClr val="868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6623" y="4950251"/>
            <a:ext cx="0" cy="601345"/>
          </a:xfrm>
          <a:custGeom>
            <a:avLst/>
            <a:gdLst/>
            <a:ahLst/>
            <a:cxnLst/>
            <a:rect l="l" t="t" r="r" b="b"/>
            <a:pathLst>
              <a:path h="601345">
                <a:moveTo>
                  <a:pt x="0" y="0"/>
                </a:moveTo>
                <a:lnTo>
                  <a:pt x="0" y="601337"/>
                </a:lnTo>
              </a:path>
            </a:pathLst>
          </a:custGeom>
          <a:ln w="7289">
            <a:solidFill>
              <a:srgbClr val="9D9D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0270" y="4992042"/>
            <a:ext cx="96520" cy="559435"/>
          </a:xfrm>
          <a:custGeom>
            <a:avLst/>
            <a:gdLst/>
            <a:ahLst/>
            <a:cxnLst/>
            <a:rect l="l" t="t" r="r" b="b"/>
            <a:pathLst>
              <a:path w="96519" h="559435">
                <a:moveTo>
                  <a:pt x="0" y="0"/>
                </a:moveTo>
                <a:lnTo>
                  <a:pt x="0" y="559359"/>
                </a:lnTo>
                <a:lnTo>
                  <a:pt x="39723" y="557830"/>
                </a:lnTo>
                <a:lnTo>
                  <a:pt x="44248" y="557525"/>
                </a:lnTo>
                <a:lnTo>
                  <a:pt x="85840" y="552698"/>
                </a:lnTo>
                <a:lnTo>
                  <a:pt x="91080" y="551925"/>
                </a:lnTo>
                <a:lnTo>
                  <a:pt x="96174" y="550933"/>
                </a:lnTo>
                <a:lnTo>
                  <a:pt x="0" y="0"/>
                </a:lnTo>
                <a:close/>
              </a:path>
            </a:pathLst>
          </a:custGeom>
          <a:solidFill>
            <a:srgbClr val="A5A7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5037" y="4455519"/>
            <a:ext cx="62865" cy="178435"/>
          </a:xfrm>
          <a:custGeom>
            <a:avLst/>
            <a:gdLst/>
            <a:ahLst/>
            <a:cxnLst/>
            <a:rect l="l" t="t" r="r" b="b"/>
            <a:pathLst>
              <a:path w="62865" h="178435">
                <a:moveTo>
                  <a:pt x="31584" y="0"/>
                </a:moveTo>
                <a:lnTo>
                  <a:pt x="18404" y="16357"/>
                </a:lnTo>
                <a:lnTo>
                  <a:pt x="8462" y="35044"/>
                </a:lnTo>
                <a:lnTo>
                  <a:pt x="2186" y="55633"/>
                </a:lnTo>
                <a:lnTo>
                  <a:pt x="0" y="77698"/>
                </a:lnTo>
                <a:lnTo>
                  <a:pt x="4572" y="109385"/>
                </a:lnTo>
                <a:lnTo>
                  <a:pt x="17411" y="137521"/>
                </a:lnTo>
                <a:lnTo>
                  <a:pt x="37204" y="160791"/>
                </a:lnTo>
                <a:lnTo>
                  <a:pt x="62636" y="177876"/>
                </a:lnTo>
                <a:lnTo>
                  <a:pt x="59601" y="160502"/>
                </a:lnTo>
                <a:lnTo>
                  <a:pt x="40814" y="145192"/>
                </a:lnTo>
                <a:lnTo>
                  <a:pt x="26341" y="125720"/>
                </a:lnTo>
                <a:lnTo>
                  <a:pt x="17033" y="102938"/>
                </a:lnTo>
                <a:lnTo>
                  <a:pt x="13741" y="77698"/>
                </a:lnTo>
                <a:lnTo>
                  <a:pt x="15164" y="60998"/>
                </a:lnTo>
                <a:lnTo>
                  <a:pt x="19275" y="45213"/>
                </a:lnTo>
                <a:lnTo>
                  <a:pt x="25839" y="30583"/>
                </a:lnTo>
                <a:lnTo>
                  <a:pt x="34620" y="17348"/>
                </a:lnTo>
                <a:lnTo>
                  <a:pt x="31584" y="0"/>
                </a:lnTo>
                <a:close/>
              </a:path>
            </a:pathLst>
          </a:custGeom>
          <a:solidFill>
            <a:srgbClr val="C3C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26625" y="4422038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376"/>
                </a:lnTo>
              </a:path>
            </a:pathLst>
          </a:custGeom>
          <a:ln w="7289">
            <a:solidFill>
              <a:srgbClr val="C3C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0270" y="4422700"/>
            <a:ext cx="97790" cy="221615"/>
          </a:xfrm>
          <a:custGeom>
            <a:avLst/>
            <a:gdLst/>
            <a:ahLst/>
            <a:cxnLst/>
            <a:rect l="l" t="t" r="r" b="b"/>
            <a:pathLst>
              <a:path w="97790" h="221614">
                <a:moveTo>
                  <a:pt x="0" y="0"/>
                </a:moveTo>
                <a:lnTo>
                  <a:pt x="0" y="13855"/>
                </a:lnTo>
                <a:lnTo>
                  <a:pt x="33084" y="24870"/>
                </a:lnTo>
                <a:lnTo>
                  <a:pt x="59672" y="46245"/>
                </a:lnTo>
                <a:lnTo>
                  <a:pt x="77375" y="75590"/>
                </a:lnTo>
                <a:lnTo>
                  <a:pt x="83807" y="110515"/>
                </a:lnTo>
                <a:lnTo>
                  <a:pt x="77375" y="145448"/>
                </a:lnTo>
                <a:lnTo>
                  <a:pt x="59672" y="174798"/>
                </a:lnTo>
                <a:lnTo>
                  <a:pt x="33084" y="196177"/>
                </a:lnTo>
                <a:lnTo>
                  <a:pt x="0" y="207200"/>
                </a:lnTo>
                <a:lnTo>
                  <a:pt x="0" y="221043"/>
                </a:lnTo>
                <a:lnTo>
                  <a:pt x="38439" y="208895"/>
                </a:lnTo>
                <a:lnTo>
                  <a:pt x="69389" y="184543"/>
                </a:lnTo>
                <a:lnTo>
                  <a:pt x="90029" y="150809"/>
                </a:lnTo>
                <a:lnTo>
                  <a:pt x="97536" y="110515"/>
                </a:lnTo>
                <a:lnTo>
                  <a:pt x="90029" y="70235"/>
                </a:lnTo>
                <a:lnTo>
                  <a:pt x="69389" y="36507"/>
                </a:lnTo>
                <a:lnTo>
                  <a:pt x="38439" y="12154"/>
                </a:lnTo>
                <a:lnTo>
                  <a:pt x="0" y="0"/>
                </a:lnTo>
                <a:close/>
              </a:path>
            </a:pathLst>
          </a:custGeom>
          <a:solidFill>
            <a:srgbClr val="C9C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6624" y="4421840"/>
            <a:ext cx="86360" cy="222885"/>
          </a:xfrm>
          <a:custGeom>
            <a:avLst/>
            <a:gdLst/>
            <a:ahLst/>
            <a:cxnLst/>
            <a:rect l="l" t="t" r="r" b="b"/>
            <a:pathLst>
              <a:path w="86359" h="222885">
                <a:moveTo>
                  <a:pt x="28016" y="194183"/>
                </a:moveTo>
                <a:lnTo>
                  <a:pt x="66875" y="222016"/>
                </a:lnTo>
                <a:lnTo>
                  <a:pt x="79806" y="222758"/>
                </a:lnTo>
                <a:lnTo>
                  <a:pt x="86360" y="222580"/>
                </a:lnTo>
                <a:lnTo>
                  <a:pt x="86360" y="209029"/>
                </a:lnTo>
                <a:lnTo>
                  <a:pt x="79806" y="209029"/>
                </a:lnTo>
                <a:lnTo>
                  <a:pt x="65794" y="208032"/>
                </a:lnTo>
                <a:lnTo>
                  <a:pt x="52401" y="205135"/>
                </a:lnTo>
                <a:lnTo>
                  <a:pt x="39764" y="200472"/>
                </a:lnTo>
                <a:lnTo>
                  <a:pt x="28016" y="194183"/>
                </a:lnTo>
                <a:close/>
              </a:path>
              <a:path w="86359" h="222885">
                <a:moveTo>
                  <a:pt x="86360" y="208813"/>
                </a:moveTo>
                <a:lnTo>
                  <a:pt x="84188" y="208965"/>
                </a:lnTo>
                <a:lnTo>
                  <a:pt x="79806" y="209029"/>
                </a:lnTo>
                <a:lnTo>
                  <a:pt x="86360" y="209029"/>
                </a:lnTo>
                <a:lnTo>
                  <a:pt x="86360" y="208813"/>
                </a:lnTo>
                <a:close/>
              </a:path>
              <a:path w="86359" h="222885">
                <a:moveTo>
                  <a:pt x="81991" y="0"/>
                </a:moveTo>
                <a:lnTo>
                  <a:pt x="79806" y="0"/>
                </a:lnTo>
                <a:lnTo>
                  <a:pt x="56974" y="2340"/>
                </a:lnTo>
                <a:lnTo>
                  <a:pt x="35750" y="9048"/>
                </a:lnTo>
                <a:lnTo>
                  <a:pt x="16602" y="19652"/>
                </a:lnTo>
                <a:lnTo>
                  <a:pt x="0" y="33680"/>
                </a:lnTo>
                <a:lnTo>
                  <a:pt x="3035" y="51028"/>
                </a:lnTo>
                <a:lnTo>
                  <a:pt x="18188" y="35622"/>
                </a:lnTo>
                <a:lnTo>
                  <a:pt x="36439" y="23869"/>
                </a:lnTo>
                <a:lnTo>
                  <a:pt x="57181" y="16374"/>
                </a:lnTo>
                <a:lnTo>
                  <a:pt x="79806" y="13741"/>
                </a:lnTo>
                <a:lnTo>
                  <a:pt x="86360" y="13741"/>
                </a:lnTo>
                <a:lnTo>
                  <a:pt x="86360" y="190"/>
                </a:lnTo>
                <a:lnTo>
                  <a:pt x="81991" y="0"/>
                </a:lnTo>
                <a:close/>
              </a:path>
              <a:path w="86359" h="222885">
                <a:moveTo>
                  <a:pt x="86360" y="13741"/>
                </a:moveTo>
                <a:lnTo>
                  <a:pt x="79806" y="13741"/>
                </a:lnTo>
                <a:lnTo>
                  <a:pt x="84188" y="13804"/>
                </a:lnTo>
                <a:lnTo>
                  <a:pt x="86360" y="13957"/>
                </a:lnTo>
                <a:lnTo>
                  <a:pt x="86360" y="13741"/>
                </a:lnTo>
                <a:close/>
              </a:path>
            </a:pathLst>
          </a:custGeom>
          <a:solidFill>
            <a:srgbClr val="CF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8775" y="4472870"/>
            <a:ext cx="46355" cy="143510"/>
          </a:xfrm>
          <a:custGeom>
            <a:avLst/>
            <a:gdLst/>
            <a:ahLst/>
            <a:cxnLst/>
            <a:rect l="l" t="t" r="r" b="b"/>
            <a:pathLst>
              <a:path w="46354" h="143510">
                <a:moveTo>
                  <a:pt x="20878" y="0"/>
                </a:moveTo>
                <a:lnTo>
                  <a:pt x="12097" y="13233"/>
                </a:lnTo>
                <a:lnTo>
                  <a:pt x="5534" y="27860"/>
                </a:lnTo>
                <a:lnTo>
                  <a:pt x="1422" y="43644"/>
                </a:lnTo>
                <a:lnTo>
                  <a:pt x="0" y="60350"/>
                </a:lnTo>
                <a:lnTo>
                  <a:pt x="3293" y="85588"/>
                </a:lnTo>
                <a:lnTo>
                  <a:pt x="12604" y="108367"/>
                </a:lnTo>
                <a:lnTo>
                  <a:pt x="27078" y="127839"/>
                </a:lnTo>
                <a:lnTo>
                  <a:pt x="45859" y="143154"/>
                </a:lnTo>
                <a:lnTo>
                  <a:pt x="20878" y="0"/>
                </a:lnTo>
                <a:close/>
              </a:path>
            </a:pathLst>
          </a:custGeom>
          <a:solidFill>
            <a:srgbClr val="D8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6623" y="4435791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10"/>
                </a:lnTo>
              </a:path>
            </a:pathLst>
          </a:custGeom>
          <a:ln w="7289">
            <a:solidFill>
              <a:srgbClr val="D8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270" y="4436549"/>
            <a:ext cx="83820" cy="193675"/>
          </a:xfrm>
          <a:custGeom>
            <a:avLst/>
            <a:gdLst/>
            <a:ahLst/>
            <a:cxnLst/>
            <a:rect l="l" t="t" r="r" b="b"/>
            <a:pathLst>
              <a:path w="83819" h="193675">
                <a:moveTo>
                  <a:pt x="0" y="0"/>
                </a:moveTo>
                <a:lnTo>
                  <a:pt x="0" y="193344"/>
                </a:lnTo>
                <a:lnTo>
                  <a:pt x="33084" y="182327"/>
                </a:lnTo>
                <a:lnTo>
                  <a:pt x="59672" y="160948"/>
                </a:lnTo>
                <a:lnTo>
                  <a:pt x="77375" y="131599"/>
                </a:lnTo>
                <a:lnTo>
                  <a:pt x="83807" y="96672"/>
                </a:lnTo>
                <a:lnTo>
                  <a:pt x="77375" y="61745"/>
                </a:lnTo>
                <a:lnTo>
                  <a:pt x="59672" y="32396"/>
                </a:lnTo>
                <a:lnTo>
                  <a:pt x="33084" y="11017"/>
                </a:lnTo>
                <a:lnTo>
                  <a:pt x="0" y="0"/>
                </a:lnTo>
                <a:close/>
              </a:path>
            </a:pathLst>
          </a:custGeom>
          <a:solidFill>
            <a:srgbClr val="DC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9653" y="4435576"/>
            <a:ext cx="83820" cy="195580"/>
          </a:xfrm>
          <a:custGeom>
            <a:avLst/>
            <a:gdLst/>
            <a:ahLst/>
            <a:cxnLst/>
            <a:rect l="l" t="t" r="r" b="b"/>
            <a:pathLst>
              <a:path w="83819" h="195579">
                <a:moveTo>
                  <a:pt x="76771" y="0"/>
                </a:moveTo>
                <a:lnTo>
                  <a:pt x="54146" y="2633"/>
                </a:lnTo>
                <a:lnTo>
                  <a:pt x="33404" y="10129"/>
                </a:lnTo>
                <a:lnTo>
                  <a:pt x="15153" y="21886"/>
                </a:lnTo>
                <a:lnTo>
                  <a:pt x="0" y="37299"/>
                </a:lnTo>
                <a:lnTo>
                  <a:pt x="24980" y="180441"/>
                </a:lnTo>
                <a:lnTo>
                  <a:pt x="36736" y="186733"/>
                </a:lnTo>
                <a:lnTo>
                  <a:pt x="49376" y="191400"/>
                </a:lnTo>
                <a:lnTo>
                  <a:pt x="62765" y="194302"/>
                </a:lnTo>
                <a:lnTo>
                  <a:pt x="76771" y="195300"/>
                </a:lnTo>
                <a:lnTo>
                  <a:pt x="81153" y="195224"/>
                </a:lnTo>
                <a:lnTo>
                  <a:pt x="83324" y="195084"/>
                </a:lnTo>
                <a:lnTo>
                  <a:pt x="83324" y="215"/>
                </a:lnTo>
                <a:lnTo>
                  <a:pt x="81153" y="76"/>
                </a:lnTo>
                <a:lnTo>
                  <a:pt x="76771" y="0"/>
                </a:lnTo>
                <a:close/>
              </a:path>
            </a:pathLst>
          </a:custGeom>
          <a:solidFill>
            <a:srgbClr val="E0DC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377" y="4633861"/>
            <a:ext cx="182245" cy="323215"/>
          </a:xfrm>
          <a:custGeom>
            <a:avLst/>
            <a:gdLst/>
            <a:ahLst/>
            <a:cxnLst/>
            <a:rect l="l" t="t" r="r" b="b"/>
            <a:pathLst>
              <a:path w="182244" h="323214">
                <a:moveTo>
                  <a:pt x="23050" y="0"/>
                </a:moveTo>
                <a:lnTo>
                  <a:pt x="0" y="86715"/>
                </a:lnTo>
                <a:lnTo>
                  <a:pt x="182219" y="322897"/>
                </a:lnTo>
                <a:lnTo>
                  <a:pt x="23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0276" y="4624287"/>
            <a:ext cx="189230" cy="316865"/>
          </a:xfrm>
          <a:custGeom>
            <a:avLst/>
            <a:gdLst/>
            <a:ahLst/>
            <a:cxnLst/>
            <a:rect l="l" t="t" r="r" b="b"/>
            <a:pathLst>
              <a:path w="189229" h="316864">
                <a:moveTo>
                  <a:pt x="170662" y="0"/>
                </a:moveTo>
                <a:lnTo>
                  <a:pt x="0" y="316814"/>
                </a:lnTo>
                <a:lnTo>
                  <a:pt x="188722" y="85826"/>
                </a:lnTo>
                <a:lnTo>
                  <a:pt x="17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2854" y="4605085"/>
            <a:ext cx="100965" cy="943610"/>
          </a:xfrm>
          <a:custGeom>
            <a:avLst/>
            <a:gdLst/>
            <a:ahLst/>
            <a:cxnLst/>
            <a:rect l="l" t="t" r="r" b="b"/>
            <a:pathLst>
              <a:path w="100965" h="943610">
                <a:moveTo>
                  <a:pt x="18807" y="0"/>
                </a:moveTo>
                <a:lnTo>
                  <a:pt x="0" y="942971"/>
                </a:lnTo>
                <a:lnTo>
                  <a:pt x="12556" y="943455"/>
                </a:lnTo>
                <a:lnTo>
                  <a:pt x="59733" y="941638"/>
                </a:lnTo>
                <a:lnTo>
                  <a:pt x="100801" y="936872"/>
                </a:lnTo>
                <a:lnTo>
                  <a:pt x="67105" y="85750"/>
                </a:lnTo>
                <a:lnTo>
                  <a:pt x="64199" y="53631"/>
                </a:lnTo>
                <a:lnTo>
                  <a:pt x="55329" y="26539"/>
                </a:lnTo>
                <a:lnTo>
                  <a:pt x="40273" y="7615"/>
                </a:lnTo>
                <a:lnTo>
                  <a:pt x="18807" y="0"/>
                </a:lnTo>
                <a:close/>
              </a:path>
            </a:pathLst>
          </a:custGeom>
          <a:solidFill>
            <a:srgbClr val="CF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6292" y="4604186"/>
            <a:ext cx="127635" cy="944880"/>
          </a:xfrm>
          <a:custGeom>
            <a:avLst/>
            <a:gdLst/>
            <a:ahLst/>
            <a:cxnLst/>
            <a:rect l="l" t="t" r="r" b="b"/>
            <a:pathLst>
              <a:path w="127634" h="944879">
                <a:moveTo>
                  <a:pt x="108590" y="0"/>
                </a:moveTo>
                <a:lnTo>
                  <a:pt x="102811" y="0"/>
                </a:lnTo>
                <a:lnTo>
                  <a:pt x="79490" y="5986"/>
                </a:lnTo>
                <a:lnTo>
                  <a:pt x="62136" y="23185"/>
                </a:lnTo>
                <a:lnTo>
                  <a:pt x="51312" y="50454"/>
                </a:lnTo>
                <a:lnTo>
                  <a:pt x="47579" y="86652"/>
                </a:lnTo>
                <a:lnTo>
                  <a:pt x="0" y="932165"/>
                </a:lnTo>
                <a:lnTo>
                  <a:pt x="25758" y="937178"/>
                </a:lnTo>
                <a:lnTo>
                  <a:pt x="71941" y="942537"/>
                </a:lnTo>
                <a:lnTo>
                  <a:pt x="119118" y="944354"/>
                </a:lnTo>
                <a:lnTo>
                  <a:pt x="127224" y="944042"/>
                </a:lnTo>
                <a:lnTo>
                  <a:pt x="126929" y="2082"/>
                </a:lnTo>
                <a:lnTo>
                  <a:pt x="121366" y="2082"/>
                </a:lnTo>
                <a:lnTo>
                  <a:pt x="108590" y="0"/>
                </a:lnTo>
                <a:close/>
              </a:path>
              <a:path w="127634" h="944879">
                <a:moveTo>
                  <a:pt x="126928" y="558"/>
                </a:moveTo>
                <a:lnTo>
                  <a:pt x="121366" y="2082"/>
                </a:lnTo>
                <a:lnTo>
                  <a:pt x="126929" y="2082"/>
                </a:lnTo>
                <a:lnTo>
                  <a:pt x="126928" y="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2633" y="4473002"/>
            <a:ext cx="113664" cy="139700"/>
          </a:xfrm>
          <a:custGeom>
            <a:avLst/>
            <a:gdLst/>
            <a:ahLst/>
            <a:cxnLst/>
            <a:rect l="l" t="t" r="r" b="b"/>
            <a:pathLst>
              <a:path w="113665" h="139700">
                <a:moveTo>
                  <a:pt x="48691" y="0"/>
                </a:moveTo>
                <a:lnTo>
                  <a:pt x="27280" y="7525"/>
                </a:lnTo>
                <a:lnTo>
                  <a:pt x="10977" y="22129"/>
                </a:lnTo>
                <a:lnTo>
                  <a:pt x="1359" y="41744"/>
                </a:lnTo>
                <a:lnTo>
                  <a:pt x="0" y="64300"/>
                </a:lnTo>
                <a:lnTo>
                  <a:pt x="4553" y="90297"/>
                </a:lnTo>
                <a:lnTo>
                  <a:pt x="14557" y="116546"/>
                </a:lnTo>
                <a:lnTo>
                  <a:pt x="34357" y="135467"/>
                </a:lnTo>
                <a:lnTo>
                  <a:pt x="68300" y="139484"/>
                </a:lnTo>
                <a:lnTo>
                  <a:pt x="89126" y="127766"/>
                </a:lnTo>
                <a:lnTo>
                  <a:pt x="104130" y="103951"/>
                </a:lnTo>
                <a:lnTo>
                  <a:pt x="112452" y="75127"/>
                </a:lnTo>
                <a:lnTo>
                  <a:pt x="113233" y="48387"/>
                </a:lnTo>
                <a:lnTo>
                  <a:pt x="105709" y="27080"/>
                </a:lnTo>
                <a:lnTo>
                  <a:pt x="91059" y="10872"/>
                </a:lnTo>
                <a:lnTo>
                  <a:pt x="71360" y="1325"/>
                </a:lnTo>
                <a:lnTo>
                  <a:pt x="48691" y="0"/>
                </a:lnTo>
                <a:close/>
              </a:path>
            </a:pathLst>
          </a:custGeom>
          <a:solidFill>
            <a:srgbClr val="BA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40211" y="4699866"/>
            <a:ext cx="232410" cy="286385"/>
          </a:xfrm>
          <a:custGeom>
            <a:avLst/>
            <a:gdLst/>
            <a:ahLst/>
            <a:cxnLst/>
            <a:rect l="l" t="t" r="r" b="b"/>
            <a:pathLst>
              <a:path w="232409" h="286385">
                <a:moveTo>
                  <a:pt x="127876" y="0"/>
                </a:moveTo>
                <a:lnTo>
                  <a:pt x="81742" y="4506"/>
                </a:lnTo>
                <a:lnTo>
                  <a:pt x="42306" y="25536"/>
                </a:lnTo>
                <a:lnTo>
                  <a:pt x="13687" y="59753"/>
                </a:lnTo>
                <a:lnTo>
                  <a:pt x="0" y="103822"/>
                </a:lnTo>
                <a:lnTo>
                  <a:pt x="1642" y="146664"/>
                </a:lnTo>
                <a:lnTo>
                  <a:pt x="13535" y="193692"/>
                </a:lnTo>
                <a:lnTo>
                  <a:pt x="34496" y="237531"/>
                </a:lnTo>
                <a:lnTo>
                  <a:pt x="63340" y="270806"/>
                </a:lnTo>
                <a:lnTo>
                  <a:pt x="98882" y="286143"/>
                </a:lnTo>
                <a:lnTo>
                  <a:pt x="148642" y="282904"/>
                </a:lnTo>
                <a:lnTo>
                  <a:pt x="183652" y="264402"/>
                </a:lnTo>
                <a:lnTo>
                  <a:pt x="220643" y="199532"/>
                </a:lnTo>
                <a:lnTo>
                  <a:pt x="228234" y="162126"/>
                </a:lnTo>
                <a:lnTo>
                  <a:pt x="232295" y="127381"/>
                </a:lnTo>
                <a:lnTo>
                  <a:pt x="227729" y="81463"/>
                </a:lnTo>
                <a:lnTo>
                  <a:pt x="206560" y="42202"/>
                </a:lnTo>
                <a:lnTo>
                  <a:pt x="172154" y="13684"/>
                </a:lnTo>
                <a:lnTo>
                  <a:pt x="127876" y="0"/>
                </a:lnTo>
                <a:close/>
              </a:path>
            </a:pathLst>
          </a:custGeom>
          <a:solidFill>
            <a:srgbClr val="D3C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0057" y="4985529"/>
            <a:ext cx="100965" cy="553720"/>
          </a:xfrm>
          <a:custGeom>
            <a:avLst/>
            <a:gdLst/>
            <a:ahLst/>
            <a:cxnLst/>
            <a:rect l="l" t="t" r="r" b="b"/>
            <a:pathLst>
              <a:path w="100965" h="553720">
                <a:moveTo>
                  <a:pt x="100786" y="0"/>
                </a:moveTo>
                <a:lnTo>
                  <a:pt x="66369" y="24393"/>
                </a:lnTo>
                <a:lnTo>
                  <a:pt x="39081" y="63836"/>
                </a:lnTo>
                <a:lnTo>
                  <a:pt x="21106" y="114957"/>
                </a:lnTo>
                <a:lnTo>
                  <a:pt x="14629" y="174383"/>
                </a:lnTo>
                <a:lnTo>
                  <a:pt x="0" y="553693"/>
                </a:lnTo>
                <a:lnTo>
                  <a:pt x="38079" y="546036"/>
                </a:lnTo>
                <a:lnTo>
                  <a:pt x="83134" y="533228"/>
                </a:lnTo>
                <a:lnTo>
                  <a:pt x="100552" y="526774"/>
                </a:lnTo>
                <a:lnTo>
                  <a:pt x="100786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30612" y="4979103"/>
            <a:ext cx="169545" cy="533400"/>
          </a:xfrm>
          <a:custGeom>
            <a:avLst/>
            <a:gdLst/>
            <a:ahLst/>
            <a:cxnLst/>
            <a:rect l="l" t="t" r="r" b="b"/>
            <a:pathLst>
              <a:path w="169544" h="533400">
                <a:moveTo>
                  <a:pt x="31297" y="0"/>
                </a:moveTo>
                <a:lnTo>
                  <a:pt x="0" y="533199"/>
                </a:lnTo>
                <a:lnTo>
                  <a:pt x="26128" y="523517"/>
                </a:lnTo>
                <a:lnTo>
                  <a:pt x="68023" y="504199"/>
                </a:lnTo>
                <a:lnTo>
                  <a:pt x="108117" y="481847"/>
                </a:lnTo>
                <a:lnTo>
                  <a:pt x="146262" y="456609"/>
                </a:lnTo>
                <a:lnTo>
                  <a:pt x="169507" y="438569"/>
                </a:lnTo>
                <a:lnTo>
                  <a:pt x="148518" y="180809"/>
                </a:lnTo>
                <a:lnTo>
                  <a:pt x="142541" y="123659"/>
                </a:lnTo>
                <a:lnTo>
                  <a:pt x="125899" y="74025"/>
                </a:lnTo>
                <a:lnTo>
                  <a:pt x="100523" y="34885"/>
                </a:lnTo>
                <a:lnTo>
                  <a:pt x="68345" y="9217"/>
                </a:lnTo>
                <a:lnTo>
                  <a:pt x="3129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8341" y="4807510"/>
            <a:ext cx="225425" cy="277495"/>
          </a:xfrm>
          <a:custGeom>
            <a:avLst/>
            <a:gdLst/>
            <a:ahLst/>
            <a:cxnLst/>
            <a:rect l="l" t="t" r="r" b="b"/>
            <a:pathLst>
              <a:path w="225425" h="277495">
                <a:moveTo>
                  <a:pt x="99187" y="0"/>
                </a:moveTo>
                <a:lnTo>
                  <a:pt x="56457" y="13998"/>
                </a:lnTo>
                <a:lnTo>
                  <a:pt x="23552" y="42224"/>
                </a:lnTo>
                <a:lnTo>
                  <a:pt x="3667" y="80656"/>
                </a:lnTo>
                <a:lnTo>
                  <a:pt x="0" y="125272"/>
                </a:lnTo>
                <a:lnTo>
                  <a:pt x="4521" y="158905"/>
                </a:lnTo>
                <a:lnTo>
                  <a:pt x="26611" y="229352"/>
                </a:lnTo>
                <a:lnTo>
                  <a:pt x="83749" y="274746"/>
                </a:lnTo>
                <a:lnTo>
                  <a:pt x="132080" y="277063"/>
                </a:lnTo>
                <a:lnTo>
                  <a:pt x="166294" y="261607"/>
                </a:lnTo>
                <a:lnTo>
                  <a:pt x="193716" y="228858"/>
                </a:lnTo>
                <a:lnTo>
                  <a:pt x="213318" y="185988"/>
                </a:lnTo>
                <a:lnTo>
                  <a:pt x="224073" y="140166"/>
                </a:lnTo>
                <a:lnTo>
                  <a:pt x="224955" y="98564"/>
                </a:lnTo>
                <a:lnTo>
                  <a:pt x="210947" y="56053"/>
                </a:lnTo>
                <a:lnTo>
                  <a:pt x="182616" y="23345"/>
                </a:lnTo>
                <a:lnTo>
                  <a:pt x="144012" y="3606"/>
                </a:lnTo>
                <a:lnTo>
                  <a:pt x="99187" y="0"/>
                </a:lnTo>
                <a:close/>
              </a:path>
            </a:pathLst>
          </a:custGeom>
          <a:solidFill>
            <a:srgbClr val="AE9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8385" y="5083989"/>
            <a:ext cx="102870" cy="453390"/>
          </a:xfrm>
          <a:custGeom>
            <a:avLst/>
            <a:gdLst/>
            <a:ahLst/>
            <a:cxnLst/>
            <a:rect l="l" t="t" r="r" b="b"/>
            <a:pathLst>
              <a:path w="102870" h="453389">
                <a:moveTo>
                  <a:pt x="0" y="0"/>
                </a:moveTo>
                <a:lnTo>
                  <a:pt x="7489" y="426981"/>
                </a:lnTo>
                <a:lnTo>
                  <a:pt x="12089" y="428866"/>
                </a:lnTo>
                <a:lnTo>
                  <a:pt x="60987" y="444185"/>
                </a:lnTo>
                <a:lnTo>
                  <a:pt x="102389" y="453339"/>
                </a:lnTo>
                <a:lnTo>
                  <a:pt x="86487" y="167728"/>
                </a:lnTo>
                <a:lnTo>
                  <a:pt x="79209" y="110186"/>
                </a:lnTo>
                <a:lnTo>
                  <a:pt x="60921" y="60894"/>
                </a:lnTo>
                <a:lnTo>
                  <a:pt x="33794" y="23087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6721" y="5078256"/>
            <a:ext cx="159385" cy="433070"/>
          </a:xfrm>
          <a:custGeom>
            <a:avLst/>
            <a:gdLst/>
            <a:ahLst/>
            <a:cxnLst/>
            <a:rect l="l" t="t" r="r" b="b"/>
            <a:pathLst>
              <a:path w="159384" h="433070">
                <a:moveTo>
                  <a:pt x="121433" y="0"/>
                </a:moveTo>
                <a:lnTo>
                  <a:pt x="54855" y="34994"/>
                </a:lnTo>
                <a:lnTo>
                  <a:pt x="30887" y="73384"/>
                </a:lnTo>
                <a:lnTo>
                  <a:pt x="15566" y="121807"/>
                </a:lnTo>
                <a:lnTo>
                  <a:pt x="10715" y="177342"/>
                </a:lnTo>
                <a:lnTo>
                  <a:pt x="0" y="344109"/>
                </a:lnTo>
                <a:lnTo>
                  <a:pt x="29135" y="365785"/>
                </a:lnTo>
                <a:lnTo>
                  <a:pt x="71799" y="392336"/>
                </a:lnTo>
                <a:lnTo>
                  <a:pt x="116737" y="415339"/>
                </a:lnTo>
                <a:lnTo>
                  <a:pt x="159149" y="432712"/>
                </a:lnTo>
                <a:lnTo>
                  <a:pt x="151659" y="5727"/>
                </a:lnTo>
                <a:lnTo>
                  <a:pt x="144325" y="3170"/>
                </a:lnTo>
                <a:lnTo>
                  <a:pt x="136832" y="1344"/>
                </a:lnTo>
                <a:lnTo>
                  <a:pt x="129196" y="278"/>
                </a:lnTo>
                <a:lnTo>
                  <a:pt x="121433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4378" y="4789883"/>
            <a:ext cx="216535" cy="412750"/>
          </a:xfrm>
          <a:custGeom>
            <a:avLst/>
            <a:gdLst/>
            <a:ahLst/>
            <a:cxnLst/>
            <a:rect l="l" t="t" r="r" b="b"/>
            <a:pathLst>
              <a:path w="216534" h="412750">
                <a:moveTo>
                  <a:pt x="0" y="0"/>
                </a:moveTo>
                <a:lnTo>
                  <a:pt x="149453" y="412127"/>
                </a:lnTo>
                <a:lnTo>
                  <a:pt x="216166" y="29885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95367" y="4696752"/>
            <a:ext cx="216535" cy="406400"/>
          </a:xfrm>
          <a:custGeom>
            <a:avLst/>
            <a:gdLst/>
            <a:ahLst/>
            <a:cxnLst/>
            <a:rect l="l" t="t" r="r" b="b"/>
            <a:pathLst>
              <a:path w="216534" h="406400">
                <a:moveTo>
                  <a:pt x="216166" y="0"/>
                </a:moveTo>
                <a:lnTo>
                  <a:pt x="0" y="298843"/>
                </a:lnTo>
                <a:lnTo>
                  <a:pt x="72771" y="406057"/>
                </a:lnTo>
                <a:lnTo>
                  <a:pt x="216166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748683" y="4613810"/>
            <a:ext cx="103505" cy="259079"/>
          </a:xfrm>
          <a:custGeom>
            <a:avLst/>
            <a:gdLst/>
            <a:ahLst/>
            <a:cxnLst/>
            <a:rect l="l" t="t" r="r" b="b"/>
            <a:pathLst>
              <a:path w="103504" h="259079">
                <a:moveTo>
                  <a:pt x="50849" y="0"/>
                </a:moveTo>
                <a:lnTo>
                  <a:pt x="45317" y="4809"/>
                </a:lnTo>
                <a:lnTo>
                  <a:pt x="16" y="55317"/>
                </a:lnTo>
                <a:lnTo>
                  <a:pt x="605" y="82599"/>
                </a:lnTo>
                <a:lnTo>
                  <a:pt x="701" y="99983"/>
                </a:lnTo>
                <a:lnTo>
                  <a:pt x="428" y="140534"/>
                </a:lnTo>
                <a:lnTo>
                  <a:pt x="69" y="175093"/>
                </a:lnTo>
                <a:lnTo>
                  <a:pt x="0" y="207499"/>
                </a:lnTo>
                <a:lnTo>
                  <a:pt x="105" y="225789"/>
                </a:lnTo>
                <a:lnTo>
                  <a:pt x="2479" y="239050"/>
                </a:lnTo>
                <a:lnTo>
                  <a:pt x="8713" y="251358"/>
                </a:lnTo>
                <a:lnTo>
                  <a:pt x="18961" y="259079"/>
                </a:lnTo>
                <a:lnTo>
                  <a:pt x="33379" y="258581"/>
                </a:lnTo>
                <a:lnTo>
                  <a:pt x="39238" y="255273"/>
                </a:lnTo>
                <a:lnTo>
                  <a:pt x="40094" y="251520"/>
                </a:lnTo>
                <a:lnTo>
                  <a:pt x="39241" y="246490"/>
                </a:lnTo>
                <a:lnTo>
                  <a:pt x="39971" y="239353"/>
                </a:lnTo>
                <a:lnTo>
                  <a:pt x="43441" y="228095"/>
                </a:lnTo>
                <a:lnTo>
                  <a:pt x="49666" y="207499"/>
                </a:lnTo>
                <a:lnTo>
                  <a:pt x="53115" y="196198"/>
                </a:lnTo>
                <a:lnTo>
                  <a:pt x="62769" y="175093"/>
                </a:lnTo>
                <a:lnTo>
                  <a:pt x="77913" y="148186"/>
                </a:lnTo>
                <a:lnTo>
                  <a:pt x="92908" y="121232"/>
                </a:lnTo>
                <a:lnTo>
                  <a:pt x="102112" y="99983"/>
                </a:lnTo>
                <a:lnTo>
                  <a:pt x="102984" y="82599"/>
                </a:lnTo>
                <a:lnTo>
                  <a:pt x="99454" y="64042"/>
                </a:lnTo>
                <a:lnTo>
                  <a:pt x="95529" y="45419"/>
                </a:lnTo>
                <a:lnTo>
                  <a:pt x="95301" y="32659"/>
                </a:lnTo>
                <a:lnTo>
                  <a:pt x="89677" y="32659"/>
                </a:lnTo>
                <a:lnTo>
                  <a:pt x="83538" y="30883"/>
                </a:lnTo>
                <a:lnTo>
                  <a:pt x="76999" y="24706"/>
                </a:lnTo>
                <a:lnTo>
                  <a:pt x="63521" y="7958"/>
                </a:lnTo>
                <a:lnTo>
                  <a:pt x="56984" y="1782"/>
                </a:lnTo>
                <a:lnTo>
                  <a:pt x="50849" y="0"/>
                </a:lnTo>
                <a:close/>
              </a:path>
              <a:path w="103504" h="259079">
                <a:moveTo>
                  <a:pt x="95216" y="27835"/>
                </a:moveTo>
                <a:lnTo>
                  <a:pt x="89677" y="32659"/>
                </a:lnTo>
                <a:lnTo>
                  <a:pt x="95301" y="32659"/>
                </a:lnTo>
                <a:lnTo>
                  <a:pt x="95216" y="27835"/>
                </a:lnTo>
                <a:close/>
              </a:path>
            </a:pathLst>
          </a:custGeom>
          <a:solidFill>
            <a:srgbClr val="A1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48777" y="4542422"/>
            <a:ext cx="250190" cy="196215"/>
          </a:xfrm>
          <a:custGeom>
            <a:avLst/>
            <a:gdLst/>
            <a:ahLst/>
            <a:cxnLst/>
            <a:rect l="l" t="t" r="r" b="b"/>
            <a:pathLst>
              <a:path w="250190" h="196214">
                <a:moveTo>
                  <a:pt x="166973" y="181282"/>
                </a:moveTo>
                <a:lnTo>
                  <a:pt x="45669" y="181282"/>
                </a:lnTo>
                <a:lnTo>
                  <a:pt x="46875" y="182590"/>
                </a:lnTo>
                <a:lnTo>
                  <a:pt x="54640" y="186595"/>
                </a:lnTo>
                <a:lnTo>
                  <a:pt x="69218" y="191103"/>
                </a:lnTo>
                <a:lnTo>
                  <a:pt x="86734" y="194624"/>
                </a:lnTo>
                <a:lnTo>
                  <a:pt x="103314" y="195671"/>
                </a:lnTo>
                <a:lnTo>
                  <a:pt x="125475" y="193094"/>
                </a:lnTo>
                <a:lnTo>
                  <a:pt x="146926" y="187962"/>
                </a:lnTo>
                <a:lnTo>
                  <a:pt x="166973" y="181282"/>
                </a:lnTo>
                <a:close/>
              </a:path>
              <a:path w="250190" h="196214">
                <a:moveTo>
                  <a:pt x="201218" y="166131"/>
                </a:moveTo>
                <a:lnTo>
                  <a:pt x="22326" y="166131"/>
                </a:lnTo>
                <a:lnTo>
                  <a:pt x="23380" y="173573"/>
                </a:lnTo>
                <a:lnTo>
                  <a:pt x="33743" y="180190"/>
                </a:lnTo>
                <a:lnTo>
                  <a:pt x="41630" y="181562"/>
                </a:lnTo>
                <a:lnTo>
                  <a:pt x="43408" y="181816"/>
                </a:lnTo>
                <a:lnTo>
                  <a:pt x="45669" y="181282"/>
                </a:lnTo>
                <a:lnTo>
                  <a:pt x="166973" y="181282"/>
                </a:lnTo>
                <a:lnTo>
                  <a:pt x="167901" y="180973"/>
                </a:lnTo>
                <a:lnTo>
                  <a:pt x="188633" y="172824"/>
                </a:lnTo>
                <a:lnTo>
                  <a:pt x="201218" y="166131"/>
                </a:lnTo>
                <a:close/>
              </a:path>
              <a:path w="250190" h="196214">
                <a:moveTo>
                  <a:pt x="108929" y="0"/>
                </a:moveTo>
                <a:lnTo>
                  <a:pt x="99834" y="3747"/>
                </a:lnTo>
                <a:lnTo>
                  <a:pt x="96198" y="14532"/>
                </a:lnTo>
                <a:lnTo>
                  <a:pt x="99631" y="28273"/>
                </a:lnTo>
                <a:lnTo>
                  <a:pt x="105917" y="36059"/>
                </a:lnTo>
                <a:lnTo>
                  <a:pt x="116395" y="45632"/>
                </a:lnTo>
                <a:lnTo>
                  <a:pt x="127577" y="53003"/>
                </a:lnTo>
                <a:lnTo>
                  <a:pt x="135978" y="54181"/>
                </a:lnTo>
                <a:lnTo>
                  <a:pt x="66370" y="92763"/>
                </a:lnTo>
                <a:lnTo>
                  <a:pt x="57696" y="96334"/>
                </a:lnTo>
                <a:lnTo>
                  <a:pt x="47918" y="98735"/>
                </a:lnTo>
                <a:lnTo>
                  <a:pt x="37943" y="100646"/>
                </a:lnTo>
                <a:lnTo>
                  <a:pt x="28676" y="102745"/>
                </a:lnTo>
                <a:lnTo>
                  <a:pt x="1638" y="133454"/>
                </a:lnTo>
                <a:lnTo>
                  <a:pt x="368" y="141912"/>
                </a:lnTo>
                <a:lnTo>
                  <a:pt x="4114" y="147259"/>
                </a:lnTo>
                <a:lnTo>
                  <a:pt x="0" y="155412"/>
                </a:lnTo>
                <a:lnTo>
                  <a:pt x="16192" y="167173"/>
                </a:lnTo>
                <a:lnTo>
                  <a:pt x="22326" y="166131"/>
                </a:lnTo>
                <a:lnTo>
                  <a:pt x="201218" y="166131"/>
                </a:lnTo>
                <a:lnTo>
                  <a:pt x="210518" y="161185"/>
                </a:lnTo>
                <a:lnTo>
                  <a:pt x="231516" y="144303"/>
                </a:lnTo>
                <a:lnTo>
                  <a:pt x="246420" y="123882"/>
                </a:lnTo>
                <a:lnTo>
                  <a:pt x="250024" y="101628"/>
                </a:lnTo>
                <a:lnTo>
                  <a:pt x="247244" y="83622"/>
                </a:lnTo>
                <a:lnTo>
                  <a:pt x="245811" y="77673"/>
                </a:lnTo>
                <a:lnTo>
                  <a:pt x="242631" y="75757"/>
                </a:lnTo>
                <a:lnTo>
                  <a:pt x="234607" y="69852"/>
                </a:lnTo>
                <a:lnTo>
                  <a:pt x="193855" y="39842"/>
                </a:lnTo>
                <a:lnTo>
                  <a:pt x="161718" y="28682"/>
                </a:lnTo>
                <a:lnTo>
                  <a:pt x="147889" y="23983"/>
                </a:lnTo>
                <a:lnTo>
                  <a:pt x="135077" y="17480"/>
                </a:lnTo>
                <a:lnTo>
                  <a:pt x="121869" y="7368"/>
                </a:lnTo>
                <a:lnTo>
                  <a:pt x="108929" y="0"/>
                </a:lnTo>
                <a:close/>
              </a:path>
            </a:pathLst>
          </a:custGeom>
          <a:solidFill>
            <a:srgbClr val="BBAB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52889" y="4648863"/>
            <a:ext cx="90170" cy="41275"/>
          </a:xfrm>
          <a:custGeom>
            <a:avLst/>
            <a:gdLst/>
            <a:ahLst/>
            <a:cxnLst/>
            <a:rect l="l" t="t" r="r" b="b"/>
            <a:pathLst>
              <a:path w="90170" h="41275">
                <a:moveTo>
                  <a:pt x="82684" y="4982"/>
                </a:moveTo>
                <a:lnTo>
                  <a:pt x="75996" y="6527"/>
                </a:lnTo>
                <a:lnTo>
                  <a:pt x="62293" y="10782"/>
                </a:lnTo>
                <a:lnTo>
                  <a:pt x="50825" y="12039"/>
                </a:lnTo>
                <a:lnTo>
                  <a:pt x="44818" y="13157"/>
                </a:lnTo>
                <a:lnTo>
                  <a:pt x="33033" y="15110"/>
                </a:lnTo>
                <a:lnTo>
                  <a:pt x="21504" y="17811"/>
                </a:lnTo>
                <a:lnTo>
                  <a:pt x="11389" y="23065"/>
                </a:lnTo>
                <a:lnTo>
                  <a:pt x="3848" y="32677"/>
                </a:lnTo>
                <a:lnTo>
                  <a:pt x="2565" y="35356"/>
                </a:lnTo>
                <a:lnTo>
                  <a:pt x="0" y="40817"/>
                </a:lnTo>
                <a:lnTo>
                  <a:pt x="1485" y="40144"/>
                </a:lnTo>
                <a:lnTo>
                  <a:pt x="6654" y="29108"/>
                </a:lnTo>
                <a:lnTo>
                  <a:pt x="10604" y="25857"/>
                </a:lnTo>
                <a:lnTo>
                  <a:pt x="20830" y="19799"/>
                </a:lnTo>
                <a:lnTo>
                  <a:pt x="31978" y="16540"/>
                </a:lnTo>
                <a:lnTo>
                  <a:pt x="55410" y="12928"/>
                </a:lnTo>
                <a:lnTo>
                  <a:pt x="62826" y="11531"/>
                </a:lnTo>
                <a:lnTo>
                  <a:pt x="67361" y="10782"/>
                </a:lnTo>
                <a:lnTo>
                  <a:pt x="80467" y="6515"/>
                </a:lnTo>
                <a:lnTo>
                  <a:pt x="82684" y="4982"/>
                </a:lnTo>
                <a:close/>
              </a:path>
              <a:path w="90170" h="41275">
                <a:moveTo>
                  <a:pt x="89839" y="0"/>
                </a:moveTo>
                <a:lnTo>
                  <a:pt x="82684" y="4982"/>
                </a:lnTo>
                <a:lnTo>
                  <a:pt x="83032" y="4902"/>
                </a:lnTo>
                <a:lnTo>
                  <a:pt x="89839" y="0"/>
                </a:lnTo>
                <a:close/>
              </a:path>
            </a:pathLst>
          </a:custGeom>
          <a:solidFill>
            <a:srgbClr val="837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49299" y="4537532"/>
            <a:ext cx="176187" cy="336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49299" y="4586058"/>
            <a:ext cx="102369" cy="287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71105" y="4667798"/>
            <a:ext cx="90170" cy="41275"/>
          </a:xfrm>
          <a:custGeom>
            <a:avLst/>
            <a:gdLst/>
            <a:ahLst/>
            <a:cxnLst/>
            <a:rect l="l" t="t" r="r" b="b"/>
            <a:pathLst>
              <a:path w="90170" h="41275">
                <a:moveTo>
                  <a:pt x="82626" y="4969"/>
                </a:moveTo>
                <a:lnTo>
                  <a:pt x="75996" y="6489"/>
                </a:lnTo>
                <a:lnTo>
                  <a:pt x="62306" y="10718"/>
                </a:lnTo>
                <a:lnTo>
                  <a:pt x="50838" y="11963"/>
                </a:lnTo>
                <a:lnTo>
                  <a:pt x="44856" y="13131"/>
                </a:lnTo>
                <a:lnTo>
                  <a:pt x="33057" y="15061"/>
                </a:lnTo>
                <a:lnTo>
                  <a:pt x="21521" y="17756"/>
                </a:lnTo>
                <a:lnTo>
                  <a:pt x="11407" y="23006"/>
                </a:lnTo>
                <a:lnTo>
                  <a:pt x="3873" y="32600"/>
                </a:lnTo>
                <a:lnTo>
                  <a:pt x="0" y="40754"/>
                </a:lnTo>
                <a:lnTo>
                  <a:pt x="1460" y="40093"/>
                </a:lnTo>
                <a:lnTo>
                  <a:pt x="6680" y="29044"/>
                </a:lnTo>
                <a:lnTo>
                  <a:pt x="10617" y="25806"/>
                </a:lnTo>
                <a:lnTo>
                  <a:pt x="20836" y="19760"/>
                </a:lnTo>
                <a:lnTo>
                  <a:pt x="31983" y="16503"/>
                </a:lnTo>
                <a:lnTo>
                  <a:pt x="55435" y="12877"/>
                </a:lnTo>
                <a:lnTo>
                  <a:pt x="62826" y="11493"/>
                </a:lnTo>
                <a:lnTo>
                  <a:pt x="67335" y="10769"/>
                </a:lnTo>
                <a:lnTo>
                  <a:pt x="80479" y="6451"/>
                </a:lnTo>
                <a:lnTo>
                  <a:pt x="82626" y="4969"/>
                </a:lnTo>
                <a:close/>
              </a:path>
              <a:path w="90170" h="41275">
                <a:moveTo>
                  <a:pt x="89827" y="0"/>
                </a:moveTo>
                <a:lnTo>
                  <a:pt x="82626" y="4969"/>
                </a:lnTo>
                <a:lnTo>
                  <a:pt x="83032" y="4876"/>
                </a:lnTo>
                <a:lnTo>
                  <a:pt x="89827" y="0"/>
                </a:lnTo>
                <a:close/>
              </a:path>
            </a:pathLst>
          </a:custGeom>
          <a:solidFill>
            <a:srgbClr val="837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92086" y="4689299"/>
            <a:ext cx="95250" cy="36195"/>
          </a:xfrm>
          <a:custGeom>
            <a:avLst/>
            <a:gdLst/>
            <a:ahLst/>
            <a:cxnLst/>
            <a:rect l="l" t="t" r="r" b="b"/>
            <a:pathLst>
              <a:path w="95250" h="36195">
                <a:moveTo>
                  <a:pt x="87135" y="4613"/>
                </a:moveTo>
                <a:lnTo>
                  <a:pt x="80098" y="5803"/>
                </a:lnTo>
                <a:lnTo>
                  <a:pt x="65557" y="9296"/>
                </a:lnTo>
                <a:lnTo>
                  <a:pt x="53276" y="9994"/>
                </a:lnTo>
                <a:lnTo>
                  <a:pt x="46901" y="10795"/>
                </a:lnTo>
                <a:lnTo>
                  <a:pt x="34300" y="12157"/>
                </a:lnTo>
                <a:lnTo>
                  <a:pt x="22020" y="14273"/>
                </a:lnTo>
                <a:lnTo>
                  <a:pt x="11394" y="18987"/>
                </a:lnTo>
                <a:lnTo>
                  <a:pt x="3759" y="28143"/>
                </a:lnTo>
                <a:lnTo>
                  <a:pt x="0" y="36068"/>
                </a:lnTo>
                <a:lnTo>
                  <a:pt x="1549" y="35471"/>
                </a:lnTo>
                <a:lnTo>
                  <a:pt x="6616" y="24765"/>
                </a:lnTo>
                <a:lnTo>
                  <a:pt x="10706" y="21717"/>
                </a:lnTo>
                <a:lnTo>
                  <a:pt x="21398" y="16236"/>
                </a:lnTo>
                <a:lnTo>
                  <a:pt x="33229" y="13560"/>
                </a:lnTo>
                <a:lnTo>
                  <a:pt x="58267" y="11099"/>
                </a:lnTo>
                <a:lnTo>
                  <a:pt x="66167" y="10096"/>
                </a:lnTo>
                <a:lnTo>
                  <a:pt x="70993" y="9588"/>
                </a:lnTo>
                <a:lnTo>
                  <a:pt x="84912" y="5956"/>
                </a:lnTo>
                <a:lnTo>
                  <a:pt x="87135" y="4613"/>
                </a:lnTo>
                <a:close/>
              </a:path>
              <a:path w="95250" h="36195">
                <a:moveTo>
                  <a:pt x="94665" y="0"/>
                </a:moveTo>
                <a:lnTo>
                  <a:pt x="89242" y="3340"/>
                </a:lnTo>
                <a:lnTo>
                  <a:pt x="87135" y="4613"/>
                </a:lnTo>
                <a:lnTo>
                  <a:pt x="87604" y="4533"/>
                </a:lnTo>
                <a:lnTo>
                  <a:pt x="94665" y="0"/>
                </a:lnTo>
                <a:close/>
              </a:path>
            </a:pathLst>
          </a:custGeom>
          <a:solidFill>
            <a:srgbClr val="837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728963" y="5311628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685" y="0"/>
                </a:moveTo>
                <a:lnTo>
                  <a:pt x="0" y="444"/>
                </a:lnTo>
                <a:lnTo>
                  <a:pt x="2590" y="11899"/>
                </a:lnTo>
                <a:lnTo>
                  <a:pt x="5778" y="17157"/>
                </a:lnTo>
                <a:lnTo>
                  <a:pt x="15671" y="18503"/>
                </a:lnTo>
                <a:lnTo>
                  <a:pt x="15570" y="12687"/>
                </a:lnTo>
                <a:lnTo>
                  <a:pt x="15227" y="6007"/>
                </a:lnTo>
                <a:lnTo>
                  <a:pt x="14274" y="4317"/>
                </a:lnTo>
                <a:lnTo>
                  <a:pt x="6908" y="1574"/>
                </a:lnTo>
                <a:lnTo>
                  <a:pt x="4419" y="1028"/>
                </a:lnTo>
                <a:lnTo>
                  <a:pt x="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45758" y="5311792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5417" y="0"/>
                </a:moveTo>
                <a:lnTo>
                  <a:pt x="11379" y="761"/>
                </a:lnTo>
                <a:lnTo>
                  <a:pt x="8547" y="1447"/>
                </a:lnTo>
                <a:lnTo>
                  <a:pt x="1981" y="4076"/>
                </a:lnTo>
                <a:lnTo>
                  <a:pt x="50" y="7226"/>
                </a:lnTo>
                <a:lnTo>
                  <a:pt x="393" y="11734"/>
                </a:lnTo>
                <a:lnTo>
                  <a:pt x="0" y="18630"/>
                </a:lnTo>
                <a:lnTo>
                  <a:pt x="11125" y="15938"/>
                </a:lnTo>
                <a:lnTo>
                  <a:pt x="13957" y="9804"/>
                </a:lnTo>
                <a:lnTo>
                  <a:pt x="16078" y="355"/>
                </a:lnTo>
                <a:lnTo>
                  <a:pt x="15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31742" y="5296477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4" h="17145">
                <a:moveTo>
                  <a:pt x="622" y="0"/>
                </a:moveTo>
                <a:lnTo>
                  <a:pt x="12788" y="17018"/>
                </a:lnTo>
                <a:lnTo>
                  <a:pt x="12867" y="15163"/>
                </a:lnTo>
                <a:lnTo>
                  <a:pt x="12890" y="6184"/>
                </a:lnTo>
                <a:lnTo>
                  <a:pt x="12141" y="4673"/>
                </a:lnTo>
                <a:lnTo>
                  <a:pt x="7950" y="2730"/>
                </a:lnTo>
                <a:lnTo>
                  <a:pt x="5905" y="1803"/>
                </a:lnTo>
                <a:lnTo>
                  <a:pt x="3784" y="1130"/>
                </a:lnTo>
                <a:lnTo>
                  <a:pt x="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745579" y="5296637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2865" y="0"/>
                </a:moveTo>
                <a:lnTo>
                  <a:pt x="9448" y="965"/>
                </a:lnTo>
                <a:lnTo>
                  <a:pt x="7048" y="1765"/>
                </a:lnTo>
                <a:lnTo>
                  <a:pt x="4699" y="2971"/>
                </a:lnTo>
                <a:lnTo>
                  <a:pt x="1498" y="4572"/>
                </a:lnTo>
                <a:lnTo>
                  <a:pt x="0" y="7467"/>
                </a:lnTo>
                <a:lnTo>
                  <a:pt x="520" y="11303"/>
                </a:lnTo>
                <a:lnTo>
                  <a:pt x="596" y="17259"/>
                </a:lnTo>
                <a:lnTo>
                  <a:pt x="9969" y="14046"/>
                </a:lnTo>
                <a:lnTo>
                  <a:pt x="12103" y="8534"/>
                </a:lnTo>
                <a:lnTo>
                  <a:pt x="13208" y="1765"/>
                </a:lnTo>
                <a:lnTo>
                  <a:pt x="13500" y="177"/>
                </a:lnTo>
                <a:lnTo>
                  <a:pt x="128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32834" y="5281410"/>
            <a:ext cx="12065" cy="15875"/>
          </a:xfrm>
          <a:custGeom>
            <a:avLst/>
            <a:gdLst/>
            <a:ahLst/>
            <a:cxnLst/>
            <a:rect l="l" t="t" r="r" b="b"/>
            <a:pathLst>
              <a:path w="12065" h="15875">
                <a:moveTo>
                  <a:pt x="571" y="0"/>
                </a:moveTo>
                <a:lnTo>
                  <a:pt x="11696" y="15557"/>
                </a:lnTo>
                <a:lnTo>
                  <a:pt x="11774" y="13881"/>
                </a:lnTo>
                <a:lnTo>
                  <a:pt x="11798" y="5664"/>
                </a:lnTo>
                <a:lnTo>
                  <a:pt x="11125" y="4279"/>
                </a:lnTo>
                <a:lnTo>
                  <a:pt x="5410" y="1651"/>
                </a:lnTo>
                <a:lnTo>
                  <a:pt x="3492" y="1066"/>
                </a:lnTo>
                <a:lnTo>
                  <a:pt x="1562" y="342"/>
                </a:lnTo>
                <a:lnTo>
                  <a:pt x="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45617" y="5281548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11785" y="0"/>
                </a:moveTo>
                <a:lnTo>
                  <a:pt x="0" y="6832"/>
                </a:lnTo>
                <a:lnTo>
                  <a:pt x="482" y="10375"/>
                </a:lnTo>
                <a:lnTo>
                  <a:pt x="558" y="15824"/>
                </a:lnTo>
                <a:lnTo>
                  <a:pt x="4203" y="14579"/>
                </a:lnTo>
                <a:lnTo>
                  <a:pt x="9131" y="12839"/>
                </a:lnTo>
                <a:lnTo>
                  <a:pt x="11087" y="7823"/>
                </a:lnTo>
                <a:lnTo>
                  <a:pt x="12344" y="203"/>
                </a:lnTo>
                <a:lnTo>
                  <a:pt x="11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34773" y="5269437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444" y="0"/>
                </a:moveTo>
                <a:lnTo>
                  <a:pt x="0" y="266"/>
                </a:lnTo>
                <a:lnTo>
                  <a:pt x="1282" y="7543"/>
                </a:lnTo>
                <a:lnTo>
                  <a:pt x="3136" y="11010"/>
                </a:lnTo>
                <a:lnTo>
                  <a:pt x="9283" y="12344"/>
                </a:lnTo>
                <a:lnTo>
                  <a:pt x="9359" y="4470"/>
                </a:lnTo>
                <a:lnTo>
                  <a:pt x="8813" y="3416"/>
                </a:lnTo>
                <a:lnTo>
                  <a:pt x="4279" y="1308"/>
                </a:lnTo>
                <a:lnTo>
                  <a:pt x="2755" y="838"/>
                </a:lnTo>
                <a:lnTo>
                  <a:pt x="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45705" y="5269531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9334" y="0"/>
                </a:moveTo>
                <a:lnTo>
                  <a:pt x="0" y="5435"/>
                </a:lnTo>
                <a:lnTo>
                  <a:pt x="393" y="8242"/>
                </a:lnTo>
                <a:lnTo>
                  <a:pt x="431" y="12560"/>
                </a:lnTo>
                <a:lnTo>
                  <a:pt x="3314" y="11544"/>
                </a:lnTo>
                <a:lnTo>
                  <a:pt x="7251" y="10248"/>
                </a:lnTo>
                <a:lnTo>
                  <a:pt x="8775" y="6197"/>
                </a:lnTo>
                <a:lnTo>
                  <a:pt x="9791" y="177"/>
                </a:lnTo>
                <a:lnTo>
                  <a:pt x="9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40560" y="5255023"/>
            <a:ext cx="8890" cy="17780"/>
          </a:xfrm>
          <a:custGeom>
            <a:avLst/>
            <a:gdLst/>
            <a:ahLst/>
            <a:cxnLst/>
            <a:rect l="l" t="t" r="r" b="b"/>
            <a:pathLst>
              <a:path w="8890" h="17779">
                <a:moveTo>
                  <a:pt x="4838" y="0"/>
                </a:moveTo>
                <a:lnTo>
                  <a:pt x="4000" y="533"/>
                </a:lnTo>
                <a:lnTo>
                  <a:pt x="3314" y="1562"/>
                </a:lnTo>
                <a:lnTo>
                  <a:pt x="241" y="6045"/>
                </a:lnTo>
                <a:lnTo>
                  <a:pt x="0" y="11899"/>
                </a:lnTo>
                <a:lnTo>
                  <a:pt x="4305" y="17424"/>
                </a:lnTo>
                <a:lnTo>
                  <a:pt x="4597" y="17564"/>
                </a:lnTo>
                <a:lnTo>
                  <a:pt x="8458" y="12115"/>
                </a:lnTo>
                <a:lnTo>
                  <a:pt x="8508" y="7429"/>
                </a:lnTo>
                <a:lnTo>
                  <a:pt x="7073" y="4343"/>
                </a:lnTo>
                <a:lnTo>
                  <a:pt x="6448" y="2946"/>
                </a:lnTo>
                <a:lnTo>
                  <a:pt x="4838" y="0"/>
                </a:lnTo>
                <a:close/>
              </a:path>
              <a:path w="8890" h="17779">
                <a:moveTo>
                  <a:pt x="6362" y="2755"/>
                </a:moveTo>
                <a:lnTo>
                  <a:pt x="6413" y="2946"/>
                </a:lnTo>
                <a:lnTo>
                  <a:pt x="6362" y="2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44921" y="5263815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2430"/>
                </a:lnTo>
              </a:path>
            </a:pathLst>
          </a:custGeom>
          <a:ln w="45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02267" y="5230754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89">
                <a:moveTo>
                  <a:pt x="673" y="0"/>
                </a:moveTo>
                <a:lnTo>
                  <a:pt x="0" y="850"/>
                </a:lnTo>
                <a:lnTo>
                  <a:pt x="443" y="4508"/>
                </a:lnTo>
                <a:lnTo>
                  <a:pt x="2269" y="15866"/>
                </a:lnTo>
                <a:lnTo>
                  <a:pt x="4805" y="24514"/>
                </a:lnTo>
                <a:lnTo>
                  <a:pt x="8291" y="30233"/>
                </a:lnTo>
                <a:lnTo>
                  <a:pt x="13004" y="33032"/>
                </a:lnTo>
                <a:lnTo>
                  <a:pt x="15671" y="33680"/>
                </a:lnTo>
                <a:lnTo>
                  <a:pt x="15544" y="23088"/>
                </a:lnTo>
                <a:lnTo>
                  <a:pt x="4406" y="1930"/>
                </a:lnTo>
                <a:lnTo>
                  <a:pt x="1943" y="698"/>
                </a:lnTo>
                <a:lnTo>
                  <a:pt x="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19043" y="5231098"/>
            <a:ext cx="16510" cy="34290"/>
          </a:xfrm>
          <a:custGeom>
            <a:avLst/>
            <a:gdLst/>
            <a:ahLst/>
            <a:cxnLst/>
            <a:rect l="l" t="t" r="r" b="b"/>
            <a:pathLst>
              <a:path w="16509" h="34289">
                <a:moveTo>
                  <a:pt x="15417" y="0"/>
                </a:moveTo>
                <a:lnTo>
                  <a:pt x="50" y="13119"/>
                </a:lnTo>
                <a:lnTo>
                  <a:pt x="419" y="21310"/>
                </a:lnTo>
                <a:lnTo>
                  <a:pt x="0" y="33820"/>
                </a:lnTo>
                <a:lnTo>
                  <a:pt x="4787" y="31749"/>
                </a:lnTo>
                <a:lnTo>
                  <a:pt x="16090" y="609"/>
                </a:lnTo>
                <a:lnTo>
                  <a:pt x="15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05035" y="5215852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4" h="17145">
                <a:moveTo>
                  <a:pt x="609" y="0"/>
                </a:moveTo>
                <a:lnTo>
                  <a:pt x="0" y="368"/>
                </a:lnTo>
                <a:lnTo>
                  <a:pt x="1739" y="10401"/>
                </a:lnTo>
                <a:lnTo>
                  <a:pt x="4292" y="15176"/>
                </a:lnTo>
                <a:lnTo>
                  <a:pt x="12763" y="16992"/>
                </a:lnTo>
                <a:lnTo>
                  <a:pt x="12871" y="15176"/>
                </a:lnTo>
                <a:lnTo>
                  <a:pt x="12903" y="6184"/>
                </a:lnTo>
                <a:lnTo>
                  <a:pt x="12141" y="4673"/>
                </a:lnTo>
                <a:lnTo>
                  <a:pt x="7962" y="2717"/>
                </a:lnTo>
                <a:lnTo>
                  <a:pt x="5905" y="1777"/>
                </a:lnTo>
                <a:lnTo>
                  <a:pt x="3797" y="1130"/>
                </a:lnTo>
                <a:lnTo>
                  <a:pt x="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18879" y="5215983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2852" y="0"/>
                </a:moveTo>
                <a:lnTo>
                  <a:pt x="9436" y="977"/>
                </a:lnTo>
                <a:lnTo>
                  <a:pt x="7035" y="1803"/>
                </a:lnTo>
                <a:lnTo>
                  <a:pt x="1511" y="4572"/>
                </a:lnTo>
                <a:lnTo>
                  <a:pt x="0" y="7467"/>
                </a:lnTo>
                <a:lnTo>
                  <a:pt x="507" y="11315"/>
                </a:lnTo>
                <a:lnTo>
                  <a:pt x="596" y="17297"/>
                </a:lnTo>
                <a:lnTo>
                  <a:pt x="9969" y="14071"/>
                </a:lnTo>
                <a:lnTo>
                  <a:pt x="12103" y="8559"/>
                </a:lnTo>
                <a:lnTo>
                  <a:pt x="13474" y="215"/>
                </a:lnTo>
                <a:lnTo>
                  <a:pt x="12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06127" y="5200755"/>
            <a:ext cx="12065" cy="15875"/>
          </a:xfrm>
          <a:custGeom>
            <a:avLst/>
            <a:gdLst/>
            <a:ahLst/>
            <a:cxnLst/>
            <a:rect l="l" t="t" r="r" b="b"/>
            <a:pathLst>
              <a:path w="12065" h="15875">
                <a:moveTo>
                  <a:pt x="558" y="0"/>
                </a:moveTo>
                <a:lnTo>
                  <a:pt x="0" y="380"/>
                </a:lnTo>
                <a:lnTo>
                  <a:pt x="1612" y="9550"/>
                </a:lnTo>
                <a:lnTo>
                  <a:pt x="3936" y="13919"/>
                </a:lnTo>
                <a:lnTo>
                  <a:pt x="11683" y="15595"/>
                </a:lnTo>
                <a:lnTo>
                  <a:pt x="11784" y="13919"/>
                </a:lnTo>
                <a:lnTo>
                  <a:pt x="11823" y="5689"/>
                </a:lnTo>
                <a:lnTo>
                  <a:pt x="11125" y="4305"/>
                </a:lnTo>
                <a:lnTo>
                  <a:pt x="5397" y="1663"/>
                </a:lnTo>
                <a:lnTo>
                  <a:pt x="3479" y="1092"/>
                </a:lnTo>
                <a:lnTo>
                  <a:pt x="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18917" y="5200899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11798" y="0"/>
                </a:moveTo>
                <a:lnTo>
                  <a:pt x="8648" y="901"/>
                </a:lnTo>
                <a:lnTo>
                  <a:pt x="6426" y="1676"/>
                </a:lnTo>
                <a:lnTo>
                  <a:pt x="1358" y="4191"/>
                </a:lnTo>
                <a:lnTo>
                  <a:pt x="0" y="6832"/>
                </a:lnTo>
                <a:lnTo>
                  <a:pt x="469" y="10375"/>
                </a:lnTo>
                <a:lnTo>
                  <a:pt x="558" y="15836"/>
                </a:lnTo>
                <a:lnTo>
                  <a:pt x="9118" y="12890"/>
                </a:lnTo>
                <a:lnTo>
                  <a:pt x="11074" y="7823"/>
                </a:lnTo>
                <a:lnTo>
                  <a:pt x="12331" y="203"/>
                </a:lnTo>
                <a:lnTo>
                  <a:pt x="11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08071" y="5188797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444" y="0"/>
                </a:moveTo>
                <a:lnTo>
                  <a:pt x="9271" y="12357"/>
                </a:lnTo>
                <a:lnTo>
                  <a:pt x="9359" y="4483"/>
                </a:lnTo>
                <a:lnTo>
                  <a:pt x="8839" y="3416"/>
                </a:lnTo>
                <a:lnTo>
                  <a:pt x="4279" y="1295"/>
                </a:lnTo>
                <a:lnTo>
                  <a:pt x="2743" y="825"/>
                </a:lnTo>
                <a:lnTo>
                  <a:pt x="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818994" y="5188897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9347" y="0"/>
                </a:moveTo>
                <a:lnTo>
                  <a:pt x="6857" y="698"/>
                </a:lnTo>
                <a:lnTo>
                  <a:pt x="5105" y="1308"/>
                </a:lnTo>
                <a:lnTo>
                  <a:pt x="1104" y="3314"/>
                </a:lnTo>
                <a:lnTo>
                  <a:pt x="0" y="5422"/>
                </a:lnTo>
                <a:lnTo>
                  <a:pt x="393" y="8255"/>
                </a:lnTo>
                <a:lnTo>
                  <a:pt x="444" y="12573"/>
                </a:lnTo>
                <a:lnTo>
                  <a:pt x="3327" y="11557"/>
                </a:lnTo>
                <a:lnTo>
                  <a:pt x="7251" y="10236"/>
                </a:lnTo>
                <a:lnTo>
                  <a:pt x="8788" y="6184"/>
                </a:lnTo>
                <a:lnTo>
                  <a:pt x="9791" y="190"/>
                </a:lnTo>
                <a:lnTo>
                  <a:pt x="9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813862" y="5174389"/>
            <a:ext cx="8890" cy="17780"/>
          </a:xfrm>
          <a:custGeom>
            <a:avLst/>
            <a:gdLst/>
            <a:ahLst/>
            <a:cxnLst/>
            <a:rect l="l" t="t" r="r" b="b"/>
            <a:pathLst>
              <a:path w="8890" h="17779">
                <a:moveTo>
                  <a:pt x="4825" y="0"/>
                </a:moveTo>
                <a:lnTo>
                  <a:pt x="4000" y="533"/>
                </a:lnTo>
                <a:lnTo>
                  <a:pt x="3314" y="1562"/>
                </a:lnTo>
                <a:lnTo>
                  <a:pt x="241" y="6019"/>
                </a:lnTo>
                <a:lnTo>
                  <a:pt x="0" y="11925"/>
                </a:lnTo>
                <a:lnTo>
                  <a:pt x="4292" y="17424"/>
                </a:lnTo>
                <a:lnTo>
                  <a:pt x="4597" y="17551"/>
                </a:lnTo>
                <a:lnTo>
                  <a:pt x="8458" y="12128"/>
                </a:lnTo>
                <a:lnTo>
                  <a:pt x="8496" y="7416"/>
                </a:lnTo>
                <a:lnTo>
                  <a:pt x="6450" y="2959"/>
                </a:lnTo>
                <a:lnTo>
                  <a:pt x="4825" y="0"/>
                </a:lnTo>
                <a:close/>
              </a:path>
              <a:path w="8890" h="17779">
                <a:moveTo>
                  <a:pt x="6362" y="2768"/>
                </a:moveTo>
                <a:lnTo>
                  <a:pt x="6400" y="2959"/>
                </a:lnTo>
                <a:lnTo>
                  <a:pt x="6362" y="2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18201" y="5183195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3837"/>
                </a:lnTo>
              </a:path>
            </a:pathLst>
          </a:custGeom>
          <a:ln w="45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65536" y="5262214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685" y="0"/>
                </a:moveTo>
                <a:lnTo>
                  <a:pt x="0" y="495"/>
                </a:lnTo>
                <a:lnTo>
                  <a:pt x="444" y="2336"/>
                </a:lnTo>
                <a:lnTo>
                  <a:pt x="2578" y="11950"/>
                </a:lnTo>
                <a:lnTo>
                  <a:pt x="5791" y="17183"/>
                </a:lnTo>
                <a:lnTo>
                  <a:pt x="13030" y="18199"/>
                </a:lnTo>
                <a:lnTo>
                  <a:pt x="15671" y="18542"/>
                </a:lnTo>
                <a:lnTo>
                  <a:pt x="15751" y="17183"/>
                </a:lnTo>
                <a:lnTo>
                  <a:pt x="4406" y="1054"/>
                </a:lnTo>
                <a:lnTo>
                  <a:pt x="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82332" y="5262388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5405" y="0"/>
                </a:moveTo>
                <a:lnTo>
                  <a:pt x="11379" y="761"/>
                </a:lnTo>
                <a:lnTo>
                  <a:pt x="8547" y="1447"/>
                </a:lnTo>
                <a:lnTo>
                  <a:pt x="5778" y="2565"/>
                </a:lnTo>
                <a:lnTo>
                  <a:pt x="1981" y="4051"/>
                </a:lnTo>
                <a:lnTo>
                  <a:pt x="50" y="7238"/>
                </a:lnTo>
                <a:lnTo>
                  <a:pt x="406" y="11709"/>
                </a:lnTo>
                <a:lnTo>
                  <a:pt x="0" y="18656"/>
                </a:lnTo>
                <a:lnTo>
                  <a:pt x="11125" y="15951"/>
                </a:lnTo>
                <a:lnTo>
                  <a:pt x="13970" y="9804"/>
                </a:lnTo>
                <a:lnTo>
                  <a:pt x="16090" y="330"/>
                </a:lnTo>
                <a:lnTo>
                  <a:pt x="15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68324" y="5247096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4" h="17145">
                <a:moveTo>
                  <a:pt x="622" y="0"/>
                </a:moveTo>
                <a:lnTo>
                  <a:pt x="12763" y="16992"/>
                </a:lnTo>
                <a:lnTo>
                  <a:pt x="12865" y="15151"/>
                </a:lnTo>
                <a:lnTo>
                  <a:pt x="12890" y="6184"/>
                </a:lnTo>
                <a:lnTo>
                  <a:pt x="12128" y="4660"/>
                </a:lnTo>
                <a:lnTo>
                  <a:pt x="5905" y="1803"/>
                </a:lnTo>
                <a:lnTo>
                  <a:pt x="3797" y="1117"/>
                </a:lnTo>
                <a:lnTo>
                  <a:pt x="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82181" y="5247227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2852" y="0"/>
                </a:moveTo>
                <a:lnTo>
                  <a:pt x="9410" y="977"/>
                </a:lnTo>
                <a:lnTo>
                  <a:pt x="7023" y="1778"/>
                </a:lnTo>
                <a:lnTo>
                  <a:pt x="1498" y="4584"/>
                </a:lnTo>
                <a:lnTo>
                  <a:pt x="0" y="7480"/>
                </a:lnTo>
                <a:lnTo>
                  <a:pt x="507" y="11315"/>
                </a:lnTo>
                <a:lnTo>
                  <a:pt x="584" y="17310"/>
                </a:lnTo>
                <a:lnTo>
                  <a:pt x="9956" y="14058"/>
                </a:lnTo>
                <a:lnTo>
                  <a:pt x="12090" y="8534"/>
                </a:lnTo>
                <a:lnTo>
                  <a:pt x="13449" y="241"/>
                </a:lnTo>
                <a:lnTo>
                  <a:pt x="12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69442" y="5232005"/>
            <a:ext cx="12065" cy="15875"/>
          </a:xfrm>
          <a:custGeom>
            <a:avLst/>
            <a:gdLst/>
            <a:ahLst/>
            <a:cxnLst/>
            <a:rect l="l" t="t" r="r" b="b"/>
            <a:pathLst>
              <a:path w="12065" h="15875">
                <a:moveTo>
                  <a:pt x="533" y="0"/>
                </a:moveTo>
                <a:lnTo>
                  <a:pt x="0" y="355"/>
                </a:lnTo>
                <a:lnTo>
                  <a:pt x="1574" y="9537"/>
                </a:lnTo>
                <a:lnTo>
                  <a:pt x="3911" y="13919"/>
                </a:lnTo>
                <a:lnTo>
                  <a:pt x="11645" y="15570"/>
                </a:lnTo>
                <a:lnTo>
                  <a:pt x="11746" y="13919"/>
                </a:lnTo>
                <a:lnTo>
                  <a:pt x="11798" y="5664"/>
                </a:lnTo>
                <a:lnTo>
                  <a:pt x="11074" y="4279"/>
                </a:lnTo>
                <a:lnTo>
                  <a:pt x="7251" y="2514"/>
                </a:lnTo>
                <a:lnTo>
                  <a:pt x="5384" y="1676"/>
                </a:lnTo>
                <a:lnTo>
                  <a:pt x="3441" y="1066"/>
                </a:lnTo>
                <a:lnTo>
                  <a:pt x="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82207" y="5232156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11772" y="0"/>
                </a:moveTo>
                <a:lnTo>
                  <a:pt x="8636" y="876"/>
                </a:lnTo>
                <a:lnTo>
                  <a:pt x="6438" y="1638"/>
                </a:lnTo>
                <a:lnTo>
                  <a:pt x="1358" y="4190"/>
                </a:lnTo>
                <a:lnTo>
                  <a:pt x="0" y="6832"/>
                </a:lnTo>
                <a:lnTo>
                  <a:pt x="482" y="10350"/>
                </a:lnTo>
                <a:lnTo>
                  <a:pt x="546" y="15824"/>
                </a:lnTo>
                <a:lnTo>
                  <a:pt x="9118" y="12839"/>
                </a:lnTo>
                <a:lnTo>
                  <a:pt x="11087" y="7823"/>
                </a:lnTo>
                <a:lnTo>
                  <a:pt x="12344" y="177"/>
                </a:lnTo>
                <a:lnTo>
                  <a:pt x="11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71357" y="5220044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444" y="0"/>
                </a:moveTo>
                <a:lnTo>
                  <a:pt x="9283" y="12331"/>
                </a:lnTo>
                <a:lnTo>
                  <a:pt x="9372" y="4470"/>
                </a:lnTo>
                <a:lnTo>
                  <a:pt x="8826" y="3403"/>
                </a:lnTo>
                <a:lnTo>
                  <a:pt x="4279" y="1270"/>
                </a:lnTo>
                <a:lnTo>
                  <a:pt x="2755" y="838"/>
                </a:lnTo>
                <a:lnTo>
                  <a:pt x="1119" y="228"/>
                </a:lnTo>
                <a:lnTo>
                  <a:pt x="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82274" y="5220131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9359" y="0"/>
                </a:moveTo>
                <a:lnTo>
                  <a:pt x="0" y="5422"/>
                </a:lnTo>
                <a:lnTo>
                  <a:pt x="393" y="8242"/>
                </a:lnTo>
                <a:lnTo>
                  <a:pt x="457" y="12572"/>
                </a:lnTo>
                <a:lnTo>
                  <a:pt x="3340" y="11556"/>
                </a:lnTo>
                <a:lnTo>
                  <a:pt x="7251" y="10223"/>
                </a:lnTo>
                <a:lnTo>
                  <a:pt x="8801" y="6210"/>
                </a:lnTo>
                <a:lnTo>
                  <a:pt x="9791" y="139"/>
                </a:lnTo>
                <a:lnTo>
                  <a:pt x="9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777154" y="5205609"/>
            <a:ext cx="8890" cy="17780"/>
          </a:xfrm>
          <a:custGeom>
            <a:avLst/>
            <a:gdLst/>
            <a:ahLst/>
            <a:cxnLst/>
            <a:rect l="l" t="t" r="r" b="b"/>
            <a:pathLst>
              <a:path w="8890" h="17779">
                <a:moveTo>
                  <a:pt x="4838" y="0"/>
                </a:moveTo>
                <a:lnTo>
                  <a:pt x="4013" y="546"/>
                </a:lnTo>
                <a:lnTo>
                  <a:pt x="241" y="6070"/>
                </a:lnTo>
                <a:lnTo>
                  <a:pt x="0" y="11912"/>
                </a:lnTo>
                <a:lnTo>
                  <a:pt x="3111" y="15938"/>
                </a:lnTo>
                <a:lnTo>
                  <a:pt x="4292" y="17437"/>
                </a:lnTo>
                <a:lnTo>
                  <a:pt x="4584" y="17576"/>
                </a:lnTo>
                <a:lnTo>
                  <a:pt x="8458" y="12128"/>
                </a:lnTo>
                <a:lnTo>
                  <a:pt x="8483" y="7429"/>
                </a:lnTo>
                <a:lnTo>
                  <a:pt x="6454" y="2997"/>
                </a:lnTo>
                <a:lnTo>
                  <a:pt x="4838" y="0"/>
                </a:lnTo>
                <a:close/>
              </a:path>
              <a:path w="8890" h="17779">
                <a:moveTo>
                  <a:pt x="6349" y="2768"/>
                </a:moveTo>
                <a:lnTo>
                  <a:pt x="6388" y="2997"/>
                </a:lnTo>
                <a:lnTo>
                  <a:pt x="6349" y="2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81480" y="5214418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833"/>
                </a:lnTo>
              </a:path>
            </a:pathLst>
          </a:custGeom>
          <a:ln w="45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37763" y="4230968"/>
            <a:ext cx="336550" cy="1121410"/>
          </a:xfrm>
          <a:custGeom>
            <a:avLst/>
            <a:gdLst/>
            <a:ahLst/>
            <a:cxnLst/>
            <a:rect l="l" t="t" r="r" b="b"/>
            <a:pathLst>
              <a:path w="336550" h="1121410">
                <a:moveTo>
                  <a:pt x="196951" y="0"/>
                </a:moveTo>
                <a:lnTo>
                  <a:pt x="0" y="1121117"/>
                </a:lnTo>
                <a:lnTo>
                  <a:pt x="243624" y="373672"/>
                </a:lnTo>
                <a:lnTo>
                  <a:pt x="238429" y="366522"/>
                </a:lnTo>
                <a:lnTo>
                  <a:pt x="195453" y="254025"/>
                </a:lnTo>
                <a:lnTo>
                  <a:pt x="282613" y="254025"/>
                </a:lnTo>
                <a:lnTo>
                  <a:pt x="335927" y="90462"/>
                </a:lnTo>
                <a:lnTo>
                  <a:pt x="196951" y="0"/>
                </a:lnTo>
                <a:close/>
              </a:path>
              <a:path w="336550" h="1121410">
                <a:moveTo>
                  <a:pt x="282613" y="254025"/>
                </a:moveTo>
                <a:lnTo>
                  <a:pt x="195453" y="254025"/>
                </a:lnTo>
                <a:lnTo>
                  <a:pt x="274053" y="280289"/>
                </a:lnTo>
                <a:lnTo>
                  <a:pt x="282613" y="254025"/>
                </a:lnTo>
                <a:close/>
              </a:path>
            </a:pathLst>
          </a:custGeom>
          <a:solidFill>
            <a:srgbClr val="A1B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298664" y="4155237"/>
            <a:ext cx="210185" cy="1252220"/>
          </a:xfrm>
          <a:custGeom>
            <a:avLst/>
            <a:gdLst/>
            <a:ahLst/>
            <a:cxnLst/>
            <a:rect l="l" t="t" r="r" b="b"/>
            <a:pathLst>
              <a:path w="210184" h="1252220">
                <a:moveTo>
                  <a:pt x="81178" y="0"/>
                </a:moveTo>
                <a:lnTo>
                  <a:pt x="0" y="1252232"/>
                </a:lnTo>
                <a:lnTo>
                  <a:pt x="209804" y="787"/>
                </a:lnTo>
                <a:lnTo>
                  <a:pt x="81178" y="0"/>
                </a:lnTo>
                <a:close/>
              </a:path>
            </a:pathLst>
          </a:custGeom>
          <a:solidFill>
            <a:srgbClr val="C5D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807149" y="4175277"/>
            <a:ext cx="311150" cy="1133475"/>
          </a:xfrm>
          <a:custGeom>
            <a:avLst/>
            <a:gdLst/>
            <a:ahLst/>
            <a:cxnLst/>
            <a:rect l="l" t="t" r="r" b="b"/>
            <a:pathLst>
              <a:path w="311150" h="1133475">
                <a:moveTo>
                  <a:pt x="187517" y="331444"/>
                </a:moveTo>
                <a:lnTo>
                  <a:pt x="179603" y="331444"/>
                </a:lnTo>
                <a:lnTo>
                  <a:pt x="136626" y="443915"/>
                </a:lnTo>
                <a:lnTo>
                  <a:pt x="132084" y="450189"/>
                </a:lnTo>
                <a:lnTo>
                  <a:pt x="118325" y="468896"/>
                </a:lnTo>
                <a:lnTo>
                  <a:pt x="311124" y="1133068"/>
                </a:lnTo>
                <a:lnTo>
                  <a:pt x="187517" y="331444"/>
                </a:lnTo>
                <a:close/>
              </a:path>
              <a:path w="311150" h="1133475">
                <a:moveTo>
                  <a:pt x="136410" y="0"/>
                </a:moveTo>
                <a:lnTo>
                  <a:pt x="0" y="61277"/>
                </a:lnTo>
                <a:lnTo>
                  <a:pt x="87375" y="362254"/>
                </a:lnTo>
                <a:lnTo>
                  <a:pt x="179603" y="331444"/>
                </a:lnTo>
                <a:lnTo>
                  <a:pt x="187517" y="331444"/>
                </a:lnTo>
                <a:lnTo>
                  <a:pt x="136410" y="0"/>
                </a:lnTo>
                <a:close/>
              </a:path>
            </a:pathLst>
          </a:custGeom>
          <a:solidFill>
            <a:srgbClr val="B0D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894523" y="4506722"/>
            <a:ext cx="92240" cy="137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744662" y="4001014"/>
            <a:ext cx="1226535" cy="1464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81376" y="4511256"/>
            <a:ext cx="189293" cy="3345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33218" y="4485004"/>
            <a:ext cx="78600" cy="1196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750439" y="4842167"/>
            <a:ext cx="13081" cy="100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668312" y="4564341"/>
            <a:ext cx="102371" cy="2878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59042" y="4646079"/>
            <a:ext cx="90170" cy="41275"/>
          </a:xfrm>
          <a:custGeom>
            <a:avLst/>
            <a:gdLst/>
            <a:ahLst/>
            <a:cxnLst/>
            <a:rect l="l" t="t" r="r" b="b"/>
            <a:pathLst>
              <a:path w="90170" h="41275">
                <a:moveTo>
                  <a:pt x="7200" y="4969"/>
                </a:moveTo>
                <a:lnTo>
                  <a:pt x="9347" y="6451"/>
                </a:lnTo>
                <a:lnTo>
                  <a:pt x="22491" y="10769"/>
                </a:lnTo>
                <a:lnTo>
                  <a:pt x="27000" y="11493"/>
                </a:lnTo>
                <a:lnTo>
                  <a:pt x="34391" y="12877"/>
                </a:lnTo>
                <a:lnTo>
                  <a:pt x="79209" y="25806"/>
                </a:lnTo>
                <a:lnTo>
                  <a:pt x="88366" y="40093"/>
                </a:lnTo>
                <a:lnTo>
                  <a:pt x="89827" y="40754"/>
                </a:lnTo>
                <a:lnTo>
                  <a:pt x="56769" y="15061"/>
                </a:lnTo>
                <a:lnTo>
                  <a:pt x="44970" y="13131"/>
                </a:lnTo>
                <a:lnTo>
                  <a:pt x="39001" y="11963"/>
                </a:lnTo>
                <a:lnTo>
                  <a:pt x="27520" y="10718"/>
                </a:lnTo>
                <a:lnTo>
                  <a:pt x="13830" y="6489"/>
                </a:lnTo>
                <a:lnTo>
                  <a:pt x="7200" y="4969"/>
                </a:lnTo>
                <a:close/>
              </a:path>
              <a:path w="90170" h="41275">
                <a:moveTo>
                  <a:pt x="0" y="0"/>
                </a:moveTo>
                <a:lnTo>
                  <a:pt x="6794" y="4876"/>
                </a:lnTo>
                <a:lnTo>
                  <a:pt x="7200" y="4969"/>
                </a:lnTo>
                <a:lnTo>
                  <a:pt x="0" y="0"/>
                </a:lnTo>
                <a:close/>
              </a:path>
            </a:pathLst>
          </a:custGeom>
          <a:solidFill>
            <a:srgbClr val="837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833222" y="4667580"/>
            <a:ext cx="95250" cy="36195"/>
          </a:xfrm>
          <a:custGeom>
            <a:avLst/>
            <a:gdLst/>
            <a:ahLst/>
            <a:cxnLst/>
            <a:rect l="l" t="t" r="r" b="b"/>
            <a:pathLst>
              <a:path w="95250" h="36195">
                <a:moveTo>
                  <a:pt x="7530" y="4613"/>
                </a:moveTo>
                <a:lnTo>
                  <a:pt x="9753" y="5956"/>
                </a:lnTo>
                <a:lnTo>
                  <a:pt x="23672" y="9588"/>
                </a:lnTo>
                <a:lnTo>
                  <a:pt x="28498" y="10096"/>
                </a:lnTo>
                <a:lnTo>
                  <a:pt x="36398" y="11099"/>
                </a:lnTo>
                <a:lnTo>
                  <a:pt x="83959" y="21717"/>
                </a:lnTo>
                <a:lnTo>
                  <a:pt x="93116" y="35471"/>
                </a:lnTo>
                <a:lnTo>
                  <a:pt x="94665" y="36068"/>
                </a:lnTo>
                <a:lnTo>
                  <a:pt x="60367" y="12157"/>
                </a:lnTo>
                <a:lnTo>
                  <a:pt x="47764" y="10795"/>
                </a:lnTo>
                <a:lnTo>
                  <a:pt x="41389" y="9994"/>
                </a:lnTo>
                <a:lnTo>
                  <a:pt x="29108" y="9296"/>
                </a:lnTo>
                <a:lnTo>
                  <a:pt x="14566" y="5803"/>
                </a:lnTo>
                <a:lnTo>
                  <a:pt x="7530" y="4613"/>
                </a:lnTo>
                <a:close/>
              </a:path>
              <a:path w="95250" h="36195">
                <a:moveTo>
                  <a:pt x="0" y="0"/>
                </a:moveTo>
                <a:lnTo>
                  <a:pt x="7061" y="4533"/>
                </a:lnTo>
                <a:lnTo>
                  <a:pt x="7530" y="4613"/>
                </a:lnTo>
                <a:lnTo>
                  <a:pt x="5422" y="3340"/>
                </a:lnTo>
                <a:lnTo>
                  <a:pt x="0" y="0"/>
                </a:lnTo>
                <a:close/>
              </a:path>
            </a:pathLst>
          </a:custGeom>
          <a:solidFill>
            <a:srgbClr val="837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321094" y="4335475"/>
            <a:ext cx="278866" cy="2673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67431" y="4379027"/>
            <a:ext cx="1278659" cy="11231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0" y="2215718"/>
            <a:ext cx="829944" cy="749732"/>
          </a:xfrm>
          <a:custGeom>
            <a:avLst/>
            <a:gdLst/>
            <a:ahLst/>
            <a:cxnLst/>
            <a:rect l="l" t="t" r="r" b="b"/>
            <a:pathLst>
              <a:path w="829944" h="387985">
                <a:moveTo>
                  <a:pt x="0" y="387362"/>
                </a:moveTo>
                <a:lnTo>
                  <a:pt x="829872" y="387362"/>
                </a:lnTo>
                <a:lnTo>
                  <a:pt x="829872" y="0"/>
                </a:lnTo>
                <a:lnTo>
                  <a:pt x="0" y="0"/>
                </a:lnTo>
                <a:lnTo>
                  <a:pt x="0" y="387362"/>
                </a:lnTo>
                <a:close/>
              </a:path>
            </a:pathLst>
          </a:custGeom>
          <a:solidFill>
            <a:srgbClr val="1C3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9872" y="2215718"/>
            <a:ext cx="741045" cy="387985"/>
          </a:xfrm>
          <a:custGeom>
            <a:avLst/>
            <a:gdLst/>
            <a:ahLst/>
            <a:cxnLst/>
            <a:rect l="l" t="t" r="r" b="b"/>
            <a:pathLst>
              <a:path w="741044" h="387985">
                <a:moveTo>
                  <a:pt x="0" y="387362"/>
                </a:moveTo>
                <a:lnTo>
                  <a:pt x="740460" y="387362"/>
                </a:lnTo>
                <a:lnTo>
                  <a:pt x="740460" y="0"/>
                </a:lnTo>
                <a:lnTo>
                  <a:pt x="0" y="0"/>
                </a:lnTo>
                <a:lnTo>
                  <a:pt x="0" y="387362"/>
                </a:lnTo>
                <a:close/>
              </a:path>
            </a:pathLst>
          </a:custGeom>
          <a:solidFill>
            <a:srgbClr val="2B4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031205" y="2052002"/>
            <a:ext cx="0" cy="551180"/>
          </a:xfrm>
          <a:custGeom>
            <a:avLst/>
            <a:gdLst/>
            <a:ahLst/>
            <a:cxnLst/>
            <a:rect l="l" t="t" r="r" b="b"/>
            <a:pathLst>
              <a:path h="551180">
                <a:moveTo>
                  <a:pt x="0" y="551078"/>
                </a:moveTo>
                <a:lnTo>
                  <a:pt x="5" y="0"/>
                </a:lnTo>
                <a:lnTo>
                  <a:pt x="0" y="551078"/>
                </a:lnTo>
                <a:close/>
              </a:path>
            </a:pathLst>
          </a:custGeom>
          <a:solidFill>
            <a:srgbClr val="F68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303952" y="2052002"/>
            <a:ext cx="727710" cy="551180"/>
          </a:xfrm>
          <a:custGeom>
            <a:avLst/>
            <a:gdLst/>
            <a:ahLst/>
            <a:cxnLst/>
            <a:rect l="l" t="t" r="r" b="b"/>
            <a:pathLst>
              <a:path w="727710" h="551180">
                <a:moveTo>
                  <a:pt x="727252" y="0"/>
                </a:moveTo>
                <a:lnTo>
                  <a:pt x="0" y="0"/>
                </a:lnTo>
                <a:lnTo>
                  <a:pt x="0" y="551078"/>
                </a:lnTo>
                <a:lnTo>
                  <a:pt x="727252" y="551078"/>
                </a:lnTo>
                <a:lnTo>
                  <a:pt x="727252" y="0"/>
                </a:lnTo>
                <a:close/>
              </a:path>
            </a:pathLst>
          </a:custGeom>
          <a:solidFill>
            <a:srgbClr val="F09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85935" y="2052002"/>
            <a:ext cx="26670" cy="551180"/>
          </a:xfrm>
          <a:custGeom>
            <a:avLst/>
            <a:gdLst/>
            <a:ahLst/>
            <a:cxnLst/>
            <a:rect l="l" t="t" r="r" b="b"/>
            <a:pathLst>
              <a:path w="26670" h="551180">
                <a:moveTo>
                  <a:pt x="0" y="551078"/>
                </a:moveTo>
                <a:lnTo>
                  <a:pt x="26170" y="551078"/>
                </a:lnTo>
                <a:lnTo>
                  <a:pt x="26170" y="0"/>
                </a:lnTo>
                <a:lnTo>
                  <a:pt x="0" y="0"/>
                </a:lnTo>
                <a:lnTo>
                  <a:pt x="0" y="551078"/>
                </a:lnTo>
                <a:close/>
              </a:path>
            </a:pathLst>
          </a:custGeom>
          <a:solidFill>
            <a:srgbClr val="FBB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31210" y="2052002"/>
            <a:ext cx="714375" cy="684848"/>
          </a:xfrm>
          <a:custGeom>
            <a:avLst/>
            <a:gdLst/>
            <a:ahLst/>
            <a:cxnLst/>
            <a:rect l="l" t="t" r="r" b="b"/>
            <a:pathLst>
              <a:path w="714375" h="551180">
                <a:moveTo>
                  <a:pt x="0" y="551078"/>
                </a:moveTo>
                <a:lnTo>
                  <a:pt x="714264" y="551078"/>
                </a:lnTo>
                <a:lnTo>
                  <a:pt x="714264" y="0"/>
                </a:lnTo>
                <a:lnTo>
                  <a:pt x="0" y="0"/>
                </a:lnTo>
                <a:lnTo>
                  <a:pt x="0" y="551078"/>
                </a:lnTo>
                <a:close/>
              </a:path>
            </a:pathLst>
          </a:custGeom>
          <a:solidFill>
            <a:srgbClr val="FBB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972885" y="2052002"/>
            <a:ext cx="2540" cy="551180"/>
          </a:xfrm>
          <a:custGeom>
            <a:avLst/>
            <a:gdLst/>
            <a:ahLst/>
            <a:cxnLst/>
            <a:rect l="l" t="t" r="r" b="b"/>
            <a:pathLst>
              <a:path w="2539" h="551180">
                <a:moveTo>
                  <a:pt x="0" y="551078"/>
                </a:moveTo>
                <a:lnTo>
                  <a:pt x="2185" y="551078"/>
                </a:lnTo>
                <a:lnTo>
                  <a:pt x="2185" y="0"/>
                </a:lnTo>
                <a:lnTo>
                  <a:pt x="0" y="0"/>
                </a:lnTo>
                <a:lnTo>
                  <a:pt x="0" y="551078"/>
                </a:lnTo>
                <a:close/>
              </a:path>
            </a:pathLst>
          </a:custGeom>
          <a:solidFill>
            <a:srgbClr val="36A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94161" y="2052002"/>
            <a:ext cx="738505" cy="551180"/>
          </a:xfrm>
          <a:custGeom>
            <a:avLst/>
            <a:gdLst/>
            <a:ahLst/>
            <a:cxnLst/>
            <a:rect l="l" t="t" r="r" b="b"/>
            <a:pathLst>
              <a:path w="738504" h="551180">
                <a:moveTo>
                  <a:pt x="0" y="551078"/>
                </a:moveTo>
                <a:lnTo>
                  <a:pt x="738275" y="551078"/>
                </a:lnTo>
                <a:lnTo>
                  <a:pt x="738275" y="0"/>
                </a:lnTo>
                <a:lnTo>
                  <a:pt x="0" y="0"/>
                </a:lnTo>
                <a:lnTo>
                  <a:pt x="0" y="551078"/>
                </a:lnTo>
                <a:close/>
              </a:path>
            </a:pathLst>
          </a:custGeom>
          <a:solidFill>
            <a:srgbClr val="36A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436329" y="2052002"/>
            <a:ext cx="635" cy="551180"/>
          </a:xfrm>
          <a:custGeom>
            <a:avLst/>
            <a:gdLst/>
            <a:ahLst/>
            <a:cxnLst/>
            <a:rect l="l" t="t" r="r" b="b"/>
            <a:pathLst>
              <a:path w="634" h="551180">
                <a:moveTo>
                  <a:pt x="0" y="551078"/>
                </a:moveTo>
                <a:lnTo>
                  <a:pt x="193" y="551078"/>
                </a:lnTo>
                <a:lnTo>
                  <a:pt x="193" y="0"/>
                </a:lnTo>
                <a:lnTo>
                  <a:pt x="0" y="0"/>
                </a:lnTo>
                <a:lnTo>
                  <a:pt x="0" y="551078"/>
                </a:lnTo>
                <a:close/>
              </a:path>
            </a:pathLst>
          </a:custGeom>
          <a:solidFill>
            <a:srgbClr val="733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975057" y="2052002"/>
            <a:ext cx="721360" cy="551180"/>
          </a:xfrm>
          <a:custGeom>
            <a:avLst/>
            <a:gdLst/>
            <a:ahLst/>
            <a:cxnLst/>
            <a:rect l="l" t="t" r="r" b="b"/>
            <a:pathLst>
              <a:path w="721359" h="551180">
                <a:moveTo>
                  <a:pt x="0" y="551078"/>
                </a:moveTo>
                <a:lnTo>
                  <a:pt x="720824" y="551078"/>
                </a:lnTo>
                <a:lnTo>
                  <a:pt x="720824" y="0"/>
                </a:lnTo>
                <a:lnTo>
                  <a:pt x="0" y="0"/>
                </a:lnTo>
                <a:lnTo>
                  <a:pt x="0" y="551078"/>
                </a:lnTo>
                <a:close/>
              </a:path>
            </a:pathLst>
          </a:custGeom>
          <a:solidFill>
            <a:srgbClr val="733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32436" y="2052002"/>
            <a:ext cx="741045" cy="551180"/>
          </a:xfrm>
          <a:custGeom>
            <a:avLst/>
            <a:gdLst/>
            <a:ahLst/>
            <a:cxnLst/>
            <a:rect l="l" t="t" r="r" b="b"/>
            <a:pathLst>
              <a:path w="741045" h="551180">
                <a:moveTo>
                  <a:pt x="740448" y="0"/>
                </a:moveTo>
                <a:lnTo>
                  <a:pt x="0" y="0"/>
                </a:lnTo>
                <a:lnTo>
                  <a:pt x="0" y="551078"/>
                </a:lnTo>
                <a:lnTo>
                  <a:pt x="740448" y="551078"/>
                </a:lnTo>
                <a:lnTo>
                  <a:pt x="740448" y="0"/>
                </a:lnTo>
                <a:close/>
              </a:path>
            </a:pathLst>
          </a:custGeom>
          <a:solidFill>
            <a:srgbClr val="2E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695881" y="2052002"/>
            <a:ext cx="741045" cy="551180"/>
          </a:xfrm>
          <a:custGeom>
            <a:avLst/>
            <a:gdLst/>
            <a:ahLst/>
            <a:cxnLst/>
            <a:rect l="l" t="t" r="r" b="b"/>
            <a:pathLst>
              <a:path w="741045" h="551180">
                <a:moveTo>
                  <a:pt x="740448" y="0"/>
                </a:moveTo>
                <a:lnTo>
                  <a:pt x="0" y="0"/>
                </a:lnTo>
                <a:lnTo>
                  <a:pt x="0" y="551078"/>
                </a:lnTo>
                <a:lnTo>
                  <a:pt x="740448" y="551078"/>
                </a:lnTo>
                <a:lnTo>
                  <a:pt x="740448" y="0"/>
                </a:lnTo>
                <a:close/>
              </a:path>
            </a:pathLst>
          </a:custGeom>
          <a:solidFill>
            <a:srgbClr val="6D38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436522" y="2052002"/>
            <a:ext cx="741045" cy="551180"/>
          </a:xfrm>
          <a:custGeom>
            <a:avLst/>
            <a:gdLst/>
            <a:ahLst/>
            <a:cxnLst/>
            <a:rect l="l" t="t" r="r" b="b"/>
            <a:pathLst>
              <a:path w="741045" h="551180">
                <a:moveTo>
                  <a:pt x="0" y="551078"/>
                </a:moveTo>
                <a:lnTo>
                  <a:pt x="740449" y="551078"/>
                </a:lnTo>
                <a:lnTo>
                  <a:pt x="740449" y="0"/>
                </a:lnTo>
                <a:lnTo>
                  <a:pt x="0" y="0"/>
                </a:lnTo>
                <a:lnTo>
                  <a:pt x="0" y="551078"/>
                </a:lnTo>
                <a:close/>
              </a:path>
            </a:pathLst>
          </a:custGeom>
          <a:solidFill>
            <a:srgbClr val="99C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176972" y="2052002"/>
            <a:ext cx="967105" cy="551180"/>
          </a:xfrm>
          <a:custGeom>
            <a:avLst/>
            <a:gdLst/>
            <a:ahLst/>
            <a:cxnLst/>
            <a:rect l="l" t="t" r="r" b="b"/>
            <a:pathLst>
              <a:path w="967104" h="551180">
                <a:moveTo>
                  <a:pt x="0" y="0"/>
                </a:moveTo>
                <a:lnTo>
                  <a:pt x="0" y="551078"/>
                </a:lnTo>
                <a:lnTo>
                  <a:pt x="967027" y="551078"/>
                </a:lnTo>
                <a:lnTo>
                  <a:pt x="967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87B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649639" y="947661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99634" y="947661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3452008" y="1256111"/>
            <a:ext cx="81519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-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spc="-2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797125" y="1537431"/>
            <a:ext cx="405765" cy="415290"/>
          </a:xfrm>
          <a:custGeom>
            <a:avLst/>
            <a:gdLst/>
            <a:ahLst/>
            <a:cxnLst/>
            <a:rect l="l" t="t" r="r" b="b"/>
            <a:pathLst>
              <a:path w="405764" h="415289">
                <a:moveTo>
                  <a:pt x="99225" y="0"/>
                </a:moveTo>
                <a:lnTo>
                  <a:pt x="0" y="287312"/>
                </a:lnTo>
                <a:lnTo>
                  <a:pt x="99225" y="415010"/>
                </a:lnTo>
                <a:lnTo>
                  <a:pt x="405511" y="207505"/>
                </a:lnTo>
                <a:lnTo>
                  <a:pt x="99225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5675008" y="1255893"/>
            <a:ext cx="64959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34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7023233" y="111771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23233" y="103317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023233" y="94765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023233" y="1366081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023233" y="1281540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023233" y="120323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024668" y="161444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024668" y="152990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024668" y="1451599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024668" y="1866486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024668" y="178194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024668" y="169996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45477" y="947661"/>
            <a:ext cx="1898650" cy="1004569"/>
          </a:xfrm>
          <a:custGeom>
            <a:avLst/>
            <a:gdLst/>
            <a:ahLst/>
            <a:cxnLst/>
            <a:rect l="l" t="t" r="r" b="b"/>
            <a:pathLst>
              <a:path w="1898650" h="1004569">
                <a:moveTo>
                  <a:pt x="0" y="1004354"/>
                </a:moveTo>
                <a:lnTo>
                  <a:pt x="1898523" y="1004354"/>
                </a:lnTo>
                <a:lnTo>
                  <a:pt x="1898523" y="0"/>
                </a:lnTo>
                <a:lnTo>
                  <a:pt x="0" y="0"/>
                </a:lnTo>
                <a:lnTo>
                  <a:pt x="0" y="1004354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947648"/>
            <a:ext cx="2660015" cy="1268095"/>
          </a:xfrm>
          <a:custGeom>
            <a:avLst/>
            <a:gdLst/>
            <a:ahLst/>
            <a:cxnLst/>
            <a:rect l="l" t="t" r="r" b="b"/>
            <a:pathLst>
              <a:path w="2660015" h="1268095">
                <a:moveTo>
                  <a:pt x="0" y="1268069"/>
                </a:moveTo>
                <a:lnTo>
                  <a:pt x="2659557" y="1268069"/>
                </a:lnTo>
                <a:lnTo>
                  <a:pt x="2659557" y="0"/>
                </a:lnTo>
                <a:lnTo>
                  <a:pt x="0" y="0"/>
                </a:lnTo>
                <a:lnTo>
                  <a:pt x="0" y="1268069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523258" y="1691971"/>
            <a:ext cx="511809" cy="523875"/>
          </a:xfrm>
          <a:custGeom>
            <a:avLst/>
            <a:gdLst/>
            <a:ahLst/>
            <a:cxnLst/>
            <a:rect l="l" t="t" r="r" b="b"/>
            <a:pathLst>
              <a:path w="511810" h="523875">
                <a:moveTo>
                  <a:pt x="125221" y="0"/>
                </a:moveTo>
                <a:lnTo>
                  <a:pt x="0" y="362597"/>
                </a:lnTo>
                <a:lnTo>
                  <a:pt x="125221" y="523748"/>
                </a:lnTo>
                <a:lnTo>
                  <a:pt x="511759" y="261874"/>
                </a:lnTo>
                <a:lnTo>
                  <a:pt x="125221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528930" y="1273317"/>
            <a:ext cx="175707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spc="-175" dirty="0">
                <a:solidFill>
                  <a:srgbClr val="FFFFFF"/>
                </a:solidFill>
                <a:latin typeface="Arial"/>
                <a:cs typeface="Arial"/>
              </a:rPr>
              <a:t>JUDGE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840005" y="2043004"/>
            <a:ext cx="5304155" cy="1705610"/>
          </a:xfrm>
          <a:custGeom>
            <a:avLst/>
            <a:gdLst/>
            <a:ahLst/>
            <a:cxnLst/>
            <a:rect l="l" t="t" r="r" b="b"/>
            <a:pathLst>
              <a:path w="5304155" h="1705610">
                <a:moveTo>
                  <a:pt x="5303989" y="0"/>
                </a:moveTo>
                <a:lnTo>
                  <a:pt x="661517" y="0"/>
                </a:lnTo>
                <a:lnTo>
                  <a:pt x="1168" y="365125"/>
                </a:lnTo>
                <a:lnTo>
                  <a:pt x="0" y="1705152"/>
                </a:lnTo>
                <a:lnTo>
                  <a:pt x="5303989" y="1705152"/>
                </a:lnTo>
                <a:lnTo>
                  <a:pt x="5303989" y="0"/>
                </a:lnTo>
                <a:close/>
              </a:path>
            </a:pathLst>
          </a:custGeom>
          <a:solidFill>
            <a:srgbClr val="F9D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 txBox="1"/>
          <p:nvPr/>
        </p:nvSpPr>
        <p:spPr>
          <a:xfrm>
            <a:off x="4307300" y="2246679"/>
            <a:ext cx="4279265" cy="128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900" dirty="0">
                <a:solidFill>
                  <a:srgbClr val="D2232A"/>
                </a:solidFill>
                <a:latin typeface="Arial"/>
                <a:cs typeface="Arial"/>
              </a:rPr>
              <a:t>IN SMALL GROUPS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1400" spc="-150" dirty="0">
                <a:latin typeface="Arial"/>
                <a:cs typeface="Arial"/>
              </a:rPr>
              <a:t>Was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I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aware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of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these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guiding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ideas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previously?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48800"/>
              </a:lnSpc>
            </a:pPr>
            <a:r>
              <a:rPr sz="1400" spc="-35" dirty="0">
                <a:latin typeface="Arial"/>
                <a:cs typeface="Arial"/>
              </a:rPr>
              <a:t>How </a:t>
            </a:r>
            <a:r>
              <a:rPr sz="1400" spc="15" dirty="0">
                <a:latin typeface="Arial"/>
                <a:cs typeface="Arial"/>
              </a:rPr>
              <a:t>might </a:t>
            </a:r>
            <a:r>
              <a:rPr sz="1400" spc="-50" dirty="0">
                <a:latin typeface="Arial"/>
                <a:cs typeface="Arial"/>
              </a:rPr>
              <a:t>these </a:t>
            </a:r>
            <a:r>
              <a:rPr sz="1400" spc="-60" dirty="0">
                <a:latin typeface="Arial"/>
                <a:cs typeface="Arial"/>
              </a:rPr>
              <a:t>ideas </a:t>
            </a:r>
            <a:r>
              <a:rPr sz="1400" spc="-15" dirty="0">
                <a:latin typeface="Arial"/>
                <a:cs typeface="Arial"/>
              </a:rPr>
              <a:t>provide </a:t>
            </a:r>
            <a:r>
              <a:rPr sz="1400" spc="-105" dirty="0">
                <a:latin typeface="Arial"/>
                <a:cs typeface="Arial"/>
              </a:rPr>
              <a:t>a </a:t>
            </a:r>
            <a:r>
              <a:rPr sz="1400" spc="-30" dirty="0">
                <a:latin typeface="Arial"/>
                <a:cs typeface="Arial"/>
              </a:rPr>
              <a:t>framework </a:t>
            </a:r>
            <a:r>
              <a:rPr sz="1400" spc="-10" dirty="0">
                <a:latin typeface="Arial"/>
                <a:cs typeface="Arial"/>
              </a:rPr>
              <a:t>for </a:t>
            </a:r>
            <a:r>
              <a:rPr sz="1400" spc="-45" dirty="0">
                <a:latin typeface="Arial"/>
                <a:cs typeface="Arial"/>
              </a:rPr>
              <a:t>action?  Which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of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six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guidelines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particularly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resonate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with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me?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4146449" y="2747853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83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146449" y="3376464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083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146449" y="3067124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83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7" name="Picture 316" descr="caritas logos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1362</Words>
  <Application>Microsoft Macintosh PowerPoint</Application>
  <PresentationFormat>Custom</PresentationFormat>
  <Paragraphs>715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WELCOME</vt:lpstr>
      <vt:lpstr>PowerPoint Presentation</vt:lpstr>
      <vt:lpstr>JUDGE</vt:lpstr>
      <vt:lpstr>JUDGE</vt:lpstr>
      <vt:lpstr>JUDGE</vt:lpstr>
      <vt:lpstr>PowerPoint Presentation</vt:lpstr>
      <vt:lpstr>PowerPoint Presentation</vt:lpstr>
      <vt:lpstr>JUDGE</vt:lpstr>
      <vt:lpstr>Heavenly Father,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 Knowles</cp:lastModifiedBy>
  <cp:revision>6</cp:revision>
  <dcterms:created xsi:type="dcterms:W3CDTF">2016-11-15T12:48:25Z</dcterms:created>
  <dcterms:modified xsi:type="dcterms:W3CDTF">2018-10-22T09:12:31Z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2016-01-23T00:00:00Z</vt:filetime>
  </property>
</Properties>
</file>