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45300"/>
  <p:notesSz cx="9144000" cy="684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25"/>
    <p:restoredTop sz="92555"/>
  </p:normalViewPr>
  <p:slideViewPr>
    <p:cSldViewPr>
      <p:cViewPr>
        <p:scale>
          <a:sx n="105" d="100"/>
          <a:sy n="105" d="100"/>
        </p:scale>
        <p:origin x="1600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2043"/>
            <a:ext cx="7772400" cy="1437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33368"/>
            <a:ext cx="640080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50269" y="6186577"/>
            <a:ext cx="232410" cy="231775"/>
          </a:xfrm>
          <a:custGeom>
            <a:avLst/>
            <a:gdLst/>
            <a:ahLst/>
            <a:cxnLst/>
            <a:rect l="l" t="t" r="r" b="b"/>
            <a:pathLst>
              <a:path w="232409" h="231775">
                <a:moveTo>
                  <a:pt x="84278" y="0"/>
                </a:moveTo>
                <a:lnTo>
                  <a:pt x="32548" y="11357"/>
                </a:lnTo>
                <a:lnTo>
                  <a:pt x="4486" y="46776"/>
                </a:lnTo>
                <a:lnTo>
                  <a:pt x="0" y="162419"/>
                </a:lnTo>
                <a:lnTo>
                  <a:pt x="111" y="231250"/>
                </a:lnTo>
                <a:lnTo>
                  <a:pt x="78876" y="231258"/>
                </a:lnTo>
                <a:lnTo>
                  <a:pt x="166811" y="231123"/>
                </a:lnTo>
                <a:lnTo>
                  <a:pt x="173288" y="229917"/>
                </a:lnTo>
                <a:lnTo>
                  <a:pt x="203375" y="216706"/>
                </a:lnTo>
                <a:lnTo>
                  <a:pt x="217105" y="200567"/>
                </a:lnTo>
                <a:lnTo>
                  <a:pt x="33118" y="200567"/>
                </a:lnTo>
                <a:lnTo>
                  <a:pt x="30819" y="200402"/>
                </a:lnTo>
                <a:lnTo>
                  <a:pt x="30693" y="82086"/>
                </a:lnTo>
                <a:lnTo>
                  <a:pt x="30695" y="70060"/>
                </a:lnTo>
                <a:lnTo>
                  <a:pt x="31620" y="64499"/>
                </a:lnTo>
                <a:lnTo>
                  <a:pt x="62696" y="31047"/>
                </a:lnTo>
                <a:lnTo>
                  <a:pt x="75019" y="29702"/>
                </a:lnTo>
                <a:lnTo>
                  <a:pt x="131122" y="29702"/>
                </a:lnTo>
                <a:lnTo>
                  <a:pt x="111033" y="10341"/>
                </a:lnTo>
                <a:lnTo>
                  <a:pt x="84278" y="0"/>
                </a:lnTo>
                <a:close/>
              </a:path>
              <a:path w="232409" h="231775">
                <a:moveTo>
                  <a:pt x="217893" y="116995"/>
                </a:moveTo>
                <a:lnTo>
                  <a:pt x="160634" y="116995"/>
                </a:lnTo>
                <a:lnTo>
                  <a:pt x="171878" y="118969"/>
                </a:lnTo>
                <a:lnTo>
                  <a:pt x="182381" y="123551"/>
                </a:lnTo>
                <a:lnTo>
                  <a:pt x="190700" y="130306"/>
                </a:lnTo>
                <a:lnTo>
                  <a:pt x="196771" y="139149"/>
                </a:lnTo>
                <a:lnTo>
                  <a:pt x="200530" y="149995"/>
                </a:lnTo>
                <a:lnTo>
                  <a:pt x="200696" y="167389"/>
                </a:lnTo>
                <a:lnTo>
                  <a:pt x="194178" y="182646"/>
                </a:lnTo>
                <a:lnTo>
                  <a:pt x="182161" y="194128"/>
                </a:lnTo>
                <a:lnTo>
                  <a:pt x="165833" y="200199"/>
                </a:lnTo>
                <a:lnTo>
                  <a:pt x="163623" y="200554"/>
                </a:lnTo>
                <a:lnTo>
                  <a:pt x="33118" y="200567"/>
                </a:lnTo>
                <a:lnTo>
                  <a:pt x="217115" y="200554"/>
                </a:lnTo>
                <a:lnTo>
                  <a:pt x="223744" y="192763"/>
                </a:lnTo>
                <a:lnTo>
                  <a:pt x="232136" y="162419"/>
                </a:lnTo>
                <a:lnTo>
                  <a:pt x="226298" y="130006"/>
                </a:lnTo>
                <a:lnTo>
                  <a:pt x="217893" y="116995"/>
                </a:lnTo>
                <a:close/>
              </a:path>
              <a:path w="232409" h="231775">
                <a:moveTo>
                  <a:pt x="131122" y="29702"/>
                </a:moveTo>
                <a:lnTo>
                  <a:pt x="75019" y="29702"/>
                </a:lnTo>
                <a:lnTo>
                  <a:pt x="86857" y="32155"/>
                </a:lnTo>
                <a:lnTo>
                  <a:pt x="97492" y="38052"/>
                </a:lnTo>
                <a:lnTo>
                  <a:pt x="106207" y="47037"/>
                </a:lnTo>
                <a:lnTo>
                  <a:pt x="111989" y="58118"/>
                </a:lnTo>
                <a:lnTo>
                  <a:pt x="114090" y="69198"/>
                </a:lnTo>
                <a:lnTo>
                  <a:pt x="114149" y="71020"/>
                </a:lnTo>
                <a:lnTo>
                  <a:pt x="112949" y="82086"/>
                </a:lnTo>
                <a:lnTo>
                  <a:pt x="108023" y="93417"/>
                </a:lnTo>
                <a:lnTo>
                  <a:pt x="106448" y="95932"/>
                </a:lnTo>
                <a:lnTo>
                  <a:pt x="104302" y="98103"/>
                </a:lnTo>
                <a:lnTo>
                  <a:pt x="100898" y="101951"/>
                </a:lnTo>
                <a:lnTo>
                  <a:pt x="92925" y="118969"/>
                </a:lnTo>
                <a:lnTo>
                  <a:pt x="94432" y="125963"/>
                </a:lnTo>
                <a:lnTo>
                  <a:pt x="98625" y="132317"/>
                </a:lnTo>
                <a:lnTo>
                  <a:pt x="104801" y="136616"/>
                </a:lnTo>
                <a:lnTo>
                  <a:pt x="111953" y="138283"/>
                </a:lnTo>
                <a:lnTo>
                  <a:pt x="119277" y="137278"/>
                </a:lnTo>
                <a:lnTo>
                  <a:pt x="125968" y="133562"/>
                </a:lnTo>
                <a:lnTo>
                  <a:pt x="127695" y="132114"/>
                </a:lnTo>
                <a:lnTo>
                  <a:pt x="129344" y="130306"/>
                </a:lnTo>
                <a:lnTo>
                  <a:pt x="130857" y="128863"/>
                </a:lnTo>
                <a:lnTo>
                  <a:pt x="140065" y="121943"/>
                </a:lnTo>
                <a:lnTo>
                  <a:pt x="150011" y="117987"/>
                </a:lnTo>
                <a:lnTo>
                  <a:pt x="160634" y="116995"/>
                </a:lnTo>
                <a:lnTo>
                  <a:pt x="217893" y="116995"/>
                </a:lnTo>
                <a:lnTo>
                  <a:pt x="213629" y="110393"/>
                </a:lnTo>
                <a:lnTo>
                  <a:pt x="195029" y="95606"/>
                </a:lnTo>
                <a:lnTo>
                  <a:pt x="173380" y="87905"/>
                </a:lnTo>
                <a:lnTo>
                  <a:pt x="143253" y="87905"/>
                </a:lnTo>
                <a:lnTo>
                  <a:pt x="143430" y="86838"/>
                </a:lnTo>
                <a:lnTo>
                  <a:pt x="144603" y="78311"/>
                </a:lnTo>
                <a:lnTo>
                  <a:pt x="144884" y="71020"/>
                </a:lnTo>
                <a:lnTo>
                  <a:pt x="144413" y="63739"/>
                </a:lnTo>
                <a:lnTo>
                  <a:pt x="143164" y="56473"/>
                </a:lnTo>
                <a:lnTo>
                  <a:pt x="131482" y="30049"/>
                </a:lnTo>
                <a:lnTo>
                  <a:pt x="131122" y="29702"/>
                </a:lnTo>
                <a:close/>
              </a:path>
              <a:path w="232409" h="231775">
                <a:moveTo>
                  <a:pt x="172036" y="87427"/>
                </a:moveTo>
                <a:lnTo>
                  <a:pt x="146186" y="87638"/>
                </a:lnTo>
                <a:lnTo>
                  <a:pt x="145285" y="87804"/>
                </a:lnTo>
                <a:lnTo>
                  <a:pt x="143253" y="87905"/>
                </a:lnTo>
                <a:lnTo>
                  <a:pt x="173380" y="87905"/>
                </a:lnTo>
                <a:lnTo>
                  <a:pt x="172036" y="87427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480367" y="6445841"/>
            <a:ext cx="140970" cy="140335"/>
          </a:xfrm>
          <a:custGeom>
            <a:avLst/>
            <a:gdLst/>
            <a:ahLst/>
            <a:cxnLst/>
            <a:rect l="l" t="t" r="r" b="b"/>
            <a:pathLst>
              <a:path w="140970" h="140334">
                <a:moveTo>
                  <a:pt x="138023" y="0"/>
                </a:moveTo>
                <a:lnTo>
                  <a:pt x="43522" y="114"/>
                </a:lnTo>
                <a:lnTo>
                  <a:pt x="9642" y="18289"/>
                </a:lnTo>
                <a:lnTo>
                  <a:pt x="0" y="48577"/>
                </a:lnTo>
                <a:lnTo>
                  <a:pt x="3449" y="64031"/>
                </a:lnTo>
                <a:lnTo>
                  <a:pt x="39624" y="92456"/>
                </a:lnTo>
                <a:lnTo>
                  <a:pt x="44843" y="93027"/>
                </a:lnTo>
                <a:lnTo>
                  <a:pt x="47612" y="93332"/>
                </a:lnTo>
                <a:lnTo>
                  <a:pt x="48082" y="97155"/>
                </a:lnTo>
                <a:lnTo>
                  <a:pt x="48285" y="100660"/>
                </a:lnTo>
                <a:lnTo>
                  <a:pt x="48958" y="104076"/>
                </a:lnTo>
                <a:lnTo>
                  <a:pt x="56032" y="120794"/>
                </a:lnTo>
                <a:lnTo>
                  <a:pt x="68713" y="133203"/>
                </a:lnTo>
                <a:lnTo>
                  <a:pt x="85080" y="140041"/>
                </a:lnTo>
                <a:lnTo>
                  <a:pt x="103216" y="140041"/>
                </a:lnTo>
                <a:lnTo>
                  <a:pt x="118107" y="134380"/>
                </a:lnTo>
                <a:lnTo>
                  <a:pt x="129755" y="124682"/>
                </a:lnTo>
                <a:lnTo>
                  <a:pt x="137499" y="111678"/>
                </a:lnTo>
                <a:lnTo>
                  <a:pt x="137588" y="111239"/>
                </a:lnTo>
                <a:lnTo>
                  <a:pt x="90195" y="111239"/>
                </a:lnTo>
                <a:lnTo>
                  <a:pt x="83058" y="107569"/>
                </a:lnTo>
                <a:lnTo>
                  <a:pt x="76911" y="96431"/>
                </a:lnTo>
                <a:lnTo>
                  <a:pt x="77584" y="89611"/>
                </a:lnTo>
                <a:lnTo>
                  <a:pt x="82537" y="83515"/>
                </a:lnTo>
                <a:lnTo>
                  <a:pt x="83566" y="82575"/>
                </a:lnTo>
                <a:lnTo>
                  <a:pt x="84531" y="81584"/>
                </a:lnTo>
                <a:lnTo>
                  <a:pt x="88215" y="76011"/>
                </a:lnTo>
                <a:lnTo>
                  <a:pt x="89676" y="69642"/>
                </a:lnTo>
                <a:lnTo>
                  <a:pt x="88981" y="64096"/>
                </a:lnTo>
                <a:lnTo>
                  <a:pt x="45224" y="64096"/>
                </a:lnTo>
                <a:lnTo>
                  <a:pt x="32804" y="57442"/>
                </a:lnTo>
                <a:lnTo>
                  <a:pt x="29057" y="49682"/>
                </a:lnTo>
                <a:lnTo>
                  <a:pt x="32156" y="35699"/>
                </a:lnTo>
                <a:lnTo>
                  <a:pt x="38392" y="30746"/>
                </a:lnTo>
                <a:lnTo>
                  <a:pt x="46202" y="30302"/>
                </a:lnTo>
                <a:lnTo>
                  <a:pt x="140774" y="30238"/>
                </a:lnTo>
                <a:lnTo>
                  <a:pt x="140741" y="2743"/>
                </a:lnTo>
                <a:lnTo>
                  <a:pt x="138023" y="0"/>
                </a:lnTo>
                <a:close/>
              </a:path>
              <a:path w="140970" h="140334">
                <a:moveTo>
                  <a:pt x="140774" y="30238"/>
                </a:moveTo>
                <a:lnTo>
                  <a:pt x="110718" y="30238"/>
                </a:lnTo>
                <a:lnTo>
                  <a:pt x="110747" y="93332"/>
                </a:lnTo>
                <a:lnTo>
                  <a:pt x="110566" y="95897"/>
                </a:lnTo>
                <a:lnTo>
                  <a:pt x="108369" y="105283"/>
                </a:lnTo>
                <a:lnTo>
                  <a:pt x="103136" y="109753"/>
                </a:lnTo>
                <a:lnTo>
                  <a:pt x="90195" y="111239"/>
                </a:lnTo>
                <a:lnTo>
                  <a:pt x="137588" y="111239"/>
                </a:lnTo>
                <a:lnTo>
                  <a:pt x="140610" y="96431"/>
                </a:lnTo>
                <a:lnTo>
                  <a:pt x="140682" y="95897"/>
                </a:lnTo>
                <a:lnTo>
                  <a:pt x="140769" y="92456"/>
                </a:lnTo>
                <a:lnTo>
                  <a:pt x="140774" y="30238"/>
                </a:lnTo>
                <a:close/>
              </a:path>
              <a:path w="140970" h="140334">
                <a:moveTo>
                  <a:pt x="74602" y="51296"/>
                </a:moveTo>
                <a:lnTo>
                  <a:pt x="68189" y="51612"/>
                </a:lnTo>
                <a:lnTo>
                  <a:pt x="62014" y="54343"/>
                </a:lnTo>
                <a:lnTo>
                  <a:pt x="59944" y="55727"/>
                </a:lnTo>
                <a:lnTo>
                  <a:pt x="58098" y="57518"/>
                </a:lnTo>
                <a:lnTo>
                  <a:pt x="51308" y="63411"/>
                </a:lnTo>
                <a:lnTo>
                  <a:pt x="45224" y="64096"/>
                </a:lnTo>
                <a:lnTo>
                  <a:pt x="88981" y="64096"/>
                </a:lnTo>
                <a:lnTo>
                  <a:pt x="88872" y="63227"/>
                </a:lnTo>
                <a:lnTo>
                  <a:pt x="85763" y="57518"/>
                </a:lnTo>
                <a:lnTo>
                  <a:pt x="80659" y="53298"/>
                </a:lnTo>
                <a:lnTo>
                  <a:pt x="74602" y="51296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49975" y="6445835"/>
            <a:ext cx="141605" cy="140970"/>
          </a:xfrm>
          <a:custGeom>
            <a:avLst/>
            <a:gdLst/>
            <a:ahLst/>
            <a:cxnLst/>
            <a:rect l="l" t="t" r="r" b="b"/>
            <a:pathLst>
              <a:path w="141604" h="140970">
                <a:moveTo>
                  <a:pt x="92417" y="0"/>
                </a:moveTo>
                <a:lnTo>
                  <a:pt x="7315" y="88"/>
                </a:lnTo>
                <a:lnTo>
                  <a:pt x="2781" y="508"/>
                </a:lnTo>
                <a:lnTo>
                  <a:pt x="38" y="3517"/>
                </a:lnTo>
                <a:lnTo>
                  <a:pt x="0" y="9956"/>
                </a:lnTo>
                <a:lnTo>
                  <a:pt x="139" y="11849"/>
                </a:lnTo>
                <a:lnTo>
                  <a:pt x="203" y="95923"/>
                </a:lnTo>
                <a:lnTo>
                  <a:pt x="30025" y="137905"/>
                </a:lnTo>
                <a:lnTo>
                  <a:pt x="45427" y="140957"/>
                </a:lnTo>
                <a:lnTo>
                  <a:pt x="60980" y="138634"/>
                </a:lnTo>
                <a:lnTo>
                  <a:pt x="74617" y="131405"/>
                </a:lnTo>
                <a:lnTo>
                  <a:pt x="85213" y="120106"/>
                </a:lnTo>
                <a:lnTo>
                  <a:pt x="88990" y="111569"/>
                </a:lnTo>
                <a:lnTo>
                  <a:pt x="52158" y="111569"/>
                </a:lnTo>
                <a:lnTo>
                  <a:pt x="36499" y="109702"/>
                </a:lnTo>
                <a:lnTo>
                  <a:pt x="30441" y="102717"/>
                </a:lnTo>
                <a:lnTo>
                  <a:pt x="30416" y="32639"/>
                </a:lnTo>
                <a:lnTo>
                  <a:pt x="30556" y="31673"/>
                </a:lnTo>
                <a:lnTo>
                  <a:pt x="30657" y="30251"/>
                </a:lnTo>
                <a:lnTo>
                  <a:pt x="80924" y="30226"/>
                </a:lnTo>
                <a:lnTo>
                  <a:pt x="85559" y="29883"/>
                </a:lnTo>
                <a:lnTo>
                  <a:pt x="137644" y="29883"/>
                </a:lnTo>
                <a:lnTo>
                  <a:pt x="110212" y="2728"/>
                </a:lnTo>
                <a:lnTo>
                  <a:pt x="101566" y="647"/>
                </a:lnTo>
                <a:lnTo>
                  <a:pt x="92417" y="0"/>
                </a:lnTo>
                <a:close/>
              </a:path>
              <a:path w="141604" h="140970">
                <a:moveTo>
                  <a:pt x="70446" y="49784"/>
                </a:moveTo>
                <a:lnTo>
                  <a:pt x="56426" y="54305"/>
                </a:lnTo>
                <a:lnTo>
                  <a:pt x="52514" y="59410"/>
                </a:lnTo>
                <a:lnTo>
                  <a:pt x="51371" y="66598"/>
                </a:lnTo>
                <a:lnTo>
                  <a:pt x="50660" y="71297"/>
                </a:lnTo>
                <a:lnTo>
                  <a:pt x="51943" y="75565"/>
                </a:lnTo>
                <a:lnTo>
                  <a:pt x="56057" y="81292"/>
                </a:lnTo>
                <a:lnTo>
                  <a:pt x="57696" y="83058"/>
                </a:lnTo>
                <a:lnTo>
                  <a:pt x="62738" y="88722"/>
                </a:lnTo>
                <a:lnTo>
                  <a:pt x="63573" y="92862"/>
                </a:lnTo>
                <a:lnTo>
                  <a:pt x="63613" y="93294"/>
                </a:lnTo>
                <a:lnTo>
                  <a:pt x="60325" y="106032"/>
                </a:lnTo>
                <a:lnTo>
                  <a:pt x="52158" y="111569"/>
                </a:lnTo>
                <a:lnTo>
                  <a:pt x="88990" y="111569"/>
                </a:lnTo>
                <a:lnTo>
                  <a:pt x="91643" y="105575"/>
                </a:lnTo>
                <a:lnTo>
                  <a:pt x="92621" y="101714"/>
                </a:lnTo>
                <a:lnTo>
                  <a:pt x="92925" y="97688"/>
                </a:lnTo>
                <a:lnTo>
                  <a:pt x="93599" y="93294"/>
                </a:lnTo>
                <a:lnTo>
                  <a:pt x="96062" y="93014"/>
                </a:lnTo>
                <a:lnTo>
                  <a:pt x="98564" y="92862"/>
                </a:lnTo>
                <a:lnTo>
                  <a:pt x="101015" y="92430"/>
                </a:lnTo>
                <a:lnTo>
                  <a:pt x="114127" y="88533"/>
                </a:lnTo>
                <a:lnTo>
                  <a:pt x="124934" y="81891"/>
                </a:lnTo>
                <a:lnTo>
                  <a:pt x="133253" y="72422"/>
                </a:lnTo>
                <a:lnTo>
                  <a:pt x="137074" y="64046"/>
                </a:lnTo>
                <a:lnTo>
                  <a:pt x="97167" y="64046"/>
                </a:lnTo>
                <a:lnTo>
                  <a:pt x="91427" y="63715"/>
                </a:lnTo>
                <a:lnTo>
                  <a:pt x="84518" y="59283"/>
                </a:lnTo>
                <a:lnTo>
                  <a:pt x="83273" y="58000"/>
                </a:lnTo>
                <a:lnTo>
                  <a:pt x="81939" y="56705"/>
                </a:lnTo>
                <a:lnTo>
                  <a:pt x="76733" y="51536"/>
                </a:lnTo>
                <a:lnTo>
                  <a:pt x="70446" y="49784"/>
                </a:lnTo>
                <a:close/>
              </a:path>
              <a:path w="141604" h="140970">
                <a:moveTo>
                  <a:pt x="137644" y="29883"/>
                </a:moveTo>
                <a:lnTo>
                  <a:pt x="85559" y="29883"/>
                </a:lnTo>
                <a:lnTo>
                  <a:pt x="93408" y="30149"/>
                </a:lnTo>
                <a:lnTo>
                  <a:pt x="96748" y="30480"/>
                </a:lnTo>
                <a:lnTo>
                  <a:pt x="105892" y="33172"/>
                </a:lnTo>
                <a:lnTo>
                  <a:pt x="109651" y="37465"/>
                </a:lnTo>
                <a:lnTo>
                  <a:pt x="111277" y="50825"/>
                </a:lnTo>
                <a:lnTo>
                  <a:pt x="108673" y="56705"/>
                </a:lnTo>
                <a:lnTo>
                  <a:pt x="97167" y="64046"/>
                </a:lnTo>
                <a:lnTo>
                  <a:pt x="137074" y="64046"/>
                </a:lnTo>
                <a:lnTo>
                  <a:pt x="138899" y="60045"/>
                </a:lnTo>
                <a:lnTo>
                  <a:pt x="141162" y="46606"/>
                </a:lnTo>
                <a:lnTo>
                  <a:pt x="139563" y="34085"/>
                </a:lnTo>
                <a:lnTo>
                  <a:pt x="137644" y="29883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80282" y="6276940"/>
            <a:ext cx="140970" cy="140970"/>
          </a:xfrm>
          <a:custGeom>
            <a:avLst/>
            <a:gdLst/>
            <a:ahLst/>
            <a:cxnLst/>
            <a:rect l="l" t="t" r="r" b="b"/>
            <a:pathLst>
              <a:path w="140970" h="140970">
                <a:moveTo>
                  <a:pt x="95081" y="0"/>
                </a:moveTo>
                <a:lnTo>
                  <a:pt x="54749" y="22517"/>
                </a:lnTo>
                <a:lnTo>
                  <a:pt x="48129" y="44145"/>
                </a:lnTo>
                <a:lnTo>
                  <a:pt x="47697" y="47802"/>
                </a:lnTo>
                <a:lnTo>
                  <a:pt x="43773" y="48082"/>
                </a:lnTo>
                <a:lnTo>
                  <a:pt x="20987" y="55685"/>
                </a:lnTo>
                <a:lnTo>
                  <a:pt x="5466" y="72567"/>
                </a:lnTo>
                <a:lnTo>
                  <a:pt x="0" y="94955"/>
                </a:lnTo>
                <a:lnTo>
                  <a:pt x="7375" y="119075"/>
                </a:lnTo>
                <a:lnTo>
                  <a:pt x="47126" y="140779"/>
                </a:lnTo>
                <a:lnTo>
                  <a:pt x="118811" y="140835"/>
                </a:lnTo>
                <a:lnTo>
                  <a:pt x="138350" y="140703"/>
                </a:lnTo>
                <a:lnTo>
                  <a:pt x="140928" y="137883"/>
                </a:lnTo>
                <a:lnTo>
                  <a:pt x="140891" y="110832"/>
                </a:lnTo>
                <a:lnTo>
                  <a:pt x="49081" y="110832"/>
                </a:lnTo>
                <a:lnTo>
                  <a:pt x="45779" y="110591"/>
                </a:lnTo>
                <a:lnTo>
                  <a:pt x="36394" y="108699"/>
                </a:lnTo>
                <a:lnTo>
                  <a:pt x="31594" y="103581"/>
                </a:lnTo>
                <a:lnTo>
                  <a:pt x="29650" y="90652"/>
                </a:lnTo>
                <a:lnTo>
                  <a:pt x="32927" y="83502"/>
                </a:lnTo>
                <a:lnTo>
                  <a:pt x="44217" y="76949"/>
                </a:lnTo>
                <a:lnTo>
                  <a:pt x="88792" y="76949"/>
                </a:lnTo>
                <a:lnTo>
                  <a:pt x="89604" y="74407"/>
                </a:lnTo>
                <a:lnTo>
                  <a:pt x="89260" y="67846"/>
                </a:lnTo>
                <a:lnTo>
                  <a:pt x="86483" y="61658"/>
                </a:lnTo>
                <a:lnTo>
                  <a:pt x="85048" y="59613"/>
                </a:lnTo>
                <a:lnTo>
                  <a:pt x="83295" y="57784"/>
                </a:lnTo>
                <a:lnTo>
                  <a:pt x="78406" y="52222"/>
                </a:lnTo>
                <a:lnTo>
                  <a:pt x="77546" y="48082"/>
                </a:lnTo>
                <a:lnTo>
                  <a:pt x="77550" y="47802"/>
                </a:lnTo>
                <a:lnTo>
                  <a:pt x="80514" y="35356"/>
                </a:lnTo>
                <a:lnTo>
                  <a:pt x="88477" y="29463"/>
                </a:lnTo>
                <a:lnTo>
                  <a:pt x="136817" y="29463"/>
                </a:lnTo>
                <a:lnTo>
                  <a:pt x="134404" y="22915"/>
                </a:lnTo>
                <a:lnTo>
                  <a:pt x="124300" y="10863"/>
                </a:lnTo>
                <a:lnTo>
                  <a:pt x="110820" y="2914"/>
                </a:lnTo>
                <a:lnTo>
                  <a:pt x="95081" y="0"/>
                </a:lnTo>
                <a:close/>
              </a:path>
              <a:path w="140970" h="140970">
                <a:moveTo>
                  <a:pt x="136817" y="29463"/>
                </a:moveTo>
                <a:lnTo>
                  <a:pt x="88477" y="29463"/>
                </a:lnTo>
                <a:lnTo>
                  <a:pt x="104326" y="30911"/>
                </a:lnTo>
                <a:lnTo>
                  <a:pt x="110586" y="37706"/>
                </a:lnTo>
                <a:lnTo>
                  <a:pt x="110704" y="103581"/>
                </a:lnTo>
                <a:lnTo>
                  <a:pt x="110651" y="109486"/>
                </a:lnTo>
                <a:lnTo>
                  <a:pt x="110511" y="110705"/>
                </a:lnTo>
                <a:lnTo>
                  <a:pt x="49081" y="110832"/>
                </a:lnTo>
                <a:lnTo>
                  <a:pt x="140891" y="110832"/>
                </a:lnTo>
                <a:lnTo>
                  <a:pt x="140770" y="44145"/>
                </a:lnTo>
                <a:lnTo>
                  <a:pt x="140585" y="41313"/>
                </a:lnTo>
                <a:lnTo>
                  <a:pt x="140013" y="38138"/>
                </a:lnTo>
                <a:lnTo>
                  <a:pt x="136817" y="29463"/>
                </a:lnTo>
                <a:close/>
              </a:path>
              <a:path w="140970" h="140970">
                <a:moveTo>
                  <a:pt x="88792" y="76949"/>
                </a:moveTo>
                <a:lnTo>
                  <a:pt x="44217" y="76949"/>
                </a:lnTo>
                <a:lnTo>
                  <a:pt x="51063" y="77431"/>
                </a:lnTo>
                <a:lnTo>
                  <a:pt x="57324" y="82308"/>
                </a:lnTo>
                <a:lnTo>
                  <a:pt x="58392" y="83502"/>
                </a:lnTo>
                <a:lnTo>
                  <a:pt x="59419" y="84505"/>
                </a:lnTo>
                <a:lnTo>
                  <a:pt x="65011" y="88260"/>
                </a:lnTo>
                <a:lnTo>
                  <a:pt x="71310" y="89746"/>
                </a:lnTo>
                <a:lnTo>
                  <a:pt x="77661" y="88929"/>
                </a:lnTo>
                <a:lnTo>
                  <a:pt x="83410" y="85775"/>
                </a:lnTo>
                <a:lnTo>
                  <a:pt x="87619" y="80623"/>
                </a:lnTo>
                <a:lnTo>
                  <a:pt x="88792" y="76949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951199" y="6239101"/>
            <a:ext cx="744825" cy="29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687642" y="6185661"/>
            <a:ext cx="653172" cy="401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0" y="953655"/>
            <a:ext cx="9144000" cy="503555"/>
          </a:xfrm>
          <a:custGeom>
            <a:avLst/>
            <a:gdLst/>
            <a:ahLst/>
            <a:cxnLst/>
            <a:rect l="l" t="t" r="r" b="b"/>
            <a:pathLst>
              <a:path w="9144000" h="503555">
                <a:moveTo>
                  <a:pt x="0" y="0"/>
                </a:moveTo>
                <a:lnTo>
                  <a:pt x="0" y="503300"/>
                </a:lnTo>
                <a:lnTo>
                  <a:pt x="9144000" y="5033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8410905" y="548824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4"/>
                </a:lnTo>
                <a:lnTo>
                  <a:pt x="733094" y="846509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8410071" y="504682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27" y="0"/>
                </a:moveTo>
                <a:lnTo>
                  <a:pt x="0" y="423736"/>
                </a:lnTo>
                <a:lnTo>
                  <a:pt x="733927" y="847472"/>
                </a:lnTo>
                <a:lnTo>
                  <a:pt x="733927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769340" y="820543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40"/>
                </a:moveTo>
                <a:lnTo>
                  <a:pt x="137170" y="240843"/>
                </a:lnTo>
                <a:lnTo>
                  <a:pt x="137386" y="241161"/>
                </a:lnTo>
                <a:lnTo>
                  <a:pt x="137272" y="240640"/>
                </a:lnTo>
                <a:close/>
              </a:path>
              <a:path w="271779" h="241300">
                <a:moveTo>
                  <a:pt x="113401" y="195250"/>
                </a:moveTo>
                <a:lnTo>
                  <a:pt x="112684" y="195250"/>
                </a:lnTo>
                <a:lnTo>
                  <a:pt x="113269" y="199606"/>
                </a:lnTo>
                <a:lnTo>
                  <a:pt x="113586" y="206160"/>
                </a:lnTo>
                <a:lnTo>
                  <a:pt x="133931" y="236068"/>
                </a:lnTo>
                <a:lnTo>
                  <a:pt x="113401" y="195250"/>
                </a:lnTo>
                <a:close/>
              </a:path>
              <a:path w="271779" h="241300">
                <a:moveTo>
                  <a:pt x="21017" y="11581"/>
                </a:moveTo>
                <a:lnTo>
                  <a:pt x="375" y="38299"/>
                </a:lnTo>
                <a:lnTo>
                  <a:pt x="271" y="38469"/>
                </a:lnTo>
                <a:lnTo>
                  <a:pt x="0" y="39112"/>
                </a:lnTo>
                <a:lnTo>
                  <a:pt x="110741" y="201969"/>
                </a:lnTo>
                <a:lnTo>
                  <a:pt x="111071" y="197816"/>
                </a:lnTo>
                <a:lnTo>
                  <a:pt x="111529" y="195250"/>
                </a:lnTo>
                <a:lnTo>
                  <a:pt x="113401" y="195250"/>
                </a:lnTo>
                <a:lnTo>
                  <a:pt x="21017" y="11581"/>
                </a:lnTo>
                <a:close/>
              </a:path>
              <a:path w="271779" h="241300">
                <a:moveTo>
                  <a:pt x="249454" y="0"/>
                </a:moveTo>
                <a:lnTo>
                  <a:pt x="139138" y="236640"/>
                </a:lnTo>
                <a:lnTo>
                  <a:pt x="138999" y="238087"/>
                </a:lnTo>
                <a:lnTo>
                  <a:pt x="138846" y="239294"/>
                </a:lnTo>
                <a:lnTo>
                  <a:pt x="138694" y="240221"/>
                </a:lnTo>
                <a:lnTo>
                  <a:pt x="271336" y="24687"/>
                </a:lnTo>
                <a:lnTo>
                  <a:pt x="256542" y="5535"/>
                </a:lnTo>
                <a:lnTo>
                  <a:pt x="256321" y="5305"/>
                </a:lnTo>
                <a:lnTo>
                  <a:pt x="249454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8790361" y="798199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2" y="262414"/>
                </a:moveTo>
                <a:lnTo>
                  <a:pt x="115977" y="262947"/>
                </a:lnTo>
                <a:lnTo>
                  <a:pt x="116155" y="263188"/>
                </a:lnTo>
                <a:lnTo>
                  <a:pt x="116142" y="262414"/>
                </a:lnTo>
                <a:close/>
              </a:path>
              <a:path w="228600" h="263525">
                <a:moveTo>
                  <a:pt x="29581" y="8571"/>
                </a:moveTo>
                <a:lnTo>
                  <a:pt x="5054" y="27520"/>
                </a:lnTo>
                <a:lnTo>
                  <a:pt x="4511" y="28081"/>
                </a:lnTo>
                <a:lnTo>
                  <a:pt x="0" y="33921"/>
                </a:lnTo>
                <a:lnTo>
                  <a:pt x="112904" y="258413"/>
                </a:lnTo>
                <a:lnTo>
                  <a:pt x="115126" y="261690"/>
                </a:lnTo>
                <a:lnTo>
                  <a:pt x="29581" y="8571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3" y="255111"/>
                </a:lnTo>
                <a:lnTo>
                  <a:pt x="118225" y="257829"/>
                </a:lnTo>
                <a:lnTo>
                  <a:pt x="118111" y="258985"/>
                </a:lnTo>
                <a:lnTo>
                  <a:pt x="228438" y="22347"/>
                </a:lnTo>
                <a:lnTo>
                  <a:pt x="202825" y="2557"/>
                </a:lnTo>
                <a:lnTo>
                  <a:pt x="201875" y="2009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15" y="0"/>
                </a:moveTo>
                <a:lnTo>
                  <a:pt x="50419" y="5387"/>
                </a:lnTo>
                <a:lnTo>
                  <a:pt x="11378" y="20925"/>
                </a:lnTo>
                <a:lnTo>
                  <a:pt x="0" y="28604"/>
                </a:lnTo>
                <a:lnTo>
                  <a:pt x="85545" y="281710"/>
                </a:lnTo>
                <a:lnTo>
                  <a:pt x="86395" y="282967"/>
                </a:lnTo>
                <a:lnTo>
                  <a:pt x="86437" y="281710"/>
                </a:lnTo>
                <a:lnTo>
                  <a:pt x="85938" y="278738"/>
                </a:lnTo>
                <a:lnTo>
                  <a:pt x="85537" y="271283"/>
                </a:lnTo>
                <a:lnTo>
                  <a:pt x="85506" y="248550"/>
                </a:lnTo>
                <a:lnTo>
                  <a:pt x="86319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5" y="117994"/>
                </a:lnTo>
                <a:lnTo>
                  <a:pt x="47334" y="91735"/>
                </a:lnTo>
                <a:lnTo>
                  <a:pt x="43977" y="75004"/>
                </a:lnTo>
                <a:lnTo>
                  <a:pt x="47334" y="58281"/>
                </a:lnTo>
                <a:lnTo>
                  <a:pt x="56487" y="44620"/>
                </a:lnTo>
                <a:lnTo>
                  <a:pt x="70059" y="35407"/>
                </a:lnTo>
                <a:lnTo>
                  <a:pt x="86675" y="32028"/>
                </a:lnTo>
                <a:lnTo>
                  <a:pt x="163831" y="32028"/>
                </a:lnTo>
                <a:lnTo>
                  <a:pt x="167533" y="20032"/>
                </a:lnTo>
                <a:lnTo>
                  <a:pt x="135469" y="6504"/>
                </a:lnTo>
                <a:lnTo>
                  <a:pt x="132994" y="5707"/>
                </a:lnTo>
                <a:lnTo>
                  <a:pt x="90515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1" y="238149"/>
                </a:lnTo>
                <a:lnTo>
                  <a:pt x="89177" y="248550"/>
                </a:lnTo>
                <a:lnTo>
                  <a:pt x="89054" y="270711"/>
                </a:lnTo>
                <a:lnTo>
                  <a:pt x="89037" y="271283"/>
                </a:lnTo>
                <a:lnTo>
                  <a:pt x="88821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1" y="32028"/>
                </a:moveTo>
                <a:lnTo>
                  <a:pt x="86675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7" y="58281"/>
                </a:lnTo>
                <a:lnTo>
                  <a:pt x="129372" y="75004"/>
                </a:lnTo>
                <a:lnTo>
                  <a:pt x="126017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5" y="117994"/>
                </a:lnTo>
                <a:lnTo>
                  <a:pt x="137308" y="117994"/>
                </a:lnTo>
                <a:lnTo>
                  <a:pt x="163831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7166030" y="2053888"/>
            <a:ext cx="563880" cy="187325"/>
          </a:xfrm>
          <a:custGeom>
            <a:avLst/>
            <a:gdLst/>
            <a:ahLst/>
            <a:cxnLst/>
            <a:rect l="l" t="t" r="r" b="b"/>
            <a:pathLst>
              <a:path w="563879" h="187325">
                <a:moveTo>
                  <a:pt x="0" y="0"/>
                </a:moveTo>
                <a:lnTo>
                  <a:pt x="62509" y="186931"/>
                </a:lnTo>
                <a:lnTo>
                  <a:pt x="563384" y="186931"/>
                </a:lnTo>
                <a:lnTo>
                  <a:pt x="563384" y="148805"/>
                </a:lnTo>
                <a:lnTo>
                  <a:pt x="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6914165" y="1602945"/>
            <a:ext cx="357505" cy="442595"/>
          </a:xfrm>
          <a:custGeom>
            <a:avLst/>
            <a:gdLst/>
            <a:ahLst/>
            <a:cxnLst/>
            <a:rect l="l" t="t" r="r" b="b"/>
            <a:pathLst>
              <a:path w="357504" h="442594">
                <a:moveTo>
                  <a:pt x="196561" y="0"/>
                </a:moveTo>
                <a:lnTo>
                  <a:pt x="148545" y="1533"/>
                </a:lnTo>
                <a:lnTo>
                  <a:pt x="104158" y="15195"/>
                </a:lnTo>
                <a:lnTo>
                  <a:pt x="65276" y="39450"/>
                </a:lnTo>
                <a:lnTo>
                  <a:pt x="33774" y="72764"/>
                </a:lnTo>
                <a:lnTo>
                  <a:pt x="11527" y="113601"/>
                </a:lnTo>
                <a:lnTo>
                  <a:pt x="410" y="160426"/>
                </a:lnTo>
                <a:lnTo>
                  <a:pt x="0" y="200459"/>
                </a:lnTo>
                <a:lnTo>
                  <a:pt x="6016" y="244678"/>
                </a:lnTo>
                <a:lnTo>
                  <a:pt x="18013" y="290302"/>
                </a:lnTo>
                <a:lnTo>
                  <a:pt x="35546" y="334551"/>
                </a:lnTo>
                <a:lnTo>
                  <a:pt x="58167" y="374645"/>
                </a:lnTo>
                <a:lnTo>
                  <a:pt x="85433" y="407805"/>
                </a:lnTo>
                <a:lnTo>
                  <a:pt x="116896" y="431250"/>
                </a:lnTo>
                <a:lnTo>
                  <a:pt x="152111" y="442201"/>
                </a:lnTo>
                <a:lnTo>
                  <a:pt x="205755" y="441829"/>
                </a:lnTo>
                <a:lnTo>
                  <a:pt x="248705" y="429949"/>
                </a:lnTo>
                <a:lnTo>
                  <a:pt x="282235" y="408610"/>
                </a:lnTo>
                <a:lnTo>
                  <a:pt x="307620" y="379865"/>
                </a:lnTo>
                <a:lnTo>
                  <a:pt x="326132" y="345764"/>
                </a:lnTo>
                <a:lnTo>
                  <a:pt x="339047" y="308359"/>
                </a:lnTo>
                <a:lnTo>
                  <a:pt x="347636" y="269700"/>
                </a:lnTo>
                <a:lnTo>
                  <a:pt x="353175" y="231838"/>
                </a:lnTo>
                <a:lnTo>
                  <a:pt x="356937" y="196824"/>
                </a:lnTo>
                <a:lnTo>
                  <a:pt x="355355" y="148722"/>
                </a:lnTo>
                <a:lnTo>
                  <a:pt x="341672" y="104241"/>
                </a:lnTo>
                <a:lnTo>
                  <a:pt x="317421" y="65255"/>
                </a:lnTo>
                <a:lnTo>
                  <a:pt x="284131" y="33638"/>
                </a:lnTo>
                <a:lnTo>
                  <a:pt x="243334" y="11261"/>
                </a:lnTo>
                <a:lnTo>
                  <a:pt x="196561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6838237" y="2040537"/>
            <a:ext cx="215900" cy="1473835"/>
          </a:xfrm>
          <a:custGeom>
            <a:avLst/>
            <a:gdLst/>
            <a:ahLst/>
            <a:cxnLst/>
            <a:rect l="l" t="t" r="r" b="b"/>
            <a:pathLst>
              <a:path w="215900" h="1473835">
                <a:moveTo>
                  <a:pt x="215353" y="0"/>
                </a:moveTo>
                <a:lnTo>
                  <a:pt x="172317" y="16977"/>
                </a:lnTo>
                <a:lnTo>
                  <a:pt x="135841" y="43374"/>
                </a:lnTo>
                <a:lnTo>
                  <a:pt x="107653" y="77572"/>
                </a:lnTo>
                <a:lnTo>
                  <a:pt x="89475" y="117950"/>
                </a:lnTo>
                <a:lnTo>
                  <a:pt x="83032" y="162890"/>
                </a:lnTo>
                <a:lnTo>
                  <a:pt x="0" y="1473695"/>
                </a:lnTo>
                <a:lnTo>
                  <a:pt x="214287" y="1473695"/>
                </a:lnTo>
                <a:lnTo>
                  <a:pt x="215353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7052518" y="2034472"/>
            <a:ext cx="404495" cy="1480185"/>
          </a:xfrm>
          <a:custGeom>
            <a:avLst/>
            <a:gdLst/>
            <a:ahLst/>
            <a:cxnLst/>
            <a:rect l="l" t="t" r="r" b="b"/>
            <a:pathLst>
              <a:path w="404495" h="1480185">
                <a:moveTo>
                  <a:pt x="48780" y="0"/>
                </a:moveTo>
                <a:lnTo>
                  <a:pt x="1066" y="6070"/>
                </a:lnTo>
                <a:lnTo>
                  <a:pt x="0" y="1479765"/>
                </a:lnTo>
                <a:lnTo>
                  <a:pt x="404202" y="1479765"/>
                </a:lnTo>
                <a:lnTo>
                  <a:pt x="228676" y="168960"/>
                </a:lnTo>
                <a:lnTo>
                  <a:pt x="222254" y="124060"/>
                </a:lnTo>
                <a:lnTo>
                  <a:pt x="204128" y="83703"/>
                </a:lnTo>
                <a:lnTo>
                  <a:pt x="176009" y="49504"/>
                </a:lnTo>
                <a:lnTo>
                  <a:pt x="139604" y="23078"/>
                </a:lnTo>
                <a:lnTo>
                  <a:pt x="96625" y="6038"/>
                </a:lnTo>
                <a:lnTo>
                  <a:pt x="4878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k object 162"/>
          <p:cNvSpPr/>
          <p:nvPr/>
        </p:nvSpPr>
        <p:spPr>
          <a:xfrm>
            <a:off x="7605312" y="1602945"/>
            <a:ext cx="357505" cy="442595"/>
          </a:xfrm>
          <a:custGeom>
            <a:avLst/>
            <a:gdLst/>
            <a:ahLst/>
            <a:cxnLst/>
            <a:rect l="l" t="t" r="r" b="b"/>
            <a:pathLst>
              <a:path w="357504" h="442594">
                <a:moveTo>
                  <a:pt x="196740" y="0"/>
                </a:moveTo>
                <a:lnTo>
                  <a:pt x="148673" y="1533"/>
                </a:lnTo>
                <a:lnTo>
                  <a:pt x="104239" y="15195"/>
                </a:lnTo>
                <a:lnTo>
                  <a:pt x="65316" y="39450"/>
                </a:lnTo>
                <a:lnTo>
                  <a:pt x="33780" y="72764"/>
                </a:lnTo>
                <a:lnTo>
                  <a:pt x="11511" y="113601"/>
                </a:lnTo>
                <a:lnTo>
                  <a:pt x="385" y="160426"/>
                </a:lnTo>
                <a:lnTo>
                  <a:pt x="0" y="200459"/>
                </a:lnTo>
                <a:lnTo>
                  <a:pt x="6040" y="244678"/>
                </a:lnTo>
                <a:lnTo>
                  <a:pt x="18059" y="290302"/>
                </a:lnTo>
                <a:lnTo>
                  <a:pt x="35610" y="334551"/>
                </a:lnTo>
                <a:lnTo>
                  <a:pt x="58246" y="374645"/>
                </a:lnTo>
                <a:lnTo>
                  <a:pt x="85519" y="407805"/>
                </a:lnTo>
                <a:lnTo>
                  <a:pt x="116982" y="431250"/>
                </a:lnTo>
                <a:lnTo>
                  <a:pt x="152188" y="442201"/>
                </a:lnTo>
                <a:lnTo>
                  <a:pt x="205851" y="441829"/>
                </a:lnTo>
                <a:lnTo>
                  <a:pt x="248811" y="429949"/>
                </a:lnTo>
                <a:lnTo>
                  <a:pt x="282344" y="408610"/>
                </a:lnTo>
                <a:lnTo>
                  <a:pt x="307727" y="379865"/>
                </a:lnTo>
                <a:lnTo>
                  <a:pt x="326238" y="345764"/>
                </a:lnTo>
                <a:lnTo>
                  <a:pt x="339152" y="308359"/>
                </a:lnTo>
                <a:lnTo>
                  <a:pt x="347748" y="269700"/>
                </a:lnTo>
                <a:lnTo>
                  <a:pt x="353302" y="231838"/>
                </a:lnTo>
                <a:lnTo>
                  <a:pt x="357090" y="196824"/>
                </a:lnTo>
                <a:lnTo>
                  <a:pt x="355517" y="148722"/>
                </a:lnTo>
                <a:lnTo>
                  <a:pt x="341830" y="104241"/>
                </a:lnTo>
                <a:lnTo>
                  <a:pt x="317568" y="65255"/>
                </a:lnTo>
                <a:lnTo>
                  <a:pt x="284272" y="33638"/>
                </a:lnTo>
                <a:lnTo>
                  <a:pt x="243483" y="11261"/>
                </a:lnTo>
                <a:lnTo>
                  <a:pt x="196740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k object 163"/>
          <p:cNvSpPr/>
          <p:nvPr/>
        </p:nvSpPr>
        <p:spPr>
          <a:xfrm>
            <a:off x="7529431" y="2041069"/>
            <a:ext cx="215900" cy="1603375"/>
          </a:xfrm>
          <a:custGeom>
            <a:avLst/>
            <a:gdLst/>
            <a:ahLst/>
            <a:cxnLst/>
            <a:rect l="l" t="t" r="r" b="b"/>
            <a:pathLst>
              <a:path w="215900" h="1603375">
                <a:moveTo>
                  <a:pt x="215392" y="0"/>
                </a:moveTo>
                <a:lnTo>
                  <a:pt x="172369" y="18465"/>
                </a:lnTo>
                <a:lnTo>
                  <a:pt x="135896" y="47175"/>
                </a:lnTo>
                <a:lnTo>
                  <a:pt x="107702" y="84369"/>
                </a:lnTo>
                <a:lnTo>
                  <a:pt x="89516" y="128286"/>
                </a:lnTo>
                <a:lnTo>
                  <a:pt x="83070" y="177165"/>
                </a:lnTo>
                <a:lnTo>
                  <a:pt x="0" y="1602816"/>
                </a:lnTo>
                <a:lnTo>
                  <a:pt x="214312" y="1602816"/>
                </a:lnTo>
                <a:lnTo>
                  <a:pt x="215392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k object 164"/>
          <p:cNvSpPr/>
          <p:nvPr/>
        </p:nvSpPr>
        <p:spPr>
          <a:xfrm>
            <a:off x="7743745" y="2034472"/>
            <a:ext cx="404495" cy="1609725"/>
          </a:xfrm>
          <a:custGeom>
            <a:avLst/>
            <a:gdLst/>
            <a:ahLst/>
            <a:cxnLst/>
            <a:rect l="l" t="t" r="r" b="b"/>
            <a:pathLst>
              <a:path w="404495" h="1609725">
                <a:moveTo>
                  <a:pt x="48780" y="0"/>
                </a:moveTo>
                <a:lnTo>
                  <a:pt x="1079" y="6591"/>
                </a:lnTo>
                <a:lnTo>
                  <a:pt x="0" y="1609407"/>
                </a:lnTo>
                <a:lnTo>
                  <a:pt x="404215" y="1609407"/>
                </a:lnTo>
                <a:lnTo>
                  <a:pt x="228790" y="183756"/>
                </a:lnTo>
                <a:lnTo>
                  <a:pt x="222362" y="134924"/>
                </a:lnTo>
                <a:lnTo>
                  <a:pt x="204222" y="91033"/>
                </a:lnTo>
                <a:lnTo>
                  <a:pt x="176080" y="53840"/>
                </a:lnTo>
                <a:lnTo>
                  <a:pt x="139651" y="25099"/>
                </a:lnTo>
                <a:lnTo>
                  <a:pt x="96647" y="6567"/>
                </a:lnTo>
                <a:lnTo>
                  <a:pt x="4878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k object 165"/>
          <p:cNvSpPr/>
          <p:nvPr/>
        </p:nvSpPr>
        <p:spPr>
          <a:xfrm>
            <a:off x="7266999" y="2061847"/>
            <a:ext cx="436880" cy="234315"/>
          </a:xfrm>
          <a:custGeom>
            <a:avLst/>
            <a:gdLst/>
            <a:ahLst/>
            <a:cxnLst/>
            <a:rect l="l" t="t" r="r" b="b"/>
            <a:pathLst>
              <a:path w="436879" h="234314">
                <a:moveTo>
                  <a:pt x="436740" y="0"/>
                </a:moveTo>
                <a:lnTo>
                  <a:pt x="0" y="122516"/>
                </a:lnTo>
                <a:lnTo>
                  <a:pt x="5041" y="163766"/>
                </a:lnTo>
                <a:lnTo>
                  <a:pt x="10934" y="198018"/>
                </a:lnTo>
                <a:lnTo>
                  <a:pt x="345363" y="234010"/>
                </a:lnTo>
                <a:lnTo>
                  <a:pt x="436740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k object 166"/>
          <p:cNvSpPr/>
          <p:nvPr/>
        </p:nvSpPr>
        <p:spPr>
          <a:xfrm>
            <a:off x="0" y="2705404"/>
            <a:ext cx="0" cy="2982595"/>
          </a:xfrm>
          <a:custGeom>
            <a:avLst/>
            <a:gdLst/>
            <a:ahLst/>
            <a:cxnLst/>
            <a:rect l="l" t="t" r="r" b="b"/>
            <a:pathLst>
              <a:path h="2982595">
                <a:moveTo>
                  <a:pt x="0" y="2982607"/>
                </a:moveTo>
                <a:lnTo>
                  <a:pt x="0" y="0"/>
                </a:lnTo>
                <a:lnTo>
                  <a:pt x="0" y="2982607"/>
                </a:lnTo>
                <a:close/>
              </a:path>
            </a:pathLst>
          </a:custGeom>
          <a:solidFill>
            <a:srgbClr val="B5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k object 167"/>
          <p:cNvSpPr/>
          <p:nvPr/>
        </p:nvSpPr>
        <p:spPr>
          <a:xfrm>
            <a:off x="0" y="2705404"/>
            <a:ext cx="9144000" cy="2982595"/>
          </a:xfrm>
          <a:custGeom>
            <a:avLst/>
            <a:gdLst/>
            <a:ahLst/>
            <a:cxnLst/>
            <a:rect l="l" t="t" r="r" b="b"/>
            <a:pathLst>
              <a:path w="9144000" h="2982595">
                <a:moveTo>
                  <a:pt x="9144000" y="2982607"/>
                </a:moveTo>
                <a:lnTo>
                  <a:pt x="0" y="2982607"/>
                </a:lnTo>
                <a:lnTo>
                  <a:pt x="0" y="0"/>
                </a:lnTo>
                <a:lnTo>
                  <a:pt x="9144000" y="0"/>
                </a:lnTo>
                <a:lnTo>
                  <a:pt x="9144000" y="2982607"/>
                </a:lnTo>
                <a:close/>
              </a:path>
            </a:pathLst>
          </a:custGeom>
          <a:solidFill>
            <a:srgbClr val="F1EE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k object 168"/>
          <p:cNvSpPr/>
          <p:nvPr/>
        </p:nvSpPr>
        <p:spPr>
          <a:xfrm>
            <a:off x="3289385" y="2705404"/>
            <a:ext cx="1921510" cy="892810"/>
          </a:xfrm>
          <a:custGeom>
            <a:avLst/>
            <a:gdLst/>
            <a:ahLst/>
            <a:cxnLst/>
            <a:rect l="l" t="t" r="r" b="b"/>
            <a:pathLst>
              <a:path w="1921510" h="892810">
                <a:moveTo>
                  <a:pt x="426452" y="0"/>
                </a:moveTo>
                <a:lnTo>
                  <a:pt x="183242" y="0"/>
                </a:lnTo>
                <a:lnTo>
                  <a:pt x="54762" y="174625"/>
                </a:lnTo>
                <a:lnTo>
                  <a:pt x="0" y="237642"/>
                </a:lnTo>
                <a:lnTo>
                  <a:pt x="212445" y="551802"/>
                </a:lnTo>
                <a:lnTo>
                  <a:pt x="276986" y="514438"/>
                </a:lnTo>
                <a:lnTo>
                  <a:pt x="210070" y="414261"/>
                </a:lnTo>
                <a:lnTo>
                  <a:pt x="166687" y="330873"/>
                </a:lnTo>
                <a:lnTo>
                  <a:pt x="426452" y="0"/>
                </a:lnTo>
                <a:close/>
              </a:path>
              <a:path w="1921510" h="892810">
                <a:moveTo>
                  <a:pt x="1545180" y="0"/>
                </a:moveTo>
                <a:lnTo>
                  <a:pt x="1104086" y="0"/>
                </a:lnTo>
                <a:lnTo>
                  <a:pt x="923975" y="99199"/>
                </a:lnTo>
                <a:lnTo>
                  <a:pt x="805878" y="165925"/>
                </a:lnTo>
                <a:lnTo>
                  <a:pt x="1298930" y="892721"/>
                </a:lnTo>
                <a:lnTo>
                  <a:pt x="1444002" y="876630"/>
                </a:lnTo>
                <a:lnTo>
                  <a:pt x="1921484" y="714514"/>
                </a:lnTo>
                <a:lnTo>
                  <a:pt x="1722399" y="321081"/>
                </a:lnTo>
                <a:lnTo>
                  <a:pt x="1574393" y="59055"/>
                </a:lnTo>
                <a:lnTo>
                  <a:pt x="1545180" y="0"/>
                </a:lnTo>
                <a:close/>
              </a:path>
            </a:pathLst>
          </a:custGeom>
          <a:solidFill>
            <a:srgbClr val="FFD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k object 169"/>
          <p:cNvSpPr/>
          <p:nvPr/>
        </p:nvSpPr>
        <p:spPr>
          <a:xfrm>
            <a:off x="-3121" y="2693193"/>
            <a:ext cx="9162791" cy="2996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k object 170"/>
          <p:cNvSpPr/>
          <p:nvPr/>
        </p:nvSpPr>
        <p:spPr>
          <a:xfrm>
            <a:off x="9129241" y="4959011"/>
            <a:ext cx="15240" cy="53340"/>
          </a:xfrm>
          <a:custGeom>
            <a:avLst/>
            <a:gdLst/>
            <a:ahLst/>
            <a:cxnLst/>
            <a:rect l="l" t="t" r="r" b="b"/>
            <a:pathLst>
              <a:path w="15240" h="53339">
                <a:moveTo>
                  <a:pt x="14758" y="0"/>
                </a:moveTo>
                <a:lnTo>
                  <a:pt x="14249" y="225"/>
                </a:lnTo>
                <a:lnTo>
                  <a:pt x="7023" y="6118"/>
                </a:lnTo>
                <a:lnTo>
                  <a:pt x="2730" y="16481"/>
                </a:lnTo>
                <a:lnTo>
                  <a:pt x="0" y="26971"/>
                </a:lnTo>
                <a:lnTo>
                  <a:pt x="2362" y="37093"/>
                </a:lnTo>
                <a:lnTo>
                  <a:pt x="7416" y="46072"/>
                </a:lnTo>
                <a:lnTo>
                  <a:pt x="14758" y="52795"/>
                </a:lnTo>
                <a:lnTo>
                  <a:pt x="14758" y="0"/>
                </a:lnTo>
                <a:close/>
              </a:path>
            </a:pathLst>
          </a:custGeom>
          <a:solidFill>
            <a:srgbClr val="B5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k object 171"/>
          <p:cNvSpPr/>
          <p:nvPr/>
        </p:nvSpPr>
        <p:spPr>
          <a:xfrm>
            <a:off x="2975194" y="2705404"/>
            <a:ext cx="412115" cy="2266315"/>
          </a:xfrm>
          <a:custGeom>
            <a:avLst/>
            <a:gdLst/>
            <a:ahLst/>
            <a:cxnLst/>
            <a:rect l="l" t="t" r="r" b="b"/>
            <a:pathLst>
              <a:path w="412114" h="2266315">
                <a:moveTo>
                  <a:pt x="24256" y="2265725"/>
                </a:moveTo>
                <a:lnTo>
                  <a:pt x="0" y="1749191"/>
                </a:lnTo>
                <a:lnTo>
                  <a:pt x="36512" y="1397566"/>
                </a:lnTo>
                <a:lnTo>
                  <a:pt x="122618" y="997338"/>
                </a:lnTo>
                <a:lnTo>
                  <a:pt x="212978" y="592703"/>
                </a:lnTo>
                <a:lnTo>
                  <a:pt x="411579" y="0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k object 172"/>
          <p:cNvSpPr/>
          <p:nvPr/>
        </p:nvSpPr>
        <p:spPr>
          <a:xfrm>
            <a:off x="2999446" y="4971131"/>
            <a:ext cx="224154" cy="716915"/>
          </a:xfrm>
          <a:custGeom>
            <a:avLst/>
            <a:gdLst/>
            <a:ahLst/>
            <a:cxnLst/>
            <a:rect l="l" t="t" r="r" b="b"/>
            <a:pathLst>
              <a:path w="224155" h="716914">
                <a:moveTo>
                  <a:pt x="223929" y="716880"/>
                </a:moveTo>
                <a:lnTo>
                  <a:pt x="117005" y="480225"/>
                </a:lnTo>
                <a:lnTo>
                  <a:pt x="0" y="0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k object 173"/>
          <p:cNvSpPr/>
          <p:nvPr/>
        </p:nvSpPr>
        <p:spPr>
          <a:xfrm>
            <a:off x="3126377" y="2705404"/>
            <a:ext cx="383540" cy="2982595"/>
          </a:xfrm>
          <a:custGeom>
            <a:avLst/>
            <a:gdLst/>
            <a:ahLst/>
            <a:cxnLst/>
            <a:rect l="l" t="t" r="r" b="b"/>
            <a:pathLst>
              <a:path w="383539" h="2982595">
                <a:moveTo>
                  <a:pt x="383020" y="0"/>
                </a:moveTo>
                <a:lnTo>
                  <a:pt x="179666" y="631858"/>
                </a:lnTo>
                <a:lnTo>
                  <a:pt x="83019" y="1020935"/>
                </a:lnTo>
                <a:lnTo>
                  <a:pt x="22555" y="1404818"/>
                </a:lnTo>
                <a:lnTo>
                  <a:pt x="0" y="1722559"/>
                </a:lnTo>
                <a:lnTo>
                  <a:pt x="38988" y="2200409"/>
                </a:lnTo>
                <a:lnTo>
                  <a:pt x="166865" y="2696484"/>
                </a:lnTo>
                <a:lnTo>
                  <a:pt x="189014" y="2741074"/>
                </a:lnTo>
                <a:lnTo>
                  <a:pt x="294968" y="2982607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k object 174"/>
          <p:cNvSpPr/>
          <p:nvPr/>
        </p:nvSpPr>
        <p:spPr>
          <a:xfrm>
            <a:off x="9072164" y="5649411"/>
            <a:ext cx="72390" cy="38735"/>
          </a:xfrm>
          <a:custGeom>
            <a:avLst/>
            <a:gdLst/>
            <a:ahLst/>
            <a:cxnLst/>
            <a:rect l="l" t="t" r="r" b="b"/>
            <a:pathLst>
              <a:path w="72390" h="38735">
                <a:moveTo>
                  <a:pt x="0" y="38601"/>
                </a:moveTo>
                <a:lnTo>
                  <a:pt x="71835" y="0"/>
                </a:lnTo>
              </a:path>
            </a:pathLst>
          </a:custGeom>
          <a:ln w="10858">
            <a:solidFill>
              <a:srgbClr val="AAAAAA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k object 175"/>
          <p:cNvSpPr/>
          <p:nvPr/>
        </p:nvSpPr>
        <p:spPr>
          <a:xfrm>
            <a:off x="926212" y="2705405"/>
            <a:ext cx="930275" cy="2982595"/>
          </a:xfrm>
          <a:custGeom>
            <a:avLst/>
            <a:gdLst/>
            <a:ahLst/>
            <a:cxnLst/>
            <a:rect l="l" t="t" r="r" b="b"/>
            <a:pathLst>
              <a:path w="930275" h="2982595">
                <a:moveTo>
                  <a:pt x="1336" y="0"/>
                </a:moveTo>
                <a:lnTo>
                  <a:pt x="0" y="77944"/>
                </a:lnTo>
                <a:lnTo>
                  <a:pt x="16319" y="545317"/>
                </a:lnTo>
                <a:lnTo>
                  <a:pt x="98602" y="1195748"/>
                </a:lnTo>
                <a:lnTo>
                  <a:pt x="212420" y="1648668"/>
                </a:lnTo>
                <a:lnTo>
                  <a:pt x="292493" y="1927674"/>
                </a:lnTo>
                <a:lnTo>
                  <a:pt x="436880" y="2320167"/>
                </a:lnTo>
                <a:lnTo>
                  <a:pt x="527265" y="2506896"/>
                </a:lnTo>
                <a:lnTo>
                  <a:pt x="667270" y="2704127"/>
                </a:lnTo>
                <a:lnTo>
                  <a:pt x="892848" y="2955650"/>
                </a:lnTo>
                <a:lnTo>
                  <a:pt x="929947" y="2982607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k object 176"/>
          <p:cNvSpPr/>
          <p:nvPr/>
        </p:nvSpPr>
        <p:spPr>
          <a:xfrm>
            <a:off x="4662559" y="2903052"/>
            <a:ext cx="4481830" cy="2023110"/>
          </a:xfrm>
          <a:custGeom>
            <a:avLst/>
            <a:gdLst/>
            <a:ahLst/>
            <a:cxnLst/>
            <a:rect l="l" t="t" r="r" b="b"/>
            <a:pathLst>
              <a:path w="4481830" h="2023110">
                <a:moveTo>
                  <a:pt x="4481439" y="0"/>
                </a:moveTo>
                <a:lnTo>
                  <a:pt x="3928503" y="269275"/>
                </a:lnTo>
                <a:lnTo>
                  <a:pt x="3639439" y="387054"/>
                </a:lnTo>
                <a:lnTo>
                  <a:pt x="3131134" y="588311"/>
                </a:lnTo>
                <a:lnTo>
                  <a:pt x="2754769" y="710587"/>
                </a:lnTo>
                <a:lnTo>
                  <a:pt x="2534488" y="784831"/>
                </a:lnTo>
                <a:lnTo>
                  <a:pt x="2034895" y="987523"/>
                </a:lnTo>
                <a:lnTo>
                  <a:pt x="1583372" y="1210522"/>
                </a:lnTo>
                <a:lnTo>
                  <a:pt x="711682" y="1673501"/>
                </a:lnTo>
                <a:lnTo>
                  <a:pt x="198513" y="1916579"/>
                </a:lnTo>
                <a:lnTo>
                  <a:pt x="0" y="2022586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k object 177"/>
          <p:cNvSpPr/>
          <p:nvPr/>
        </p:nvSpPr>
        <p:spPr>
          <a:xfrm>
            <a:off x="3873013" y="2859549"/>
            <a:ext cx="5271135" cy="2515870"/>
          </a:xfrm>
          <a:custGeom>
            <a:avLst/>
            <a:gdLst/>
            <a:ahLst/>
            <a:cxnLst/>
            <a:rect l="l" t="t" r="r" b="b"/>
            <a:pathLst>
              <a:path w="5271134" h="2515870">
                <a:moveTo>
                  <a:pt x="0" y="2515780"/>
                </a:moveTo>
                <a:lnTo>
                  <a:pt x="175488" y="2390469"/>
                </a:lnTo>
                <a:lnTo>
                  <a:pt x="288366" y="2316606"/>
                </a:lnTo>
                <a:lnTo>
                  <a:pt x="766635" y="2029942"/>
                </a:lnTo>
                <a:lnTo>
                  <a:pt x="970318" y="1926932"/>
                </a:lnTo>
                <a:lnTo>
                  <a:pt x="1483995" y="1683638"/>
                </a:lnTo>
                <a:lnTo>
                  <a:pt x="2357234" y="1219859"/>
                </a:lnTo>
                <a:lnTo>
                  <a:pt x="2809976" y="996339"/>
                </a:lnTo>
                <a:lnTo>
                  <a:pt x="3310953" y="793101"/>
                </a:lnTo>
                <a:lnTo>
                  <a:pt x="3532466" y="718451"/>
                </a:lnTo>
                <a:lnTo>
                  <a:pt x="3907955" y="596404"/>
                </a:lnTo>
                <a:lnTo>
                  <a:pt x="4414977" y="395667"/>
                </a:lnTo>
                <a:lnTo>
                  <a:pt x="4702683" y="278408"/>
                </a:lnTo>
                <a:lnTo>
                  <a:pt x="5246306" y="14452"/>
                </a:lnTo>
                <a:lnTo>
                  <a:pt x="5270986" y="0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k object 178"/>
          <p:cNvSpPr/>
          <p:nvPr/>
        </p:nvSpPr>
        <p:spPr>
          <a:xfrm>
            <a:off x="3903581" y="4997908"/>
            <a:ext cx="145415" cy="252095"/>
          </a:xfrm>
          <a:custGeom>
            <a:avLst/>
            <a:gdLst/>
            <a:ahLst/>
            <a:cxnLst/>
            <a:rect l="l" t="t" r="r" b="b"/>
            <a:pathLst>
              <a:path w="145414" h="252095">
                <a:moveTo>
                  <a:pt x="49314" y="0"/>
                </a:moveTo>
                <a:lnTo>
                  <a:pt x="0" y="30213"/>
                </a:lnTo>
                <a:lnTo>
                  <a:pt x="144919" y="252107"/>
                </a:lnTo>
              </a:path>
            </a:pathLst>
          </a:custGeom>
          <a:ln w="28765">
            <a:solidFill>
              <a:srgbClr val="8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k object 179"/>
          <p:cNvSpPr/>
          <p:nvPr/>
        </p:nvSpPr>
        <p:spPr>
          <a:xfrm>
            <a:off x="3903581" y="4997908"/>
            <a:ext cx="145415" cy="252095"/>
          </a:xfrm>
          <a:custGeom>
            <a:avLst/>
            <a:gdLst/>
            <a:ahLst/>
            <a:cxnLst/>
            <a:rect l="l" t="t" r="r" b="b"/>
            <a:pathLst>
              <a:path w="145414" h="252095">
                <a:moveTo>
                  <a:pt x="49314" y="0"/>
                </a:moveTo>
                <a:lnTo>
                  <a:pt x="0" y="30213"/>
                </a:lnTo>
                <a:lnTo>
                  <a:pt x="144919" y="252107"/>
                </a:lnTo>
              </a:path>
            </a:pathLst>
          </a:custGeom>
          <a:ln w="17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k object 180"/>
          <p:cNvSpPr/>
          <p:nvPr/>
        </p:nvSpPr>
        <p:spPr>
          <a:xfrm>
            <a:off x="3903581" y="4997908"/>
            <a:ext cx="145415" cy="252095"/>
          </a:xfrm>
          <a:custGeom>
            <a:avLst/>
            <a:gdLst/>
            <a:ahLst/>
            <a:cxnLst/>
            <a:rect l="l" t="t" r="r" b="b"/>
            <a:pathLst>
              <a:path w="145414" h="252095">
                <a:moveTo>
                  <a:pt x="49314" y="0"/>
                </a:moveTo>
                <a:lnTo>
                  <a:pt x="0" y="30213"/>
                </a:lnTo>
                <a:lnTo>
                  <a:pt x="144919" y="252107"/>
                </a:lnTo>
              </a:path>
            </a:pathLst>
          </a:custGeom>
          <a:ln w="7061">
            <a:solidFill>
              <a:srgbClr val="F9807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k object 181"/>
          <p:cNvSpPr/>
          <p:nvPr/>
        </p:nvSpPr>
        <p:spPr>
          <a:xfrm>
            <a:off x="3903581" y="4997908"/>
            <a:ext cx="145415" cy="252095"/>
          </a:xfrm>
          <a:custGeom>
            <a:avLst/>
            <a:gdLst/>
            <a:ahLst/>
            <a:cxnLst/>
            <a:rect l="l" t="t" r="r" b="b"/>
            <a:pathLst>
              <a:path w="145414" h="252095">
                <a:moveTo>
                  <a:pt x="49314" y="0"/>
                </a:moveTo>
                <a:lnTo>
                  <a:pt x="0" y="30213"/>
                </a:lnTo>
                <a:lnTo>
                  <a:pt x="144919" y="252107"/>
                </a:lnTo>
              </a:path>
            </a:pathLst>
          </a:custGeom>
          <a:ln w="27139">
            <a:solidFill>
              <a:srgbClr val="EEA9A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k object 182"/>
          <p:cNvSpPr/>
          <p:nvPr/>
        </p:nvSpPr>
        <p:spPr>
          <a:xfrm>
            <a:off x="7972789" y="4936977"/>
            <a:ext cx="508000" cy="295910"/>
          </a:xfrm>
          <a:custGeom>
            <a:avLst/>
            <a:gdLst/>
            <a:ahLst/>
            <a:cxnLst/>
            <a:rect l="l" t="t" r="r" b="b"/>
            <a:pathLst>
              <a:path w="508000" h="295910">
                <a:moveTo>
                  <a:pt x="0" y="0"/>
                </a:moveTo>
                <a:lnTo>
                  <a:pt x="92722" y="120103"/>
                </a:lnTo>
                <a:lnTo>
                  <a:pt x="190944" y="208292"/>
                </a:lnTo>
                <a:lnTo>
                  <a:pt x="271449" y="252323"/>
                </a:lnTo>
                <a:lnTo>
                  <a:pt x="422922" y="283044"/>
                </a:lnTo>
                <a:lnTo>
                  <a:pt x="507733" y="295592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k object 183"/>
          <p:cNvSpPr/>
          <p:nvPr/>
        </p:nvSpPr>
        <p:spPr>
          <a:xfrm>
            <a:off x="3482664" y="5375334"/>
            <a:ext cx="390525" cy="313055"/>
          </a:xfrm>
          <a:custGeom>
            <a:avLst/>
            <a:gdLst/>
            <a:ahLst/>
            <a:cxnLst/>
            <a:rect l="l" t="t" r="r" b="b"/>
            <a:pathLst>
              <a:path w="390525" h="313054">
                <a:moveTo>
                  <a:pt x="0" y="312677"/>
                </a:moveTo>
                <a:lnTo>
                  <a:pt x="292091" y="74231"/>
                </a:lnTo>
                <a:lnTo>
                  <a:pt x="390351" y="0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k object 184"/>
          <p:cNvSpPr/>
          <p:nvPr/>
        </p:nvSpPr>
        <p:spPr>
          <a:xfrm>
            <a:off x="4886724" y="2705405"/>
            <a:ext cx="3086100" cy="2232025"/>
          </a:xfrm>
          <a:custGeom>
            <a:avLst/>
            <a:gdLst/>
            <a:ahLst/>
            <a:cxnLst/>
            <a:rect l="l" t="t" r="r" b="b"/>
            <a:pathLst>
              <a:path w="3086100" h="2232025">
                <a:moveTo>
                  <a:pt x="0" y="0"/>
                </a:moveTo>
                <a:lnTo>
                  <a:pt x="333499" y="608964"/>
                </a:lnTo>
                <a:lnTo>
                  <a:pt x="412302" y="759116"/>
                </a:lnTo>
                <a:lnTo>
                  <a:pt x="477186" y="847496"/>
                </a:lnTo>
                <a:lnTo>
                  <a:pt x="573122" y="922629"/>
                </a:lnTo>
                <a:lnTo>
                  <a:pt x="660079" y="979893"/>
                </a:lnTo>
                <a:lnTo>
                  <a:pt x="771331" y="1021003"/>
                </a:lnTo>
                <a:lnTo>
                  <a:pt x="877998" y="1042936"/>
                </a:lnTo>
                <a:lnTo>
                  <a:pt x="975382" y="1055636"/>
                </a:lnTo>
                <a:lnTo>
                  <a:pt x="1106065" y="1059674"/>
                </a:lnTo>
                <a:lnTo>
                  <a:pt x="1317787" y="1048244"/>
                </a:lnTo>
                <a:lnTo>
                  <a:pt x="1906863" y="999769"/>
                </a:lnTo>
                <a:lnTo>
                  <a:pt x="2201669" y="986865"/>
                </a:lnTo>
                <a:lnTo>
                  <a:pt x="2302608" y="997279"/>
                </a:lnTo>
                <a:lnTo>
                  <a:pt x="2382732" y="1024343"/>
                </a:lnTo>
                <a:lnTo>
                  <a:pt x="2456583" y="1073644"/>
                </a:lnTo>
                <a:lnTo>
                  <a:pt x="2512590" y="1132941"/>
                </a:lnTo>
                <a:lnTo>
                  <a:pt x="2728528" y="1484210"/>
                </a:lnTo>
                <a:lnTo>
                  <a:pt x="3086058" y="2231567"/>
                </a:lnTo>
              </a:path>
            </a:pathLst>
          </a:custGeom>
          <a:ln w="10858">
            <a:solidFill>
              <a:srgbClr val="999999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k object 185"/>
          <p:cNvSpPr/>
          <p:nvPr/>
        </p:nvSpPr>
        <p:spPr>
          <a:xfrm>
            <a:off x="-27133" y="2678271"/>
            <a:ext cx="9198267" cy="3036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4419"/>
            <a:ext cx="3977640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206713"/>
            <a:ext cx="1583690" cy="3637915"/>
          </a:xfrm>
          <a:custGeom>
            <a:avLst/>
            <a:gdLst/>
            <a:ahLst/>
            <a:cxnLst/>
            <a:rect l="l" t="t" r="r" b="b"/>
            <a:pathLst>
              <a:path w="1583690" h="3637915">
                <a:moveTo>
                  <a:pt x="0" y="3637292"/>
                </a:moveTo>
                <a:lnTo>
                  <a:pt x="1583702" y="3637292"/>
                </a:lnTo>
                <a:lnTo>
                  <a:pt x="1583702" y="0"/>
                </a:lnTo>
                <a:lnTo>
                  <a:pt x="0" y="0"/>
                </a:lnTo>
                <a:lnTo>
                  <a:pt x="0" y="3637292"/>
                </a:lnTo>
                <a:close/>
              </a:path>
            </a:pathLst>
          </a:custGeom>
          <a:solidFill>
            <a:srgbClr val="1C38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43250" y="2040013"/>
            <a:ext cx="741045" cy="3804285"/>
          </a:xfrm>
          <a:custGeom>
            <a:avLst/>
            <a:gdLst/>
            <a:ahLst/>
            <a:cxnLst/>
            <a:rect l="l" t="t" r="r" b="b"/>
            <a:pathLst>
              <a:path w="741044" h="3804285">
                <a:moveTo>
                  <a:pt x="740460" y="0"/>
                </a:moveTo>
                <a:lnTo>
                  <a:pt x="0" y="0"/>
                </a:lnTo>
                <a:lnTo>
                  <a:pt x="0" y="1561816"/>
                </a:lnTo>
                <a:lnTo>
                  <a:pt x="49943" y="1564239"/>
                </a:lnTo>
                <a:lnTo>
                  <a:pt x="98745" y="1570607"/>
                </a:lnTo>
                <a:lnTo>
                  <a:pt x="146250" y="1580763"/>
                </a:lnTo>
                <a:lnTo>
                  <a:pt x="192300" y="1594547"/>
                </a:lnTo>
                <a:lnTo>
                  <a:pt x="236736" y="1611802"/>
                </a:lnTo>
                <a:lnTo>
                  <a:pt x="279403" y="1632368"/>
                </a:lnTo>
                <a:lnTo>
                  <a:pt x="320141" y="1656088"/>
                </a:lnTo>
                <a:lnTo>
                  <a:pt x="358867" y="1682863"/>
                </a:lnTo>
                <a:lnTo>
                  <a:pt x="395333" y="1712483"/>
                </a:lnTo>
                <a:lnTo>
                  <a:pt x="429382" y="1744790"/>
                </a:lnTo>
                <a:lnTo>
                  <a:pt x="460853" y="1779623"/>
                </a:lnTo>
                <a:lnTo>
                  <a:pt x="489589" y="1816822"/>
                </a:lnTo>
                <a:lnTo>
                  <a:pt x="515429" y="1856228"/>
                </a:lnTo>
                <a:lnTo>
                  <a:pt x="537180" y="1895629"/>
                </a:lnTo>
                <a:lnTo>
                  <a:pt x="556025" y="1936749"/>
                </a:lnTo>
                <a:lnTo>
                  <a:pt x="571829" y="1979449"/>
                </a:lnTo>
                <a:lnTo>
                  <a:pt x="584454" y="2023593"/>
                </a:lnTo>
                <a:lnTo>
                  <a:pt x="593763" y="2069041"/>
                </a:lnTo>
                <a:lnTo>
                  <a:pt x="0" y="2172673"/>
                </a:lnTo>
                <a:lnTo>
                  <a:pt x="0" y="2173943"/>
                </a:lnTo>
                <a:lnTo>
                  <a:pt x="601865" y="2173943"/>
                </a:lnTo>
                <a:lnTo>
                  <a:pt x="599334" y="2224552"/>
                </a:lnTo>
                <a:lnTo>
                  <a:pt x="592753" y="2273985"/>
                </a:lnTo>
                <a:lnTo>
                  <a:pt x="582287" y="2322078"/>
                </a:lnTo>
                <a:lnTo>
                  <a:pt x="568102" y="2368668"/>
                </a:lnTo>
                <a:lnTo>
                  <a:pt x="550362" y="2413589"/>
                </a:lnTo>
                <a:lnTo>
                  <a:pt x="529231" y="2456677"/>
                </a:lnTo>
                <a:lnTo>
                  <a:pt x="504875" y="2497768"/>
                </a:lnTo>
                <a:lnTo>
                  <a:pt x="478144" y="2535801"/>
                </a:lnTo>
                <a:lnTo>
                  <a:pt x="448651" y="2571617"/>
                </a:lnTo>
                <a:lnTo>
                  <a:pt x="416550" y="2605061"/>
                </a:lnTo>
                <a:lnTo>
                  <a:pt x="381996" y="2635980"/>
                </a:lnTo>
                <a:lnTo>
                  <a:pt x="345143" y="2664220"/>
                </a:lnTo>
                <a:lnTo>
                  <a:pt x="306146" y="2689627"/>
                </a:lnTo>
                <a:lnTo>
                  <a:pt x="257240" y="2715913"/>
                </a:lnTo>
                <a:lnTo>
                  <a:pt x="205776" y="2737730"/>
                </a:lnTo>
                <a:lnTo>
                  <a:pt x="152014" y="2754815"/>
                </a:lnTo>
                <a:lnTo>
                  <a:pt x="96215" y="2766906"/>
                </a:lnTo>
                <a:lnTo>
                  <a:pt x="48650" y="2772968"/>
                </a:lnTo>
                <a:lnTo>
                  <a:pt x="0" y="2775276"/>
                </a:lnTo>
                <a:lnTo>
                  <a:pt x="0" y="3803992"/>
                </a:lnTo>
                <a:lnTo>
                  <a:pt x="740460" y="3803992"/>
                </a:lnTo>
                <a:lnTo>
                  <a:pt x="740460" y="0"/>
                </a:lnTo>
                <a:close/>
              </a:path>
            </a:pathLst>
          </a:custGeom>
          <a:solidFill>
            <a:srgbClr val="2B4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83715" y="2040013"/>
            <a:ext cx="1461135" cy="3804285"/>
          </a:xfrm>
          <a:custGeom>
            <a:avLst/>
            <a:gdLst/>
            <a:ahLst/>
            <a:cxnLst/>
            <a:rect l="l" t="t" r="r" b="b"/>
            <a:pathLst>
              <a:path w="1461135" h="3804285">
                <a:moveTo>
                  <a:pt x="0" y="3803992"/>
                </a:moveTo>
                <a:lnTo>
                  <a:pt x="1460868" y="3803992"/>
                </a:lnTo>
                <a:lnTo>
                  <a:pt x="1460868" y="0"/>
                </a:lnTo>
                <a:lnTo>
                  <a:pt x="0" y="0"/>
                </a:lnTo>
                <a:lnTo>
                  <a:pt x="0" y="3803992"/>
                </a:lnTo>
                <a:close/>
              </a:path>
            </a:pathLst>
          </a:custGeom>
          <a:solidFill>
            <a:srgbClr val="F68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317330" y="2040013"/>
            <a:ext cx="727710" cy="3804285"/>
          </a:xfrm>
          <a:custGeom>
            <a:avLst/>
            <a:gdLst/>
            <a:ahLst/>
            <a:cxnLst/>
            <a:rect l="l" t="t" r="r" b="b"/>
            <a:pathLst>
              <a:path w="727710" h="3804285">
                <a:moveTo>
                  <a:pt x="727252" y="0"/>
                </a:moveTo>
                <a:lnTo>
                  <a:pt x="0" y="0"/>
                </a:lnTo>
                <a:lnTo>
                  <a:pt x="0" y="1569779"/>
                </a:lnTo>
                <a:lnTo>
                  <a:pt x="47621" y="1572385"/>
                </a:lnTo>
                <a:lnTo>
                  <a:pt x="94220" y="1578519"/>
                </a:lnTo>
                <a:lnTo>
                  <a:pt x="139661" y="1588047"/>
                </a:lnTo>
                <a:lnTo>
                  <a:pt x="183811" y="1600835"/>
                </a:lnTo>
                <a:lnTo>
                  <a:pt x="226538" y="1616750"/>
                </a:lnTo>
                <a:lnTo>
                  <a:pt x="267708" y="1635660"/>
                </a:lnTo>
                <a:lnTo>
                  <a:pt x="307188" y="1657430"/>
                </a:lnTo>
                <a:lnTo>
                  <a:pt x="344844" y="1681928"/>
                </a:lnTo>
                <a:lnTo>
                  <a:pt x="380544" y="1709020"/>
                </a:lnTo>
                <a:lnTo>
                  <a:pt x="414153" y="1738573"/>
                </a:lnTo>
                <a:lnTo>
                  <a:pt x="445539" y="1770454"/>
                </a:lnTo>
                <a:lnTo>
                  <a:pt x="474569" y="1804528"/>
                </a:lnTo>
                <a:lnTo>
                  <a:pt x="501109" y="1840664"/>
                </a:lnTo>
                <a:lnTo>
                  <a:pt x="525025" y="1878728"/>
                </a:lnTo>
                <a:lnTo>
                  <a:pt x="546185" y="1918586"/>
                </a:lnTo>
                <a:lnTo>
                  <a:pt x="564455" y="1960105"/>
                </a:lnTo>
                <a:lnTo>
                  <a:pt x="579703" y="2003152"/>
                </a:lnTo>
                <a:lnTo>
                  <a:pt x="591794" y="2047593"/>
                </a:lnTo>
                <a:lnTo>
                  <a:pt x="600595" y="2093296"/>
                </a:lnTo>
                <a:lnTo>
                  <a:pt x="605974" y="2140126"/>
                </a:lnTo>
                <a:lnTo>
                  <a:pt x="607796" y="2187952"/>
                </a:lnTo>
                <a:lnTo>
                  <a:pt x="605974" y="2235780"/>
                </a:lnTo>
                <a:lnTo>
                  <a:pt x="600595" y="2282614"/>
                </a:lnTo>
                <a:lnTo>
                  <a:pt x="591794" y="2328319"/>
                </a:lnTo>
                <a:lnTo>
                  <a:pt x="579703" y="2372762"/>
                </a:lnTo>
                <a:lnTo>
                  <a:pt x="564455" y="2415811"/>
                </a:lnTo>
                <a:lnTo>
                  <a:pt x="546185" y="2457331"/>
                </a:lnTo>
                <a:lnTo>
                  <a:pt x="525025" y="2497190"/>
                </a:lnTo>
                <a:lnTo>
                  <a:pt x="501109" y="2535255"/>
                </a:lnTo>
                <a:lnTo>
                  <a:pt x="474569" y="2571391"/>
                </a:lnTo>
                <a:lnTo>
                  <a:pt x="445539" y="2605467"/>
                </a:lnTo>
                <a:lnTo>
                  <a:pt x="414153" y="2637348"/>
                </a:lnTo>
                <a:lnTo>
                  <a:pt x="380544" y="2666901"/>
                </a:lnTo>
                <a:lnTo>
                  <a:pt x="344844" y="2693993"/>
                </a:lnTo>
                <a:lnTo>
                  <a:pt x="307188" y="2718492"/>
                </a:lnTo>
                <a:lnTo>
                  <a:pt x="267708" y="2740263"/>
                </a:lnTo>
                <a:lnTo>
                  <a:pt x="226538" y="2759173"/>
                </a:lnTo>
                <a:lnTo>
                  <a:pt x="183811" y="2775089"/>
                </a:lnTo>
                <a:lnTo>
                  <a:pt x="139661" y="2787878"/>
                </a:lnTo>
                <a:lnTo>
                  <a:pt x="94220" y="2797407"/>
                </a:lnTo>
                <a:lnTo>
                  <a:pt x="47621" y="2803541"/>
                </a:lnTo>
                <a:lnTo>
                  <a:pt x="0" y="2806149"/>
                </a:lnTo>
                <a:lnTo>
                  <a:pt x="0" y="3803992"/>
                </a:lnTo>
                <a:lnTo>
                  <a:pt x="727252" y="3803992"/>
                </a:lnTo>
                <a:lnTo>
                  <a:pt x="727252" y="0"/>
                </a:lnTo>
                <a:close/>
              </a:path>
            </a:pathLst>
          </a:custGeom>
          <a:solidFill>
            <a:srgbClr val="F091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044583" y="2040013"/>
            <a:ext cx="1481455" cy="3804285"/>
          </a:xfrm>
          <a:custGeom>
            <a:avLst/>
            <a:gdLst/>
            <a:ahLst/>
            <a:cxnLst/>
            <a:rect l="l" t="t" r="r" b="b"/>
            <a:pathLst>
              <a:path w="1481454" h="3804285">
                <a:moveTo>
                  <a:pt x="0" y="0"/>
                </a:moveTo>
                <a:lnTo>
                  <a:pt x="1480896" y="0"/>
                </a:lnTo>
                <a:lnTo>
                  <a:pt x="1480896" y="3803992"/>
                </a:lnTo>
                <a:lnTo>
                  <a:pt x="0" y="3803992"/>
                </a:lnTo>
                <a:lnTo>
                  <a:pt x="0" y="0"/>
                </a:lnTo>
                <a:close/>
              </a:path>
            </a:pathLst>
          </a:custGeom>
          <a:solidFill>
            <a:srgbClr val="FBB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507534" y="2040013"/>
            <a:ext cx="1481455" cy="3804285"/>
          </a:xfrm>
          <a:custGeom>
            <a:avLst/>
            <a:gdLst/>
            <a:ahLst/>
            <a:cxnLst/>
            <a:rect l="l" t="t" r="r" b="b"/>
            <a:pathLst>
              <a:path w="1481454" h="3804285">
                <a:moveTo>
                  <a:pt x="0" y="0"/>
                </a:moveTo>
                <a:lnTo>
                  <a:pt x="1480908" y="0"/>
                </a:lnTo>
                <a:lnTo>
                  <a:pt x="1480908" y="3803992"/>
                </a:lnTo>
                <a:lnTo>
                  <a:pt x="0" y="3803992"/>
                </a:lnTo>
                <a:lnTo>
                  <a:pt x="0" y="0"/>
                </a:lnTo>
                <a:close/>
              </a:path>
            </a:pathLst>
          </a:custGeom>
          <a:solidFill>
            <a:srgbClr val="36A4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988443" y="2040013"/>
            <a:ext cx="1461770" cy="3804285"/>
          </a:xfrm>
          <a:custGeom>
            <a:avLst/>
            <a:gdLst/>
            <a:ahLst/>
            <a:cxnLst/>
            <a:rect l="l" t="t" r="r" b="b"/>
            <a:pathLst>
              <a:path w="1461770" h="3804285">
                <a:moveTo>
                  <a:pt x="0" y="3803992"/>
                </a:moveTo>
                <a:lnTo>
                  <a:pt x="1461465" y="3803992"/>
                </a:lnTo>
                <a:lnTo>
                  <a:pt x="1461465" y="0"/>
                </a:lnTo>
                <a:lnTo>
                  <a:pt x="0" y="0"/>
                </a:lnTo>
                <a:lnTo>
                  <a:pt x="0" y="3803992"/>
                </a:lnTo>
                <a:close/>
              </a:path>
            </a:pathLst>
          </a:custGeom>
          <a:solidFill>
            <a:srgbClr val="733E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245813" y="2046706"/>
            <a:ext cx="741045" cy="3797300"/>
          </a:xfrm>
          <a:custGeom>
            <a:avLst/>
            <a:gdLst/>
            <a:ahLst/>
            <a:cxnLst/>
            <a:rect l="l" t="t" r="r" b="b"/>
            <a:pathLst>
              <a:path w="741045" h="3797300">
                <a:moveTo>
                  <a:pt x="94353" y="2339313"/>
                </a:moveTo>
                <a:lnTo>
                  <a:pt x="126813" y="2374899"/>
                </a:lnTo>
                <a:lnTo>
                  <a:pt x="149148" y="2387599"/>
                </a:lnTo>
                <a:lnTo>
                  <a:pt x="135478" y="2412999"/>
                </a:lnTo>
                <a:lnTo>
                  <a:pt x="117957" y="2438399"/>
                </a:lnTo>
                <a:lnTo>
                  <a:pt x="98703" y="2451099"/>
                </a:lnTo>
                <a:lnTo>
                  <a:pt x="79832" y="2463799"/>
                </a:lnTo>
                <a:lnTo>
                  <a:pt x="72445" y="2476499"/>
                </a:lnTo>
                <a:lnTo>
                  <a:pt x="69108" y="2476499"/>
                </a:lnTo>
                <a:lnTo>
                  <a:pt x="71307" y="2489199"/>
                </a:lnTo>
                <a:lnTo>
                  <a:pt x="80530" y="2501899"/>
                </a:lnTo>
                <a:lnTo>
                  <a:pt x="116469" y="2527299"/>
                </a:lnTo>
                <a:lnTo>
                  <a:pt x="151595" y="2565399"/>
                </a:lnTo>
                <a:lnTo>
                  <a:pt x="186456" y="2590799"/>
                </a:lnTo>
                <a:lnTo>
                  <a:pt x="221602" y="2628899"/>
                </a:lnTo>
                <a:lnTo>
                  <a:pt x="229129" y="2641599"/>
                </a:lnTo>
                <a:lnTo>
                  <a:pt x="230066" y="2641599"/>
                </a:lnTo>
                <a:lnTo>
                  <a:pt x="226070" y="2654299"/>
                </a:lnTo>
                <a:lnTo>
                  <a:pt x="218795" y="2666999"/>
                </a:lnTo>
                <a:lnTo>
                  <a:pt x="58356" y="2819399"/>
                </a:lnTo>
                <a:lnTo>
                  <a:pt x="12712" y="2857499"/>
                </a:lnTo>
                <a:lnTo>
                  <a:pt x="6959" y="2870199"/>
                </a:lnTo>
                <a:lnTo>
                  <a:pt x="0" y="2870199"/>
                </a:lnTo>
                <a:lnTo>
                  <a:pt x="0" y="3797300"/>
                </a:lnTo>
                <a:lnTo>
                  <a:pt x="740448" y="3797300"/>
                </a:lnTo>
                <a:lnTo>
                  <a:pt x="740448" y="2552699"/>
                </a:lnTo>
                <a:lnTo>
                  <a:pt x="327672" y="2552699"/>
                </a:lnTo>
                <a:lnTo>
                  <a:pt x="320205" y="2539999"/>
                </a:lnTo>
                <a:lnTo>
                  <a:pt x="286337" y="2514599"/>
                </a:lnTo>
                <a:lnTo>
                  <a:pt x="252196" y="2476499"/>
                </a:lnTo>
                <a:lnTo>
                  <a:pt x="217886" y="2451099"/>
                </a:lnTo>
                <a:lnTo>
                  <a:pt x="183510" y="2412999"/>
                </a:lnTo>
                <a:lnTo>
                  <a:pt x="149174" y="2387599"/>
                </a:lnTo>
                <a:lnTo>
                  <a:pt x="94353" y="2339313"/>
                </a:lnTo>
                <a:close/>
              </a:path>
              <a:path w="741045" h="3797300">
                <a:moveTo>
                  <a:pt x="40779" y="2514599"/>
                </a:moveTo>
                <a:lnTo>
                  <a:pt x="37147" y="2514599"/>
                </a:lnTo>
                <a:lnTo>
                  <a:pt x="0" y="2552699"/>
                </a:lnTo>
                <a:lnTo>
                  <a:pt x="0" y="2705099"/>
                </a:lnTo>
                <a:lnTo>
                  <a:pt x="800" y="2705099"/>
                </a:lnTo>
                <a:lnTo>
                  <a:pt x="14795" y="2692399"/>
                </a:lnTo>
                <a:lnTo>
                  <a:pt x="28498" y="2679699"/>
                </a:lnTo>
                <a:lnTo>
                  <a:pt x="42354" y="2654299"/>
                </a:lnTo>
                <a:lnTo>
                  <a:pt x="56400" y="2641599"/>
                </a:lnTo>
                <a:lnTo>
                  <a:pt x="61714" y="2641599"/>
                </a:lnTo>
                <a:lnTo>
                  <a:pt x="62849" y="2628899"/>
                </a:lnTo>
                <a:lnTo>
                  <a:pt x="60340" y="2628899"/>
                </a:lnTo>
                <a:lnTo>
                  <a:pt x="54724" y="2616199"/>
                </a:lnTo>
                <a:lnTo>
                  <a:pt x="43373" y="2603499"/>
                </a:lnTo>
                <a:lnTo>
                  <a:pt x="20991" y="2590799"/>
                </a:lnTo>
                <a:lnTo>
                  <a:pt x="9626" y="2578099"/>
                </a:lnTo>
                <a:lnTo>
                  <a:pt x="3084" y="2565399"/>
                </a:lnTo>
                <a:lnTo>
                  <a:pt x="646" y="2565399"/>
                </a:lnTo>
                <a:lnTo>
                  <a:pt x="2463" y="2552699"/>
                </a:lnTo>
                <a:lnTo>
                  <a:pt x="8686" y="2552699"/>
                </a:lnTo>
                <a:lnTo>
                  <a:pt x="16885" y="2539999"/>
                </a:lnTo>
                <a:lnTo>
                  <a:pt x="24899" y="2527299"/>
                </a:lnTo>
                <a:lnTo>
                  <a:pt x="32830" y="2527299"/>
                </a:lnTo>
                <a:lnTo>
                  <a:pt x="40779" y="2514599"/>
                </a:lnTo>
                <a:close/>
              </a:path>
              <a:path w="741045" h="3797300">
                <a:moveTo>
                  <a:pt x="740448" y="2158999"/>
                </a:moveTo>
                <a:lnTo>
                  <a:pt x="421235" y="2158999"/>
                </a:lnTo>
                <a:lnTo>
                  <a:pt x="430199" y="2171699"/>
                </a:lnTo>
                <a:lnTo>
                  <a:pt x="441050" y="2171699"/>
                </a:lnTo>
                <a:lnTo>
                  <a:pt x="454596" y="2184399"/>
                </a:lnTo>
                <a:lnTo>
                  <a:pt x="503754" y="2235199"/>
                </a:lnTo>
                <a:lnTo>
                  <a:pt x="520115" y="2247899"/>
                </a:lnTo>
                <a:lnTo>
                  <a:pt x="528080" y="2247899"/>
                </a:lnTo>
                <a:lnTo>
                  <a:pt x="536163" y="2260599"/>
                </a:lnTo>
                <a:lnTo>
                  <a:pt x="544106" y="2273299"/>
                </a:lnTo>
                <a:lnTo>
                  <a:pt x="553745" y="2273299"/>
                </a:lnTo>
                <a:lnTo>
                  <a:pt x="555472" y="2285999"/>
                </a:lnTo>
                <a:lnTo>
                  <a:pt x="556869" y="2285999"/>
                </a:lnTo>
                <a:lnTo>
                  <a:pt x="561088" y="2298699"/>
                </a:lnTo>
                <a:lnTo>
                  <a:pt x="551584" y="2324099"/>
                </a:lnTo>
                <a:lnTo>
                  <a:pt x="535325" y="2349499"/>
                </a:lnTo>
                <a:lnTo>
                  <a:pt x="519277" y="2362199"/>
                </a:lnTo>
                <a:lnTo>
                  <a:pt x="455023" y="2438399"/>
                </a:lnTo>
                <a:lnTo>
                  <a:pt x="422944" y="2463799"/>
                </a:lnTo>
                <a:lnTo>
                  <a:pt x="359092" y="2539999"/>
                </a:lnTo>
                <a:lnTo>
                  <a:pt x="351675" y="2539999"/>
                </a:lnTo>
                <a:lnTo>
                  <a:pt x="345668" y="2552699"/>
                </a:lnTo>
                <a:lnTo>
                  <a:pt x="740448" y="2552699"/>
                </a:lnTo>
                <a:lnTo>
                  <a:pt x="740448" y="2158999"/>
                </a:lnTo>
                <a:close/>
              </a:path>
              <a:path w="741045" h="3797300">
                <a:moveTo>
                  <a:pt x="350596" y="2362199"/>
                </a:moveTo>
                <a:lnTo>
                  <a:pt x="322921" y="2362199"/>
                </a:lnTo>
                <a:lnTo>
                  <a:pt x="330368" y="2374899"/>
                </a:lnTo>
                <a:lnTo>
                  <a:pt x="343419" y="2374899"/>
                </a:lnTo>
                <a:lnTo>
                  <a:pt x="350596" y="2362199"/>
                </a:lnTo>
                <a:close/>
              </a:path>
              <a:path w="741045" h="3797300">
                <a:moveTo>
                  <a:pt x="10024" y="2228412"/>
                </a:moveTo>
                <a:lnTo>
                  <a:pt x="4165" y="2235199"/>
                </a:lnTo>
                <a:lnTo>
                  <a:pt x="0" y="2235199"/>
                </a:lnTo>
                <a:lnTo>
                  <a:pt x="0" y="2362199"/>
                </a:lnTo>
                <a:lnTo>
                  <a:pt x="10037" y="2349499"/>
                </a:lnTo>
                <a:lnTo>
                  <a:pt x="19996" y="2349499"/>
                </a:lnTo>
                <a:lnTo>
                  <a:pt x="30050" y="2336799"/>
                </a:lnTo>
                <a:lnTo>
                  <a:pt x="40373" y="2324099"/>
                </a:lnTo>
                <a:lnTo>
                  <a:pt x="47167" y="2311399"/>
                </a:lnTo>
                <a:lnTo>
                  <a:pt x="62661" y="2311399"/>
                </a:lnTo>
                <a:lnTo>
                  <a:pt x="41960" y="2285999"/>
                </a:lnTo>
                <a:lnTo>
                  <a:pt x="31404" y="2273299"/>
                </a:lnTo>
                <a:lnTo>
                  <a:pt x="20307" y="2260599"/>
                </a:lnTo>
                <a:lnTo>
                  <a:pt x="10529" y="2260599"/>
                </a:lnTo>
                <a:lnTo>
                  <a:pt x="5881" y="2247899"/>
                </a:lnTo>
                <a:lnTo>
                  <a:pt x="6618" y="2235199"/>
                </a:lnTo>
                <a:lnTo>
                  <a:pt x="10024" y="2228412"/>
                </a:lnTo>
                <a:close/>
              </a:path>
              <a:path w="741045" h="3797300">
                <a:moveTo>
                  <a:pt x="216967" y="2158999"/>
                </a:moveTo>
                <a:lnTo>
                  <a:pt x="89255" y="2158999"/>
                </a:lnTo>
                <a:lnTo>
                  <a:pt x="95999" y="2171699"/>
                </a:lnTo>
                <a:lnTo>
                  <a:pt x="117166" y="2184399"/>
                </a:lnTo>
                <a:lnTo>
                  <a:pt x="130425" y="2197099"/>
                </a:lnTo>
                <a:lnTo>
                  <a:pt x="144518" y="2209799"/>
                </a:lnTo>
                <a:lnTo>
                  <a:pt x="159893" y="2222499"/>
                </a:lnTo>
                <a:lnTo>
                  <a:pt x="247815" y="2298699"/>
                </a:lnTo>
                <a:lnTo>
                  <a:pt x="302209" y="2349499"/>
                </a:lnTo>
                <a:lnTo>
                  <a:pt x="313786" y="2362199"/>
                </a:lnTo>
                <a:lnTo>
                  <a:pt x="359240" y="2362199"/>
                </a:lnTo>
                <a:lnTo>
                  <a:pt x="370179" y="2349499"/>
                </a:lnTo>
                <a:lnTo>
                  <a:pt x="392573" y="2324099"/>
                </a:lnTo>
                <a:lnTo>
                  <a:pt x="399737" y="2311399"/>
                </a:lnTo>
                <a:lnTo>
                  <a:pt x="395569" y="2298699"/>
                </a:lnTo>
                <a:lnTo>
                  <a:pt x="251244" y="2298699"/>
                </a:lnTo>
                <a:lnTo>
                  <a:pt x="229099" y="2273299"/>
                </a:lnTo>
                <a:lnTo>
                  <a:pt x="184430" y="2235199"/>
                </a:lnTo>
                <a:lnTo>
                  <a:pt x="162293" y="2222499"/>
                </a:lnTo>
                <a:lnTo>
                  <a:pt x="179103" y="2197099"/>
                </a:lnTo>
                <a:lnTo>
                  <a:pt x="197573" y="2171699"/>
                </a:lnTo>
                <a:lnTo>
                  <a:pt x="216967" y="2158999"/>
                </a:lnTo>
                <a:close/>
              </a:path>
              <a:path w="741045" h="3797300">
                <a:moveTo>
                  <a:pt x="70896" y="2318653"/>
                </a:moveTo>
                <a:lnTo>
                  <a:pt x="94353" y="2339313"/>
                </a:lnTo>
                <a:lnTo>
                  <a:pt x="80475" y="2324099"/>
                </a:lnTo>
                <a:lnTo>
                  <a:pt x="70896" y="2318653"/>
                </a:lnTo>
                <a:close/>
              </a:path>
              <a:path w="741045" h="3797300">
                <a:moveTo>
                  <a:pt x="62661" y="2311399"/>
                </a:moveTo>
                <a:lnTo>
                  <a:pt x="58140" y="2311399"/>
                </a:lnTo>
                <a:lnTo>
                  <a:pt x="70896" y="2318653"/>
                </a:lnTo>
                <a:lnTo>
                  <a:pt x="62661" y="2311399"/>
                </a:lnTo>
                <a:close/>
              </a:path>
              <a:path w="741045" h="3797300">
                <a:moveTo>
                  <a:pt x="740448" y="1727199"/>
                </a:moveTo>
                <a:lnTo>
                  <a:pt x="333984" y="1727199"/>
                </a:lnTo>
                <a:lnTo>
                  <a:pt x="341388" y="1739899"/>
                </a:lnTo>
                <a:lnTo>
                  <a:pt x="374222" y="1777999"/>
                </a:lnTo>
                <a:lnTo>
                  <a:pt x="407186" y="1803399"/>
                </a:lnTo>
                <a:lnTo>
                  <a:pt x="440232" y="1841499"/>
                </a:lnTo>
                <a:lnTo>
                  <a:pt x="506378" y="1904999"/>
                </a:lnTo>
                <a:lnTo>
                  <a:pt x="539381" y="1943099"/>
                </a:lnTo>
                <a:lnTo>
                  <a:pt x="545039" y="1943099"/>
                </a:lnTo>
                <a:lnTo>
                  <a:pt x="550443" y="1955799"/>
                </a:lnTo>
                <a:lnTo>
                  <a:pt x="554722" y="1955799"/>
                </a:lnTo>
                <a:lnTo>
                  <a:pt x="557009" y="1968499"/>
                </a:lnTo>
                <a:lnTo>
                  <a:pt x="556795" y="1968499"/>
                </a:lnTo>
                <a:lnTo>
                  <a:pt x="554578" y="1981199"/>
                </a:lnTo>
                <a:lnTo>
                  <a:pt x="550821" y="1981199"/>
                </a:lnTo>
                <a:lnTo>
                  <a:pt x="545985" y="1993899"/>
                </a:lnTo>
                <a:lnTo>
                  <a:pt x="511487" y="2031999"/>
                </a:lnTo>
                <a:lnTo>
                  <a:pt x="407877" y="2133599"/>
                </a:lnTo>
                <a:lnTo>
                  <a:pt x="370611" y="2184399"/>
                </a:lnTo>
                <a:lnTo>
                  <a:pt x="367296" y="2184399"/>
                </a:lnTo>
                <a:lnTo>
                  <a:pt x="355727" y="2197099"/>
                </a:lnTo>
                <a:lnTo>
                  <a:pt x="265811" y="2285999"/>
                </a:lnTo>
                <a:lnTo>
                  <a:pt x="263207" y="2298699"/>
                </a:lnTo>
                <a:lnTo>
                  <a:pt x="395569" y="2298699"/>
                </a:lnTo>
                <a:lnTo>
                  <a:pt x="391401" y="2285999"/>
                </a:lnTo>
                <a:lnTo>
                  <a:pt x="367296" y="2273299"/>
                </a:lnTo>
                <a:lnTo>
                  <a:pt x="347056" y="2247899"/>
                </a:lnTo>
                <a:lnTo>
                  <a:pt x="339104" y="2235199"/>
                </a:lnTo>
                <a:lnTo>
                  <a:pt x="342356" y="2222499"/>
                </a:lnTo>
                <a:lnTo>
                  <a:pt x="355727" y="2209799"/>
                </a:lnTo>
                <a:lnTo>
                  <a:pt x="359575" y="2197099"/>
                </a:lnTo>
                <a:lnTo>
                  <a:pt x="367296" y="2197099"/>
                </a:lnTo>
                <a:lnTo>
                  <a:pt x="382712" y="2184399"/>
                </a:lnTo>
                <a:lnTo>
                  <a:pt x="394679" y="2171699"/>
                </a:lnTo>
                <a:lnTo>
                  <a:pt x="404467" y="2158999"/>
                </a:lnTo>
                <a:lnTo>
                  <a:pt x="740448" y="2158999"/>
                </a:lnTo>
                <a:lnTo>
                  <a:pt x="740448" y="1727199"/>
                </a:lnTo>
                <a:close/>
              </a:path>
              <a:path w="741045" h="3797300">
                <a:moveTo>
                  <a:pt x="33650" y="2201042"/>
                </a:moveTo>
                <a:lnTo>
                  <a:pt x="12992" y="2222499"/>
                </a:lnTo>
                <a:lnTo>
                  <a:pt x="10024" y="2228412"/>
                </a:lnTo>
                <a:lnTo>
                  <a:pt x="33650" y="2201042"/>
                </a:lnTo>
                <a:close/>
              </a:path>
              <a:path w="741045" h="3797300">
                <a:moveTo>
                  <a:pt x="79300" y="1993899"/>
                </a:moveTo>
                <a:lnTo>
                  <a:pt x="69151" y="1993899"/>
                </a:lnTo>
                <a:lnTo>
                  <a:pt x="75793" y="2006599"/>
                </a:lnTo>
                <a:lnTo>
                  <a:pt x="87290" y="2006599"/>
                </a:lnTo>
                <a:lnTo>
                  <a:pt x="99101" y="2019299"/>
                </a:lnTo>
                <a:lnTo>
                  <a:pt x="123037" y="2044699"/>
                </a:lnTo>
                <a:lnTo>
                  <a:pt x="138055" y="2057334"/>
                </a:lnTo>
                <a:lnTo>
                  <a:pt x="138176" y="2057505"/>
                </a:lnTo>
                <a:lnTo>
                  <a:pt x="143397" y="2070099"/>
                </a:lnTo>
                <a:lnTo>
                  <a:pt x="139062" y="2082799"/>
                </a:lnTo>
                <a:lnTo>
                  <a:pt x="125361" y="2095499"/>
                </a:lnTo>
                <a:lnTo>
                  <a:pt x="108197" y="2120899"/>
                </a:lnTo>
                <a:lnTo>
                  <a:pt x="90822" y="2133599"/>
                </a:lnTo>
                <a:lnTo>
                  <a:pt x="74121" y="2158999"/>
                </a:lnTo>
                <a:lnTo>
                  <a:pt x="58978" y="2171699"/>
                </a:lnTo>
                <a:lnTo>
                  <a:pt x="33650" y="2201042"/>
                </a:lnTo>
                <a:lnTo>
                  <a:pt x="61899" y="2171699"/>
                </a:lnTo>
                <a:lnTo>
                  <a:pt x="69608" y="2171699"/>
                </a:lnTo>
                <a:lnTo>
                  <a:pt x="76060" y="2158999"/>
                </a:lnTo>
                <a:lnTo>
                  <a:pt x="216967" y="2158999"/>
                </a:lnTo>
                <a:lnTo>
                  <a:pt x="236550" y="2133599"/>
                </a:lnTo>
                <a:lnTo>
                  <a:pt x="253486" y="2120899"/>
                </a:lnTo>
                <a:lnTo>
                  <a:pt x="210261" y="2120899"/>
                </a:lnTo>
                <a:lnTo>
                  <a:pt x="180670" y="2082799"/>
                </a:lnTo>
                <a:lnTo>
                  <a:pt x="120658" y="2031999"/>
                </a:lnTo>
                <a:lnTo>
                  <a:pt x="91160" y="2006599"/>
                </a:lnTo>
                <a:lnTo>
                  <a:pt x="79300" y="1993899"/>
                </a:lnTo>
                <a:close/>
              </a:path>
              <a:path w="741045" h="3797300">
                <a:moveTo>
                  <a:pt x="301172" y="2057505"/>
                </a:moveTo>
                <a:lnTo>
                  <a:pt x="259755" y="2095499"/>
                </a:lnTo>
                <a:lnTo>
                  <a:pt x="240334" y="2120899"/>
                </a:lnTo>
                <a:lnTo>
                  <a:pt x="253486" y="2120899"/>
                </a:lnTo>
                <a:lnTo>
                  <a:pt x="270671" y="2095499"/>
                </a:lnTo>
                <a:lnTo>
                  <a:pt x="286967" y="2082799"/>
                </a:lnTo>
                <a:lnTo>
                  <a:pt x="301172" y="2057505"/>
                </a:lnTo>
                <a:close/>
              </a:path>
              <a:path w="741045" h="3797300">
                <a:moveTo>
                  <a:pt x="301322" y="2057334"/>
                </a:moveTo>
                <a:lnTo>
                  <a:pt x="301172" y="2057505"/>
                </a:lnTo>
                <a:lnTo>
                  <a:pt x="301322" y="2057334"/>
                </a:lnTo>
                <a:close/>
              </a:path>
              <a:path w="741045" h="3797300">
                <a:moveTo>
                  <a:pt x="214960" y="1943099"/>
                </a:moveTo>
                <a:lnTo>
                  <a:pt x="234992" y="1968499"/>
                </a:lnTo>
                <a:lnTo>
                  <a:pt x="254993" y="1981199"/>
                </a:lnTo>
                <a:lnTo>
                  <a:pt x="275171" y="2006599"/>
                </a:lnTo>
                <a:lnTo>
                  <a:pt x="295732" y="2019299"/>
                </a:lnTo>
                <a:lnTo>
                  <a:pt x="303620" y="2031999"/>
                </a:lnTo>
                <a:lnTo>
                  <a:pt x="307314" y="2044699"/>
                </a:lnTo>
                <a:lnTo>
                  <a:pt x="306608" y="2044699"/>
                </a:lnTo>
                <a:lnTo>
                  <a:pt x="301322" y="2057334"/>
                </a:lnTo>
                <a:lnTo>
                  <a:pt x="318922" y="2044699"/>
                </a:lnTo>
                <a:lnTo>
                  <a:pt x="334581" y="2031999"/>
                </a:lnTo>
                <a:lnTo>
                  <a:pt x="349355" y="2006599"/>
                </a:lnTo>
                <a:lnTo>
                  <a:pt x="381780" y="1981199"/>
                </a:lnTo>
                <a:lnTo>
                  <a:pt x="387335" y="1968499"/>
                </a:lnTo>
                <a:lnTo>
                  <a:pt x="381163" y="1955799"/>
                </a:lnTo>
                <a:lnTo>
                  <a:pt x="225692" y="1955799"/>
                </a:lnTo>
                <a:lnTo>
                  <a:pt x="214960" y="1943099"/>
                </a:lnTo>
                <a:close/>
              </a:path>
              <a:path w="741045" h="3797300">
                <a:moveTo>
                  <a:pt x="0" y="1917699"/>
                </a:moveTo>
                <a:lnTo>
                  <a:pt x="0" y="2044699"/>
                </a:lnTo>
                <a:lnTo>
                  <a:pt x="18915" y="2019299"/>
                </a:lnTo>
                <a:lnTo>
                  <a:pt x="28398" y="2019299"/>
                </a:lnTo>
                <a:lnTo>
                  <a:pt x="37973" y="2006599"/>
                </a:lnTo>
                <a:lnTo>
                  <a:pt x="44958" y="1993899"/>
                </a:lnTo>
                <a:lnTo>
                  <a:pt x="79300" y="1993899"/>
                </a:lnTo>
                <a:lnTo>
                  <a:pt x="67440" y="1981199"/>
                </a:lnTo>
                <a:lnTo>
                  <a:pt x="43313" y="1968499"/>
                </a:lnTo>
                <a:lnTo>
                  <a:pt x="20319" y="1943099"/>
                </a:lnTo>
                <a:lnTo>
                  <a:pt x="0" y="1917699"/>
                </a:lnTo>
                <a:close/>
              </a:path>
              <a:path w="741045" h="3797300">
                <a:moveTo>
                  <a:pt x="339312" y="1904999"/>
                </a:moveTo>
                <a:lnTo>
                  <a:pt x="306409" y="1904999"/>
                </a:lnTo>
                <a:lnTo>
                  <a:pt x="295822" y="1917699"/>
                </a:lnTo>
                <a:lnTo>
                  <a:pt x="270889" y="1943099"/>
                </a:lnTo>
                <a:lnTo>
                  <a:pt x="261958" y="1955799"/>
                </a:lnTo>
                <a:lnTo>
                  <a:pt x="381163" y="1955799"/>
                </a:lnTo>
                <a:lnTo>
                  <a:pt x="363372" y="1930399"/>
                </a:lnTo>
                <a:lnTo>
                  <a:pt x="349921" y="1917699"/>
                </a:lnTo>
                <a:lnTo>
                  <a:pt x="339312" y="1904999"/>
                </a:lnTo>
                <a:close/>
              </a:path>
              <a:path w="741045" h="3797300">
                <a:moveTo>
                  <a:pt x="740448" y="0"/>
                </a:moveTo>
                <a:lnTo>
                  <a:pt x="0" y="0"/>
                </a:lnTo>
                <a:lnTo>
                  <a:pt x="0" y="1435099"/>
                </a:lnTo>
                <a:lnTo>
                  <a:pt x="4762" y="1435099"/>
                </a:lnTo>
                <a:lnTo>
                  <a:pt x="9512" y="1447799"/>
                </a:lnTo>
                <a:lnTo>
                  <a:pt x="53081" y="1485899"/>
                </a:lnTo>
                <a:lnTo>
                  <a:pt x="209575" y="1638299"/>
                </a:lnTo>
                <a:lnTo>
                  <a:pt x="219528" y="1650999"/>
                </a:lnTo>
                <a:lnTo>
                  <a:pt x="222911" y="1663699"/>
                </a:lnTo>
                <a:lnTo>
                  <a:pt x="219764" y="1676399"/>
                </a:lnTo>
                <a:lnTo>
                  <a:pt x="210121" y="1689099"/>
                </a:lnTo>
                <a:lnTo>
                  <a:pt x="177623" y="1727199"/>
                </a:lnTo>
                <a:lnTo>
                  <a:pt x="145592" y="1752599"/>
                </a:lnTo>
                <a:lnTo>
                  <a:pt x="81940" y="1828799"/>
                </a:lnTo>
                <a:lnTo>
                  <a:pt x="92748" y="1828799"/>
                </a:lnTo>
                <a:lnTo>
                  <a:pt x="99364" y="1841499"/>
                </a:lnTo>
                <a:lnTo>
                  <a:pt x="106959" y="1841499"/>
                </a:lnTo>
                <a:lnTo>
                  <a:pt x="149028" y="1892299"/>
                </a:lnTo>
                <a:lnTo>
                  <a:pt x="170860" y="1904999"/>
                </a:lnTo>
                <a:lnTo>
                  <a:pt x="194602" y="1917699"/>
                </a:lnTo>
                <a:lnTo>
                  <a:pt x="176653" y="1904999"/>
                </a:lnTo>
                <a:lnTo>
                  <a:pt x="170743" y="1892299"/>
                </a:lnTo>
                <a:lnTo>
                  <a:pt x="176937" y="1879599"/>
                </a:lnTo>
                <a:lnTo>
                  <a:pt x="195300" y="1854199"/>
                </a:lnTo>
                <a:lnTo>
                  <a:pt x="222155" y="1828799"/>
                </a:lnTo>
                <a:lnTo>
                  <a:pt x="249034" y="1790699"/>
                </a:lnTo>
                <a:lnTo>
                  <a:pt x="275760" y="1765299"/>
                </a:lnTo>
                <a:lnTo>
                  <a:pt x="302158" y="1739899"/>
                </a:lnTo>
                <a:lnTo>
                  <a:pt x="309346" y="1727199"/>
                </a:lnTo>
                <a:lnTo>
                  <a:pt x="740448" y="1727199"/>
                </a:lnTo>
                <a:lnTo>
                  <a:pt x="740448" y="0"/>
                </a:lnTo>
                <a:close/>
              </a:path>
              <a:path w="741045" h="3797300">
                <a:moveTo>
                  <a:pt x="80594" y="1828799"/>
                </a:moveTo>
                <a:lnTo>
                  <a:pt x="76733" y="1828799"/>
                </a:lnTo>
                <a:lnTo>
                  <a:pt x="70612" y="1841499"/>
                </a:lnTo>
                <a:lnTo>
                  <a:pt x="75057" y="1841499"/>
                </a:lnTo>
                <a:lnTo>
                  <a:pt x="80594" y="1828799"/>
                </a:lnTo>
                <a:close/>
              </a:path>
              <a:path w="741045" h="3797300">
                <a:moveTo>
                  <a:pt x="0" y="1600199"/>
                </a:moveTo>
                <a:lnTo>
                  <a:pt x="0" y="1727199"/>
                </a:lnTo>
                <a:lnTo>
                  <a:pt x="11460" y="1714499"/>
                </a:lnTo>
                <a:lnTo>
                  <a:pt x="17211" y="1701799"/>
                </a:lnTo>
                <a:lnTo>
                  <a:pt x="23025" y="1701799"/>
                </a:lnTo>
                <a:lnTo>
                  <a:pt x="43153" y="1676399"/>
                </a:lnTo>
                <a:lnTo>
                  <a:pt x="49642" y="1663699"/>
                </a:lnTo>
                <a:lnTo>
                  <a:pt x="42461" y="1650999"/>
                </a:lnTo>
                <a:lnTo>
                  <a:pt x="21577" y="1625599"/>
                </a:lnTo>
                <a:lnTo>
                  <a:pt x="15173" y="1625599"/>
                </a:lnTo>
                <a:lnTo>
                  <a:pt x="9512" y="1612899"/>
                </a:lnTo>
                <a:lnTo>
                  <a:pt x="4489" y="1612899"/>
                </a:lnTo>
                <a:lnTo>
                  <a:pt x="0" y="1600199"/>
                </a:lnTo>
                <a:close/>
              </a:path>
            </a:pathLst>
          </a:custGeom>
          <a:solidFill>
            <a:srgbClr val="2E9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709260" y="2040013"/>
            <a:ext cx="741045" cy="3804285"/>
          </a:xfrm>
          <a:custGeom>
            <a:avLst/>
            <a:gdLst/>
            <a:ahLst/>
            <a:cxnLst/>
            <a:rect l="l" t="t" r="r" b="b"/>
            <a:pathLst>
              <a:path w="741045" h="3804285">
                <a:moveTo>
                  <a:pt x="0" y="2725836"/>
                </a:moveTo>
                <a:lnTo>
                  <a:pt x="0" y="3803992"/>
                </a:lnTo>
                <a:lnTo>
                  <a:pt x="740448" y="3803992"/>
                </a:lnTo>
                <a:lnTo>
                  <a:pt x="740448" y="2725925"/>
                </a:lnTo>
                <a:lnTo>
                  <a:pt x="10490" y="2725925"/>
                </a:lnTo>
                <a:lnTo>
                  <a:pt x="0" y="2725836"/>
                </a:lnTo>
                <a:close/>
              </a:path>
              <a:path w="741045" h="3804285">
                <a:moveTo>
                  <a:pt x="740448" y="0"/>
                </a:moveTo>
                <a:lnTo>
                  <a:pt x="0" y="0"/>
                </a:lnTo>
                <a:lnTo>
                  <a:pt x="0" y="1456116"/>
                </a:lnTo>
                <a:lnTo>
                  <a:pt x="130848" y="1456116"/>
                </a:lnTo>
                <a:lnTo>
                  <a:pt x="130848" y="2714635"/>
                </a:lnTo>
                <a:lnTo>
                  <a:pt x="101383" y="2719522"/>
                </a:lnTo>
                <a:lnTo>
                  <a:pt x="71478" y="2723056"/>
                </a:lnTo>
                <a:lnTo>
                  <a:pt x="41169" y="2725202"/>
                </a:lnTo>
                <a:lnTo>
                  <a:pt x="10490" y="2725925"/>
                </a:lnTo>
                <a:lnTo>
                  <a:pt x="740448" y="2725925"/>
                </a:lnTo>
                <a:lnTo>
                  <a:pt x="740448" y="0"/>
                </a:lnTo>
                <a:close/>
              </a:path>
            </a:pathLst>
          </a:custGeom>
          <a:solidFill>
            <a:srgbClr val="6D38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449908" y="2040013"/>
            <a:ext cx="1694180" cy="3804285"/>
          </a:xfrm>
          <a:custGeom>
            <a:avLst/>
            <a:gdLst/>
            <a:ahLst/>
            <a:cxnLst/>
            <a:rect l="l" t="t" r="r" b="b"/>
            <a:pathLst>
              <a:path w="1694179" h="3804285">
                <a:moveTo>
                  <a:pt x="0" y="0"/>
                </a:moveTo>
                <a:lnTo>
                  <a:pt x="1694091" y="0"/>
                </a:lnTo>
                <a:lnTo>
                  <a:pt x="1694091" y="3803992"/>
                </a:lnTo>
                <a:lnTo>
                  <a:pt x="0" y="3803992"/>
                </a:lnTo>
                <a:lnTo>
                  <a:pt x="0" y="0"/>
                </a:lnTo>
                <a:close/>
              </a:path>
            </a:pathLst>
          </a:custGeom>
          <a:solidFill>
            <a:srgbClr val="99CB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688576" y="3609699"/>
            <a:ext cx="1236546" cy="1236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8190349" y="2040013"/>
            <a:ext cx="953769" cy="3804285"/>
          </a:xfrm>
          <a:custGeom>
            <a:avLst/>
            <a:gdLst/>
            <a:ahLst/>
            <a:cxnLst/>
            <a:rect l="l" t="t" r="r" b="b"/>
            <a:pathLst>
              <a:path w="953770" h="3804285">
                <a:moveTo>
                  <a:pt x="0" y="2115267"/>
                </a:moveTo>
                <a:lnTo>
                  <a:pt x="0" y="3803992"/>
                </a:lnTo>
                <a:lnTo>
                  <a:pt x="953650" y="3803992"/>
                </a:lnTo>
                <a:lnTo>
                  <a:pt x="953650" y="2643523"/>
                </a:lnTo>
                <a:lnTo>
                  <a:pt x="39293" y="2643523"/>
                </a:lnTo>
                <a:lnTo>
                  <a:pt x="0" y="2115267"/>
                </a:lnTo>
                <a:close/>
              </a:path>
              <a:path w="953770" h="3804285">
                <a:moveTo>
                  <a:pt x="953650" y="1224705"/>
                </a:moveTo>
                <a:lnTo>
                  <a:pt x="38519" y="1224705"/>
                </a:lnTo>
                <a:lnTo>
                  <a:pt x="39293" y="2643523"/>
                </a:lnTo>
                <a:lnTo>
                  <a:pt x="82486" y="2643523"/>
                </a:lnTo>
                <a:lnTo>
                  <a:pt x="65265" y="1351235"/>
                </a:lnTo>
                <a:lnTo>
                  <a:pt x="953650" y="1351235"/>
                </a:lnTo>
                <a:lnTo>
                  <a:pt x="953650" y="1224705"/>
                </a:lnTo>
                <a:close/>
              </a:path>
              <a:path w="953770" h="3804285">
                <a:moveTo>
                  <a:pt x="953650" y="1351235"/>
                </a:moveTo>
                <a:lnTo>
                  <a:pt x="65265" y="1351235"/>
                </a:lnTo>
                <a:lnTo>
                  <a:pt x="168452" y="1461903"/>
                </a:lnTo>
                <a:lnTo>
                  <a:pt x="82486" y="2643523"/>
                </a:lnTo>
                <a:lnTo>
                  <a:pt x="953650" y="2643523"/>
                </a:lnTo>
                <a:lnTo>
                  <a:pt x="953650" y="2631154"/>
                </a:lnTo>
                <a:lnTo>
                  <a:pt x="121297" y="2631154"/>
                </a:lnTo>
                <a:lnTo>
                  <a:pt x="202476" y="1378934"/>
                </a:lnTo>
                <a:lnTo>
                  <a:pt x="953650" y="1378934"/>
                </a:lnTo>
                <a:lnTo>
                  <a:pt x="953650" y="1351235"/>
                </a:lnTo>
                <a:close/>
              </a:path>
              <a:path w="953770" h="3804285">
                <a:moveTo>
                  <a:pt x="953650" y="1378934"/>
                </a:moveTo>
                <a:lnTo>
                  <a:pt x="202476" y="1378934"/>
                </a:lnTo>
                <a:lnTo>
                  <a:pt x="331101" y="1379721"/>
                </a:lnTo>
                <a:lnTo>
                  <a:pt x="121297" y="2631154"/>
                </a:lnTo>
                <a:lnTo>
                  <a:pt x="953650" y="2631154"/>
                </a:lnTo>
                <a:lnTo>
                  <a:pt x="953650" y="2575782"/>
                </a:lnTo>
                <a:lnTo>
                  <a:pt x="160400" y="2575782"/>
                </a:lnTo>
                <a:lnTo>
                  <a:pt x="357352" y="1454664"/>
                </a:lnTo>
                <a:lnTo>
                  <a:pt x="953650" y="1454664"/>
                </a:lnTo>
                <a:lnTo>
                  <a:pt x="953650" y="1378934"/>
                </a:lnTo>
                <a:close/>
              </a:path>
              <a:path w="953770" h="3804285">
                <a:moveTo>
                  <a:pt x="404012" y="1828336"/>
                </a:moveTo>
                <a:lnTo>
                  <a:pt x="160400" y="2575782"/>
                </a:lnTo>
                <a:lnTo>
                  <a:pt x="953650" y="2575782"/>
                </a:lnTo>
                <a:lnTo>
                  <a:pt x="953650" y="2076087"/>
                </a:lnTo>
                <a:lnTo>
                  <a:pt x="573290" y="2076087"/>
                </a:lnTo>
                <a:lnTo>
                  <a:pt x="567537" y="2075973"/>
                </a:lnTo>
                <a:lnTo>
                  <a:pt x="566432" y="2075757"/>
                </a:lnTo>
                <a:lnTo>
                  <a:pt x="564565" y="2075554"/>
                </a:lnTo>
                <a:lnTo>
                  <a:pt x="562610" y="2075097"/>
                </a:lnTo>
                <a:lnTo>
                  <a:pt x="555980" y="2072760"/>
                </a:lnTo>
                <a:lnTo>
                  <a:pt x="554316" y="2071261"/>
                </a:lnTo>
                <a:lnTo>
                  <a:pt x="553885" y="2069483"/>
                </a:lnTo>
                <a:lnTo>
                  <a:pt x="528100" y="2039299"/>
                </a:lnTo>
                <a:lnTo>
                  <a:pt x="503802" y="1997073"/>
                </a:lnTo>
                <a:lnTo>
                  <a:pt x="484276" y="1956664"/>
                </a:lnTo>
                <a:lnTo>
                  <a:pt x="472808" y="1931930"/>
                </a:lnTo>
                <a:lnTo>
                  <a:pt x="465892" y="1918938"/>
                </a:lnTo>
                <a:lnTo>
                  <a:pt x="442709" y="1881371"/>
                </a:lnTo>
                <a:lnTo>
                  <a:pt x="423494" y="1854763"/>
                </a:lnTo>
                <a:lnTo>
                  <a:pt x="404012" y="1828336"/>
                </a:lnTo>
                <a:close/>
              </a:path>
              <a:path w="953770" h="3804285">
                <a:moveTo>
                  <a:pt x="593153" y="1911457"/>
                </a:moveTo>
                <a:lnTo>
                  <a:pt x="593406" y="1947859"/>
                </a:lnTo>
                <a:lnTo>
                  <a:pt x="593826" y="1985559"/>
                </a:lnTo>
                <a:lnTo>
                  <a:pt x="594075" y="2018739"/>
                </a:lnTo>
                <a:lnTo>
                  <a:pt x="589356" y="2060229"/>
                </a:lnTo>
                <a:lnTo>
                  <a:pt x="579970" y="2072277"/>
                </a:lnTo>
                <a:lnTo>
                  <a:pt x="576719" y="2074881"/>
                </a:lnTo>
                <a:lnTo>
                  <a:pt x="573290" y="2076087"/>
                </a:lnTo>
                <a:lnTo>
                  <a:pt x="953650" y="2076087"/>
                </a:lnTo>
                <a:lnTo>
                  <a:pt x="953650" y="1940134"/>
                </a:lnTo>
                <a:lnTo>
                  <a:pt x="693254" y="1940134"/>
                </a:lnTo>
                <a:lnTo>
                  <a:pt x="690524" y="1940070"/>
                </a:lnTo>
                <a:lnTo>
                  <a:pt x="646912" y="1932362"/>
                </a:lnTo>
                <a:lnTo>
                  <a:pt x="605205" y="1917223"/>
                </a:lnTo>
                <a:lnTo>
                  <a:pt x="597293" y="1913718"/>
                </a:lnTo>
                <a:lnTo>
                  <a:pt x="593153" y="1911457"/>
                </a:lnTo>
                <a:close/>
              </a:path>
              <a:path w="953770" h="3804285">
                <a:moveTo>
                  <a:pt x="748169" y="1925681"/>
                </a:moveTo>
                <a:lnTo>
                  <a:pt x="709492" y="1938664"/>
                </a:lnTo>
                <a:lnTo>
                  <a:pt x="693254" y="1940134"/>
                </a:lnTo>
                <a:lnTo>
                  <a:pt x="953650" y="1940134"/>
                </a:lnTo>
                <a:lnTo>
                  <a:pt x="953650" y="1926215"/>
                </a:lnTo>
                <a:lnTo>
                  <a:pt x="750417" y="1926215"/>
                </a:lnTo>
                <a:lnTo>
                  <a:pt x="748169" y="1925681"/>
                </a:lnTo>
                <a:close/>
              </a:path>
              <a:path w="953770" h="3804285">
                <a:moveTo>
                  <a:pt x="657847" y="1798580"/>
                </a:moveTo>
                <a:lnTo>
                  <a:pt x="727455" y="1837162"/>
                </a:lnTo>
                <a:lnTo>
                  <a:pt x="736137" y="1840733"/>
                </a:lnTo>
                <a:lnTo>
                  <a:pt x="745917" y="1843135"/>
                </a:lnTo>
                <a:lnTo>
                  <a:pt x="755889" y="1845045"/>
                </a:lnTo>
                <a:lnTo>
                  <a:pt x="765149" y="1847145"/>
                </a:lnTo>
                <a:lnTo>
                  <a:pt x="792187" y="1877853"/>
                </a:lnTo>
                <a:lnTo>
                  <a:pt x="793470" y="1886311"/>
                </a:lnTo>
                <a:lnTo>
                  <a:pt x="789724" y="1891658"/>
                </a:lnTo>
                <a:lnTo>
                  <a:pt x="793838" y="1899824"/>
                </a:lnTo>
                <a:lnTo>
                  <a:pt x="779424" y="1910276"/>
                </a:lnTo>
                <a:lnTo>
                  <a:pt x="775944" y="1910683"/>
                </a:lnTo>
                <a:lnTo>
                  <a:pt x="771478" y="1910683"/>
                </a:lnTo>
                <a:lnTo>
                  <a:pt x="770445" y="1917985"/>
                </a:lnTo>
                <a:lnTo>
                  <a:pt x="760082" y="1924589"/>
                </a:lnTo>
                <a:lnTo>
                  <a:pt x="752208" y="1925948"/>
                </a:lnTo>
                <a:lnTo>
                  <a:pt x="750417" y="1926215"/>
                </a:lnTo>
                <a:lnTo>
                  <a:pt x="953650" y="1926215"/>
                </a:lnTo>
                <a:lnTo>
                  <a:pt x="953650" y="1910683"/>
                </a:lnTo>
                <a:lnTo>
                  <a:pt x="772388" y="1910683"/>
                </a:lnTo>
                <a:lnTo>
                  <a:pt x="771499" y="1910530"/>
                </a:lnTo>
                <a:lnTo>
                  <a:pt x="953650" y="1910530"/>
                </a:lnTo>
                <a:lnTo>
                  <a:pt x="953650" y="1799126"/>
                </a:lnTo>
                <a:lnTo>
                  <a:pt x="659307" y="1799126"/>
                </a:lnTo>
                <a:lnTo>
                  <a:pt x="658520" y="1798948"/>
                </a:lnTo>
                <a:lnTo>
                  <a:pt x="657847" y="1798580"/>
                </a:lnTo>
                <a:close/>
              </a:path>
              <a:path w="953770" h="3804285">
                <a:moveTo>
                  <a:pt x="953650" y="1744338"/>
                </a:moveTo>
                <a:lnTo>
                  <a:pt x="686054" y="1744338"/>
                </a:lnTo>
                <a:lnTo>
                  <a:pt x="692778" y="1746885"/>
                </a:lnTo>
                <a:lnTo>
                  <a:pt x="696787" y="1753490"/>
                </a:lnTo>
                <a:lnTo>
                  <a:pt x="679376" y="1788442"/>
                </a:lnTo>
                <a:lnTo>
                  <a:pt x="660196" y="1799126"/>
                </a:lnTo>
                <a:lnTo>
                  <a:pt x="953650" y="1799126"/>
                </a:lnTo>
                <a:lnTo>
                  <a:pt x="953650" y="1744338"/>
                </a:lnTo>
                <a:close/>
              </a:path>
              <a:path w="953770" h="3804285">
                <a:moveTo>
                  <a:pt x="953650" y="1454664"/>
                </a:moveTo>
                <a:lnTo>
                  <a:pt x="357352" y="1454664"/>
                </a:lnTo>
                <a:lnTo>
                  <a:pt x="496316" y="1545126"/>
                </a:lnTo>
                <a:lnTo>
                  <a:pt x="434454" y="1734953"/>
                </a:lnTo>
                <a:lnTo>
                  <a:pt x="593305" y="1788026"/>
                </a:lnTo>
                <a:lnTo>
                  <a:pt x="600214" y="1783784"/>
                </a:lnTo>
                <a:lnTo>
                  <a:pt x="607606" y="1780216"/>
                </a:lnTo>
                <a:lnTo>
                  <a:pt x="645947" y="1768382"/>
                </a:lnTo>
                <a:lnTo>
                  <a:pt x="677240" y="1746510"/>
                </a:lnTo>
                <a:lnTo>
                  <a:pt x="682053" y="1744338"/>
                </a:lnTo>
                <a:lnTo>
                  <a:pt x="953650" y="1744338"/>
                </a:lnTo>
                <a:lnTo>
                  <a:pt x="953650" y="1454664"/>
                </a:lnTo>
                <a:close/>
              </a:path>
              <a:path w="953770" h="3804285">
                <a:moveTo>
                  <a:pt x="953650" y="0"/>
                </a:moveTo>
                <a:lnTo>
                  <a:pt x="0" y="0"/>
                </a:lnTo>
                <a:lnTo>
                  <a:pt x="0" y="1262614"/>
                </a:lnTo>
                <a:lnTo>
                  <a:pt x="38519" y="1224705"/>
                </a:lnTo>
                <a:lnTo>
                  <a:pt x="953650" y="1224705"/>
                </a:lnTo>
                <a:lnTo>
                  <a:pt x="953650" y="0"/>
                </a:lnTo>
                <a:close/>
              </a:path>
            </a:pathLst>
          </a:custGeom>
          <a:solidFill>
            <a:srgbClr val="87B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360408" y="2040013"/>
            <a:ext cx="1138904" cy="3803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4987742" y="3473935"/>
            <a:ext cx="258445" cy="560705"/>
          </a:xfrm>
          <a:custGeom>
            <a:avLst/>
            <a:gdLst/>
            <a:ahLst/>
            <a:cxnLst/>
            <a:rect l="l" t="t" r="r" b="b"/>
            <a:pathLst>
              <a:path w="258445" h="560704">
                <a:moveTo>
                  <a:pt x="258067" y="292925"/>
                </a:moveTo>
                <a:lnTo>
                  <a:pt x="248957" y="302515"/>
                </a:lnTo>
                <a:lnTo>
                  <a:pt x="239571" y="311826"/>
                </a:lnTo>
                <a:lnTo>
                  <a:pt x="229758" y="320703"/>
                </a:lnTo>
                <a:lnTo>
                  <a:pt x="219370" y="328993"/>
                </a:lnTo>
                <a:lnTo>
                  <a:pt x="194860" y="361898"/>
                </a:lnTo>
                <a:lnTo>
                  <a:pt x="169284" y="394084"/>
                </a:lnTo>
                <a:lnTo>
                  <a:pt x="142903" y="425627"/>
                </a:lnTo>
                <a:lnTo>
                  <a:pt x="115979" y="456603"/>
                </a:lnTo>
                <a:lnTo>
                  <a:pt x="96945" y="477608"/>
                </a:lnTo>
                <a:lnTo>
                  <a:pt x="94872" y="485216"/>
                </a:lnTo>
                <a:lnTo>
                  <a:pt x="98409" y="490816"/>
                </a:lnTo>
                <a:lnTo>
                  <a:pt x="107276" y="500399"/>
                </a:lnTo>
                <a:lnTo>
                  <a:pt x="116967" y="510019"/>
                </a:lnTo>
                <a:lnTo>
                  <a:pt x="122977" y="515734"/>
                </a:lnTo>
                <a:lnTo>
                  <a:pt x="132879" y="525726"/>
                </a:lnTo>
                <a:lnTo>
                  <a:pt x="141033" y="533588"/>
                </a:lnTo>
                <a:lnTo>
                  <a:pt x="148058" y="540496"/>
                </a:lnTo>
                <a:lnTo>
                  <a:pt x="154574" y="547624"/>
                </a:lnTo>
                <a:lnTo>
                  <a:pt x="162017" y="556387"/>
                </a:lnTo>
                <a:lnTo>
                  <a:pt x="168570" y="560387"/>
                </a:lnTo>
                <a:lnTo>
                  <a:pt x="174996" y="560387"/>
                </a:lnTo>
                <a:lnTo>
                  <a:pt x="180438" y="559439"/>
                </a:lnTo>
                <a:lnTo>
                  <a:pt x="185915" y="556663"/>
                </a:lnTo>
                <a:lnTo>
                  <a:pt x="191530" y="552157"/>
                </a:lnTo>
                <a:lnTo>
                  <a:pt x="197386" y="546023"/>
                </a:lnTo>
                <a:lnTo>
                  <a:pt x="211480" y="529562"/>
                </a:lnTo>
                <a:lnTo>
                  <a:pt x="225853" y="513307"/>
                </a:lnTo>
                <a:lnTo>
                  <a:pt x="241159" y="497944"/>
                </a:lnTo>
                <a:lnTo>
                  <a:pt x="258054" y="484162"/>
                </a:lnTo>
                <a:lnTo>
                  <a:pt x="258067" y="292925"/>
                </a:lnTo>
                <a:close/>
              </a:path>
              <a:path w="258445" h="560704">
                <a:moveTo>
                  <a:pt x="247259" y="0"/>
                </a:moveTo>
                <a:lnTo>
                  <a:pt x="241811" y="0"/>
                </a:lnTo>
                <a:lnTo>
                  <a:pt x="234383" y="913"/>
                </a:lnTo>
                <a:lnTo>
                  <a:pt x="226920" y="3659"/>
                </a:lnTo>
                <a:lnTo>
                  <a:pt x="219419" y="8245"/>
                </a:lnTo>
                <a:lnTo>
                  <a:pt x="211877" y="14681"/>
                </a:lnTo>
                <a:lnTo>
                  <a:pt x="51256" y="172173"/>
                </a:lnTo>
                <a:lnTo>
                  <a:pt x="10645" y="211620"/>
                </a:lnTo>
                <a:lnTo>
                  <a:pt x="3164" y="219980"/>
                </a:lnTo>
                <a:lnTo>
                  <a:pt x="0" y="227526"/>
                </a:lnTo>
                <a:lnTo>
                  <a:pt x="1898" y="235187"/>
                </a:lnTo>
                <a:lnTo>
                  <a:pt x="9604" y="243890"/>
                </a:lnTo>
                <a:lnTo>
                  <a:pt x="44575" y="274861"/>
                </a:lnTo>
                <a:lnTo>
                  <a:pt x="79321" y="306090"/>
                </a:lnTo>
                <a:lnTo>
                  <a:pt x="153685" y="374053"/>
                </a:lnTo>
                <a:lnTo>
                  <a:pt x="158334" y="376351"/>
                </a:lnTo>
                <a:lnTo>
                  <a:pt x="167973" y="376351"/>
                </a:lnTo>
                <a:lnTo>
                  <a:pt x="172888" y="373214"/>
                </a:lnTo>
                <a:lnTo>
                  <a:pt x="178361" y="367474"/>
                </a:lnTo>
                <a:lnTo>
                  <a:pt x="188240" y="357502"/>
                </a:lnTo>
                <a:lnTo>
                  <a:pt x="198410" y="347808"/>
                </a:lnTo>
                <a:lnTo>
                  <a:pt x="218963" y="328637"/>
                </a:lnTo>
                <a:lnTo>
                  <a:pt x="228162" y="314689"/>
                </a:lnTo>
                <a:lnTo>
                  <a:pt x="228693" y="302472"/>
                </a:lnTo>
                <a:lnTo>
                  <a:pt x="222226" y="291136"/>
                </a:lnTo>
                <a:lnTo>
                  <a:pt x="210429" y="279831"/>
                </a:lnTo>
                <a:lnTo>
                  <a:pt x="182825" y="255345"/>
                </a:lnTo>
                <a:lnTo>
                  <a:pt x="173340" y="237991"/>
                </a:lnTo>
                <a:lnTo>
                  <a:pt x="206479" y="193027"/>
                </a:lnTo>
                <a:lnTo>
                  <a:pt x="236126" y="166882"/>
                </a:lnTo>
                <a:lnTo>
                  <a:pt x="243131" y="165138"/>
                </a:lnTo>
                <a:lnTo>
                  <a:pt x="258067" y="165138"/>
                </a:lnTo>
                <a:lnTo>
                  <a:pt x="258067" y="4381"/>
                </a:lnTo>
                <a:lnTo>
                  <a:pt x="252669" y="1473"/>
                </a:lnTo>
                <a:lnTo>
                  <a:pt x="247259" y="0"/>
                </a:lnTo>
                <a:close/>
              </a:path>
              <a:path w="258445" h="560704">
                <a:moveTo>
                  <a:pt x="258067" y="165138"/>
                </a:moveTo>
                <a:lnTo>
                  <a:pt x="247729" y="165138"/>
                </a:lnTo>
                <a:lnTo>
                  <a:pt x="252326" y="167487"/>
                </a:lnTo>
                <a:lnTo>
                  <a:pt x="258067" y="172173"/>
                </a:lnTo>
                <a:lnTo>
                  <a:pt x="258067" y="165138"/>
                </a:lnTo>
                <a:close/>
              </a:path>
            </a:pathLst>
          </a:custGeom>
          <a:solidFill>
            <a:srgbClr val="70B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245810" y="3478319"/>
            <a:ext cx="223520" cy="480059"/>
          </a:xfrm>
          <a:custGeom>
            <a:avLst/>
            <a:gdLst/>
            <a:ahLst/>
            <a:cxnLst/>
            <a:rect l="l" t="t" r="r" b="b"/>
            <a:pathLst>
              <a:path w="223520" h="480060">
                <a:moveTo>
                  <a:pt x="0" y="0"/>
                </a:moveTo>
                <a:lnTo>
                  <a:pt x="32" y="167808"/>
                </a:lnTo>
                <a:lnTo>
                  <a:pt x="4495" y="171694"/>
                </a:lnTo>
                <a:lnTo>
                  <a:pt x="9518" y="176468"/>
                </a:lnTo>
                <a:lnTo>
                  <a:pt x="15180" y="182101"/>
                </a:lnTo>
                <a:lnTo>
                  <a:pt x="21590" y="188595"/>
                </a:lnTo>
                <a:lnTo>
                  <a:pt x="42466" y="210978"/>
                </a:lnTo>
                <a:lnTo>
                  <a:pt x="49644" y="226339"/>
                </a:lnTo>
                <a:lnTo>
                  <a:pt x="43153" y="241633"/>
                </a:lnTo>
                <a:lnTo>
                  <a:pt x="23025" y="263817"/>
                </a:lnTo>
                <a:lnTo>
                  <a:pt x="17212" y="269932"/>
                </a:lnTo>
                <a:lnTo>
                  <a:pt x="0" y="288544"/>
                </a:lnTo>
                <a:lnTo>
                  <a:pt x="0" y="479767"/>
                </a:lnTo>
                <a:lnTo>
                  <a:pt x="33312" y="441979"/>
                </a:lnTo>
                <a:lnTo>
                  <a:pt x="50588" y="423660"/>
                </a:lnTo>
                <a:lnTo>
                  <a:pt x="69024" y="406438"/>
                </a:lnTo>
                <a:lnTo>
                  <a:pt x="70612" y="398348"/>
                </a:lnTo>
                <a:lnTo>
                  <a:pt x="76733" y="393369"/>
                </a:lnTo>
                <a:lnTo>
                  <a:pt x="145597" y="319476"/>
                </a:lnTo>
                <a:lnTo>
                  <a:pt x="177625" y="285501"/>
                </a:lnTo>
                <a:lnTo>
                  <a:pt x="210121" y="251980"/>
                </a:lnTo>
                <a:lnTo>
                  <a:pt x="219769" y="239952"/>
                </a:lnTo>
                <a:lnTo>
                  <a:pt x="222916" y="229166"/>
                </a:lnTo>
                <a:lnTo>
                  <a:pt x="219529" y="218421"/>
                </a:lnTo>
                <a:lnTo>
                  <a:pt x="209575" y="206514"/>
                </a:lnTo>
                <a:lnTo>
                  <a:pt x="170110" y="167779"/>
                </a:lnTo>
                <a:lnTo>
                  <a:pt x="91961" y="89672"/>
                </a:lnTo>
                <a:lnTo>
                  <a:pt x="9512" y="6261"/>
                </a:lnTo>
                <a:lnTo>
                  <a:pt x="4762" y="2565"/>
                </a:lnTo>
                <a:lnTo>
                  <a:pt x="0" y="0"/>
                </a:lnTo>
                <a:close/>
              </a:path>
            </a:pathLst>
          </a:custGeom>
          <a:solidFill>
            <a:srgbClr val="6BA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214838" y="4433562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190" y="0"/>
                </a:moveTo>
                <a:lnTo>
                  <a:pt x="0" y="215"/>
                </a:lnTo>
                <a:lnTo>
                  <a:pt x="165" y="76"/>
                </a:lnTo>
                <a:close/>
              </a:path>
            </a:pathLst>
          </a:custGeom>
          <a:solidFill>
            <a:srgbClr val="47A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995467" y="4405801"/>
            <a:ext cx="250825" cy="509905"/>
          </a:xfrm>
          <a:custGeom>
            <a:avLst/>
            <a:gdLst/>
            <a:ahLst/>
            <a:cxnLst/>
            <a:rect l="l" t="t" r="r" b="b"/>
            <a:pathLst>
              <a:path w="250825" h="509904">
                <a:moveTo>
                  <a:pt x="250342" y="0"/>
                </a:moveTo>
                <a:lnTo>
                  <a:pt x="242999" y="7332"/>
                </a:lnTo>
                <a:lnTo>
                  <a:pt x="235461" y="14462"/>
                </a:lnTo>
                <a:lnTo>
                  <a:pt x="227660" y="21320"/>
                </a:lnTo>
                <a:lnTo>
                  <a:pt x="219532" y="27838"/>
                </a:lnTo>
                <a:lnTo>
                  <a:pt x="215523" y="35980"/>
                </a:lnTo>
                <a:lnTo>
                  <a:pt x="209996" y="42921"/>
                </a:lnTo>
                <a:lnTo>
                  <a:pt x="203699" y="49235"/>
                </a:lnTo>
                <a:lnTo>
                  <a:pt x="197383" y="55498"/>
                </a:lnTo>
                <a:lnTo>
                  <a:pt x="49233" y="211756"/>
                </a:lnTo>
                <a:lnTo>
                  <a:pt x="11785" y="250418"/>
                </a:lnTo>
                <a:lnTo>
                  <a:pt x="2962" y="261418"/>
                </a:lnTo>
                <a:lnTo>
                  <a:pt x="0" y="271187"/>
                </a:lnTo>
                <a:lnTo>
                  <a:pt x="2952" y="280917"/>
                </a:lnTo>
                <a:lnTo>
                  <a:pt x="11874" y="291795"/>
                </a:lnTo>
                <a:lnTo>
                  <a:pt x="46366" y="326300"/>
                </a:lnTo>
                <a:lnTo>
                  <a:pt x="183121" y="465493"/>
                </a:lnTo>
                <a:lnTo>
                  <a:pt x="208654" y="491105"/>
                </a:lnTo>
                <a:lnTo>
                  <a:pt x="222745" y="505459"/>
                </a:lnTo>
                <a:lnTo>
                  <a:pt x="228180" y="509333"/>
                </a:lnTo>
                <a:lnTo>
                  <a:pt x="237401" y="509333"/>
                </a:lnTo>
                <a:lnTo>
                  <a:pt x="239318" y="509104"/>
                </a:lnTo>
                <a:lnTo>
                  <a:pt x="244601" y="507872"/>
                </a:lnTo>
                <a:lnTo>
                  <a:pt x="247561" y="506653"/>
                </a:lnTo>
                <a:lnTo>
                  <a:pt x="250342" y="505129"/>
                </a:lnTo>
                <a:lnTo>
                  <a:pt x="250342" y="344957"/>
                </a:lnTo>
                <a:lnTo>
                  <a:pt x="234568" y="344957"/>
                </a:lnTo>
                <a:lnTo>
                  <a:pt x="230809" y="342938"/>
                </a:lnTo>
                <a:lnTo>
                  <a:pt x="226491" y="338188"/>
                </a:lnTo>
                <a:lnTo>
                  <a:pt x="214324" y="325069"/>
                </a:lnTo>
                <a:lnTo>
                  <a:pt x="201920" y="312162"/>
                </a:lnTo>
                <a:lnTo>
                  <a:pt x="176758" y="286689"/>
                </a:lnTo>
                <a:lnTo>
                  <a:pt x="172044" y="280882"/>
                </a:lnTo>
                <a:lnTo>
                  <a:pt x="170019" y="275172"/>
                </a:lnTo>
                <a:lnTo>
                  <a:pt x="171116" y="269264"/>
                </a:lnTo>
                <a:lnTo>
                  <a:pt x="175767" y="262864"/>
                </a:lnTo>
                <a:lnTo>
                  <a:pt x="250342" y="185775"/>
                </a:lnTo>
                <a:lnTo>
                  <a:pt x="250342" y="0"/>
                </a:lnTo>
                <a:close/>
              </a:path>
              <a:path w="250825" h="509904">
                <a:moveTo>
                  <a:pt x="250342" y="338023"/>
                </a:moveTo>
                <a:lnTo>
                  <a:pt x="246138" y="342277"/>
                </a:lnTo>
                <a:lnTo>
                  <a:pt x="242277" y="344957"/>
                </a:lnTo>
                <a:lnTo>
                  <a:pt x="250342" y="344957"/>
                </a:lnTo>
                <a:lnTo>
                  <a:pt x="250342" y="338023"/>
                </a:lnTo>
                <a:close/>
              </a:path>
            </a:pathLst>
          </a:custGeom>
          <a:solidFill>
            <a:srgbClr val="70B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245813" y="4349213"/>
            <a:ext cx="230504" cy="561975"/>
          </a:xfrm>
          <a:custGeom>
            <a:avLst/>
            <a:gdLst/>
            <a:ahLst/>
            <a:cxnLst/>
            <a:rect l="l" t="t" r="r" b="b"/>
            <a:pathLst>
              <a:path w="230504" h="561975">
                <a:moveTo>
                  <a:pt x="95570" y="203746"/>
                </a:moveTo>
                <a:lnTo>
                  <a:pt x="37147" y="203746"/>
                </a:lnTo>
                <a:lnTo>
                  <a:pt x="38353" y="204876"/>
                </a:lnTo>
                <a:lnTo>
                  <a:pt x="39585" y="205981"/>
                </a:lnTo>
                <a:lnTo>
                  <a:pt x="40779" y="207111"/>
                </a:lnTo>
                <a:lnTo>
                  <a:pt x="24899" y="223640"/>
                </a:lnTo>
                <a:lnTo>
                  <a:pt x="16885" y="231828"/>
                </a:lnTo>
                <a:lnTo>
                  <a:pt x="8686" y="239826"/>
                </a:lnTo>
                <a:lnTo>
                  <a:pt x="2463" y="247586"/>
                </a:lnTo>
                <a:lnTo>
                  <a:pt x="646" y="254984"/>
                </a:lnTo>
                <a:lnTo>
                  <a:pt x="3084" y="262258"/>
                </a:lnTo>
                <a:lnTo>
                  <a:pt x="9626" y="269646"/>
                </a:lnTo>
                <a:lnTo>
                  <a:pt x="20991" y="279942"/>
                </a:lnTo>
                <a:lnTo>
                  <a:pt x="43373" y="300939"/>
                </a:lnTo>
                <a:lnTo>
                  <a:pt x="54724" y="311264"/>
                </a:lnTo>
                <a:lnTo>
                  <a:pt x="60340" y="317296"/>
                </a:lnTo>
                <a:lnTo>
                  <a:pt x="62849" y="323259"/>
                </a:lnTo>
                <a:lnTo>
                  <a:pt x="61714" y="329527"/>
                </a:lnTo>
                <a:lnTo>
                  <a:pt x="56400" y="336473"/>
                </a:lnTo>
                <a:lnTo>
                  <a:pt x="42354" y="350440"/>
                </a:lnTo>
                <a:lnTo>
                  <a:pt x="28498" y="364609"/>
                </a:lnTo>
                <a:lnTo>
                  <a:pt x="14795" y="378927"/>
                </a:lnTo>
                <a:lnTo>
                  <a:pt x="393" y="394208"/>
                </a:lnTo>
                <a:lnTo>
                  <a:pt x="0" y="394601"/>
                </a:lnTo>
                <a:lnTo>
                  <a:pt x="0" y="561708"/>
                </a:lnTo>
                <a:lnTo>
                  <a:pt x="6959" y="557872"/>
                </a:lnTo>
                <a:lnTo>
                  <a:pt x="12712" y="552081"/>
                </a:lnTo>
                <a:lnTo>
                  <a:pt x="218795" y="353301"/>
                </a:lnTo>
                <a:lnTo>
                  <a:pt x="226070" y="345549"/>
                </a:lnTo>
                <a:lnTo>
                  <a:pt x="230066" y="337912"/>
                </a:lnTo>
                <a:lnTo>
                  <a:pt x="229129" y="329698"/>
                </a:lnTo>
                <a:lnTo>
                  <a:pt x="221602" y="320217"/>
                </a:lnTo>
                <a:lnTo>
                  <a:pt x="186456" y="287630"/>
                </a:lnTo>
                <a:lnTo>
                  <a:pt x="151595" y="254722"/>
                </a:lnTo>
                <a:lnTo>
                  <a:pt x="116469" y="222135"/>
                </a:lnTo>
                <a:lnTo>
                  <a:pt x="95570" y="203746"/>
                </a:lnTo>
                <a:close/>
              </a:path>
              <a:path w="230504" h="561975">
                <a:moveTo>
                  <a:pt x="58140" y="0"/>
                </a:moveTo>
                <a:lnTo>
                  <a:pt x="48221" y="2108"/>
                </a:lnTo>
                <a:lnTo>
                  <a:pt x="47167" y="8496"/>
                </a:lnTo>
                <a:lnTo>
                  <a:pt x="40373" y="14947"/>
                </a:lnTo>
                <a:lnTo>
                  <a:pt x="30050" y="25121"/>
                </a:lnTo>
                <a:lnTo>
                  <a:pt x="19996" y="35574"/>
                </a:lnTo>
                <a:lnTo>
                  <a:pt x="10037" y="46125"/>
                </a:lnTo>
                <a:lnTo>
                  <a:pt x="0" y="56591"/>
                </a:lnTo>
                <a:lnTo>
                  <a:pt x="0" y="242366"/>
                </a:lnTo>
                <a:lnTo>
                  <a:pt x="37147" y="203746"/>
                </a:lnTo>
                <a:lnTo>
                  <a:pt x="95570" y="203746"/>
                </a:lnTo>
                <a:lnTo>
                  <a:pt x="80530" y="190512"/>
                </a:lnTo>
                <a:lnTo>
                  <a:pt x="71307" y="180913"/>
                </a:lnTo>
                <a:lnTo>
                  <a:pt x="69108" y="173366"/>
                </a:lnTo>
                <a:lnTo>
                  <a:pt x="72445" y="166197"/>
                </a:lnTo>
                <a:lnTo>
                  <a:pt x="79832" y="157734"/>
                </a:lnTo>
                <a:lnTo>
                  <a:pt x="98703" y="140069"/>
                </a:lnTo>
                <a:lnTo>
                  <a:pt x="117957" y="124039"/>
                </a:lnTo>
                <a:lnTo>
                  <a:pt x="135478" y="106511"/>
                </a:lnTo>
                <a:lnTo>
                  <a:pt x="149148" y="84353"/>
                </a:lnTo>
                <a:lnTo>
                  <a:pt x="126813" y="63793"/>
                </a:lnTo>
                <a:lnTo>
                  <a:pt x="80475" y="20559"/>
                </a:lnTo>
                <a:lnTo>
                  <a:pt x="58140" y="0"/>
                </a:lnTo>
                <a:close/>
              </a:path>
            </a:pathLst>
          </a:custGeom>
          <a:solidFill>
            <a:srgbClr val="6BA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182203" y="415117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5">
                <a:moveTo>
                  <a:pt x="241" y="0"/>
                </a:moveTo>
                <a:lnTo>
                  <a:pt x="12" y="177"/>
                </a:lnTo>
                <a:lnTo>
                  <a:pt x="241" y="0"/>
                </a:lnTo>
                <a:close/>
              </a:path>
            </a:pathLst>
          </a:custGeom>
          <a:solidFill>
            <a:srgbClr val="47A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643083" y="3788561"/>
            <a:ext cx="570230" cy="402590"/>
          </a:xfrm>
          <a:custGeom>
            <a:avLst/>
            <a:gdLst/>
            <a:ahLst/>
            <a:cxnLst/>
            <a:rect l="l" t="t" r="r" b="b"/>
            <a:pathLst>
              <a:path w="570229" h="402589">
                <a:moveTo>
                  <a:pt x="236334" y="0"/>
                </a:moveTo>
                <a:lnTo>
                  <a:pt x="173662" y="55510"/>
                </a:lnTo>
                <a:lnTo>
                  <a:pt x="18643" y="215861"/>
                </a:lnTo>
                <a:lnTo>
                  <a:pt x="12753" y="222073"/>
                </a:lnTo>
                <a:lnTo>
                  <a:pt x="7050" y="228903"/>
                </a:lnTo>
                <a:lnTo>
                  <a:pt x="2482" y="236387"/>
                </a:lnTo>
                <a:lnTo>
                  <a:pt x="0" y="244563"/>
                </a:lnTo>
                <a:lnTo>
                  <a:pt x="1010" y="253781"/>
                </a:lnTo>
                <a:lnTo>
                  <a:pt x="5743" y="260899"/>
                </a:lnTo>
                <a:lnTo>
                  <a:pt x="12633" y="266716"/>
                </a:lnTo>
                <a:lnTo>
                  <a:pt x="20116" y="272034"/>
                </a:lnTo>
                <a:lnTo>
                  <a:pt x="27498" y="277996"/>
                </a:lnTo>
                <a:lnTo>
                  <a:pt x="34520" y="284481"/>
                </a:lnTo>
                <a:lnTo>
                  <a:pt x="48171" y="297815"/>
                </a:lnTo>
                <a:lnTo>
                  <a:pt x="103593" y="350050"/>
                </a:lnTo>
                <a:lnTo>
                  <a:pt x="112560" y="358533"/>
                </a:lnTo>
                <a:lnTo>
                  <a:pt x="145229" y="389805"/>
                </a:lnTo>
                <a:lnTo>
                  <a:pt x="154216" y="398475"/>
                </a:lnTo>
                <a:lnTo>
                  <a:pt x="159842" y="402196"/>
                </a:lnTo>
                <a:lnTo>
                  <a:pt x="170548" y="402196"/>
                </a:lnTo>
                <a:lnTo>
                  <a:pt x="175615" y="399288"/>
                </a:lnTo>
                <a:lnTo>
                  <a:pt x="181317" y="392607"/>
                </a:lnTo>
                <a:lnTo>
                  <a:pt x="193914" y="378180"/>
                </a:lnTo>
                <a:lnTo>
                  <a:pt x="206808" y="364004"/>
                </a:lnTo>
                <a:lnTo>
                  <a:pt x="219913" y="350013"/>
                </a:lnTo>
                <a:lnTo>
                  <a:pt x="233146" y="336143"/>
                </a:lnTo>
                <a:lnTo>
                  <a:pt x="238210" y="329293"/>
                </a:lnTo>
                <a:lnTo>
                  <a:pt x="239766" y="322814"/>
                </a:lnTo>
                <a:lnTo>
                  <a:pt x="237850" y="316498"/>
                </a:lnTo>
                <a:lnTo>
                  <a:pt x="232498" y="310134"/>
                </a:lnTo>
                <a:lnTo>
                  <a:pt x="227796" y="305808"/>
                </a:lnTo>
                <a:lnTo>
                  <a:pt x="223159" y="301386"/>
                </a:lnTo>
                <a:lnTo>
                  <a:pt x="218681" y="296839"/>
                </a:lnTo>
                <a:lnTo>
                  <a:pt x="214414" y="292100"/>
                </a:lnTo>
                <a:lnTo>
                  <a:pt x="200112" y="279187"/>
                </a:lnTo>
                <a:lnTo>
                  <a:pt x="184199" y="267149"/>
                </a:lnTo>
                <a:lnTo>
                  <a:pt x="171589" y="254318"/>
                </a:lnTo>
                <a:lnTo>
                  <a:pt x="167195" y="239026"/>
                </a:lnTo>
                <a:lnTo>
                  <a:pt x="173419" y="223370"/>
                </a:lnTo>
                <a:lnTo>
                  <a:pt x="186658" y="209992"/>
                </a:lnTo>
                <a:lnTo>
                  <a:pt x="202821" y="197469"/>
                </a:lnTo>
                <a:lnTo>
                  <a:pt x="217817" y="184378"/>
                </a:lnTo>
                <a:lnTo>
                  <a:pt x="219570" y="182524"/>
                </a:lnTo>
                <a:lnTo>
                  <a:pt x="221691" y="181025"/>
                </a:lnTo>
                <a:lnTo>
                  <a:pt x="227075" y="175412"/>
                </a:lnTo>
                <a:lnTo>
                  <a:pt x="230593" y="173621"/>
                </a:lnTo>
                <a:lnTo>
                  <a:pt x="428742" y="173621"/>
                </a:lnTo>
                <a:lnTo>
                  <a:pt x="329772" y="80850"/>
                </a:lnTo>
                <a:lnTo>
                  <a:pt x="294209" y="46996"/>
                </a:lnTo>
                <a:lnTo>
                  <a:pt x="259016" y="12776"/>
                </a:lnTo>
                <a:lnTo>
                  <a:pt x="252650" y="7066"/>
                </a:lnTo>
                <a:lnTo>
                  <a:pt x="246837" y="3087"/>
                </a:lnTo>
                <a:lnTo>
                  <a:pt x="241442" y="758"/>
                </a:lnTo>
                <a:lnTo>
                  <a:pt x="236334" y="0"/>
                </a:lnTo>
                <a:close/>
              </a:path>
              <a:path w="570229" h="402589">
                <a:moveTo>
                  <a:pt x="428742" y="173621"/>
                </a:moveTo>
                <a:lnTo>
                  <a:pt x="237845" y="173621"/>
                </a:lnTo>
                <a:lnTo>
                  <a:pt x="241579" y="175564"/>
                </a:lnTo>
                <a:lnTo>
                  <a:pt x="375354" y="301393"/>
                </a:lnTo>
                <a:lnTo>
                  <a:pt x="405587" y="329958"/>
                </a:lnTo>
                <a:lnTo>
                  <a:pt x="422108" y="340874"/>
                </a:lnTo>
                <a:lnTo>
                  <a:pt x="436629" y="354114"/>
                </a:lnTo>
                <a:lnTo>
                  <a:pt x="450507" y="368106"/>
                </a:lnTo>
                <a:lnTo>
                  <a:pt x="465099" y="381279"/>
                </a:lnTo>
                <a:lnTo>
                  <a:pt x="475189" y="389805"/>
                </a:lnTo>
                <a:lnTo>
                  <a:pt x="482523" y="396365"/>
                </a:lnTo>
                <a:lnTo>
                  <a:pt x="488134" y="400580"/>
                </a:lnTo>
                <a:lnTo>
                  <a:pt x="493052" y="402069"/>
                </a:lnTo>
                <a:lnTo>
                  <a:pt x="497681" y="400794"/>
                </a:lnTo>
                <a:lnTo>
                  <a:pt x="503308" y="396792"/>
                </a:lnTo>
                <a:lnTo>
                  <a:pt x="510663" y="389799"/>
                </a:lnTo>
                <a:lnTo>
                  <a:pt x="520471" y="379552"/>
                </a:lnTo>
                <a:lnTo>
                  <a:pt x="526186" y="373481"/>
                </a:lnTo>
                <a:lnTo>
                  <a:pt x="532891" y="368338"/>
                </a:lnTo>
                <a:lnTo>
                  <a:pt x="539140" y="362788"/>
                </a:lnTo>
                <a:lnTo>
                  <a:pt x="541807" y="358533"/>
                </a:lnTo>
                <a:lnTo>
                  <a:pt x="544004" y="353847"/>
                </a:lnTo>
                <a:lnTo>
                  <a:pt x="547259" y="350013"/>
                </a:lnTo>
                <a:lnTo>
                  <a:pt x="564257" y="328869"/>
                </a:lnTo>
                <a:lnTo>
                  <a:pt x="569633" y="314775"/>
                </a:lnTo>
                <a:lnTo>
                  <a:pt x="563092" y="301386"/>
                </a:lnTo>
                <a:lnTo>
                  <a:pt x="544372" y="282321"/>
                </a:lnTo>
                <a:lnTo>
                  <a:pt x="467779" y="207759"/>
                </a:lnTo>
                <a:lnTo>
                  <a:pt x="466699" y="206629"/>
                </a:lnTo>
                <a:lnTo>
                  <a:pt x="465721" y="205422"/>
                </a:lnTo>
                <a:lnTo>
                  <a:pt x="464870" y="204127"/>
                </a:lnTo>
                <a:lnTo>
                  <a:pt x="457072" y="199592"/>
                </a:lnTo>
                <a:lnTo>
                  <a:pt x="450137" y="194006"/>
                </a:lnTo>
                <a:lnTo>
                  <a:pt x="443666" y="187851"/>
                </a:lnTo>
                <a:lnTo>
                  <a:pt x="437260" y="181610"/>
                </a:lnTo>
                <a:lnTo>
                  <a:pt x="428742" y="173621"/>
                </a:lnTo>
                <a:close/>
              </a:path>
            </a:pathLst>
          </a:custGeom>
          <a:solidFill>
            <a:srgbClr val="70B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251687" y="4200742"/>
            <a:ext cx="555625" cy="390525"/>
          </a:xfrm>
          <a:custGeom>
            <a:avLst/>
            <a:gdLst/>
            <a:ahLst/>
            <a:cxnLst/>
            <a:rect l="l" t="t" r="r" b="b"/>
            <a:pathLst>
              <a:path w="555625" h="390525">
                <a:moveTo>
                  <a:pt x="83386" y="1155"/>
                </a:moveTo>
                <a:lnTo>
                  <a:pt x="70191" y="1155"/>
                </a:lnTo>
                <a:lnTo>
                  <a:pt x="63739" y="5537"/>
                </a:lnTo>
                <a:lnTo>
                  <a:pt x="56018" y="14731"/>
                </a:lnTo>
                <a:lnTo>
                  <a:pt x="7110" y="67805"/>
                </a:lnTo>
                <a:lnTo>
                  <a:pt x="736" y="79217"/>
                </a:lnTo>
                <a:lnTo>
                  <a:pt x="0" y="88695"/>
                </a:lnTo>
                <a:lnTo>
                  <a:pt x="4647" y="97389"/>
                </a:lnTo>
                <a:lnTo>
                  <a:pt x="14425" y="106451"/>
                </a:lnTo>
                <a:lnTo>
                  <a:pt x="25528" y="115943"/>
                </a:lnTo>
                <a:lnTo>
                  <a:pt x="36085" y="126122"/>
                </a:lnTo>
                <a:lnTo>
                  <a:pt x="46404" y="136603"/>
                </a:lnTo>
                <a:lnTo>
                  <a:pt x="56792" y="147002"/>
                </a:lnTo>
                <a:lnTo>
                  <a:pt x="143305" y="225679"/>
                </a:lnTo>
                <a:lnTo>
                  <a:pt x="280468" y="348710"/>
                </a:lnTo>
                <a:lnTo>
                  <a:pt x="314336" y="379920"/>
                </a:lnTo>
                <a:lnTo>
                  <a:pt x="321791" y="386867"/>
                </a:lnTo>
                <a:lnTo>
                  <a:pt x="327709" y="390093"/>
                </a:lnTo>
                <a:lnTo>
                  <a:pt x="339786" y="390093"/>
                </a:lnTo>
                <a:lnTo>
                  <a:pt x="345806" y="385597"/>
                </a:lnTo>
                <a:lnTo>
                  <a:pt x="417069" y="308080"/>
                </a:lnTo>
                <a:lnTo>
                  <a:pt x="505755" y="212750"/>
                </a:lnTo>
                <a:lnTo>
                  <a:pt x="330998" y="212750"/>
                </a:lnTo>
                <a:lnTo>
                  <a:pt x="324488" y="211291"/>
                </a:lnTo>
                <a:lnTo>
                  <a:pt x="282600" y="177218"/>
                </a:lnTo>
                <a:lnTo>
                  <a:pt x="241933" y="139649"/>
                </a:lnTo>
                <a:lnTo>
                  <a:pt x="154024" y="60223"/>
                </a:lnTo>
                <a:lnTo>
                  <a:pt x="138649" y="50312"/>
                </a:lnTo>
                <a:lnTo>
                  <a:pt x="124556" y="38819"/>
                </a:lnTo>
                <a:lnTo>
                  <a:pt x="111297" y="26385"/>
                </a:lnTo>
                <a:lnTo>
                  <a:pt x="90117" y="5473"/>
                </a:lnTo>
                <a:lnTo>
                  <a:pt x="83386" y="1155"/>
                </a:lnTo>
                <a:close/>
              </a:path>
              <a:path w="555625" h="390525">
                <a:moveTo>
                  <a:pt x="407477" y="0"/>
                </a:moveTo>
                <a:lnTo>
                  <a:pt x="361427" y="32778"/>
                </a:lnTo>
                <a:lnTo>
                  <a:pt x="353693" y="43053"/>
                </a:lnTo>
                <a:lnTo>
                  <a:pt x="349858" y="46685"/>
                </a:lnTo>
                <a:lnTo>
                  <a:pt x="336479" y="67913"/>
                </a:lnTo>
                <a:lnTo>
                  <a:pt x="333225" y="79690"/>
                </a:lnTo>
                <a:lnTo>
                  <a:pt x="341180" y="90342"/>
                </a:lnTo>
                <a:lnTo>
                  <a:pt x="361427" y="108191"/>
                </a:lnTo>
                <a:lnTo>
                  <a:pt x="385532" y="131242"/>
                </a:lnTo>
                <a:lnTo>
                  <a:pt x="393868" y="147202"/>
                </a:lnTo>
                <a:lnTo>
                  <a:pt x="386704" y="163519"/>
                </a:lnTo>
                <a:lnTo>
                  <a:pt x="364310" y="187642"/>
                </a:lnTo>
                <a:lnTo>
                  <a:pt x="353363" y="198653"/>
                </a:lnTo>
                <a:lnTo>
                  <a:pt x="344716" y="206497"/>
                </a:lnTo>
                <a:lnTo>
                  <a:pt x="337537" y="211190"/>
                </a:lnTo>
                <a:lnTo>
                  <a:pt x="330998" y="212750"/>
                </a:lnTo>
                <a:lnTo>
                  <a:pt x="505755" y="212750"/>
                </a:lnTo>
                <a:lnTo>
                  <a:pt x="513395" y="204546"/>
                </a:lnTo>
                <a:lnTo>
                  <a:pt x="529449" y="187540"/>
                </a:lnTo>
                <a:lnTo>
                  <a:pt x="545707" y="166957"/>
                </a:lnTo>
                <a:lnTo>
                  <a:pt x="555208" y="144531"/>
                </a:lnTo>
                <a:lnTo>
                  <a:pt x="550987" y="121996"/>
                </a:lnTo>
                <a:lnTo>
                  <a:pt x="549603" y="119684"/>
                </a:lnTo>
                <a:lnTo>
                  <a:pt x="522200" y="93389"/>
                </a:lnTo>
                <a:lnTo>
                  <a:pt x="514234" y="86309"/>
                </a:lnTo>
                <a:lnTo>
                  <a:pt x="448727" y="26873"/>
                </a:lnTo>
                <a:lnTo>
                  <a:pt x="415366" y="1621"/>
                </a:lnTo>
                <a:lnTo>
                  <a:pt x="407477" y="0"/>
                </a:lnTo>
                <a:close/>
              </a:path>
            </a:pathLst>
          </a:custGeom>
          <a:solidFill>
            <a:srgbClr val="6BA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652022" y="4050559"/>
            <a:ext cx="399415" cy="566420"/>
          </a:xfrm>
          <a:custGeom>
            <a:avLst/>
            <a:gdLst/>
            <a:ahLst/>
            <a:cxnLst/>
            <a:rect l="l" t="t" r="r" b="b"/>
            <a:pathLst>
              <a:path w="399414" h="566420">
                <a:moveTo>
                  <a:pt x="317207" y="0"/>
                </a:moveTo>
                <a:lnTo>
                  <a:pt x="306019" y="0"/>
                </a:lnTo>
                <a:lnTo>
                  <a:pt x="301624" y="2247"/>
                </a:lnTo>
                <a:lnTo>
                  <a:pt x="260879" y="44934"/>
                </a:lnTo>
                <a:lnTo>
                  <a:pt x="11937" y="301599"/>
                </a:lnTo>
                <a:lnTo>
                  <a:pt x="7759" y="305714"/>
                </a:lnTo>
                <a:lnTo>
                  <a:pt x="634" y="316103"/>
                </a:lnTo>
                <a:lnTo>
                  <a:pt x="0" y="323850"/>
                </a:lnTo>
                <a:lnTo>
                  <a:pt x="3213" y="337540"/>
                </a:lnTo>
                <a:lnTo>
                  <a:pt x="9918" y="343801"/>
                </a:lnTo>
                <a:lnTo>
                  <a:pt x="239966" y="562000"/>
                </a:lnTo>
                <a:lnTo>
                  <a:pt x="246252" y="565835"/>
                </a:lnTo>
                <a:lnTo>
                  <a:pt x="258622" y="565835"/>
                </a:lnTo>
                <a:lnTo>
                  <a:pt x="264731" y="562038"/>
                </a:lnTo>
                <a:lnTo>
                  <a:pt x="271856" y="553897"/>
                </a:lnTo>
                <a:lnTo>
                  <a:pt x="296162" y="526697"/>
                </a:lnTo>
                <a:lnTo>
                  <a:pt x="320868" y="499849"/>
                </a:lnTo>
                <a:lnTo>
                  <a:pt x="370471" y="446316"/>
                </a:lnTo>
                <a:lnTo>
                  <a:pt x="392388" y="420986"/>
                </a:lnTo>
                <a:lnTo>
                  <a:pt x="399343" y="404013"/>
                </a:lnTo>
                <a:lnTo>
                  <a:pt x="395550" y="396697"/>
                </a:lnTo>
                <a:lnTo>
                  <a:pt x="248691" y="396697"/>
                </a:lnTo>
                <a:lnTo>
                  <a:pt x="242644" y="395180"/>
                </a:lnTo>
                <a:lnTo>
                  <a:pt x="211335" y="367120"/>
                </a:lnTo>
                <a:lnTo>
                  <a:pt x="206019" y="361540"/>
                </a:lnTo>
                <a:lnTo>
                  <a:pt x="200569" y="356127"/>
                </a:lnTo>
                <a:lnTo>
                  <a:pt x="194805" y="351104"/>
                </a:lnTo>
                <a:lnTo>
                  <a:pt x="185201" y="341568"/>
                </a:lnTo>
                <a:lnTo>
                  <a:pt x="181529" y="332243"/>
                </a:lnTo>
                <a:lnTo>
                  <a:pt x="184059" y="322191"/>
                </a:lnTo>
                <a:lnTo>
                  <a:pt x="193065" y="310476"/>
                </a:lnTo>
                <a:lnTo>
                  <a:pt x="225992" y="275844"/>
                </a:lnTo>
                <a:lnTo>
                  <a:pt x="258682" y="240980"/>
                </a:lnTo>
                <a:lnTo>
                  <a:pt x="388518" y="100647"/>
                </a:lnTo>
                <a:lnTo>
                  <a:pt x="393927" y="93722"/>
                </a:lnTo>
                <a:lnTo>
                  <a:pt x="396354" y="86702"/>
                </a:lnTo>
                <a:lnTo>
                  <a:pt x="395047" y="78787"/>
                </a:lnTo>
                <a:lnTo>
                  <a:pt x="389254" y="69176"/>
                </a:lnTo>
                <a:lnTo>
                  <a:pt x="374497" y="55028"/>
                </a:lnTo>
                <a:lnTo>
                  <a:pt x="345358" y="26587"/>
                </a:lnTo>
                <a:lnTo>
                  <a:pt x="330593" y="12446"/>
                </a:lnTo>
                <a:lnTo>
                  <a:pt x="321538" y="9601"/>
                </a:lnTo>
                <a:lnTo>
                  <a:pt x="317207" y="0"/>
                </a:lnTo>
                <a:close/>
              </a:path>
              <a:path w="399414" h="566420">
                <a:moveTo>
                  <a:pt x="323278" y="330428"/>
                </a:moveTo>
                <a:lnTo>
                  <a:pt x="316144" y="332778"/>
                </a:lnTo>
                <a:lnTo>
                  <a:pt x="307659" y="339967"/>
                </a:lnTo>
                <a:lnTo>
                  <a:pt x="296394" y="352208"/>
                </a:lnTo>
                <a:lnTo>
                  <a:pt x="280923" y="369709"/>
                </a:lnTo>
                <a:lnTo>
                  <a:pt x="270220" y="381561"/>
                </a:lnTo>
                <a:lnTo>
                  <a:pt x="261821" y="389990"/>
                </a:lnTo>
                <a:lnTo>
                  <a:pt x="254915" y="395025"/>
                </a:lnTo>
                <a:lnTo>
                  <a:pt x="248691" y="396697"/>
                </a:lnTo>
                <a:lnTo>
                  <a:pt x="395550" y="396697"/>
                </a:lnTo>
                <a:lnTo>
                  <a:pt x="390979" y="387882"/>
                </a:lnTo>
                <a:lnTo>
                  <a:pt x="366941" y="365074"/>
                </a:lnTo>
                <a:lnTo>
                  <a:pt x="339228" y="339369"/>
                </a:lnTo>
                <a:lnTo>
                  <a:pt x="330499" y="332698"/>
                </a:lnTo>
                <a:lnTo>
                  <a:pt x="323278" y="330428"/>
                </a:lnTo>
                <a:close/>
              </a:path>
            </a:pathLst>
          </a:custGeom>
          <a:solidFill>
            <a:srgbClr val="70B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081594" y="4086788"/>
            <a:ext cx="164465" cy="269240"/>
          </a:xfrm>
          <a:custGeom>
            <a:avLst/>
            <a:gdLst/>
            <a:ahLst/>
            <a:cxnLst/>
            <a:rect l="l" t="t" r="r" b="b"/>
            <a:pathLst>
              <a:path w="164464" h="269239">
                <a:moveTo>
                  <a:pt x="164215" y="0"/>
                </a:moveTo>
                <a:lnTo>
                  <a:pt x="149161" y="16840"/>
                </a:lnTo>
                <a:lnTo>
                  <a:pt x="133716" y="33321"/>
                </a:lnTo>
                <a:lnTo>
                  <a:pt x="117681" y="49245"/>
                </a:lnTo>
                <a:lnTo>
                  <a:pt x="100855" y="64414"/>
                </a:lnTo>
                <a:lnTo>
                  <a:pt x="97464" y="71385"/>
                </a:lnTo>
                <a:lnTo>
                  <a:pt x="92894" y="77466"/>
                </a:lnTo>
                <a:lnTo>
                  <a:pt x="87687" y="83066"/>
                </a:lnTo>
                <a:lnTo>
                  <a:pt x="82389" y="88595"/>
                </a:lnTo>
                <a:lnTo>
                  <a:pt x="47220" y="127515"/>
                </a:lnTo>
                <a:lnTo>
                  <a:pt x="29433" y="146786"/>
                </a:lnTo>
                <a:lnTo>
                  <a:pt x="11193" y="165607"/>
                </a:lnTo>
                <a:lnTo>
                  <a:pt x="2383" y="176942"/>
                </a:lnTo>
                <a:lnTo>
                  <a:pt x="0" y="187190"/>
                </a:lnTo>
                <a:lnTo>
                  <a:pt x="3790" y="197035"/>
                </a:lnTo>
                <a:lnTo>
                  <a:pt x="13504" y="207162"/>
                </a:lnTo>
                <a:lnTo>
                  <a:pt x="28031" y="219665"/>
                </a:lnTo>
                <a:lnTo>
                  <a:pt x="42210" y="232606"/>
                </a:lnTo>
                <a:lnTo>
                  <a:pt x="56031" y="245938"/>
                </a:lnTo>
                <a:lnTo>
                  <a:pt x="69486" y="259613"/>
                </a:lnTo>
                <a:lnTo>
                  <a:pt x="75595" y="265963"/>
                </a:lnTo>
                <a:lnTo>
                  <a:pt x="80814" y="269138"/>
                </a:lnTo>
                <a:lnTo>
                  <a:pt x="91279" y="269138"/>
                </a:lnTo>
                <a:lnTo>
                  <a:pt x="96512" y="265671"/>
                </a:lnTo>
                <a:lnTo>
                  <a:pt x="102544" y="258749"/>
                </a:lnTo>
                <a:lnTo>
                  <a:pt x="117706" y="241629"/>
                </a:lnTo>
                <a:lnTo>
                  <a:pt x="133103" y="224710"/>
                </a:lnTo>
                <a:lnTo>
                  <a:pt x="164215" y="191147"/>
                </a:lnTo>
                <a:lnTo>
                  <a:pt x="164215" y="0"/>
                </a:lnTo>
                <a:close/>
              </a:path>
            </a:pathLst>
          </a:custGeom>
          <a:solidFill>
            <a:srgbClr val="70B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245815" y="4031918"/>
            <a:ext cx="143510" cy="246379"/>
          </a:xfrm>
          <a:custGeom>
            <a:avLst/>
            <a:gdLst/>
            <a:ahLst/>
            <a:cxnLst/>
            <a:rect l="l" t="t" r="r" b="b"/>
            <a:pathLst>
              <a:path w="143510" h="246379">
                <a:moveTo>
                  <a:pt x="63296" y="0"/>
                </a:moveTo>
                <a:lnTo>
                  <a:pt x="51180" y="0"/>
                </a:lnTo>
                <a:lnTo>
                  <a:pt x="44945" y="3987"/>
                </a:lnTo>
                <a:lnTo>
                  <a:pt x="28398" y="22431"/>
                </a:lnTo>
                <a:lnTo>
                  <a:pt x="0" y="54876"/>
                </a:lnTo>
                <a:lnTo>
                  <a:pt x="0" y="246024"/>
                </a:lnTo>
                <a:lnTo>
                  <a:pt x="58978" y="181978"/>
                </a:lnTo>
                <a:lnTo>
                  <a:pt x="74121" y="161397"/>
                </a:lnTo>
                <a:lnTo>
                  <a:pt x="90822" y="142147"/>
                </a:lnTo>
                <a:lnTo>
                  <a:pt x="108197" y="123474"/>
                </a:lnTo>
                <a:lnTo>
                  <a:pt x="125361" y="104622"/>
                </a:lnTo>
                <a:lnTo>
                  <a:pt x="139062" y="88134"/>
                </a:lnTo>
                <a:lnTo>
                  <a:pt x="143397" y="77282"/>
                </a:lnTo>
                <a:lnTo>
                  <a:pt x="138132" y="67178"/>
                </a:lnTo>
                <a:lnTo>
                  <a:pt x="123037" y="52933"/>
                </a:lnTo>
                <a:lnTo>
                  <a:pt x="99101" y="31735"/>
                </a:lnTo>
                <a:lnTo>
                  <a:pt x="87290" y="20967"/>
                </a:lnTo>
                <a:lnTo>
                  <a:pt x="75793" y="9880"/>
                </a:lnTo>
                <a:lnTo>
                  <a:pt x="69151" y="3225"/>
                </a:lnTo>
                <a:lnTo>
                  <a:pt x="63296" y="0"/>
                </a:lnTo>
                <a:close/>
              </a:path>
            </a:pathLst>
          </a:custGeom>
          <a:solidFill>
            <a:srgbClr val="6BA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911441" y="4215452"/>
            <a:ext cx="305435" cy="289560"/>
          </a:xfrm>
          <a:custGeom>
            <a:avLst/>
            <a:gdLst/>
            <a:ahLst/>
            <a:cxnLst/>
            <a:rect l="l" t="t" r="r" b="b"/>
            <a:pathLst>
              <a:path w="305435" h="289560">
                <a:moveTo>
                  <a:pt x="87115" y="0"/>
                </a:moveTo>
                <a:lnTo>
                  <a:pt x="78911" y="0"/>
                </a:lnTo>
                <a:lnTo>
                  <a:pt x="75037" y="2120"/>
                </a:lnTo>
                <a:lnTo>
                  <a:pt x="54909" y="24538"/>
                </a:lnTo>
                <a:lnTo>
                  <a:pt x="38982" y="42041"/>
                </a:lnTo>
                <a:lnTo>
                  <a:pt x="6864" y="76796"/>
                </a:lnTo>
                <a:lnTo>
                  <a:pt x="1899" y="83346"/>
                </a:lnTo>
                <a:lnTo>
                  <a:pt x="0" y="89614"/>
                </a:lnTo>
                <a:lnTo>
                  <a:pt x="1624" y="95906"/>
                </a:lnTo>
                <a:lnTo>
                  <a:pt x="7232" y="102527"/>
                </a:lnTo>
                <a:lnTo>
                  <a:pt x="137261" y="218325"/>
                </a:lnTo>
                <a:lnTo>
                  <a:pt x="213417" y="286715"/>
                </a:lnTo>
                <a:lnTo>
                  <a:pt x="218408" y="289356"/>
                </a:lnTo>
                <a:lnTo>
                  <a:pt x="228542" y="289356"/>
                </a:lnTo>
                <a:lnTo>
                  <a:pt x="233686" y="286372"/>
                </a:lnTo>
                <a:lnTo>
                  <a:pt x="239655" y="280352"/>
                </a:lnTo>
                <a:lnTo>
                  <a:pt x="255025" y="264233"/>
                </a:lnTo>
                <a:lnTo>
                  <a:pt x="270278" y="247983"/>
                </a:lnTo>
                <a:lnTo>
                  <a:pt x="286164" y="232385"/>
                </a:lnTo>
                <a:lnTo>
                  <a:pt x="303434" y="218224"/>
                </a:lnTo>
                <a:lnTo>
                  <a:pt x="305398" y="210397"/>
                </a:lnTo>
                <a:lnTo>
                  <a:pt x="304341" y="203512"/>
                </a:lnTo>
                <a:lnTo>
                  <a:pt x="300814" y="197287"/>
                </a:lnTo>
                <a:lnTo>
                  <a:pt x="295370" y="191439"/>
                </a:lnTo>
                <a:lnTo>
                  <a:pt x="96323" y="7277"/>
                </a:lnTo>
                <a:lnTo>
                  <a:pt x="91446" y="2705"/>
                </a:lnTo>
                <a:lnTo>
                  <a:pt x="87115" y="0"/>
                </a:lnTo>
                <a:close/>
              </a:path>
              <a:path w="305435" h="289560">
                <a:moveTo>
                  <a:pt x="303587" y="218109"/>
                </a:moveTo>
                <a:lnTo>
                  <a:pt x="303452" y="218224"/>
                </a:lnTo>
                <a:lnTo>
                  <a:pt x="303587" y="218109"/>
                </a:lnTo>
                <a:close/>
              </a:path>
            </a:pathLst>
          </a:custGeom>
          <a:solidFill>
            <a:srgbClr val="70B2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408103" y="3768013"/>
            <a:ext cx="394970" cy="568960"/>
          </a:xfrm>
          <a:custGeom>
            <a:avLst/>
            <a:gdLst/>
            <a:ahLst/>
            <a:cxnLst/>
            <a:rect l="l" t="t" r="r" b="b"/>
            <a:pathLst>
              <a:path w="394970" h="568960">
                <a:moveTo>
                  <a:pt x="339980" y="174028"/>
                </a:moveTo>
                <a:lnTo>
                  <a:pt x="160578" y="174028"/>
                </a:lnTo>
                <a:lnTo>
                  <a:pt x="168314" y="175960"/>
                </a:lnTo>
                <a:lnTo>
                  <a:pt x="177018" y="181754"/>
                </a:lnTo>
                <a:lnTo>
                  <a:pt x="187628" y="191403"/>
                </a:lnTo>
                <a:lnTo>
                  <a:pt x="201079" y="204901"/>
                </a:lnTo>
                <a:lnTo>
                  <a:pt x="218875" y="223930"/>
                </a:lnTo>
                <a:lnTo>
                  <a:pt x="225048" y="237088"/>
                </a:lnTo>
                <a:lnTo>
                  <a:pt x="219493" y="250177"/>
                </a:lnTo>
                <a:lnTo>
                  <a:pt x="187074" y="285290"/>
                </a:lnTo>
                <a:lnTo>
                  <a:pt x="172299" y="301863"/>
                </a:lnTo>
                <a:lnTo>
                  <a:pt x="156636" y="317526"/>
                </a:lnTo>
                <a:lnTo>
                  <a:pt x="138937" y="331089"/>
                </a:lnTo>
                <a:lnTo>
                  <a:pt x="124674" y="351312"/>
                </a:lnTo>
                <a:lnTo>
                  <a:pt x="108380" y="369774"/>
                </a:lnTo>
                <a:lnTo>
                  <a:pt x="91198" y="387458"/>
                </a:lnTo>
                <a:lnTo>
                  <a:pt x="54680" y="425985"/>
                </a:lnTo>
                <a:lnTo>
                  <a:pt x="35282" y="445701"/>
                </a:lnTo>
                <a:lnTo>
                  <a:pt x="16810" y="466230"/>
                </a:lnTo>
                <a:lnTo>
                  <a:pt x="0" y="489305"/>
                </a:lnTo>
                <a:lnTo>
                  <a:pt x="88950" y="568604"/>
                </a:lnTo>
                <a:lnTo>
                  <a:pt x="100914" y="568617"/>
                </a:lnTo>
                <a:lnTo>
                  <a:pt x="103517" y="563613"/>
                </a:lnTo>
                <a:lnTo>
                  <a:pt x="193446" y="470319"/>
                </a:lnTo>
                <a:lnTo>
                  <a:pt x="205016" y="459447"/>
                </a:lnTo>
                <a:lnTo>
                  <a:pt x="206997" y="455739"/>
                </a:lnTo>
                <a:lnTo>
                  <a:pt x="208318" y="451421"/>
                </a:lnTo>
                <a:lnTo>
                  <a:pt x="383692" y="263042"/>
                </a:lnTo>
                <a:lnTo>
                  <a:pt x="388529" y="256965"/>
                </a:lnTo>
                <a:lnTo>
                  <a:pt x="392290" y="250124"/>
                </a:lnTo>
                <a:lnTo>
                  <a:pt x="394508" y="242720"/>
                </a:lnTo>
                <a:lnTo>
                  <a:pt x="394715" y="234950"/>
                </a:lnTo>
                <a:lnTo>
                  <a:pt x="392434" y="227606"/>
                </a:lnTo>
                <a:lnTo>
                  <a:pt x="388154" y="221813"/>
                </a:lnTo>
                <a:lnTo>
                  <a:pt x="382748" y="216728"/>
                </a:lnTo>
                <a:lnTo>
                  <a:pt x="377088" y="211505"/>
                </a:lnTo>
                <a:lnTo>
                  <a:pt x="339980" y="174028"/>
                </a:lnTo>
                <a:close/>
              </a:path>
              <a:path w="394970" h="568960">
                <a:moveTo>
                  <a:pt x="165493" y="0"/>
                </a:moveTo>
                <a:lnTo>
                  <a:pt x="153161" y="0"/>
                </a:lnTo>
                <a:lnTo>
                  <a:pt x="147065" y="3924"/>
                </a:lnTo>
                <a:lnTo>
                  <a:pt x="139877" y="11861"/>
                </a:lnTo>
                <a:lnTo>
                  <a:pt x="113472" y="40587"/>
                </a:lnTo>
                <a:lnTo>
                  <a:pt x="86744" y="69014"/>
                </a:lnTo>
                <a:lnTo>
                  <a:pt x="33019" y="125615"/>
                </a:lnTo>
                <a:lnTo>
                  <a:pt x="14649" y="146154"/>
                </a:lnTo>
                <a:lnTo>
                  <a:pt x="8451" y="160294"/>
                </a:lnTo>
                <a:lnTo>
                  <a:pt x="14360" y="174598"/>
                </a:lnTo>
                <a:lnTo>
                  <a:pt x="32308" y="195630"/>
                </a:lnTo>
                <a:lnTo>
                  <a:pt x="63401" y="223379"/>
                </a:lnTo>
                <a:lnTo>
                  <a:pt x="85191" y="231775"/>
                </a:lnTo>
                <a:lnTo>
                  <a:pt x="92227" y="230226"/>
                </a:lnTo>
                <a:lnTo>
                  <a:pt x="99669" y="225456"/>
                </a:lnTo>
                <a:lnTo>
                  <a:pt x="108598" y="217276"/>
                </a:lnTo>
                <a:lnTo>
                  <a:pt x="133528" y="191719"/>
                </a:lnTo>
                <a:lnTo>
                  <a:pt x="144116" y="181886"/>
                </a:lnTo>
                <a:lnTo>
                  <a:pt x="152813" y="175991"/>
                </a:lnTo>
                <a:lnTo>
                  <a:pt x="160578" y="174028"/>
                </a:lnTo>
                <a:lnTo>
                  <a:pt x="339980" y="174028"/>
                </a:lnTo>
                <a:lnTo>
                  <a:pt x="211942" y="44928"/>
                </a:lnTo>
                <a:lnTo>
                  <a:pt x="171703" y="3835"/>
                </a:lnTo>
                <a:lnTo>
                  <a:pt x="165493" y="0"/>
                </a:lnTo>
                <a:close/>
              </a:path>
            </a:pathLst>
          </a:custGeom>
          <a:solidFill>
            <a:srgbClr val="6BA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245810" y="3874500"/>
            <a:ext cx="307340" cy="291465"/>
          </a:xfrm>
          <a:custGeom>
            <a:avLst/>
            <a:gdLst/>
            <a:ahLst/>
            <a:cxnLst/>
            <a:rect l="l" t="t" r="r" b="b"/>
            <a:pathLst>
              <a:path w="307339" h="291464">
                <a:moveTo>
                  <a:pt x="92748" y="0"/>
                </a:moveTo>
                <a:lnTo>
                  <a:pt x="80606" y="0"/>
                </a:lnTo>
                <a:lnTo>
                  <a:pt x="75057" y="3098"/>
                </a:lnTo>
                <a:lnTo>
                  <a:pt x="69024" y="10261"/>
                </a:lnTo>
                <a:lnTo>
                  <a:pt x="50588" y="27479"/>
                </a:lnTo>
                <a:lnTo>
                  <a:pt x="33312" y="45797"/>
                </a:lnTo>
                <a:lnTo>
                  <a:pt x="0" y="83591"/>
                </a:lnTo>
                <a:lnTo>
                  <a:pt x="20321" y="108362"/>
                </a:lnTo>
                <a:lnTo>
                  <a:pt x="43318" y="130384"/>
                </a:lnTo>
                <a:lnTo>
                  <a:pt x="67445" y="151253"/>
                </a:lnTo>
                <a:lnTo>
                  <a:pt x="91160" y="172542"/>
                </a:lnTo>
                <a:lnTo>
                  <a:pt x="120664" y="200011"/>
                </a:lnTo>
                <a:lnTo>
                  <a:pt x="180671" y="253920"/>
                </a:lnTo>
                <a:lnTo>
                  <a:pt x="210261" y="281317"/>
                </a:lnTo>
                <a:lnTo>
                  <a:pt x="217284" y="288010"/>
                </a:lnTo>
                <a:lnTo>
                  <a:pt x="222973" y="291172"/>
                </a:lnTo>
                <a:lnTo>
                  <a:pt x="234556" y="291172"/>
                </a:lnTo>
                <a:lnTo>
                  <a:pt x="240334" y="286867"/>
                </a:lnTo>
                <a:lnTo>
                  <a:pt x="247243" y="278752"/>
                </a:lnTo>
                <a:lnTo>
                  <a:pt x="259755" y="264283"/>
                </a:lnTo>
                <a:lnTo>
                  <a:pt x="272740" y="250180"/>
                </a:lnTo>
                <a:lnTo>
                  <a:pt x="286489" y="236797"/>
                </a:lnTo>
                <a:lnTo>
                  <a:pt x="301294" y="224485"/>
                </a:lnTo>
                <a:lnTo>
                  <a:pt x="306608" y="214564"/>
                </a:lnTo>
                <a:lnTo>
                  <a:pt x="307314" y="205459"/>
                </a:lnTo>
                <a:lnTo>
                  <a:pt x="303620" y="196751"/>
                </a:lnTo>
                <a:lnTo>
                  <a:pt x="295732" y="188023"/>
                </a:lnTo>
                <a:lnTo>
                  <a:pt x="275173" y="169083"/>
                </a:lnTo>
                <a:lnTo>
                  <a:pt x="254998" y="149715"/>
                </a:lnTo>
                <a:lnTo>
                  <a:pt x="214960" y="110616"/>
                </a:lnTo>
                <a:lnTo>
                  <a:pt x="194602" y="89141"/>
                </a:lnTo>
                <a:lnTo>
                  <a:pt x="170860" y="71756"/>
                </a:lnTo>
                <a:lnTo>
                  <a:pt x="149029" y="52190"/>
                </a:lnTo>
                <a:lnTo>
                  <a:pt x="128077" y="31634"/>
                </a:lnTo>
                <a:lnTo>
                  <a:pt x="106972" y="11277"/>
                </a:lnTo>
                <a:lnTo>
                  <a:pt x="99364" y="4279"/>
                </a:lnTo>
                <a:lnTo>
                  <a:pt x="92748" y="0"/>
                </a:lnTo>
                <a:close/>
              </a:path>
            </a:pathLst>
          </a:custGeom>
          <a:solidFill>
            <a:srgbClr val="4B9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5119519" y="3617697"/>
            <a:ext cx="114300" cy="643255"/>
          </a:xfrm>
          <a:custGeom>
            <a:avLst/>
            <a:gdLst/>
            <a:ahLst/>
            <a:cxnLst/>
            <a:rect l="l" t="t" r="r" b="b"/>
            <a:pathLst>
              <a:path w="114300" h="643254">
                <a:moveTo>
                  <a:pt x="114084" y="0"/>
                </a:moveTo>
                <a:lnTo>
                  <a:pt x="0" y="448640"/>
                </a:lnTo>
                <a:lnTo>
                  <a:pt x="114084" y="643064"/>
                </a:lnTo>
                <a:lnTo>
                  <a:pt x="1140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5102975" y="4291347"/>
            <a:ext cx="117475" cy="293370"/>
          </a:xfrm>
          <a:custGeom>
            <a:avLst/>
            <a:gdLst/>
            <a:ahLst/>
            <a:cxnLst/>
            <a:rect l="l" t="t" r="r" b="b"/>
            <a:pathLst>
              <a:path w="117475" h="293370">
                <a:moveTo>
                  <a:pt x="117398" y="0"/>
                </a:moveTo>
                <a:lnTo>
                  <a:pt x="0" y="231076"/>
                </a:lnTo>
                <a:lnTo>
                  <a:pt x="49593" y="293217"/>
                </a:lnTo>
                <a:lnTo>
                  <a:pt x="1173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5176555" y="4294675"/>
            <a:ext cx="57150" cy="382270"/>
          </a:xfrm>
          <a:custGeom>
            <a:avLst/>
            <a:gdLst/>
            <a:ahLst/>
            <a:cxnLst/>
            <a:rect l="l" t="t" r="r" b="b"/>
            <a:pathLst>
              <a:path w="57150" h="382270">
                <a:moveTo>
                  <a:pt x="57048" y="0"/>
                </a:moveTo>
                <a:lnTo>
                  <a:pt x="0" y="319811"/>
                </a:lnTo>
                <a:lnTo>
                  <a:pt x="57048" y="381876"/>
                </a:lnTo>
                <a:lnTo>
                  <a:pt x="570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233603" y="4294675"/>
            <a:ext cx="57150" cy="382270"/>
          </a:xfrm>
          <a:custGeom>
            <a:avLst/>
            <a:gdLst/>
            <a:ahLst/>
            <a:cxnLst/>
            <a:rect l="l" t="t" r="r" b="b"/>
            <a:pathLst>
              <a:path w="57150" h="382270">
                <a:moveTo>
                  <a:pt x="0" y="0"/>
                </a:moveTo>
                <a:lnTo>
                  <a:pt x="0" y="381876"/>
                </a:lnTo>
                <a:lnTo>
                  <a:pt x="57035" y="319811"/>
                </a:lnTo>
                <a:lnTo>
                  <a:pt x="0" y="0"/>
                </a:lnTo>
                <a:close/>
              </a:path>
            </a:pathLst>
          </a:custGeom>
          <a:solidFill>
            <a:srgbClr val="D2D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5248483" y="4291347"/>
            <a:ext cx="117475" cy="293370"/>
          </a:xfrm>
          <a:custGeom>
            <a:avLst/>
            <a:gdLst/>
            <a:ahLst/>
            <a:cxnLst/>
            <a:rect l="l" t="t" r="r" b="b"/>
            <a:pathLst>
              <a:path w="117475" h="293370">
                <a:moveTo>
                  <a:pt x="0" y="0"/>
                </a:moveTo>
                <a:lnTo>
                  <a:pt x="67779" y="293217"/>
                </a:lnTo>
                <a:lnTo>
                  <a:pt x="117386" y="23107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5233603" y="3617697"/>
            <a:ext cx="114300" cy="643255"/>
          </a:xfrm>
          <a:custGeom>
            <a:avLst/>
            <a:gdLst/>
            <a:ahLst/>
            <a:cxnLst/>
            <a:rect l="l" t="t" r="r" b="b"/>
            <a:pathLst>
              <a:path w="114300" h="643254">
                <a:moveTo>
                  <a:pt x="0" y="0"/>
                </a:moveTo>
                <a:lnTo>
                  <a:pt x="0" y="643064"/>
                </a:lnTo>
                <a:lnTo>
                  <a:pt x="114084" y="448640"/>
                </a:lnTo>
                <a:lnTo>
                  <a:pt x="0" y="0"/>
                </a:lnTo>
                <a:close/>
              </a:path>
            </a:pathLst>
          </a:custGeom>
          <a:solidFill>
            <a:srgbClr val="D2D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844931" y="3798114"/>
            <a:ext cx="323215" cy="403860"/>
          </a:xfrm>
          <a:custGeom>
            <a:avLst/>
            <a:gdLst/>
            <a:ahLst/>
            <a:cxnLst/>
            <a:rect l="l" t="t" r="r" b="b"/>
            <a:pathLst>
              <a:path w="323214" h="403860">
                <a:moveTo>
                  <a:pt x="322961" y="0"/>
                </a:moveTo>
                <a:lnTo>
                  <a:pt x="0" y="403364"/>
                </a:lnTo>
                <a:lnTo>
                  <a:pt x="113347" y="360997"/>
                </a:lnTo>
                <a:lnTo>
                  <a:pt x="322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824438" y="3792758"/>
            <a:ext cx="335915" cy="408305"/>
          </a:xfrm>
          <a:custGeom>
            <a:avLst/>
            <a:gdLst/>
            <a:ahLst/>
            <a:cxnLst/>
            <a:rect l="l" t="t" r="r" b="b"/>
            <a:pathLst>
              <a:path w="335914" h="408304">
                <a:moveTo>
                  <a:pt x="335356" y="0"/>
                </a:moveTo>
                <a:lnTo>
                  <a:pt x="22466" y="280784"/>
                </a:lnTo>
                <a:lnTo>
                  <a:pt x="0" y="408012"/>
                </a:lnTo>
                <a:lnTo>
                  <a:pt x="335356" y="0"/>
                </a:lnTo>
                <a:close/>
              </a:path>
            </a:pathLst>
          </a:custGeom>
          <a:solidFill>
            <a:srgbClr val="D2D4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4982619" y="3812461"/>
            <a:ext cx="187960" cy="340995"/>
          </a:xfrm>
          <a:custGeom>
            <a:avLst/>
            <a:gdLst/>
            <a:ahLst/>
            <a:cxnLst/>
            <a:rect l="l" t="t" r="r" b="b"/>
            <a:pathLst>
              <a:path w="187960" h="340995">
                <a:moveTo>
                  <a:pt x="187629" y="0"/>
                </a:moveTo>
                <a:lnTo>
                  <a:pt x="20269" y="304418"/>
                </a:lnTo>
                <a:lnTo>
                  <a:pt x="0" y="340944"/>
                </a:lnTo>
                <a:lnTo>
                  <a:pt x="84264" y="307682"/>
                </a:lnTo>
                <a:lnTo>
                  <a:pt x="1876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299602" y="3792328"/>
            <a:ext cx="323215" cy="403860"/>
          </a:xfrm>
          <a:custGeom>
            <a:avLst/>
            <a:gdLst/>
            <a:ahLst/>
            <a:cxnLst/>
            <a:rect l="l" t="t" r="r" b="b"/>
            <a:pathLst>
              <a:path w="323214" h="403860">
                <a:moveTo>
                  <a:pt x="0" y="0"/>
                </a:moveTo>
                <a:lnTo>
                  <a:pt x="209626" y="360997"/>
                </a:lnTo>
                <a:lnTo>
                  <a:pt x="322973" y="40336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5307712" y="3786962"/>
            <a:ext cx="335915" cy="408305"/>
          </a:xfrm>
          <a:custGeom>
            <a:avLst/>
            <a:gdLst/>
            <a:ahLst/>
            <a:cxnLst/>
            <a:rect l="l" t="t" r="r" b="b"/>
            <a:pathLst>
              <a:path w="335914" h="408304">
                <a:moveTo>
                  <a:pt x="0" y="0"/>
                </a:moveTo>
                <a:lnTo>
                  <a:pt x="335356" y="408012"/>
                </a:lnTo>
                <a:lnTo>
                  <a:pt x="312877" y="2807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5297256" y="3806669"/>
            <a:ext cx="187960" cy="340995"/>
          </a:xfrm>
          <a:custGeom>
            <a:avLst/>
            <a:gdLst/>
            <a:ahLst/>
            <a:cxnLst/>
            <a:rect l="l" t="t" r="r" b="b"/>
            <a:pathLst>
              <a:path w="187960" h="340995">
                <a:moveTo>
                  <a:pt x="0" y="0"/>
                </a:moveTo>
                <a:lnTo>
                  <a:pt x="103365" y="307670"/>
                </a:lnTo>
                <a:lnTo>
                  <a:pt x="187604" y="340931"/>
                </a:lnTo>
                <a:lnTo>
                  <a:pt x="167360" y="3044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231650" y="3889428"/>
            <a:ext cx="604520" cy="325120"/>
          </a:xfrm>
          <a:custGeom>
            <a:avLst/>
            <a:gdLst/>
            <a:ahLst/>
            <a:cxnLst/>
            <a:rect l="l" t="t" r="r" b="b"/>
            <a:pathLst>
              <a:path w="604519" h="325120">
                <a:moveTo>
                  <a:pt x="91040" y="0"/>
                </a:moveTo>
                <a:lnTo>
                  <a:pt x="64884" y="46310"/>
                </a:lnTo>
                <a:lnTo>
                  <a:pt x="45696" y="88185"/>
                </a:lnTo>
                <a:lnTo>
                  <a:pt x="29668" y="131681"/>
                </a:lnTo>
                <a:lnTo>
                  <a:pt x="16942" y="176657"/>
                </a:lnTo>
                <a:lnTo>
                  <a:pt x="7659" y="222976"/>
                </a:lnTo>
                <a:lnTo>
                  <a:pt x="1962" y="270500"/>
                </a:lnTo>
                <a:lnTo>
                  <a:pt x="0" y="319131"/>
                </a:lnTo>
                <a:lnTo>
                  <a:pt x="205" y="324529"/>
                </a:lnTo>
                <a:lnTo>
                  <a:pt x="604316" y="324529"/>
                </a:lnTo>
                <a:lnTo>
                  <a:pt x="91040" y="0"/>
                </a:lnTo>
                <a:close/>
              </a:path>
            </a:pathLst>
          </a:custGeom>
          <a:solidFill>
            <a:srgbClr val="4B5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835966" y="4213961"/>
            <a:ext cx="7620" cy="5080"/>
          </a:xfrm>
          <a:custGeom>
            <a:avLst/>
            <a:gdLst/>
            <a:ahLst/>
            <a:cxnLst/>
            <a:rect l="l" t="t" r="r" b="b"/>
            <a:pathLst>
              <a:path w="7619" h="5079">
                <a:moveTo>
                  <a:pt x="7289" y="0"/>
                </a:moveTo>
                <a:lnTo>
                  <a:pt x="0" y="0"/>
                </a:lnTo>
                <a:lnTo>
                  <a:pt x="7289" y="4610"/>
                </a:lnTo>
                <a:lnTo>
                  <a:pt x="7289" y="0"/>
                </a:lnTo>
                <a:close/>
              </a:path>
            </a:pathLst>
          </a:custGeom>
          <a:solidFill>
            <a:srgbClr val="4B5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843257" y="4213961"/>
            <a:ext cx="601980" cy="323850"/>
          </a:xfrm>
          <a:custGeom>
            <a:avLst/>
            <a:gdLst/>
            <a:ahLst/>
            <a:cxnLst/>
            <a:rect l="l" t="t" r="r" b="b"/>
            <a:pathLst>
              <a:path w="601980" h="323850">
                <a:moveTo>
                  <a:pt x="601667" y="0"/>
                </a:moveTo>
                <a:lnTo>
                  <a:pt x="0" y="0"/>
                </a:lnTo>
                <a:lnTo>
                  <a:pt x="0" y="4610"/>
                </a:lnTo>
                <a:lnTo>
                  <a:pt x="504541" y="323621"/>
                </a:lnTo>
                <a:lnTo>
                  <a:pt x="511028" y="313424"/>
                </a:lnTo>
                <a:lnTo>
                  <a:pt x="534065" y="272861"/>
                </a:lnTo>
                <a:lnTo>
                  <a:pt x="553945" y="230557"/>
                </a:lnTo>
                <a:lnTo>
                  <a:pt x="570560" y="186636"/>
                </a:lnTo>
                <a:lnTo>
                  <a:pt x="583786" y="141227"/>
                </a:lnTo>
                <a:lnTo>
                  <a:pt x="593490" y="94460"/>
                </a:lnTo>
                <a:lnTo>
                  <a:pt x="599532" y="46470"/>
                </a:lnTo>
                <a:lnTo>
                  <a:pt x="601667" y="0"/>
                </a:lnTo>
                <a:close/>
              </a:path>
            </a:pathLst>
          </a:custGeom>
          <a:solidFill>
            <a:srgbClr val="576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322691" y="3692875"/>
            <a:ext cx="513715" cy="521334"/>
          </a:xfrm>
          <a:custGeom>
            <a:avLst/>
            <a:gdLst/>
            <a:ahLst/>
            <a:cxnLst/>
            <a:rect l="l" t="t" r="r" b="b"/>
            <a:pathLst>
              <a:path w="513715" h="521335">
                <a:moveTo>
                  <a:pt x="196552" y="0"/>
                </a:moveTo>
                <a:lnTo>
                  <a:pt x="164526" y="21168"/>
                </a:lnTo>
                <a:lnTo>
                  <a:pt x="128334" y="49048"/>
                </a:lnTo>
                <a:lnTo>
                  <a:pt x="94371" y="79521"/>
                </a:lnTo>
                <a:lnTo>
                  <a:pt x="62786" y="112438"/>
                </a:lnTo>
                <a:lnTo>
                  <a:pt x="33725" y="147654"/>
                </a:lnTo>
                <a:lnTo>
                  <a:pt x="7327" y="185034"/>
                </a:lnTo>
                <a:lnTo>
                  <a:pt x="0" y="196552"/>
                </a:lnTo>
                <a:lnTo>
                  <a:pt x="513275" y="521081"/>
                </a:lnTo>
                <a:lnTo>
                  <a:pt x="196552" y="0"/>
                </a:lnTo>
                <a:close/>
              </a:path>
            </a:pathLst>
          </a:custGeom>
          <a:solidFill>
            <a:srgbClr val="6C6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835964" y="4213961"/>
            <a:ext cx="7620" cy="12065"/>
          </a:xfrm>
          <a:custGeom>
            <a:avLst/>
            <a:gdLst/>
            <a:ahLst/>
            <a:cxnLst/>
            <a:rect l="l" t="t" r="r" b="b"/>
            <a:pathLst>
              <a:path w="7619" h="12064">
                <a:moveTo>
                  <a:pt x="0" y="0"/>
                </a:moveTo>
                <a:lnTo>
                  <a:pt x="7289" y="12001"/>
                </a:lnTo>
                <a:lnTo>
                  <a:pt x="7289" y="4610"/>
                </a:lnTo>
                <a:lnTo>
                  <a:pt x="0" y="0"/>
                </a:lnTo>
                <a:close/>
              </a:path>
            </a:pathLst>
          </a:custGeom>
          <a:solidFill>
            <a:srgbClr val="6C6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843255" y="4218570"/>
            <a:ext cx="504825" cy="511175"/>
          </a:xfrm>
          <a:custGeom>
            <a:avLst/>
            <a:gdLst/>
            <a:ahLst/>
            <a:cxnLst/>
            <a:rect l="l" t="t" r="r" b="b"/>
            <a:pathLst>
              <a:path w="504825" h="511175">
                <a:moveTo>
                  <a:pt x="0" y="0"/>
                </a:moveTo>
                <a:lnTo>
                  <a:pt x="0" y="7391"/>
                </a:lnTo>
                <a:lnTo>
                  <a:pt x="306043" y="510925"/>
                </a:lnTo>
                <a:lnTo>
                  <a:pt x="342140" y="487617"/>
                </a:lnTo>
                <a:lnTo>
                  <a:pt x="378384" y="460191"/>
                </a:lnTo>
                <a:lnTo>
                  <a:pt x="412432" y="430190"/>
                </a:lnTo>
                <a:lnTo>
                  <a:pt x="444145" y="397756"/>
                </a:lnTo>
                <a:lnTo>
                  <a:pt x="473384" y="363028"/>
                </a:lnTo>
                <a:lnTo>
                  <a:pt x="500005" y="326143"/>
                </a:lnTo>
                <a:lnTo>
                  <a:pt x="504546" y="319006"/>
                </a:lnTo>
                <a:lnTo>
                  <a:pt x="0" y="0"/>
                </a:lnTo>
                <a:close/>
              </a:path>
            </a:pathLst>
          </a:custGeom>
          <a:solidFill>
            <a:srgbClr val="777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519245" y="3611703"/>
            <a:ext cx="316865" cy="602615"/>
          </a:xfrm>
          <a:custGeom>
            <a:avLst/>
            <a:gdLst/>
            <a:ahLst/>
            <a:cxnLst/>
            <a:rect l="l" t="t" r="r" b="b"/>
            <a:pathLst>
              <a:path w="316865" h="602614">
                <a:moveTo>
                  <a:pt x="211596" y="0"/>
                </a:moveTo>
                <a:lnTo>
                  <a:pt x="173191" y="8023"/>
                </a:lnTo>
                <a:lnTo>
                  <a:pt x="129210" y="20682"/>
                </a:lnTo>
                <a:lnTo>
                  <a:pt x="86645" y="36511"/>
                </a:lnTo>
                <a:lnTo>
                  <a:pt x="45642" y="55374"/>
                </a:lnTo>
                <a:lnTo>
                  <a:pt x="6343" y="77135"/>
                </a:lnTo>
                <a:lnTo>
                  <a:pt x="0" y="81171"/>
                </a:lnTo>
                <a:lnTo>
                  <a:pt x="316713" y="602257"/>
                </a:lnTo>
                <a:lnTo>
                  <a:pt x="261404" y="285405"/>
                </a:lnTo>
                <a:lnTo>
                  <a:pt x="235980" y="268314"/>
                </a:lnTo>
                <a:lnTo>
                  <a:pt x="216191" y="245046"/>
                </a:lnTo>
                <a:lnTo>
                  <a:pt x="203353" y="216912"/>
                </a:lnTo>
                <a:lnTo>
                  <a:pt x="198781" y="185227"/>
                </a:lnTo>
                <a:lnTo>
                  <a:pt x="200967" y="163162"/>
                </a:lnTo>
                <a:lnTo>
                  <a:pt x="207244" y="142573"/>
                </a:lnTo>
                <a:lnTo>
                  <a:pt x="217185" y="123886"/>
                </a:lnTo>
                <a:lnTo>
                  <a:pt x="230366" y="107529"/>
                </a:lnTo>
                <a:lnTo>
                  <a:pt x="211596" y="0"/>
                </a:lnTo>
                <a:close/>
              </a:path>
            </a:pathLst>
          </a:custGeom>
          <a:solidFill>
            <a:srgbClr val="868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835964" y="4213961"/>
            <a:ext cx="7620" cy="41910"/>
          </a:xfrm>
          <a:custGeom>
            <a:avLst/>
            <a:gdLst/>
            <a:ahLst/>
            <a:cxnLst/>
            <a:rect l="l" t="t" r="r" b="b"/>
            <a:pathLst>
              <a:path w="7619" h="41910">
                <a:moveTo>
                  <a:pt x="0" y="0"/>
                </a:moveTo>
                <a:lnTo>
                  <a:pt x="7289" y="41795"/>
                </a:lnTo>
                <a:lnTo>
                  <a:pt x="7289" y="12001"/>
                </a:lnTo>
                <a:lnTo>
                  <a:pt x="0" y="0"/>
                </a:lnTo>
                <a:close/>
              </a:path>
            </a:pathLst>
          </a:custGeom>
          <a:solidFill>
            <a:srgbClr val="868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843255" y="4225963"/>
            <a:ext cx="306070" cy="581025"/>
          </a:xfrm>
          <a:custGeom>
            <a:avLst/>
            <a:gdLst/>
            <a:ahLst/>
            <a:cxnLst/>
            <a:rect l="l" t="t" r="r" b="b"/>
            <a:pathLst>
              <a:path w="306069" h="581025">
                <a:moveTo>
                  <a:pt x="0" y="0"/>
                </a:moveTo>
                <a:lnTo>
                  <a:pt x="0" y="29794"/>
                </a:lnTo>
                <a:lnTo>
                  <a:pt x="96174" y="580731"/>
                </a:lnTo>
                <a:lnTo>
                  <a:pt x="144692" y="570451"/>
                </a:lnTo>
                <a:lnTo>
                  <a:pt x="195645" y="554996"/>
                </a:lnTo>
                <a:lnTo>
                  <a:pt x="248622" y="533613"/>
                </a:lnTo>
                <a:lnTo>
                  <a:pt x="304051" y="504800"/>
                </a:lnTo>
                <a:lnTo>
                  <a:pt x="306043" y="503533"/>
                </a:lnTo>
                <a:lnTo>
                  <a:pt x="0" y="0"/>
                </a:lnTo>
                <a:close/>
              </a:path>
            </a:pathLst>
          </a:custGeom>
          <a:solidFill>
            <a:srgbClr val="8F9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835966" y="4209529"/>
            <a:ext cx="7620" cy="4445"/>
          </a:xfrm>
          <a:custGeom>
            <a:avLst/>
            <a:gdLst/>
            <a:ahLst/>
            <a:cxnLst/>
            <a:rect l="l" t="t" r="r" b="b"/>
            <a:pathLst>
              <a:path w="7619" h="4445">
                <a:moveTo>
                  <a:pt x="7289" y="0"/>
                </a:moveTo>
                <a:lnTo>
                  <a:pt x="0" y="4432"/>
                </a:lnTo>
                <a:lnTo>
                  <a:pt x="7289" y="3162"/>
                </a:lnTo>
                <a:lnTo>
                  <a:pt x="7289" y="0"/>
                </a:lnTo>
                <a:close/>
              </a:path>
            </a:pathLst>
          </a:custGeom>
          <a:solidFill>
            <a:srgbClr val="4B5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843253" y="3896354"/>
            <a:ext cx="593725" cy="316865"/>
          </a:xfrm>
          <a:custGeom>
            <a:avLst/>
            <a:gdLst/>
            <a:ahLst/>
            <a:cxnLst/>
            <a:rect l="l" t="t" r="r" b="b"/>
            <a:pathLst>
              <a:path w="593725" h="316864">
                <a:moveTo>
                  <a:pt x="515243" y="0"/>
                </a:moveTo>
                <a:lnTo>
                  <a:pt x="0" y="313170"/>
                </a:lnTo>
                <a:lnTo>
                  <a:pt x="0" y="316332"/>
                </a:lnTo>
                <a:lnTo>
                  <a:pt x="593571" y="212731"/>
                </a:lnTo>
                <a:lnTo>
                  <a:pt x="590000" y="194379"/>
                </a:lnTo>
                <a:lnTo>
                  <a:pt x="579367" y="149488"/>
                </a:lnTo>
                <a:lnTo>
                  <a:pt x="565438" y="105850"/>
                </a:lnTo>
                <a:lnTo>
                  <a:pt x="548348" y="63660"/>
                </a:lnTo>
                <a:lnTo>
                  <a:pt x="528269" y="23148"/>
                </a:lnTo>
                <a:lnTo>
                  <a:pt x="515243" y="0"/>
                </a:lnTo>
                <a:close/>
              </a:path>
            </a:pathLst>
          </a:custGeom>
          <a:solidFill>
            <a:srgbClr val="576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835966" y="4202421"/>
            <a:ext cx="7620" cy="12065"/>
          </a:xfrm>
          <a:custGeom>
            <a:avLst/>
            <a:gdLst/>
            <a:ahLst/>
            <a:cxnLst/>
            <a:rect l="l" t="t" r="r" b="b"/>
            <a:pathLst>
              <a:path w="7619" h="12064">
                <a:moveTo>
                  <a:pt x="7289" y="0"/>
                </a:moveTo>
                <a:lnTo>
                  <a:pt x="0" y="11544"/>
                </a:lnTo>
                <a:lnTo>
                  <a:pt x="7289" y="7112"/>
                </a:lnTo>
                <a:lnTo>
                  <a:pt x="7289" y="0"/>
                </a:lnTo>
                <a:close/>
              </a:path>
            </a:pathLst>
          </a:custGeom>
          <a:solidFill>
            <a:srgbClr val="6C6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843252" y="3696456"/>
            <a:ext cx="515620" cy="513080"/>
          </a:xfrm>
          <a:custGeom>
            <a:avLst/>
            <a:gdLst/>
            <a:ahLst/>
            <a:cxnLst/>
            <a:rect l="l" t="t" r="r" b="b"/>
            <a:pathLst>
              <a:path w="515619" h="513079">
                <a:moveTo>
                  <a:pt x="319920" y="0"/>
                </a:moveTo>
                <a:lnTo>
                  <a:pt x="0" y="505961"/>
                </a:lnTo>
                <a:lnTo>
                  <a:pt x="0" y="513073"/>
                </a:lnTo>
                <a:lnTo>
                  <a:pt x="515247" y="199900"/>
                </a:lnTo>
                <a:lnTo>
                  <a:pt x="506917" y="186808"/>
                </a:lnTo>
                <a:lnTo>
                  <a:pt x="480338" y="148406"/>
                </a:lnTo>
                <a:lnTo>
                  <a:pt x="451208" y="112508"/>
                </a:lnTo>
                <a:lnTo>
                  <a:pt x="419600" y="79071"/>
                </a:lnTo>
                <a:lnTo>
                  <a:pt x="385622" y="48159"/>
                </a:lnTo>
                <a:lnTo>
                  <a:pt x="349394" y="19877"/>
                </a:lnTo>
                <a:lnTo>
                  <a:pt x="319920" y="0"/>
                </a:lnTo>
                <a:close/>
              </a:path>
            </a:pathLst>
          </a:custGeom>
          <a:solidFill>
            <a:srgbClr val="777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839610" y="3601821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2138"/>
                </a:lnTo>
              </a:path>
            </a:pathLst>
          </a:custGeom>
          <a:ln w="7289">
            <a:solidFill>
              <a:srgbClr val="868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843255" y="3602008"/>
            <a:ext cx="320040" cy="600710"/>
          </a:xfrm>
          <a:custGeom>
            <a:avLst/>
            <a:gdLst/>
            <a:ahLst/>
            <a:cxnLst/>
            <a:rect l="l" t="t" r="r" b="b"/>
            <a:pathLst>
              <a:path w="320040" h="600710">
                <a:moveTo>
                  <a:pt x="0" y="0"/>
                </a:moveTo>
                <a:lnTo>
                  <a:pt x="0" y="84395"/>
                </a:lnTo>
                <a:lnTo>
                  <a:pt x="38439" y="96552"/>
                </a:lnTo>
                <a:lnTo>
                  <a:pt x="69389" y="120909"/>
                </a:lnTo>
                <a:lnTo>
                  <a:pt x="90029" y="154641"/>
                </a:lnTo>
                <a:lnTo>
                  <a:pt x="97536" y="194923"/>
                </a:lnTo>
                <a:lnTo>
                  <a:pt x="90029" y="235210"/>
                </a:lnTo>
                <a:lnTo>
                  <a:pt x="69389" y="268942"/>
                </a:lnTo>
                <a:lnTo>
                  <a:pt x="38439" y="293296"/>
                </a:lnTo>
                <a:lnTo>
                  <a:pt x="0" y="305451"/>
                </a:lnTo>
                <a:lnTo>
                  <a:pt x="0" y="600408"/>
                </a:lnTo>
                <a:lnTo>
                  <a:pt x="319919" y="94449"/>
                </a:lnTo>
                <a:lnTo>
                  <a:pt x="310998" y="88774"/>
                </a:lnTo>
                <a:lnTo>
                  <a:pt x="289835" y="76452"/>
                </a:lnTo>
                <a:lnTo>
                  <a:pt x="248647" y="55553"/>
                </a:lnTo>
                <a:lnTo>
                  <a:pt x="205675" y="37751"/>
                </a:lnTo>
                <a:lnTo>
                  <a:pt x="161025" y="23196"/>
                </a:lnTo>
                <a:lnTo>
                  <a:pt x="114778" y="12045"/>
                </a:lnTo>
                <a:lnTo>
                  <a:pt x="66954" y="4469"/>
                </a:lnTo>
                <a:lnTo>
                  <a:pt x="17380" y="669"/>
                </a:lnTo>
                <a:lnTo>
                  <a:pt x="0" y="0"/>
                </a:lnTo>
                <a:close/>
              </a:path>
            </a:pathLst>
          </a:custGeom>
          <a:solidFill>
            <a:srgbClr val="8F93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730848" y="3601915"/>
            <a:ext cx="105410" cy="612140"/>
          </a:xfrm>
          <a:custGeom>
            <a:avLst/>
            <a:gdLst/>
            <a:ahLst/>
            <a:cxnLst/>
            <a:rect l="l" t="t" r="r" b="b"/>
            <a:pathLst>
              <a:path w="105409" h="612139">
                <a:moveTo>
                  <a:pt x="49807" y="295189"/>
                </a:moveTo>
                <a:lnTo>
                  <a:pt x="105116" y="612042"/>
                </a:lnTo>
                <a:lnTo>
                  <a:pt x="105116" y="306404"/>
                </a:lnTo>
                <a:lnTo>
                  <a:pt x="98563" y="306404"/>
                </a:lnTo>
                <a:lnTo>
                  <a:pt x="85639" y="305660"/>
                </a:lnTo>
                <a:lnTo>
                  <a:pt x="73152" y="303487"/>
                </a:lnTo>
                <a:lnTo>
                  <a:pt x="61181" y="299969"/>
                </a:lnTo>
                <a:lnTo>
                  <a:pt x="49807" y="295189"/>
                </a:lnTo>
                <a:close/>
              </a:path>
              <a:path w="105409" h="612139">
                <a:moveTo>
                  <a:pt x="105116" y="306213"/>
                </a:moveTo>
                <a:lnTo>
                  <a:pt x="100747" y="306404"/>
                </a:lnTo>
                <a:lnTo>
                  <a:pt x="105116" y="306404"/>
                </a:lnTo>
                <a:lnTo>
                  <a:pt x="105116" y="306213"/>
                </a:lnTo>
                <a:close/>
              </a:path>
              <a:path w="105409" h="612139">
                <a:moveTo>
                  <a:pt x="105116" y="0"/>
                </a:moveTo>
                <a:lnTo>
                  <a:pt x="64113" y="1578"/>
                </a:lnTo>
                <a:lnTo>
                  <a:pt x="17091" y="6726"/>
                </a:lnTo>
                <a:lnTo>
                  <a:pt x="0" y="9787"/>
                </a:lnTo>
                <a:lnTo>
                  <a:pt x="18756" y="117313"/>
                </a:lnTo>
                <a:lnTo>
                  <a:pt x="35366" y="103285"/>
                </a:lnTo>
                <a:lnTo>
                  <a:pt x="54516" y="92682"/>
                </a:lnTo>
                <a:lnTo>
                  <a:pt x="75738" y="85974"/>
                </a:lnTo>
                <a:lnTo>
                  <a:pt x="98563" y="83633"/>
                </a:lnTo>
                <a:lnTo>
                  <a:pt x="105116" y="83633"/>
                </a:lnTo>
                <a:lnTo>
                  <a:pt x="105116" y="0"/>
                </a:lnTo>
                <a:close/>
              </a:path>
              <a:path w="105409" h="612139">
                <a:moveTo>
                  <a:pt x="105116" y="83633"/>
                </a:moveTo>
                <a:lnTo>
                  <a:pt x="98563" y="83633"/>
                </a:lnTo>
                <a:lnTo>
                  <a:pt x="105116" y="83823"/>
                </a:lnTo>
                <a:lnTo>
                  <a:pt x="105116" y="83633"/>
                </a:lnTo>
                <a:close/>
              </a:path>
            </a:pathLst>
          </a:custGeom>
          <a:solidFill>
            <a:srgbClr val="9D9D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41835" y="4213961"/>
            <a:ext cx="594360" cy="313055"/>
          </a:xfrm>
          <a:custGeom>
            <a:avLst/>
            <a:gdLst/>
            <a:ahLst/>
            <a:cxnLst/>
            <a:rect l="l" t="t" r="r" b="b"/>
            <a:pathLst>
              <a:path w="594360" h="313054">
                <a:moveTo>
                  <a:pt x="594129" y="0"/>
                </a:moveTo>
                <a:lnTo>
                  <a:pt x="0" y="103717"/>
                </a:lnTo>
                <a:lnTo>
                  <a:pt x="2121" y="114618"/>
                </a:lnTo>
                <a:lnTo>
                  <a:pt x="10210" y="149620"/>
                </a:lnTo>
                <a:lnTo>
                  <a:pt x="26935" y="202852"/>
                </a:lnTo>
                <a:lnTo>
                  <a:pt x="52290" y="262931"/>
                </a:lnTo>
                <a:lnTo>
                  <a:pt x="76889" y="307495"/>
                </a:lnTo>
                <a:lnTo>
                  <a:pt x="80043" y="312452"/>
                </a:lnTo>
                <a:lnTo>
                  <a:pt x="594129" y="0"/>
                </a:lnTo>
                <a:close/>
              </a:path>
            </a:pathLst>
          </a:custGeom>
          <a:solidFill>
            <a:srgbClr val="4B5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321878" y="4213961"/>
            <a:ext cx="514350" cy="508000"/>
          </a:xfrm>
          <a:custGeom>
            <a:avLst/>
            <a:gdLst/>
            <a:ahLst/>
            <a:cxnLst/>
            <a:rect l="l" t="t" r="r" b="b"/>
            <a:pathLst>
              <a:path w="514350" h="508000">
                <a:moveTo>
                  <a:pt x="514086" y="0"/>
                </a:moveTo>
                <a:lnTo>
                  <a:pt x="0" y="312452"/>
                </a:lnTo>
                <a:lnTo>
                  <a:pt x="7828" y="324757"/>
                </a:lnTo>
                <a:lnTo>
                  <a:pt x="21300" y="344843"/>
                </a:lnTo>
                <a:lnTo>
                  <a:pt x="48911" y="380852"/>
                </a:lnTo>
                <a:lnTo>
                  <a:pt x="79057" y="414639"/>
                </a:lnTo>
                <a:lnTo>
                  <a:pt x="111595" y="446070"/>
                </a:lnTo>
                <a:lnTo>
                  <a:pt x="146387" y="475015"/>
                </a:lnTo>
                <a:lnTo>
                  <a:pt x="183303" y="501343"/>
                </a:lnTo>
                <a:lnTo>
                  <a:pt x="193146" y="507605"/>
                </a:lnTo>
                <a:lnTo>
                  <a:pt x="514086" y="0"/>
                </a:lnTo>
                <a:close/>
              </a:path>
            </a:pathLst>
          </a:custGeom>
          <a:solidFill>
            <a:srgbClr val="6C6F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515024" y="4213961"/>
            <a:ext cx="321310" cy="601345"/>
          </a:xfrm>
          <a:custGeom>
            <a:avLst/>
            <a:gdLst/>
            <a:ahLst/>
            <a:cxnLst/>
            <a:rect l="l" t="t" r="r" b="b"/>
            <a:pathLst>
              <a:path w="321309" h="601345">
                <a:moveTo>
                  <a:pt x="320940" y="0"/>
                </a:moveTo>
                <a:lnTo>
                  <a:pt x="0" y="507605"/>
                </a:lnTo>
                <a:lnTo>
                  <a:pt x="8138" y="512782"/>
                </a:lnTo>
                <a:lnTo>
                  <a:pt x="29715" y="525264"/>
                </a:lnTo>
                <a:lnTo>
                  <a:pt x="71050" y="546132"/>
                </a:lnTo>
                <a:lnTo>
                  <a:pt x="114239" y="563908"/>
                </a:lnTo>
                <a:lnTo>
                  <a:pt x="159208" y="578433"/>
                </a:lnTo>
                <a:lnTo>
                  <a:pt x="205978" y="589548"/>
                </a:lnTo>
                <a:lnTo>
                  <a:pt x="254873" y="597072"/>
                </a:lnTo>
                <a:lnTo>
                  <a:pt x="320940" y="601251"/>
                </a:lnTo>
                <a:lnTo>
                  <a:pt x="320940" y="0"/>
                </a:lnTo>
                <a:close/>
              </a:path>
            </a:pathLst>
          </a:custGeom>
          <a:solidFill>
            <a:srgbClr val="868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839609" y="4213961"/>
            <a:ext cx="0" cy="601345"/>
          </a:xfrm>
          <a:custGeom>
            <a:avLst/>
            <a:gdLst/>
            <a:ahLst/>
            <a:cxnLst/>
            <a:rect l="l" t="t" r="r" b="b"/>
            <a:pathLst>
              <a:path h="601345">
                <a:moveTo>
                  <a:pt x="0" y="0"/>
                </a:moveTo>
                <a:lnTo>
                  <a:pt x="0" y="601344"/>
                </a:lnTo>
              </a:path>
            </a:pathLst>
          </a:custGeom>
          <a:ln w="7289">
            <a:solidFill>
              <a:srgbClr val="9D9D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843255" y="4255753"/>
            <a:ext cx="96520" cy="559435"/>
          </a:xfrm>
          <a:custGeom>
            <a:avLst/>
            <a:gdLst/>
            <a:ahLst/>
            <a:cxnLst/>
            <a:rect l="l" t="t" r="r" b="b"/>
            <a:pathLst>
              <a:path w="96519" h="559435">
                <a:moveTo>
                  <a:pt x="0" y="0"/>
                </a:moveTo>
                <a:lnTo>
                  <a:pt x="0" y="559366"/>
                </a:lnTo>
                <a:lnTo>
                  <a:pt x="39500" y="557845"/>
                </a:lnTo>
                <a:lnTo>
                  <a:pt x="44388" y="557515"/>
                </a:lnTo>
                <a:lnTo>
                  <a:pt x="85629" y="552729"/>
                </a:lnTo>
                <a:lnTo>
                  <a:pt x="91227" y="551903"/>
                </a:lnTo>
                <a:lnTo>
                  <a:pt x="96175" y="550940"/>
                </a:lnTo>
                <a:lnTo>
                  <a:pt x="0" y="0"/>
                </a:lnTo>
                <a:close/>
              </a:path>
            </a:pathLst>
          </a:custGeom>
          <a:solidFill>
            <a:srgbClr val="A5A7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718023" y="3719229"/>
            <a:ext cx="62865" cy="178435"/>
          </a:xfrm>
          <a:custGeom>
            <a:avLst/>
            <a:gdLst/>
            <a:ahLst/>
            <a:cxnLst/>
            <a:rect l="l" t="t" r="r" b="b"/>
            <a:pathLst>
              <a:path w="62865" h="178435">
                <a:moveTo>
                  <a:pt x="31584" y="0"/>
                </a:moveTo>
                <a:lnTo>
                  <a:pt x="18404" y="16357"/>
                </a:lnTo>
                <a:lnTo>
                  <a:pt x="8462" y="35044"/>
                </a:lnTo>
                <a:lnTo>
                  <a:pt x="2186" y="55633"/>
                </a:lnTo>
                <a:lnTo>
                  <a:pt x="0" y="77698"/>
                </a:lnTo>
                <a:lnTo>
                  <a:pt x="4572" y="109385"/>
                </a:lnTo>
                <a:lnTo>
                  <a:pt x="17411" y="137521"/>
                </a:lnTo>
                <a:lnTo>
                  <a:pt x="37204" y="160791"/>
                </a:lnTo>
                <a:lnTo>
                  <a:pt x="62636" y="177876"/>
                </a:lnTo>
                <a:lnTo>
                  <a:pt x="59601" y="160502"/>
                </a:lnTo>
                <a:lnTo>
                  <a:pt x="40814" y="145192"/>
                </a:lnTo>
                <a:lnTo>
                  <a:pt x="26341" y="125720"/>
                </a:lnTo>
                <a:lnTo>
                  <a:pt x="17033" y="102938"/>
                </a:lnTo>
                <a:lnTo>
                  <a:pt x="13741" y="77698"/>
                </a:lnTo>
                <a:lnTo>
                  <a:pt x="15164" y="60998"/>
                </a:lnTo>
                <a:lnTo>
                  <a:pt x="19275" y="45213"/>
                </a:lnTo>
                <a:lnTo>
                  <a:pt x="25839" y="30583"/>
                </a:lnTo>
                <a:lnTo>
                  <a:pt x="34620" y="17348"/>
                </a:lnTo>
                <a:lnTo>
                  <a:pt x="31584" y="0"/>
                </a:lnTo>
                <a:close/>
              </a:path>
            </a:pathLst>
          </a:custGeom>
          <a:solidFill>
            <a:srgbClr val="C3C1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839610" y="3685748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376"/>
                </a:lnTo>
              </a:path>
            </a:pathLst>
          </a:custGeom>
          <a:ln w="7289">
            <a:solidFill>
              <a:srgbClr val="C3C1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843255" y="3686409"/>
            <a:ext cx="97790" cy="221615"/>
          </a:xfrm>
          <a:custGeom>
            <a:avLst/>
            <a:gdLst/>
            <a:ahLst/>
            <a:cxnLst/>
            <a:rect l="l" t="t" r="r" b="b"/>
            <a:pathLst>
              <a:path w="97790" h="221614">
                <a:moveTo>
                  <a:pt x="0" y="0"/>
                </a:moveTo>
                <a:lnTo>
                  <a:pt x="0" y="13855"/>
                </a:lnTo>
                <a:lnTo>
                  <a:pt x="33084" y="24870"/>
                </a:lnTo>
                <a:lnTo>
                  <a:pt x="59672" y="46245"/>
                </a:lnTo>
                <a:lnTo>
                  <a:pt x="77375" y="75590"/>
                </a:lnTo>
                <a:lnTo>
                  <a:pt x="83807" y="110515"/>
                </a:lnTo>
                <a:lnTo>
                  <a:pt x="77375" y="145448"/>
                </a:lnTo>
                <a:lnTo>
                  <a:pt x="59672" y="174798"/>
                </a:lnTo>
                <a:lnTo>
                  <a:pt x="33084" y="196177"/>
                </a:lnTo>
                <a:lnTo>
                  <a:pt x="0" y="207200"/>
                </a:lnTo>
                <a:lnTo>
                  <a:pt x="0" y="221043"/>
                </a:lnTo>
                <a:lnTo>
                  <a:pt x="38439" y="208895"/>
                </a:lnTo>
                <a:lnTo>
                  <a:pt x="69389" y="184543"/>
                </a:lnTo>
                <a:lnTo>
                  <a:pt x="90029" y="150809"/>
                </a:lnTo>
                <a:lnTo>
                  <a:pt x="97536" y="110515"/>
                </a:lnTo>
                <a:lnTo>
                  <a:pt x="90029" y="70235"/>
                </a:lnTo>
                <a:lnTo>
                  <a:pt x="69389" y="36507"/>
                </a:lnTo>
                <a:lnTo>
                  <a:pt x="38439" y="12154"/>
                </a:lnTo>
                <a:lnTo>
                  <a:pt x="0" y="0"/>
                </a:lnTo>
                <a:close/>
              </a:path>
            </a:pathLst>
          </a:custGeom>
          <a:solidFill>
            <a:srgbClr val="C9C8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749608" y="3685550"/>
            <a:ext cx="86360" cy="222885"/>
          </a:xfrm>
          <a:custGeom>
            <a:avLst/>
            <a:gdLst/>
            <a:ahLst/>
            <a:cxnLst/>
            <a:rect l="l" t="t" r="r" b="b"/>
            <a:pathLst>
              <a:path w="86359" h="222885">
                <a:moveTo>
                  <a:pt x="28016" y="194183"/>
                </a:moveTo>
                <a:lnTo>
                  <a:pt x="66875" y="222016"/>
                </a:lnTo>
                <a:lnTo>
                  <a:pt x="79806" y="222758"/>
                </a:lnTo>
                <a:lnTo>
                  <a:pt x="86360" y="222580"/>
                </a:lnTo>
                <a:lnTo>
                  <a:pt x="86360" y="209029"/>
                </a:lnTo>
                <a:lnTo>
                  <a:pt x="79806" y="209029"/>
                </a:lnTo>
                <a:lnTo>
                  <a:pt x="65794" y="208032"/>
                </a:lnTo>
                <a:lnTo>
                  <a:pt x="52401" y="205135"/>
                </a:lnTo>
                <a:lnTo>
                  <a:pt x="39764" y="200472"/>
                </a:lnTo>
                <a:lnTo>
                  <a:pt x="28016" y="194183"/>
                </a:lnTo>
                <a:close/>
              </a:path>
              <a:path w="86359" h="222885">
                <a:moveTo>
                  <a:pt x="86360" y="208813"/>
                </a:moveTo>
                <a:lnTo>
                  <a:pt x="84188" y="208965"/>
                </a:lnTo>
                <a:lnTo>
                  <a:pt x="79806" y="209029"/>
                </a:lnTo>
                <a:lnTo>
                  <a:pt x="86360" y="209029"/>
                </a:lnTo>
                <a:lnTo>
                  <a:pt x="86360" y="208813"/>
                </a:lnTo>
                <a:close/>
              </a:path>
              <a:path w="86359" h="222885">
                <a:moveTo>
                  <a:pt x="81991" y="0"/>
                </a:moveTo>
                <a:lnTo>
                  <a:pt x="79806" y="0"/>
                </a:lnTo>
                <a:lnTo>
                  <a:pt x="56974" y="2340"/>
                </a:lnTo>
                <a:lnTo>
                  <a:pt x="35750" y="9048"/>
                </a:lnTo>
                <a:lnTo>
                  <a:pt x="16602" y="19652"/>
                </a:lnTo>
                <a:lnTo>
                  <a:pt x="0" y="33680"/>
                </a:lnTo>
                <a:lnTo>
                  <a:pt x="3035" y="51028"/>
                </a:lnTo>
                <a:lnTo>
                  <a:pt x="18188" y="35622"/>
                </a:lnTo>
                <a:lnTo>
                  <a:pt x="36439" y="23869"/>
                </a:lnTo>
                <a:lnTo>
                  <a:pt x="57181" y="16374"/>
                </a:lnTo>
                <a:lnTo>
                  <a:pt x="79806" y="13741"/>
                </a:lnTo>
                <a:lnTo>
                  <a:pt x="86360" y="13741"/>
                </a:lnTo>
                <a:lnTo>
                  <a:pt x="86360" y="190"/>
                </a:lnTo>
                <a:lnTo>
                  <a:pt x="81991" y="0"/>
                </a:lnTo>
                <a:close/>
              </a:path>
              <a:path w="86359" h="222885">
                <a:moveTo>
                  <a:pt x="86360" y="13741"/>
                </a:moveTo>
                <a:lnTo>
                  <a:pt x="79806" y="13741"/>
                </a:lnTo>
                <a:lnTo>
                  <a:pt x="84188" y="13804"/>
                </a:lnTo>
                <a:lnTo>
                  <a:pt x="86360" y="13957"/>
                </a:lnTo>
                <a:lnTo>
                  <a:pt x="86360" y="13741"/>
                </a:lnTo>
                <a:close/>
              </a:path>
            </a:pathLst>
          </a:custGeom>
          <a:solidFill>
            <a:srgbClr val="CFCD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731760" y="3736581"/>
            <a:ext cx="46355" cy="143510"/>
          </a:xfrm>
          <a:custGeom>
            <a:avLst/>
            <a:gdLst/>
            <a:ahLst/>
            <a:cxnLst/>
            <a:rect l="l" t="t" r="r" b="b"/>
            <a:pathLst>
              <a:path w="46354" h="143510">
                <a:moveTo>
                  <a:pt x="20878" y="0"/>
                </a:moveTo>
                <a:lnTo>
                  <a:pt x="12097" y="13233"/>
                </a:lnTo>
                <a:lnTo>
                  <a:pt x="5534" y="27860"/>
                </a:lnTo>
                <a:lnTo>
                  <a:pt x="1422" y="43644"/>
                </a:lnTo>
                <a:lnTo>
                  <a:pt x="0" y="60350"/>
                </a:lnTo>
                <a:lnTo>
                  <a:pt x="3293" y="85588"/>
                </a:lnTo>
                <a:lnTo>
                  <a:pt x="12604" y="108367"/>
                </a:lnTo>
                <a:lnTo>
                  <a:pt x="27078" y="127839"/>
                </a:lnTo>
                <a:lnTo>
                  <a:pt x="45859" y="143154"/>
                </a:lnTo>
                <a:lnTo>
                  <a:pt x="20878" y="0"/>
                </a:lnTo>
                <a:close/>
              </a:path>
            </a:pathLst>
          </a:custGeom>
          <a:solidFill>
            <a:srgbClr val="D8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839609" y="3699501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310"/>
                </a:lnTo>
              </a:path>
            </a:pathLst>
          </a:custGeom>
          <a:ln w="7289">
            <a:solidFill>
              <a:srgbClr val="D8D5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843255" y="3700259"/>
            <a:ext cx="83820" cy="193675"/>
          </a:xfrm>
          <a:custGeom>
            <a:avLst/>
            <a:gdLst/>
            <a:ahLst/>
            <a:cxnLst/>
            <a:rect l="l" t="t" r="r" b="b"/>
            <a:pathLst>
              <a:path w="83819" h="193675">
                <a:moveTo>
                  <a:pt x="0" y="0"/>
                </a:moveTo>
                <a:lnTo>
                  <a:pt x="0" y="193344"/>
                </a:lnTo>
                <a:lnTo>
                  <a:pt x="33084" y="182327"/>
                </a:lnTo>
                <a:lnTo>
                  <a:pt x="59672" y="160948"/>
                </a:lnTo>
                <a:lnTo>
                  <a:pt x="77375" y="131599"/>
                </a:lnTo>
                <a:lnTo>
                  <a:pt x="83807" y="96672"/>
                </a:lnTo>
                <a:lnTo>
                  <a:pt x="77375" y="61745"/>
                </a:lnTo>
                <a:lnTo>
                  <a:pt x="59672" y="32396"/>
                </a:lnTo>
                <a:lnTo>
                  <a:pt x="33084" y="11017"/>
                </a:lnTo>
                <a:lnTo>
                  <a:pt x="0" y="0"/>
                </a:lnTo>
                <a:close/>
              </a:path>
            </a:pathLst>
          </a:custGeom>
          <a:solidFill>
            <a:srgbClr val="DCD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752638" y="3699286"/>
            <a:ext cx="83820" cy="195580"/>
          </a:xfrm>
          <a:custGeom>
            <a:avLst/>
            <a:gdLst/>
            <a:ahLst/>
            <a:cxnLst/>
            <a:rect l="l" t="t" r="r" b="b"/>
            <a:pathLst>
              <a:path w="83819" h="195579">
                <a:moveTo>
                  <a:pt x="76771" y="0"/>
                </a:moveTo>
                <a:lnTo>
                  <a:pt x="54146" y="2633"/>
                </a:lnTo>
                <a:lnTo>
                  <a:pt x="33404" y="10129"/>
                </a:lnTo>
                <a:lnTo>
                  <a:pt x="15153" y="21886"/>
                </a:lnTo>
                <a:lnTo>
                  <a:pt x="0" y="37299"/>
                </a:lnTo>
                <a:lnTo>
                  <a:pt x="24980" y="180441"/>
                </a:lnTo>
                <a:lnTo>
                  <a:pt x="36736" y="186733"/>
                </a:lnTo>
                <a:lnTo>
                  <a:pt x="49376" y="191400"/>
                </a:lnTo>
                <a:lnTo>
                  <a:pt x="62765" y="194302"/>
                </a:lnTo>
                <a:lnTo>
                  <a:pt x="76771" y="195300"/>
                </a:lnTo>
                <a:lnTo>
                  <a:pt x="81153" y="195224"/>
                </a:lnTo>
                <a:lnTo>
                  <a:pt x="83324" y="195084"/>
                </a:lnTo>
                <a:lnTo>
                  <a:pt x="83324" y="215"/>
                </a:lnTo>
                <a:lnTo>
                  <a:pt x="81153" y="76"/>
                </a:lnTo>
                <a:lnTo>
                  <a:pt x="76771" y="0"/>
                </a:lnTo>
                <a:close/>
              </a:path>
            </a:pathLst>
          </a:custGeom>
          <a:solidFill>
            <a:srgbClr val="E0DC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859361" y="3897572"/>
            <a:ext cx="182245" cy="323215"/>
          </a:xfrm>
          <a:custGeom>
            <a:avLst/>
            <a:gdLst/>
            <a:ahLst/>
            <a:cxnLst/>
            <a:rect l="l" t="t" r="r" b="b"/>
            <a:pathLst>
              <a:path w="182244" h="323214">
                <a:moveTo>
                  <a:pt x="23050" y="0"/>
                </a:moveTo>
                <a:lnTo>
                  <a:pt x="0" y="86715"/>
                </a:lnTo>
                <a:lnTo>
                  <a:pt x="182219" y="322897"/>
                </a:lnTo>
                <a:lnTo>
                  <a:pt x="23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613261" y="3887997"/>
            <a:ext cx="189230" cy="316865"/>
          </a:xfrm>
          <a:custGeom>
            <a:avLst/>
            <a:gdLst/>
            <a:ahLst/>
            <a:cxnLst/>
            <a:rect l="l" t="t" r="r" b="b"/>
            <a:pathLst>
              <a:path w="189229" h="316864">
                <a:moveTo>
                  <a:pt x="170662" y="0"/>
                </a:moveTo>
                <a:lnTo>
                  <a:pt x="0" y="316814"/>
                </a:lnTo>
                <a:lnTo>
                  <a:pt x="188722" y="85826"/>
                </a:lnTo>
                <a:lnTo>
                  <a:pt x="1706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825840" y="3868797"/>
            <a:ext cx="100965" cy="943610"/>
          </a:xfrm>
          <a:custGeom>
            <a:avLst/>
            <a:gdLst/>
            <a:ahLst/>
            <a:cxnLst/>
            <a:rect l="l" t="t" r="r" b="b"/>
            <a:pathLst>
              <a:path w="100965" h="943610">
                <a:moveTo>
                  <a:pt x="18807" y="0"/>
                </a:moveTo>
                <a:lnTo>
                  <a:pt x="0" y="942964"/>
                </a:lnTo>
                <a:lnTo>
                  <a:pt x="12563" y="943448"/>
                </a:lnTo>
                <a:lnTo>
                  <a:pt x="59738" y="941632"/>
                </a:lnTo>
                <a:lnTo>
                  <a:pt x="100801" y="936866"/>
                </a:lnTo>
                <a:lnTo>
                  <a:pt x="67105" y="85750"/>
                </a:lnTo>
                <a:lnTo>
                  <a:pt x="64199" y="53631"/>
                </a:lnTo>
                <a:lnTo>
                  <a:pt x="55329" y="26539"/>
                </a:lnTo>
                <a:lnTo>
                  <a:pt x="40273" y="7615"/>
                </a:lnTo>
                <a:lnTo>
                  <a:pt x="18807" y="0"/>
                </a:lnTo>
                <a:close/>
              </a:path>
            </a:pathLst>
          </a:custGeom>
          <a:solidFill>
            <a:srgbClr val="CFCE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719278" y="3867896"/>
            <a:ext cx="127635" cy="944880"/>
          </a:xfrm>
          <a:custGeom>
            <a:avLst/>
            <a:gdLst/>
            <a:ahLst/>
            <a:cxnLst/>
            <a:rect l="l" t="t" r="r" b="b"/>
            <a:pathLst>
              <a:path w="127634" h="944879">
                <a:moveTo>
                  <a:pt x="108589" y="0"/>
                </a:moveTo>
                <a:lnTo>
                  <a:pt x="102811" y="0"/>
                </a:lnTo>
                <a:lnTo>
                  <a:pt x="79490" y="5986"/>
                </a:lnTo>
                <a:lnTo>
                  <a:pt x="62136" y="23185"/>
                </a:lnTo>
                <a:lnTo>
                  <a:pt x="51312" y="50454"/>
                </a:lnTo>
                <a:lnTo>
                  <a:pt x="47579" y="86652"/>
                </a:lnTo>
                <a:lnTo>
                  <a:pt x="0" y="932159"/>
                </a:lnTo>
                <a:lnTo>
                  <a:pt x="25763" y="937173"/>
                </a:lnTo>
                <a:lnTo>
                  <a:pt x="71947" y="942532"/>
                </a:lnTo>
                <a:lnTo>
                  <a:pt x="119124" y="944349"/>
                </a:lnTo>
                <a:lnTo>
                  <a:pt x="127223" y="944037"/>
                </a:lnTo>
                <a:lnTo>
                  <a:pt x="126929" y="2082"/>
                </a:lnTo>
                <a:lnTo>
                  <a:pt x="121366" y="2082"/>
                </a:lnTo>
                <a:lnTo>
                  <a:pt x="108589" y="0"/>
                </a:lnTo>
                <a:close/>
              </a:path>
              <a:path w="127634" h="944879">
                <a:moveTo>
                  <a:pt x="126928" y="558"/>
                </a:moveTo>
                <a:lnTo>
                  <a:pt x="121366" y="2082"/>
                </a:lnTo>
                <a:lnTo>
                  <a:pt x="126929" y="2082"/>
                </a:lnTo>
                <a:lnTo>
                  <a:pt x="126928" y="5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775619" y="3736712"/>
            <a:ext cx="113664" cy="139700"/>
          </a:xfrm>
          <a:custGeom>
            <a:avLst/>
            <a:gdLst/>
            <a:ahLst/>
            <a:cxnLst/>
            <a:rect l="l" t="t" r="r" b="b"/>
            <a:pathLst>
              <a:path w="113665" h="139700">
                <a:moveTo>
                  <a:pt x="48691" y="0"/>
                </a:moveTo>
                <a:lnTo>
                  <a:pt x="27280" y="7525"/>
                </a:lnTo>
                <a:lnTo>
                  <a:pt x="10977" y="22129"/>
                </a:lnTo>
                <a:lnTo>
                  <a:pt x="1359" y="41744"/>
                </a:lnTo>
                <a:lnTo>
                  <a:pt x="0" y="64300"/>
                </a:lnTo>
                <a:lnTo>
                  <a:pt x="4553" y="90297"/>
                </a:lnTo>
                <a:lnTo>
                  <a:pt x="14557" y="116546"/>
                </a:lnTo>
                <a:lnTo>
                  <a:pt x="34357" y="135467"/>
                </a:lnTo>
                <a:lnTo>
                  <a:pt x="68300" y="139484"/>
                </a:lnTo>
                <a:lnTo>
                  <a:pt x="89126" y="127766"/>
                </a:lnTo>
                <a:lnTo>
                  <a:pt x="104130" y="103951"/>
                </a:lnTo>
                <a:lnTo>
                  <a:pt x="112452" y="75127"/>
                </a:lnTo>
                <a:lnTo>
                  <a:pt x="113233" y="48387"/>
                </a:lnTo>
                <a:lnTo>
                  <a:pt x="105709" y="27080"/>
                </a:lnTo>
                <a:lnTo>
                  <a:pt x="91059" y="10872"/>
                </a:lnTo>
                <a:lnTo>
                  <a:pt x="71360" y="1325"/>
                </a:lnTo>
                <a:lnTo>
                  <a:pt x="48691" y="0"/>
                </a:lnTo>
                <a:close/>
              </a:path>
            </a:pathLst>
          </a:custGeom>
          <a:solidFill>
            <a:srgbClr val="BAA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953195" y="3963576"/>
            <a:ext cx="232410" cy="286385"/>
          </a:xfrm>
          <a:custGeom>
            <a:avLst/>
            <a:gdLst/>
            <a:ahLst/>
            <a:cxnLst/>
            <a:rect l="l" t="t" r="r" b="b"/>
            <a:pathLst>
              <a:path w="232409" h="286385">
                <a:moveTo>
                  <a:pt x="127876" y="0"/>
                </a:moveTo>
                <a:lnTo>
                  <a:pt x="81742" y="4506"/>
                </a:lnTo>
                <a:lnTo>
                  <a:pt x="42306" y="25536"/>
                </a:lnTo>
                <a:lnTo>
                  <a:pt x="13687" y="59753"/>
                </a:lnTo>
                <a:lnTo>
                  <a:pt x="0" y="103822"/>
                </a:lnTo>
                <a:lnTo>
                  <a:pt x="1642" y="146664"/>
                </a:lnTo>
                <a:lnTo>
                  <a:pt x="13535" y="193692"/>
                </a:lnTo>
                <a:lnTo>
                  <a:pt x="34496" y="237531"/>
                </a:lnTo>
                <a:lnTo>
                  <a:pt x="63340" y="270806"/>
                </a:lnTo>
                <a:lnTo>
                  <a:pt x="98882" y="286143"/>
                </a:lnTo>
                <a:lnTo>
                  <a:pt x="148642" y="282904"/>
                </a:lnTo>
                <a:lnTo>
                  <a:pt x="183652" y="264402"/>
                </a:lnTo>
                <a:lnTo>
                  <a:pt x="220643" y="199532"/>
                </a:lnTo>
                <a:lnTo>
                  <a:pt x="228234" y="162126"/>
                </a:lnTo>
                <a:lnTo>
                  <a:pt x="232295" y="127381"/>
                </a:lnTo>
                <a:lnTo>
                  <a:pt x="227729" y="81463"/>
                </a:lnTo>
                <a:lnTo>
                  <a:pt x="206560" y="42202"/>
                </a:lnTo>
                <a:lnTo>
                  <a:pt x="172154" y="13684"/>
                </a:lnTo>
                <a:lnTo>
                  <a:pt x="127876" y="0"/>
                </a:lnTo>
                <a:close/>
              </a:path>
            </a:pathLst>
          </a:custGeom>
          <a:solidFill>
            <a:srgbClr val="D3C5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943043" y="4249239"/>
            <a:ext cx="100965" cy="553720"/>
          </a:xfrm>
          <a:custGeom>
            <a:avLst/>
            <a:gdLst/>
            <a:ahLst/>
            <a:cxnLst/>
            <a:rect l="l" t="t" r="r" b="b"/>
            <a:pathLst>
              <a:path w="100965" h="553720">
                <a:moveTo>
                  <a:pt x="100785" y="0"/>
                </a:moveTo>
                <a:lnTo>
                  <a:pt x="66369" y="24393"/>
                </a:lnTo>
                <a:lnTo>
                  <a:pt x="39081" y="63836"/>
                </a:lnTo>
                <a:lnTo>
                  <a:pt x="21106" y="114957"/>
                </a:lnTo>
                <a:lnTo>
                  <a:pt x="14629" y="174383"/>
                </a:lnTo>
                <a:lnTo>
                  <a:pt x="0" y="553688"/>
                </a:lnTo>
                <a:lnTo>
                  <a:pt x="38081" y="546032"/>
                </a:lnTo>
                <a:lnTo>
                  <a:pt x="83135" y="533224"/>
                </a:lnTo>
                <a:lnTo>
                  <a:pt x="100552" y="526771"/>
                </a:lnTo>
                <a:lnTo>
                  <a:pt x="100785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043598" y="4242813"/>
            <a:ext cx="169545" cy="533400"/>
          </a:xfrm>
          <a:custGeom>
            <a:avLst/>
            <a:gdLst/>
            <a:ahLst/>
            <a:cxnLst/>
            <a:rect l="l" t="t" r="r" b="b"/>
            <a:pathLst>
              <a:path w="169544" h="533400">
                <a:moveTo>
                  <a:pt x="31297" y="0"/>
                </a:moveTo>
                <a:lnTo>
                  <a:pt x="0" y="533196"/>
                </a:lnTo>
                <a:lnTo>
                  <a:pt x="26129" y="523514"/>
                </a:lnTo>
                <a:lnTo>
                  <a:pt x="68024" y="504197"/>
                </a:lnTo>
                <a:lnTo>
                  <a:pt x="108118" y="481846"/>
                </a:lnTo>
                <a:lnTo>
                  <a:pt x="146263" y="456609"/>
                </a:lnTo>
                <a:lnTo>
                  <a:pt x="169507" y="438571"/>
                </a:lnTo>
                <a:lnTo>
                  <a:pt x="148518" y="180809"/>
                </a:lnTo>
                <a:lnTo>
                  <a:pt x="142541" y="123659"/>
                </a:lnTo>
                <a:lnTo>
                  <a:pt x="125899" y="74025"/>
                </a:lnTo>
                <a:lnTo>
                  <a:pt x="100523" y="34885"/>
                </a:lnTo>
                <a:lnTo>
                  <a:pt x="68345" y="9217"/>
                </a:lnTo>
                <a:lnTo>
                  <a:pt x="3129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481327" y="4071220"/>
            <a:ext cx="225425" cy="277495"/>
          </a:xfrm>
          <a:custGeom>
            <a:avLst/>
            <a:gdLst/>
            <a:ahLst/>
            <a:cxnLst/>
            <a:rect l="l" t="t" r="r" b="b"/>
            <a:pathLst>
              <a:path w="225425" h="277495">
                <a:moveTo>
                  <a:pt x="99187" y="0"/>
                </a:moveTo>
                <a:lnTo>
                  <a:pt x="56457" y="13998"/>
                </a:lnTo>
                <a:lnTo>
                  <a:pt x="23552" y="42224"/>
                </a:lnTo>
                <a:lnTo>
                  <a:pt x="3667" y="80656"/>
                </a:lnTo>
                <a:lnTo>
                  <a:pt x="0" y="125272"/>
                </a:lnTo>
                <a:lnTo>
                  <a:pt x="4521" y="158905"/>
                </a:lnTo>
                <a:lnTo>
                  <a:pt x="26611" y="229352"/>
                </a:lnTo>
                <a:lnTo>
                  <a:pt x="83749" y="274746"/>
                </a:lnTo>
                <a:lnTo>
                  <a:pt x="132080" y="277063"/>
                </a:lnTo>
                <a:lnTo>
                  <a:pt x="166294" y="261607"/>
                </a:lnTo>
                <a:lnTo>
                  <a:pt x="193716" y="228858"/>
                </a:lnTo>
                <a:lnTo>
                  <a:pt x="213318" y="185988"/>
                </a:lnTo>
                <a:lnTo>
                  <a:pt x="224073" y="140166"/>
                </a:lnTo>
                <a:lnTo>
                  <a:pt x="224955" y="98564"/>
                </a:lnTo>
                <a:lnTo>
                  <a:pt x="210947" y="56053"/>
                </a:lnTo>
                <a:lnTo>
                  <a:pt x="182616" y="23345"/>
                </a:lnTo>
                <a:lnTo>
                  <a:pt x="144012" y="3606"/>
                </a:lnTo>
                <a:lnTo>
                  <a:pt x="99187" y="0"/>
                </a:lnTo>
                <a:close/>
              </a:path>
            </a:pathLst>
          </a:custGeom>
          <a:solidFill>
            <a:srgbClr val="AE9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621371" y="4347698"/>
            <a:ext cx="102870" cy="453390"/>
          </a:xfrm>
          <a:custGeom>
            <a:avLst/>
            <a:gdLst/>
            <a:ahLst/>
            <a:cxnLst/>
            <a:rect l="l" t="t" r="r" b="b"/>
            <a:pathLst>
              <a:path w="102870" h="453389">
                <a:moveTo>
                  <a:pt x="0" y="0"/>
                </a:moveTo>
                <a:lnTo>
                  <a:pt x="7489" y="426983"/>
                </a:lnTo>
                <a:lnTo>
                  <a:pt x="12085" y="428865"/>
                </a:lnTo>
                <a:lnTo>
                  <a:pt x="60985" y="444183"/>
                </a:lnTo>
                <a:lnTo>
                  <a:pt x="102389" y="453336"/>
                </a:lnTo>
                <a:lnTo>
                  <a:pt x="86487" y="167728"/>
                </a:lnTo>
                <a:lnTo>
                  <a:pt x="79209" y="110186"/>
                </a:lnTo>
                <a:lnTo>
                  <a:pt x="60921" y="60894"/>
                </a:lnTo>
                <a:lnTo>
                  <a:pt x="33794" y="23087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469705" y="4341967"/>
            <a:ext cx="159385" cy="433070"/>
          </a:xfrm>
          <a:custGeom>
            <a:avLst/>
            <a:gdLst/>
            <a:ahLst/>
            <a:cxnLst/>
            <a:rect l="l" t="t" r="r" b="b"/>
            <a:pathLst>
              <a:path w="159384" h="433070">
                <a:moveTo>
                  <a:pt x="121434" y="0"/>
                </a:moveTo>
                <a:lnTo>
                  <a:pt x="54855" y="34994"/>
                </a:lnTo>
                <a:lnTo>
                  <a:pt x="30888" y="73384"/>
                </a:lnTo>
                <a:lnTo>
                  <a:pt x="15567" y="121807"/>
                </a:lnTo>
                <a:lnTo>
                  <a:pt x="10715" y="177342"/>
                </a:lnTo>
                <a:lnTo>
                  <a:pt x="0" y="344117"/>
                </a:lnTo>
                <a:lnTo>
                  <a:pt x="29130" y="365788"/>
                </a:lnTo>
                <a:lnTo>
                  <a:pt x="71796" y="392338"/>
                </a:lnTo>
                <a:lnTo>
                  <a:pt x="116734" y="415339"/>
                </a:lnTo>
                <a:lnTo>
                  <a:pt x="159149" y="432711"/>
                </a:lnTo>
                <a:lnTo>
                  <a:pt x="151660" y="5727"/>
                </a:lnTo>
                <a:lnTo>
                  <a:pt x="144326" y="3170"/>
                </a:lnTo>
                <a:lnTo>
                  <a:pt x="136832" y="1344"/>
                </a:lnTo>
                <a:lnTo>
                  <a:pt x="129196" y="278"/>
                </a:lnTo>
                <a:lnTo>
                  <a:pt x="121434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337364" y="4053593"/>
            <a:ext cx="216535" cy="412750"/>
          </a:xfrm>
          <a:custGeom>
            <a:avLst/>
            <a:gdLst/>
            <a:ahLst/>
            <a:cxnLst/>
            <a:rect l="l" t="t" r="r" b="b"/>
            <a:pathLst>
              <a:path w="216534" h="412750">
                <a:moveTo>
                  <a:pt x="0" y="0"/>
                </a:moveTo>
                <a:lnTo>
                  <a:pt x="149453" y="412127"/>
                </a:lnTo>
                <a:lnTo>
                  <a:pt x="216166" y="29885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1108353" y="3960462"/>
            <a:ext cx="216535" cy="406400"/>
          </a:xfrm>
          <a:custGeom>
            <a:avLst/>
            <a:gdLst/>
            <a:ahLst/>
            <a:cxnLst/>
            <a:rect l="l" t="t" r="r" b="b"/>
            <a:pathLst>
              <a:path w="216534" h="406400">
                <a:moveTo>
                  <a:pt x="216166" y="0"/>
                </a:moveTo>
                <a:lnTo>
                  <a:pt x="0" y="298843"/>
                </a:lnTo>
                <a:lnTo>
                  <a:pt x="72771" y="406057"/>
                </a:lnTo>
                <a:lnTo>
                  <a:pt x="216166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761669" y="3877520"/>
            <a:ext cx="103505" cy="259079"/>
          </a:xfrm>
          <a:custGeom>
            <a:avLst/>
            <a:gdLst/>
            <a:ahLst/>
            <a:cxnLst/>
            <a:rect l="l" t="t" r="r" b="b"/>
            <a:pathLst>
              <a:path w="103504" h="259079">
                <a:moveTo>
                  <a:pt x="50849" y="0"/>
                </a:moveTo>
                <a:lnTo>
                  <a:pt x="45317" y="4809"/>
                </a:lnTo>
                <a:lnTo>
                  <a:pt x="16" y="55317"/>
                </a:lnTo>
                <a:lnTo>
                  <a:pt x="605" y="82599"/>
                </a:lnTo>
                <a:lnTo>
                  <a:pt x="701" y="99983"/>
                </a:lnTo>
                <a:lnTo>
                  <a:pt x="428" y="140534"/>
                </a:lnTo>
                <a:lnTo>
                  <a:pt x="69" y="175093"/>
                </a:lnTo>
                <a:lnTo>
                  <a:pt x="0" y="207499"/>
                </a:lnTo>
                <a:lnTo>
                  <a:pt x="105" y="225789"/>
                </a:lnTo>
                <a:lnTo>
                  <a:pt x="2479" y="239050"/>
                </a:lnTo>
                <a:lnTo>
                  <a:pt x="8713" y="251358"/>
                </a:lnTo>
                <a:lnTo>
                  <a:pt x="18961" y="259079"/>
                </a:lnTo>
                <a:lnTo>
                  <a:pt x="33379" y="258581"/>
                </a:lnTo>
                <a:lnTo>
                  <a:pt x="39238" y="255273"/>
                </a:lnTo>
                <a:lnTo>
                  <a:pt x="40094" y="251520"/>
                </a:lnTo>
                <a:lnTo>
                  <a:pt x="39241" y="246490"/>
                </a:lnTo>
                <a:lnTo>
                  <a:pt x="39971" y="239353"/>
                </a:lnTo>
                <a:lnTo>
                  <a:pt x="43441" y="228095"/>
                </a:lnTo>
                <a:lnTo>
                  <a:pt x="49666" y="207499"/>
                </a:lnTo>
                <a:lnTo>
                  <a:pt x="53115" y="196198"/>
                </a:lnTo>
                <a:lnTo>
                  <a:pt x="62769" y="175093"/>
                </a:lnTo>
                <a:lnTo>
                  <a:pt x="77913" y="148186"/>
                </a:lnTo>
                <a:lnTo>
                  <a:pt x="92908" y="121232"/>
                </a:lnTo>
                <a:lnTo>
                  <a:pt x="102112" y="99983"/>
                </a:lnTo>
                <a:lnTo>
                  <a:pt x="102984" y="82599"/>
                </a:lnTo>
                <a:lnTo>
                  <a:pt x="99454" y="64042"/>
                </a:lnTo>
                <a:lnTo>
                  <a:pt x="95529" y="45419"/>
                </a:lnTo>
                <a:lnTo>
                  <a:pt x="95301" y="32659"/>
                </a:lnTo>
                <a:lnTo>
                  <a:pt x="89677" y="32659"/>
                </a:lnTo>
                <a:lnTo>
                  <a:pt x="83538" y="30883"/>
                </a:lnTo>
                <a:lnTo>
                  <a:pt x="76999" y="24706"/>
                </a:lnTo>
                <a:lnTo>
                  <a:pt x="63521" y="7958"/>
                </a:lnTo>
                <a:lnTo>
                  <a:pt x="56984" y="1782"/>
                </a:lnTo>
                <a:lnTo>
                  <a:pt x="50849" y="0"/>
                </a:lnTo>
                <a:close/>
              </a:path>
              <a:path w="103504" h="259079">
                <a:moveTo>
                  <a:pt x="95216" y="27835"/>
                </a:moveTo>
                <a:lnTo>
                  <a:pt x="89677" y="32659"/>
                </a:lnTo>
                <a:lnTo>
                  <a:pt x="95301" y="32659"/>
                </a:lnTo>
                <a:lnTo>
                  <a:pt x="95216" y="27835"/>
                </a:lnTo>
                <a:close/>
              </a:path>
            </a:pathLst>
          </a:custGeom>
          <a:solidFill>
            <a:srgbClr val="A1A4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561761" y="3806132"/>
            <a:ext cx="250190" cy="196215"/>
          </a:xfrm>
          <a:custGeom>
            <a:avLst/>
            <a:gdLst/>
            <a:ahLst/>
            <a:cxnLst/>
            <a:rect l="l" t="t" r="r" b="b"/>
            <a:pathLst>
              <a:path w="250190" h="196214">
                <a:moveTo>
                  <a:pt x="166973" y="181282"/>
                </a:moveTo>
                <a:lnTo>
                  <a:pt x="45669" y="181282"/>
                </a:lnTo>
                <a:lnTo>
                  <a:pt x="46875" y="182590"/>
                </a:lnTo>
                <a:lnTo>
                  <a:pt x="54640" y="186595"/>
                </a:lnTo>
                <a:lnTo>
                  <a:pt x="69218" y="191103"/>
                </a:lnTo>
                <a:lnTo>
                  <a:pt x="86734" y="194624"/>
                </a:lnTo>
                <a:lnTo>
                  <a:pt x="103314" y="195671"/>
                </a:lnTo>
                <a:lnTo>
                  <a:pt x="125475" y="193094"/>
                </a:lnTo>
                <a:lnTo>
                  <a:pt x="146926" y="187962"/>
                </a:lnTo>
                <a:lnTo>
                  <a:pt x="166973" y="181282"/>
                </a:lnTo>
                <a:close/>
              </a:path>
              <a:path w="250190" h="196214">
                <a:moveTo>
                  <a:pt x="201218" y="166131"/>
                </a:moveTo>
                <a:lnTo>
                  <a:pt x="22326" y="166131"/>
                </a:lnTo>
                <a:lnTo>
                  <a:pt x="23380" y="173573"/>
                </a:lnTo>
                <a:lnTo>
                  <a:pt x="33743" y="180190"/>
                </a:lnTo>
                <a:lnTo>
                  <a:pt x="41630" y="181562"/>
                </a:lnTo>
                <a:lnTo>
                  <a:pt x="43408" y="181816"/>
                </a:lnTo>
                <a:lnTo>
                  <a:pt x="45669" y="181282"/>
                </a:lnTo>
                <a:lnTo>
                  <a:pt x="166973" y="181282"/>
                </a:lnTo>
                <a:lnTo>
                  <a:pt x="167901" y="180973"/>
                </a:lnTo>
                <a:lnTo>
                  <a:pt x="188633" y="172824"/>
                </a:lnTo>
                <a:lnTo>
                  <a:pt x="201218" y="166131"/>
                </a:lnTo>
                <a:close/>
              </a:path>
              <a:path w="250190" h="196214">
                <a:moveTo>
                  <a:pt x="108929" y="0"/>
                </a:moveTo>
                <a:lnTo>
                  <a:pt x="99834" y="3747"/>
                </a:lnTo>
                <a:lnTo>
                  <a:pt x="96198" y="14532"/>
                </a:lnTo>
                <a:lnTo>
                  <a:pt x="99631" y="28273"/>
                </a:lnTo>
                <a:lnTo>
                  <a:pt x="105917" y="36059"/>
                </a:lnTo>
                <a:lnTo>
                  <a:pt x="116395" y="45632"/>
                </a:lnTo>
                <a:lnTo>
                  <a:pt x="127577" y="53003"/>
                </a:lnTo>
                <a:lnTo>
                  <a:pt x="135978" y="54181"/>
                </a:lnTo>
                <a:lnTo>
                  <a:pt x="66370" y="92763"/>
                </a:lnTo>
                <a:lnTo>
                  <a:pt x="57696" y="96334"/>
                </a:lnTo>
                <a:lnTo>
                  <a:pt x="47918" y="98735"/>
                </a:lnTo>
                <a:lnTo>
                  <a:pt x="37943" y="100646"/>
                </a:lnTo>
                <a:lnTo>
                  <a:pt x="28676" y="102745"/>
                </a:lnTo>
                <a:lnTo>
                  <a:pt x="1638" y="133454"/>
                </a:lnTo>
                <a:lnTo>
                  <a:pt x="368" y="141912"/>
                </a:lnTo>
                <a:lnTo>
                  <a:pt x="4114" y="147259"/>
                </a:lnTo>
                <a:lnTo>
                  <a:pt x="0" y="155412"/>
                </a:lnTo>
                <a:lnTo>
                  <a:pt x="16192" y="167173"/>
                </a:lnTo>
                <a:lnTo>
                  <a:pt x="22326" y="166131"/>
                </a:lnTo>
                <a:lnTo>
                  <a:pt x="201218" y="166131"/>
                </a:lnTo>
                <a:lnTo>
                  <a:pt x="210518" y="161185"/>
                </a:lnTo>
                <a:lnTo>
                  <a:pt x="231516" y="144303"/>
                </a:lnTo>
                <a:lnTo>
                  <a:pt x="246420" y="123882"/>
                </a:lnTo>
                <a:lnTo>
                  <a:pt x="250024" y="101628"/>
                </a:lnTo>
                <a:lnTo>
                  <a:pt x="247244" y="83622"/>
                </a:lnTo>
                <a:lnTo>
                  <a:pt x="245811" y="77673"/>
                </a:lnTo>
                <a:lnTo>
                  <a:pt x="242631" y="75757"/>
                </a:lnTo>
                <a:lnTo>
                  <a:pt x="234607" y="69852"/>
                </a:lnTo>
                <a:lnTo>
                  <a:pt x="193855" y="39842"/>
                </a:lnTo>
                <a:lnTo>
                  <a:pt x="161718" y="28682"/>
                </a:lnTo>
                <a:lnTo>
                  <a:pt x="147889" y="23983"/>
                </a:lnTo>
                <a:lnTo>
                  <a:pt x="135077" y="17480"/>
                </a:lnTo>
                <a:lnTo>
                  <a:pt x="121869" y="7368"/>
                </a:lnTo>
                <a:lnTo>
                  <a:pt x="108929" y="0"/>
                </a:lnTo>
                <a:close/>
              </a:path>
            </a:pathLst>
          </a:custGeom>
          <a:solidFill>
            <a:srgbClr val="BBAB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7565875" y="3912574"/>
            <a:ext cx="90170" cy="41275"/>
          </a:xfrm>
          <a:custGeom>
            <a:avLst/>
            <a:gdLst/>
            <a:ahLst/>
            <a:cxnLst/>
            <a:rect l="l" t="t" r="r" b="b"/>
            <a:pathLst>
              <a:path w="90170" h="41275">
                <a:moveTo>
                  <a:pt x="82684" y="4982"/>
                </a:moveTo>
                <a:lnTo>
                  <a:pt x="75996" y="6527"/>
                </a:lnTo>
                <a:lnTo>
                  <a:pt x="62293" y="10782"/>
                </a:lnTo>
                <a:lnTo>
                  <a:pt x="50825" y="12039"/>
                </a:lnTo>
                <a:lnTo>
                  <a:pt x="44818" y="13157"/>
                </a:lnTo>
                <a:lnTo>
                  <a:pt x="33033" y="15110"/>
                </a:lnTo>
                <a:lnTo>
                  <a:pt x="21504" y="17811"/>
                </a:lnTo>
                <a:lnTo>
                  <a:pt x="11389" y="23065"/>
                </a:lnTo>
                <a:lnTo>
                  <a:pt x="3848" y="32677"/>
                </a:lnTo>
                <a:lnTo>
                  <a:pt x="2565" y="35356"/>
                </a:lnTo>
                <a:lnTo>
                  <a:pt x="0" y="40817"/>
                </a:lnTo>
                <a:lnTo>
                  <a:pt x="1485" y="40144"/>
                </a:lnTo>
                <a:lnTo>
                  <a:pt x="6654" y="29108"/>
                </a:lnTo>
                <a:lnTo>
                  <a:pt x="10604" y="25857"/>
                </a:lnTo>
                <a:lnTo>
                  <a:pt x="20830" y="19799"/>
                </a:lnTo>
                <a:lnTo>
                  <a:pt x="31978" y="16540"/>
                </a:lnTo>
                <a:lnTo>
                  <a:pt x="55410" y="12928"/>
                </a:lnTo>
                <a:lnTo>
                  <a:pt x="62826" y="11531"/>
                </a:lnTo>
                <a:lnTo>
                  <a:pt x="67361" y="10782"/>
                </a:lnTo>
                <a:lnTo>
                  <a:pt x="80467" y="6515"/>
                </a:lnTo>
                <a:lnTo>
                  <a:pt x="82684" y="4982"/>
                </a:lnTo>
                <a:close/>
              </a:path>
              <a:path w="90170" h="41275">
                <a:moveTo>
                  <a:pt x="89839" y="0"/>
                </a:moveTo>
                <a:lnTo>
                  <a:pt x="82684" y="4982"/>
                </a:lnTo>
                <a:lnTo>
                  <a:pt x="83032" y="4902"/>
                </a:lnTo>
                <a:lnTo>
                  <a:pt x="89839" y="0"/>
                </a:lnTo>
                <a:close/>
              </a:path>
            </a:pathLst>
          </a:custGeom>
          <a:solidFill>
            <a:srgbClr val="837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762290" y="3801249"/>
            <a:ext cx="176174" cy="336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7762278" y="3849763"/>
            <a:ext cx="102371" cy="287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584090" y="3931508"/>
            <a:ext cx="90170" cy="41275"/>
          </a:xfrm>
          <a:custGeom>
            <a:avLst/>
            <a:gdLst/>
            <a:ahLst/>
            <a:cxnLst/>
            <a:rect l="l" t="t" r="r" b="b"/>
            <a:pathLst>
              <a:path w="90170" h="41275">
                <a:moveTo>
                  <a:pt x="82626" y="4969"/>
                </a:moveTo>
                <a:lnTo>
                  <a:pt x="75996" y="6489"/>
                </a:lnTo>
                <a:lnTo>
                  <a:pt x="62306" y="10718"/>
                </a:lnTo>
                <a:lnTo>
                  <a:pt x="50838" y="11963"/>
                </a:lnTo>
                <a:lnTo>
                  <a:pt x="44856" y="13131"/>
                </a:lnTo>
                <a:lnTo>
                  <a:pt x="33057" y="15061"/>
                </a:lnTo>
                <a:lnTo>
                  <a:pt x="21521" y="17756"/>
                </a:lnTo>
                <a:lnTo>
                  <a:pt x="11407" y="23006"/>
                </a:lnTo>
                <a:lnTo>
                  <a:pt x="3873" y="32600"/>
                </a:lnTo>
                <a:lnTo>
                  <a:pt x="0" y="40754"/>
                </a:lnTo>
                <a:lnTo>
                  <a:pt x="1460" y="40093"/>
                </a:lnTo>
                <a:lnTo>
                  <a:pt x="6680" y="29044"/>
                </a:lnTo>
                <a:lnTo>
                  <a:pt x="10617" y="25806"/>
                </a:lnTo>
                <a:lnTo>
                  <a:pt x="20836" y="19760"/>
                </a:lnTo>
                <a:lnTo>
                  <a:pt x="31983" y="16503"/>
                </a:lnTo>
                <a:lnTo>
                  <a:pt x="55435" y="12877"/>
                </a:lnTo>
                <a:lnTo>
                  <a:pt x="62826" y="11493"/>
                </a:lnTo>
                <a:lnTo>
                  <a:pt x="67335" y="10769"/>
                </a:lnTo>
                <a:lnTo>
                  <a:pt x="80479" y="6451"/>
                </a:lnTo>
                <a:lnTo>
                  <a:pt x="82626" y="4969"/>
                </a:lnTo>
                <a:close/>
              </a:path>
              <a:path w="90170" h="41275">
                <a:moveTo>
                  <a:pt x="89827" y="0"/>
                </a:moveTo>
                <a:lnTo>
                  <a:pt x="82626" y="4969"/>
                </a:lnTo>
                <a:lnTo>
                  <a:pt x="83032" y="4876"/>
                </a:lnTo>
                <a:lnTo>
                  <a:pt x="89827" y="0"/>
                </a:lnTo>
                <a:close/>
              </a:path>
            </a:pathLst>
          </a:custGeom>
          <a:solidFill>
            <a:srgbClr val="837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k object 103"/>
          <p:cNvSpPr/>
          <p:nvPr/>
        </p:nvSpPr>
        <p:spPr>
          <a:xfrm>
            <a:off x="7605072" y="3953009"/>
            <a:ext cx="95250" cy="36195"/>
          </a:xfrm>
          <a:custGeom>
            <a:avLst/>
            <a:gdLst/>
            <a:ahLst/>
            <a:cxnLst/>
            <a:rect l="l" t="t" r="r" b="b"/>
            <a:pathLst>
              <a:path w="95250" h="36195">
                <a:moveTo>
                  <a:pt x="87135" y="4613"/>
                </a:moveTo>
                <a:lnTo>
                  <a:pt x="80098" y="5803"/>
                </a:lnTo>
                <a:lnTo>
                  <a:pt x="65557" y="9296"/>
                </a:lnTo>
                <a:lnTo>
                  <a:pt x="53276" y="9994"/>
                </a:lnTo>
                <a:lnTo>
                  <a:pt x="46901" y="10795"/>
                </a:lnTo>
                <a:lnTo>
                  <a:pt x="34300" y="12157"/>
                </a:lnTo>
                <a:lnTo>
                  <a:pt x="22020" y="14273"/>
                </a:lnTo>
                <a:lnTo>
                  <a:pt x="11394" y="18987"/>
                </a:lnTo>
                <a:lnTo>
                  <a:pt x="3759" y="28143"/>
                </a:lnTo>
                <a:lnTo>
                  <a:pt x="0" y="36068"/>
                </a:lnTo>
                <a:lnTo>
                  <a:pt x="1549" y="35471"/>
                </a:lnTo>
                <a:lnTo>
                  <a:pt x="6616" y="24765"/>
                </a:lnTo>
                <a:lnTo>
                  <a:pt x="10706" y="21717"/>
                </a:lnTo>
                <a:lnTo>
                  <a:pt x="21398" y="16236"/>
                </a:lnTo>
                <a:lnTo>
                  <a:pt x="33229" y="13560"/>
                </a:lnTo>
                <a:lnTo>
                  <a:pt x="58267" y="11099"/>
                </a:lnTo>
                <a:lnTo>
                  <a:pt x="66167" y="10096"/>
                </a:lnTo>
                <a:lnTo>
                  <a:pt x="70993" y="9588"/>
                </a:lnTo>
                <a:lnTo>
                  <a:pt x="84912" y="5956"/>
                </a:lnTo>
                <a:lnTo>
                  <a:pt x="87135" y="4613"/>
                </a:lnTo>
                <a:close/>
              </a:path>
              <a:path w="95250" h="36195">
                <a:moveTo>
                  <a:pt x="94665" y="0"/>
                </a:moveTo>
                <a:lnTo>
                  <a:pt x="89242" y="3340"/>
                </a:lnTo>
                <a:lnTo>
                  <a:pt x="87135" y="4613"/>
                </a:lnTo>
                <a:lnTo>
                  <a:pt x="87604" y="4533"/>
                </a:lnTo>
                <a:lnTo>
                  <a:pt x="94665" y="0"/>
                </a:lnTo>
                <a:close/>
              </a:path>
            </a:pathLst>
          </a:custGeom>
          <a:solidFill>
            <a:srgbClr val="837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k object 104"/>
          <p:cNvSpPr/>
          <p:nvPr/>
        </p:nvSpPr>
        <p:spPr>
          <a:xfrm>
            <a:off x="7741947" y="4575338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685" y="0"/>
                </a:moveTo>
                <a:lnTo>
                  <a:pt x="0" y="444"/>
                </a:lnTo>
                <a:lnTo>
                  <a:pt x="2590" y="11899"/>
                </a:lnTo>
                <a:lnTo>
                  <a:pt x="5778" y="17157"/>
                </a:lnTo>
                <a:lnTo>
                  <a:pt x="15671" y="18503"/>
                </a:lnTo>
                <a:lnTo>
                  <a:pt x="15570" y="12687"/>
                </a:lnTo>
                <a:lnTo>
                  <a:pt x="15227" y="6007"/>
                </a:lnTo>
                <a:lnTo>
                  <a:pt x="14274" y="4318"/>
                </a:lnTo>
                <a:lnTo>
                  <a:pt x="6908" y="1574"/>
                </a:lnTo>
                <a:lnTo>
                  <a:pt x="4419" y="1028"/>
                </a:lnTo>
                <a:lnTo>
                  <a:pt x="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k object 105"/>
          <p:cNvSpPr/>
          <p:nvPr/>
        </p:nvSpPr>
        <p:spPr>
          <a:xfrm>
            <a:off x="7758743" y="4575502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5417" y="0"/>
                </a:moveTo>
                <a:lnTo>
                  <a:pt x="11379" y="761"/>
                </a:lnTo>
                <a:lnTo>
                  <a:pt x="8547" y="1447"/>
                </a:lnTo>
                <a:lnTo>
                  <a:pt x="1981" y="4076"/>
                </a:lnTo>
                <a:lnTo>
                  <a:pt x="50" y="7226"/>
                </a:lnTo>
                <a:lnTo>
                  <a:pt x="393" y="11734"/>
                </a:lnTo>
                <a:lnTo>
                  <a:pt x="0" y="18630"/>
                </a:lnTo>
                <a:lnTo>
                  <a:pt x="11125" y="15938"/>
                </a:lnTo>
                <a:lnTo>
                  <a:pt x="13957" y="9804"/>
                </a:lnTo>
                <a:lnTo>
                  <a:pt x="16078" y="355"/>
                </a:lnTo>
                <a:lnTo>
                  <a:pt x="15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k object 106"/>
          <p:cNvSpPr/>
          <p:nvPr/>
        </p:nvSpPr>
        <p:spPr>
          <a:xfrm>
            <a:off x="7744726" y="4560187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4" h="17145">
                <a:moveTo>
                  <a:pt x="622" y="0"/>
                </a:moveTo>
                <a:lnTo>
                  <a:pt x="12788" y="17018"/>
                </a:lnTo>
                <a:lnTo>
                  <a:pt x="12867" y="15163"/>
                </a:lnTo>
                <a:lnTo>
                  <a:pt x="12890" y="6184"/>
                </a:lnTo>
                <a:lnTo>
                  <a:pt x="12141" y="4673"/>
                </a:lnTo>
                <a:lnTo>
                  <a:pt x="7950" y="2730"/>
                </a:lnTo>
                <a:lnTo>
                  <a:pt x="5905" y="1803"/>
                </a:lnTo>
                <a:lnTo>
                  <a:pt x="3784" y="1130"/>
                </a:lnTo>
                <a:lnTo>
                  <a:pt x="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k object 107"/>
          <p:cNvSpPr/>
          <p:nvPr/>
        </p:nvSpPr>
        <p:spPr>
          <a:xfrm>
            <a:off x="7758563" y="4560347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2865" y="0"/>
                </a:moveTo>
                <a:lnTo>
                  <a:pt x="9448" y="965"/>
                </a:lnTo>
                <a:lnTo>
                  <a:pt x="7048" y="1765"/>
                </a:lnTo>
                <a:lnTo>
                  <a:pt x="4699" y="2971"/>
                </a:lnTo>
                <a:lnTo>
                  <a:pt x="1498" y="4571"/>
                </a:lnTo>
                <a:lnTo>
                  <a:pt x="0" y="7467"/>
                </a:lnTo>
                <a:lnTo>
                  <a:pt x="520" y="11302"/>
                </a:lnTo>
                <a:lnTo>
                  <a:pt x="596" y="17259"/>
                </a:lnTo>
                <a:lnTo>
                  <a:pt x="9969" y="14046"/>
                </a:lnTo>
                <a:lnTo>
                  <a:pt x="12103" y="8534"/>
                </a:lnTo>
                <a:lnTo>
                  <a:pt x="13208" y="1765"/>
                </a:lnTo>
                <a:lnTo>
                  <a:pt x="13500" y="177"/>
                </a:lnTo>
                <a:lnTo>
                  <a:pt x="128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k object 108"/>
          <p:cNvSpPr/>
          <p:nvPr/>
        </p:nvSpPr>
        <p:spPr>
          <a:xfrm>
            <a:off x="7745818" y="4545120"/>
            <a:ext cx="12065" cy="15875"/>
          </a:xfrm>
          <a:custGeom>
            <a:avLst/>
            <a:gdLst/>
            <a:ahLst/>
            <a:cxnLst/>
            <a:rect l="l" t="t" r="r" b="b"/>
            <a:pathLst>
              <a:path w="12065" h="15875">
                <a:moveTo>
                  <a:pt x="571" y="0"/>
                </a:moveTo>
                <a:lnTo>
                  <a:pt x="11696" y="15557"/>
                </a:lnTo>
                <a:lnTo>
                  <a:pt x="11774" y="13881"/>
                </a:lnTo>
                <a:lnTo>
                  <a:pt x="11798" y="5664"/>
                </a:lnTo>
                <a:lnTo>
                  <a:pt x="11125" y="4279"/>
                </a:lnTo>
                <a:lnTo>
                  <a:pt x="5410" y="1650"/>
                </a:lnTo>
                <a:lnTo>
                  <a:pt x="3492" y="1066"/>
                </a:lnTo>
                <a:lnTo>
                  <a:pt x="1562" y="342"/>
                </a:lnTo>
                <a:lnTo>
                  <a:pt x="5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k object 109"/>
          <p:cNvSpPr/>
          <p:nvPr/>
        </p:nvSpPr>
        <p:spPr>
          <a:xfrm>
            <a:off x="7758601" y="4545260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11785" y="0"/>
                </a:moveTo>
                <a:lnTo>
                  <a:pt x="0" y="6832"/>
                </a:lnTo>
                <a:lnTo>
                  <a:pt x="482" y="10375"/>
                </a:lnTo>
                <a:lnTo>
                  <a:pt x="558" y="15824"/>
                </a:lnTo>
                <a:lnTo>
                  <a:pt x="4203" y="14579"/>
                </a:lnTo>
                <a:lnTo>
                  <a:pt x="9131" y="12839"/>
                </a:lnTo>
                <a:lnTo>
                  <a:pt x="11087" y="7823"/>
                </a:lnTo>
                <a:lnTo>
                  <a:pt x="12344" y="203"/>
                </a:lnTo>
                <a:lnTo>
                  <a:pt x="11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k object 110"/>
          <p:cNvSpPr/>
          <p:nvPr/>
        </p:nvSpPr>
        <p:spPr>
          <a:xfrm>
            <a:off x="7747758" y="4533146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444" y="0"/>
                </a:moveTo>
                <a:lnTo>
                  <a:pt x="0" y="266"/>
                </a:lnTo>
                <a:lnTo>
                  <a:pt x="1282" y="7543"/>
                </a:lnTo>
                <a:lnTo>
                  <a:pt x="3136" y="11010"/>
                </a:lnTo>
                <a:lnTo>
                  <a:pt x="9283" y="12344"/>
                </a:lnTo>
                <a:lnTo>
                  <a:pt x="9359" y="4470"/>
                </a:lnTo>
                <a:lnTo>
                  <a:pt x="8813" y="3416"/>
                </a:lnTo>
                <a:lnTo>
                  <a:pt x="4279" y="1308"/>
                </a:lnTo>
                <a:lnTo>
                  <a:pt x="2755" y="838"/>
                </a:lnTo>
                <a:lnTo>
                  <a:pt x="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k object 111"/>
          <p:cNvSpPr/>
          <p:nvPr/>
        </p:nvSpPr>
        <p:spPr>
          <a:xfrm>
            <a:off x="7758689" y="4533241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9334" y="0"/>
                </a:moveTo>
                <a:lnTo>
                  <a:pt x="0" y="5435"/>
                </a:lnTo>
                <a:lnTo>
                  <a:pt x="393" y="8242"/>
                </a:lnTo>
                <a:lnTo>
                  <a:pt x="431" y="12560"/>
                </a:lnTo>
                <a:lnTo>
                  <a:pt x="3314" y="11544"/>
                </a:lnTo>
                <a:lnTo>
                  <a:pt x="7251" y="10248"/>
                </a:lnTo>
                <a:lnTo>
                  <a:pt x="8775" y="6197"/>
                </a:lnTo>
                <a:lnTo>
                  <a:pt x="9791" y="177"/>
                </a:lnTo>
                <a:lnTo>
                  <a:pt x="9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k object 112"/>
          <p:cNvSpPr/>
          <p:nvPr/>
        </p:nvSpPr>
        <p:spPr>
          <a:xfrm>
            <a:off x="7753546" y="4518733"/>
            <a:ext cx="8890" cy="17780"/>
          </a:xfrm>
          <a:custGeom>
            <a:avLst/>
            <a:gdLst/>
            <a:ahLst/>
            <a:cxnLst/>
            <a:rect l="l" t="t" r="r" b="b"/>
            <a:pathLst>
              <a:path w="8890" h="17779">
                <a:moveTo>
                  <a:pt x="4838" y="0"/>
                </a:moveTo>
                <a:lnTo>
                  <a:pt x="4000" y="533"/>
                </a:lnTo>
                <a:lnTo>
                  <a:pt x="3314" y="1562"/>
                </a:lnTo>
                <a:lnTo>
                  <a:pt x="241" y="6045"/>
                </a:lnTo>
                <a:lnTo>
                  <a:pt x="0" y="11899"/>
                </a:lnTo>
                <a:lnTo>
                  <a:pt x="4305" y="17424"/>
                </a:lnTo>
                <a:lnTo>
                  <a:pt x="4597" y="17564"/>
                </a:lnTo>
                <a:lnTo>
                  <a:pt x="8458" y="12115"/>
                </a:lnTo>
                <a:lnTo>
                  <a:pt x="8508" y="7429"/>
                </a:lnTo>
                <a:lnTo>
                  <a:pt x="7073" y="4343"/>
                </a:lnTo>
                <a:lnTo>
                  <a:pt x="6448" y="2946"/>
                </a:lnTo>
                <a:lnTo>
                  <a:pt x="4838" y="0"/>
                </a:lnTo>
                <a:close/>
              </a:path>
              <a:path w="8890" h="17779">
                <a:moveTo>
                  <a:pt x="6362" y="2755"/>
                </a:moveTo>
                <a:lnTo>
                  <a:pt x="6413" y="2946"/>
                </a:lnTo>
                <a:lnTo>
                  <a:pt x="6362" y="27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k object 113"/>
          <p:cNvSpPr/>
          <p:nvPr/>
        </p:nvSpPr>
        <p:spPr>
          <a:xfrm>
            <a:off x="7757907" y="4527525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2430"/>
                </a:lnTo>
              </a:path>
            </a:pathLst>
          </a:custGeom>
          <a:ln w="45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k object 114"/>
          <p:cNvSpPr/>
          <p:nvPr/>
        </p:nvSpPr>
        <p:spPr>
          <a:xfrm>
            <a:off x="7815253" y="4494464"/>
            <a:ext cx="15875" cy="34290"/>
          </a:xfrm>
          <a:custGeom>
            <a:avLst/>
            <a:gdLst/>
            <a:ahLst/>
            <a:cxnLst/>
            <a:rect l="l" t="t" r="r" b="b"/>
            <a:pathLst>
              <a:path w="15875" h="34289">
                <a:moveTo>
                  <a:pt x="673" y="0"/>
                </a:moveTo>
                <a:lnTo>
                  <a:pt x="0" y="850"/>
                </a:lnTo>
                <a:lnTo>
                  <a:pt x="443" y="4508"/>
                </a:lnTo>
                <a:lnTo>
                  <a:pt x="2269" y="15866"/>
                </a:lnTo>
                <a:lnTo>
                  <a:pt x="4805" y="24514"/>
                </a:lnTo>
                <a:lnTo>
                  <a:pt x="8291" y="30233"/>
                </a:lnTo>
                <a:lnTo>
                  <a:pt x="13004" y="33032"/>
                </a:lnTo>
                <a:lnTo>
                  <a:pt x="15671" y="33680"/>
                </a:lnTo>
                <a:lnTo>
                  <a:pt x="15544" y="23088"/>
                </a:lnTo>
                <a:lnTo>
                  <a:pt x="4406" y="1930"/>
                </a:lnTo>
                <a:lnTo>
                  <a:pt x="1943" y="698"/>
                </a:lnTo>
                <a:lnTo>
                  <a:pt x="6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k object 115"/>
          <p:cNvSpPr/>
          <p:nvPr/>
        </p:nvSpPr>
        <p:spPr>
          <a:xfrm>
            <a:off x="7832028" y="4494808"/>
            <a:ext cx="16510" cy="34290"/>
          </a:xfrm>
          <a:custGeom>
            <a:avLst/>
            <a:gdLst/>
            <a:ahLst/>
            <a:cxnLst/>
            <a:rect l="l" t="t" r="r" b="b"/>
            <a:pathLst>
              <a:path w="16509" h="34289">
                <a:moveTo>
                  <a:pt x="15417" y="0"/>
                </a:moveTo>
                <a:lnTo>
                  <a:pt x="50" y="13119"/>
                </a:lnTo>
                <a:lnTo>
                  <a:pt x="419" y="21310"/>
                </a:lnTo>
                <a:lnTo>
                  <a:pt x="0" y="33820"/>
                </a:lnTo>
                <a:lnTo>
                  <a:pt x="4787" y="31750"/>
                </a:lnTo>
                <a:lnTo>
                  <a:pt x="16090" y="609"/>
                </a:lnTo>
                <a:lnTo>
                  <a:pt x="154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k object 116"/>
          <p:cNvSpPr/>
          <p:nvPr/>
        </p:nvSpPr>
        <p:spPr>
          <a:xfrm>
            <a:off x="7818021" y="4479561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4" h="17145">
                <a:moveTo>
                  <a:pt x="609" y="0"/>
                </a:moveTo>
                <a:lnTo>
                  <a:pt x="0" y="368"/>
                </a:lnTo>
                <a:lnTo>
                  <a:pt x="1739" y="10401"/>
                </a:lnTo>
                <a:lnTo>
                  <a:pt x="4292" y="15176"/>
                </a:lnTo>
                <a:lnTo>
                  <a:pt x="12763" y="16992"/>
                </a:lnTo>
                <a:lnTo>
                  <a:pt x="12871" y="15176"/>
                </a:lnTo>
                <a:lnTo>
                  <a:pt x="12903" y="6184"/>
                </a:lnTo>
                <a:lnTo>
                  <a:pt x="12141" y="4673"/>
                </a:lnTo>
                <a:lnTo>
                  <a:pt x="7962" y="2717"/>
                </a:lnTo>
                <a:lnTo>
                  <a:pt x="5905" y="1778"/>
                </a:lnTo>
                <a:lnTo>
                  <a:pt x="3797" y="1130"/>
                </a:lnTo>
                <a:lnTo>
                  <a:pt x="6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k object 117"/>
          <p:cNvSpPr/>
          <p:nvPr/>
        </p:nvSpPr>
        <p:spPr>
          <a:xfrm>
            <a:off x="7831865" y="4479694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2852" y="0"/>
                </a:moveTo>
                <a:lnTo>
                  <a:pt x="9436" y="977"/>
                </a:lnTo>
                <a:lnTo>
                  <a:pt x="7035" y="1803"/>
                </a:lnTo>
                <a:lnTo>
                  <a:pt x="1511" y="4571"/>
                </a:lnTo>
                <a:lnTo>
                  <a:pt x="0" y="7467"/>
                </a:lnTo>
                <a:lnTo>
                  <a:pt x="507" y="11315"/>
                </a:lnTo>
                <a:lnTo>
                  <a:pt x="596" y="17297"/>
                </a:lnTo>
                <a:lnTo>
                  <a:pt x="9969" y="14071"/>
                </a:lnTo>
                <a:lnTo>
                  <a:pt x="12103" y="8559"/>
                </a:lnTo>
                <a:lnTo>
                  <a:pt x="13474" y="215"/>
                </a:lnTo>
                <a:lnTo>
                  <a:pt x="12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k object 118"/>
          <p:cNvSpPr/>
          <p:nvPr/>
        </p:nvSpPr>
        <p:spPr>
          <a:xfrm>
            <a:off x="7819113" y="4464465"/>
            <a:ext cx="12065" cy="15875"/>
          </a:xfrm>
          <a:custGeom>
            <a:avLst/>
            <a:gdLst/>
            <a:ahLst/>
            <a:cxnLst/>
            <a:rect l="l" t="t" r="r" b="b"/>
            <a:pathLst>
              <a:path w="12065" h="15875">
                <a:moveTo>
                  <a:pt x="558" y="0"/>
                </a:moveTo>
                <a:lnTo>
                  <a:pt x="0" y="380"/>
                </a:lnTo>
                <a:lnTo>
                  <a:pt x="1612" y="9550"/>
                </a:lnTo>
                <a:lnTo>
                  <a:pt x="3936" y="13919"/>
                </a:lnTo>
                <a:lnTo>
                  <a:pt x="11683" y="15595"/>
                </a:lnTo>
                <a:lnTo>
                  <a:pt x="11784" y="13919"/>
                </a:lnTo>
                <a:lnTo>
                  <a:pt x="11823" y="5689"/>
                </a:lnTo>
                <a:lnTo>
                  <a:pt x="11125" y="4305"/>
                </a:lnTo>
                <a:lnTo>
                  <a:pt x="5397" y="1663"/>
                </a:lnTo>
                <a:lnTo>
                  <a:pt x="3479" y="1092"/>
                </a:lnTo>
                <a:lnTo>
                  <a:pt x="5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k object 119"/>
          <p:cNvSpPr/>
          <p:nvPr/>
        </p:nvSpPr>
        <p:spPr>
          <a:xfrm>
            <a:off x="7831903" y="4464608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11798" y="0"/>
                </a:moveTo>
                <a:lnTo>
                  <a:pt x="8648" y="901"/>
                </a:lnTo>
                <a:lnTo>
                  <a:pt x="6426" y="1676"/>
                </a:lnTo>
                <a:lnTo>
                  <a:pt x="1358" y="4190"/>
                </a:lnTo>
                <a:lnTo>
                  <a:pt x="0" y="6832"/>
                </a:lnTo>
                <a:lnTo>
                  <a:pt x="469" y="10375"/>
                </a:lnTo>
                <a:lnTo>
                  <a:pt x="558" y="15836"/>
                </a:lnTo>
                <a:lnTo>
                  <a:pt x="9118" y="12890"/>
                </a:lnTo>
                <a:lnTo>
                  <a:pt x="11074" y="7823"/>
                </a:lnTo>
                <a:lnTo>
                  <a:pt x="12331" y="203"/>
                </a:lnTo>
                <a:lnTo>
                  <a:pt x="117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k object 120"/>
          <p:cNvSpPr/>
          <p:nvPr/>
        </p:nvSpPr>
        <p:spPr>
          <a:xfrm>
            <a:off x="7821055" y="4452506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444" y="0"/>
                </a:moveTo>
                <a:lnTo>
                  <a:pt x="9271" y="12357"/>
                </a:lnTo>
                <a:lnTo>
                  <a:pt x="9359" y="4483"/>
                </a:lnTo>
                <a:lnTo>
                  <a:pt x="8839" y="3416"/>
                </a:lnTo>
                <a:lnTo>
                  <a:pt x="4279" y="1295"/>
                </a:lnTo>
                <a:lnTo>
                  <a:pt x="2743" y="825"/>
                </a:lnTo>
                <a:lnTo>
                  <a:pt x="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k object 121"/>
          <p:cNvSpPr/>
          <p:nvPr/>
        </p:nvSpPr>
        <p:spPr>
          <a:xfrm>
            <a:off x="7831979" y="4452607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9347" y="0"/>
                </a:moveTo>
                <a:lnTo>
                  <a:pt x="6857" y="698"/>
                </a:lnTo>
                <a:lnTo>
                  <a:pt x="5105" y="1308"/>
                </a:lnTo>
                <a:lnTo>
                  <a:pt x="1104" y="3314"/>
                </a:lnTo>
                <a:lnTo>
                  <a:pt x="0" y="5422"/>
                </a:lnTo>
                <a:lnTo>
                  <a:pt x="393" y="8255"/>
                </a:lnTo>
                <a:lnTo>
                  <a:pt x="444" y="12573"/>
                </a:lnTo>
                <a:lnTo>
                  <a:pt x="3327" y="11557"/>
                </a:lnTo>
                <a:lnTo>
                  <a:pt x="7251" y="10236"/>
                </a:lnTo>
                <a:lnTo>
                  <a:pt x="8788" y="6184"/>
                </a:lnTo>
                <a:lnTo>
                  <a:pt x="9791" y="190"/>
                </a:lnTo>
                <a:lnTo>
                  <a:pt x="93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k object 122"/>
          <p:cNvSpPr/>
          <p:nvPr/>
        </p:nvSpPr>
        <p:spPr>
          <a:xfrm>
            <a:off x="7826847" y="4438098"/>
            <a:ext cx="8890" cy="17780"/>
          </a:xfrm>
          <a:custGeom>
            <a:avLst/>
            <a:gdLst/>
            <a:ahLst/>
            <a:cxnLst/>
            <a:rect l="l" t="t" r="r" b="b"/>
            <a:pathLst>
              <a:path w="8890" h="17779">
                <a:moveTo>
                  <a:pt x="4825" y="0"/>
                </a:moveTo>
                <a:lnTo>
                  <a:pt x="4000" y="533"/>
                </a:lnTo>
                <a:lnTo>
                  <a:pt x="3314" y="1562"/>
                </a:lnTo>
                <a:lnTo>
                  <a:pt x="241" y="6019"/>
                </a:lnTo>
                <a:lnTo>
                  <a:pt x="0" y="11925"/>
                </a:lnTo>
                <a:lnTo>
                  <a:pt x="4292" y="17424"/>
                </a:lnTo>
                <a:lnTo>
                  <a:pt x="4597" y="17551"/>
                </a:lnTo>
                <a:lnTo>
                  <a:pt x="8458" y="12128"/>
                </a:lnTo>
                <a:lnTo>
                  <a:pt x="8496" y="7416"/>
                </a:lnTo>
                <a:lnTo>
                  <a:pt x="6450" y="2959"/>
                </a:lnTo>
                <a:lnTo>
                  <a:pt x="4825" y="0"/>
                </a:lnTo>
                <a:close/>
              </a:path>
              <a:path w="8890" h="17779">
                <a:moveTo>
                  <a:pt x="6362" y="2768"/>
                </a:moveTo>
                <a:lnTo>
                  <a:pt x="6400" y="2959"/>
                </a:lnTo>
                <a:lnTo>
                  <a:pt x="6362" y="2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k object 123"/>
          <p:cNvSpPr/>
          <p:nvPr/>
        </p:nvSpPr>
        <p:spPr>
          <a:xfrm>
            <a:off x="7831185" y="4446904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0"/>
                </a:moveTo>
                <a:lnTo>
                  <a:pt x="0" y="273837"/>
                </a:lnTo>
              </a:path>
            </a:pathLst>
          </a:custGeom>
          <a:ln w="45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k object 124"/>
          <p:cNvSpPr/>
          <p:nvPr/>
        </p:nvSpPr>
        <p:spPr>
          <a:xfrm>
            <a:off x="7778522" y="4525924"/>
            <a:ext cx="15875" cy="19050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685" y="0"/>
                </a:moveTo>
                <a:lnTo>
                  <a:pt x="0" y="495"/>
                </a:lnTo>
                <a:lnTo>
                  <a:pt x="444" y="2336"/>
                </a:lnTo>
                <a:lnTo>
                  <a:pt x="2578" y="11950"/>
                </a:lnTo>
                <a:lnTo>
                  <a:pt x="5791" y="17183"/>
                </a:lnTo>
                <a:lnTo>
                  <a:pt x="13030" y="18199"/>
                </a:lnTo>
                <a:lnTo>
                  <a:pt x="15671" y="18542"/>
                </a:lnTo>
                <a:lnTo>
                  <a:pt x="15751" y="17183"/>
                </a:lnTo>
                <a:lnTo>
                  <a:pt x="4406" y="1054"/>
                </a:lnTo>
                <a:lnTo>
                  <a:pt x="6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k object 125"/>
          <p:cNvSpPr/>
          <p:nvPr/>
        </p:nvSpPr>
        <p:spPr>
          <a:xfrm>
            <a:off x="7795317" y="4526098"/>
            <a:ext cx="16510" cy="19050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5405" y="0"/>
                </a:moveTo>
                <a:lnTo>
                  <a:pt x="11379" y="761"/>
                </a:lnTo>
                <a:lnTo>
                  <a:pt x="8547" y="1447"/>
                </a:lnTo>
                <a:lnTo>
                  <a:pt x="5778" y="2565"/>
                </a:lnTo>
                <a:lnTo>
                  <a:pt x="1981" y="4051"/>
                </a:lnTo>
                <a:lnTo>
                  <a:pt x="50" y="7238"/>
                </a:lnTo>
                <a:lnTo>
                  <a:pt x="406" y="11709"/>
                </a:lnTo>
                <a:lnTo>
                  <a:pt x="0" y="18656"/>
                </a:lnTo>
                <a:lnTo>
                  <a:pt x="11125" y="15951"/>
                </a:lnTo>
                <a:lnTo>
                  <a:pt x="13970" y="9804"/>
                </a:lnTo>
                <a:lnTo>
                  <a:pt x="16090" y="330"/>
                </a:lnTo>
                <a:lnTo>
                  <a:pt x="154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k object 126"/>
          <p:cNvSpPr/>
          <p:nvPr/>
        </p:nvSpPr>
        <p:spPr>
          <a:xfrm>
            <a:off x="7781310" y="4510806"/>
            <a:ext cx="13335" cy="17145"/>
          </a:xfrm>
          <a:custGeom>
            <a:avLst/>
            <a:gdLst/>
            <a:ahLst/>
            <a:cxnLst/>
            <a:rect l="l" t="t" r="r" b="b"/>
            <a:pathLst>
              <a:path w="13334" h="17145">
                <a:moveTo>
                  <a:pt x="622" y="0"/>
                </a:moveTo>
                <a:lnTo>
                  <a:pt x="12763" y="16992"/>
                </a:lnTo>
                <a:lnTo>
                  <a:pt x="12865" y="15151"/>
                </a:lnTo>
                <a:lnTo>
                  <a:pt x="12890" y="6184"/>
                </a:lnTo>
                <a:lnTo>
                  <a:pt x="12128" y="4660"/>
                </a:lnTo>
                <a:lnTo>
                  <a:pt x="5905" y="1803"/>
                </a:lnTo>
                <a:lnTo>
                  <a:pt x="3797" y="1117"/>
                </a:lnTo>
                <a:lnTo>
                  <a:pt x="6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k object 127"/>
          <p:cNvSpPr/>
          <p:nvPr/>
        </p:nvSpPr>
        <p:spPr>
          <a:xfrm>
            <a:off x="7795166" y="4510937"/>
            <a:ext cx="13970" cy="17780"/>
          </a:xfrm>
          <a:custGeom>
            <a:avLst/>
            <a:gdLst/>
            <a:ahLst/>
            <a:cxnLst/>
            <a:rect l="l" t="t" r="r" b="b"/>
            <a:pathLst>
              <a:path w="13970" h="17779">
                <a:moveTo>
                  <a:pt x="12852" y="0"/>
                </a:moveTo>
                <a:lnTo>
                  <a:pt x="9410" y="977"/>
                </a:lnTo>
                <a:lnTo>
                  <a:pt x="7023" y="1777"/>
                </a:lnTo>
                <a:lnTo>
                  <a:pt x="1498" y="4584"/>
                </a:lnTo>
                <a:lnTo>
                  <a:pt x="0" y="7480"/>
                </a:lnTo>
                <a:lnTo>
                  <a:pt x="507" y="11315"/>
                </a:lnTo>
                <a:lnTo>
                  <a:pt x="584" y="17310"/>
                </a:lnTo>
                <a:lnTo>
                  <a:pt x="9956" y="14058"/>
                </a:lnTo>
                <a:lnTo>
                  <a:pt x="12090" y="8534"/>
                </a:lnTo>
                <a:lnTo>
                  <a:pt x="13449" y="241"/>
                </a:lnTo>
                <a:lnTo>
                  <a:pt x="12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k object 128"/>
          <p:cNvSpPr/>
          <p:nvPr/>
        </p:nvSpPr>
        <p:spPr>
          <a:xfrm>
            <a:off x="7782428" y="4495715"/>
            <a:ext cx="12065" cy="15875"/>
          </a:xfrm>
          <a:custGeom>
            <a:avLst/>
            <a:gdLst/>
            <a:ahLst/>
            <a:cxnLst/>
            <a:rect l="l" t="t" r="r" b="b"/>
            <a:pathLst>
              <a:path w="12065" h="15875">
                <a:moveTo>
                  <a:pt x="533" y="0"/>
                </a:moveTo>
                <a:lnTo>
                  <a:pt x="0" y="355"/>
                </a:lnTo>
                <a:lnTo>
                  <a:pt x="1574" y="9537"/>
                </a:lnTo>
                <a:lnTo>
                  <a:pt x="3911" y="13919"/>
                </a:lnTo>
                <a:lnTo>
                  <a:pt x="11645" y="15570"/>
                </a:lnTo>
                <a:lnTo>
                  <a:pt x="11746" y="13919"/>
                </a:lnTo>
                <a:lnTo>
                  <a:pt x="11798" y="5664"/>
                </a:lnTo>
                <a:lnTo>
                  <a:pt x="11074" y="4279"/>
                </a:lnTo>
                <a:lnTo>
                  <a:pt x="7251" y="2514"/>
                </a:lnTo>
                <a:lnTo>
                  <a:pt x="5384" y="1676"/>
                </a:lnTo>
                <a:lnTo>
                  <a:pt x="3441" y="1066"/>
                </a:lnTo>
                <a:lnTo>
                  <a:pt x="53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k object 129"/>
          <p:cNvSpPr/>
          <p:nvPr/>
        </p:nvSpPr>
        <p:spPr>
          <a:xfrm>
            <a:off x="7795191" y="4495866"/>
            <a:ext cx="12700" cy="15875"/>
          </a:xfrm>
          <a:custGeom>
            <a:avLst/>
            <a:gdLst/>
            <a:ahLst/>
            <a:cxnLst/>
            <a:rect l="l" t="t" r="r" b="b"/>
            <a:pathLst>
              <a:path w="12700" h="15875">
                <a:moveTo>
                  <a:pt x="11772" y="0"/>
                </a:moveTo>
                <a:lnTo>
                  <a:pt x="8636" y="876"/>
                </a:lnTo>
                <a:lnTo>
                  <a:pt x="6438" y="1638"/>
                </a:lnTo>
                <a:lnTo>
                  <a:pt x="1358" y="4191"/>
                </a:lnTo>
                <a:lnTo>
                  <a:pt x="0" y="6832"/>
                </a:lnTo>
                <a:lnTo>
                  <a:pt x="482" y="10350"/>
                </a:lnTo>
                <a:lnTo>
                  <a:pt x="546" y="15824"/>
                </a:lnTo>
                <a:lnTo>
                  <a:pt x="9118" y="12839"/>
                </a:lnTo>
                <a:lnTo>
                  <a:pt x="11087" y="7823"/>
                </a:lnTo>
                <a:lnTo>
                  <a:pt x="12344" y="177"/>
                </a:lnTo>
                <a:lnTo>
                  <a:pt x="11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k object 130"/>
          <p:cNvSpPr/>
          <p:nvPr/>
        </p:nvSpPr>
        <p:spPr>
          <a:xfrm>
            <a:off x="7784341" y="4483754"/>
            <a:ext cx="9525" cy="12700"/>
          </a:xfrm>
          <a:custGeom>
            <a:avLst/>
            <a:gdLst/>
            <a:ahLst/>
            <a:cxnLst/>
            <a:rect l="l" t="t" r="r" b="b"/>
            <a:pathLst>
              <a:path w="9525" h="12700">
                <a:moveTo>
                  <a:pt x="444" y="0"/>
                </a:moveTo>
                <a:lnTo>
                  <a:pt x="9283" y="12331"/>
                </a:lnTo>
                <a:lnTo>
                  <a:pt x="9372" y="4470"/>
                </a:lnTo>
                <a:lnTo>
                  <a:pt x="8826" y="3403"/>
                </a:lnTo>
                <a:lnTo>
                  <a:pt x="4279" y="1270"/>
                </a:lnTo>
                <a:lnTo>
                  <a:pt x="2755" y="838"/>
                </a:lnTo>
                <a:lnTo>
                  <a:pt x="1119" y="228"/>
                </a:lnTo>
                <a:lnTo>
                  <a:pt x="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k object 131"/>
          <p:cNvSpPr/>
          <p:nvPr/>
        </p:nvSpPr>
        <p:spPr>
          <a:xfrm>
            <a:off x="7795259" y="4483841"/>
            <a:ext cx="10160" cy="12700"/>
          </a:xfrm>
          <a:custGeom>
            <a:avLst/>
            <a:gdLst/>
            <a:ahLst/>
            <a:cxnLst/>
            <a:rect l="l" t="t" r="r" b="b"/>
            <a:pathLst>
              <a:path w="10159" h="12700">
                <a:moveTo>
                  <a:pt x="9359" y="0"/>
                </a:moveTo>
                <a:lnTo>
                  <a:pt x="0" y="5422"/>
                </a:lnTo>
                <a:lnTo>
                  <a:pt x="393" y="8242"/>
                </a:lnTo>
                <a:lnTo>
                  <a:pt x="457" y="12572"/>
                </a:lnTo>
                <a:lnTo>
                  <a:pt x="3340" y="11556"/>
                </a:lnTo>
                <a:lnTo>
                  <a:pt x="7251" y="10223"/>
                </a:lnTo>
                <a:lnTo>
                  <a:pt x="8801" y="6210"/>
                </a:lnTo>
                <a:lnTo>
                  <a:pt x="9791" y="139"/>
                </a:lnTo>
                <a:lnTo>
                  <a:pt x="9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k object 132"/>
          <p:cNvSpPr/>
          <p:nvPr/>
        </p:nvSpPr>
        <p:spPr>
          <a:xfrm>
            <a:off x="7790140" y="4469319"/>
            <a:ext cx="8890" cy="17780"/>
          </a:xfrm>
          <a:custGeom>
            <a:avLst/>
            <a:gdLst/>
            <a:ahLst/>
            <a:cxnLst/>
            <a:rect l="l" t="t" r="r" b="b"/>
            <a:pathLst>
              <a:path w="8890" h="17779">
                <a:moveTo>
                  <a:pt x="4838" y="0"/>
                </a:moveTo>
                <a:lnTo>
                  <a:pt x="4013" y="546"/>
                </a:lnTo>
                <a:lnTo>
                  <a:pt x="241" y="6070"/>
                </a:lnTo>
                <a:lnTo>
                  <a:pt x="0" y="11912"/>
                </a:lnTo>
                <a:lnTo>
                  <a:pt x="3111" y="15938"/>
                </a:lnTo>
                <a:lnTo>
                  <a:pt x="4292" y="17437"/>
                </a:lnTo>
                <a:lnTo>
                  <a:pt x="4584" y="17576"/>
                </a:lnTo>
                <a:lnTo>
                  <a:pt x="8458" y="12128"/>
                </a:lnTo>
                <a:lnTo>
                  <a:pt x="8483" y="7429"/>
                </a:lnTo>
                <a:lnTo>
                  <a:pt x="6454" y="2997"/>
                </a:lnTo>
                <a:lnTo>
                  <a:pt x="4838" y="0"/>
                </a:lnTo>
                <a:close/>
              </a:path>
              <a:path w="8890" h="17779">
                <a:moveTo>
                  <a:pt x="6349" y="2768"/>
                </a:moveTo>
                <a:lnTo>
                  <a:pt x="6388" y="2997"/>
                </a:lnTo>
                <a:lnTo>
                  <a:pt x="6349" y="27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k object 133"/>
          <p:cNvSpPr/>
          <p:nvPr/>
        </p:nvSpPr>
        <p:spPr>
          <a:xfrm>
            <a:off x="7794466" y="4478128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0"/>
                </a:moveTo>
                <a:lnTo>
                  <a:pt x="0" y="241833"/>
                </a:lnTo>
              </a:path>
            </a:pathLst>
          </a:custGeom>
          <a:ln w="454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k object 134"/>
          <p:cNvSpPr/>
          <p:nvPr/>
        </p:nvSpPr>
        <p:spPr>
          <a:xfrm>
            <a:off x="8350747" y="3494678"/>
            <a:ext cx="336550" cy="1121410"/>
          </a:xfrm>
          <a:custGeom>
            <a:avLst/>
            <a:gdLst/>
            <a:ahLst/>
            <a:cxnLst/>
            <a:rect l="l" t="t" r="r" b="b"/>
            <a:pathLst>
              <a:path w="336550" h="1121410">
                <a:moveTo>
                  <a:pt x="196951" y="0"/>
                </a:moveTo>
                <a:lnTo>
                  <a:pt x="0" y="1121117"/>
                </a:lnTo>
                <a:lnTo>
                  <a:pt x="243624" y="373672"/>
                </a:lnTo>
                <a:lnTo>
                  <a:pt x="238429" y="366522"/>
                </a:lnTo>
                <a:lnTo>
                  <a:pt x="195453" y="254025"/>
                </a:lnTo>
                <a:lnTo>
                  <a:pt x="282613" y="254025"/>
                </a:lnTo>
                <a:lnTo>
                  <a:pt x="335927" y="90462"/>
                </a:lnTo>
                <a:lnTo>
                  <a:pt x="196951" y="0"/>
                </a:lnTo>
                <a:close/>
              </a:path>
              <a:path w="336550" h="1121410">
                <a:moveTo>
                  <a:pt x="282613" y="254025"/>
                </a:moveTo>
                <a:lnTo>
                  <a:pt x="195453" y="254025"/>
                </a:lnTo>
                <a:lnTo>
                  <a:pt x="274053" y="280289"/>
                </a:lnTo>
                <a:lnTo>
                  <a:pt x="282613" y="254025"/>
                </a:lnTo>
                <a:close/>
              </a:path>
            </a:pathLst>
          </a:custGeom>
          <a:solidFill>
            <a:srgbClr val="A1BF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k object 135"/>
          <p:cNvSpPr/>
          <p:nvPr/>
        </p:nvSpPr>
        <p:spPr>
          <a:xfrm>
            <a:off x="8311650" y="3418946"/>
            <a:ext cx="210185" cy="1252220"/>
          </a:xfrm>
          <a:custGeom>
            <a:avLst/>
            <a:gdLst/>
            <a:ahLst/>
            <a:cxnLst/>
            <a:rect l="l" t="t" r="r" b="b"/>
            <a:pathLst>
              <a:path w="210184" h="1252220">
                <a:moveTo>
                  <a:pt x="81178" y="0"/>
                </a:moveTo>
                <a:lnTo>
                  <a:pt x="0" y="1252232"/>
                </a:lnTo>
                <a:lnTo>
                  <a:pt x="209804" y="787"/>
                </a:lnTo>
                <a:lnTo>
                  <a:pt x="81178" y="0"/>
                </a:lnTo>
                <a:close/>
              </a:path>
            </a:pathLst>
          </a:custGeom>
          <a:solidFill>
            <a:srgbClr val="C5D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k object 136"/>
          <p:cNvSpPr/>
          <p:nvPr/>
        </p:nvSpPr>
        <p:spPr>
          <a:xfrm>
            <a:off x="7820134" y="3438987"/>
            <a:ext cx="311150" cy="1133475"/>
          </a:xfrm>
          <a:custGeom>
            <a:avLst/>
            <a:gdLst/>
            <a:ahLst/>
            <a:cxnLst/>
            <a:rect l="l" t="t" r="r" b="b"/>
            <a:pathLst>
              <a:path w="311150" h="1133475">
                <a:moveTo>
                  <a:pt x="187517" y="331444"/>
                </a:moveTo>
                <a:lnTo>
                  <a:pt x="179603" y="331444"/>
                </a:lnTo>
                <a:lnTo>
                  <a:pt x="136626" y="443915"/>
                </a:lnTo>
                <a:lnTo>
                  <a:pt x="132084" y="450189"/>
                </a:lnTo>
                <a:lnTo>
                  <a:pt x="118325" y="468896"/>
                </a:lnTo>
                <a:lnTo>
                  <a:pt x="311124" y="1133068"/>
                </a:lnTo>
                <a:lnTo>
                  <a:pt x="187517" y="331444"/>
                </a:lnTo>
                <a:close/>
              </a:path>
              <a:path w="311150" h="1133475">
                <a:moveTo>
                  <a:pt x="136410" y="0"/>
                </a:moveTo>
                <a:lnTo>
                  <a:pt x="0" y="61277"/>
                </a:lnTo>
                <a:lnTo>
                  <a:pt x="87375" y="362254"/>
                </a:lnTo>
                <a:lnTo>
                  <a:pt x="179603" y="331444"/>
                </a:lnTo>
                <a:lnTo>
                  <a:pt x="187517" y="331444"/>
                </a:lnTo>
                <a:lnTo>
                  <a:pt x="136410" y="0"/>
                </a:lnTo>
                <a:close/>
              </a:path>
            </a:pathLst>
          </a:custGeom>
          <a:solidFill>
            <a:srgbClr val="B0D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k object 137"/>
          <p:cNvSpPr/>
          <p:nvPr/>
        </p:nvSpPr>
        <p:spPr>
          <a:xfrm>
            <a:off x="7907502" y="3770426"/>
            <a:ext cx="92240" cy="1374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k object 138"/>
          <p:cNvSpPr/>
          <p:nvPr/>
        </p:nvSpPr>
        <p:spPr>
          <a:xfrm>
            <a:off x="7757647" y="3264724"/>
            <a:ext cx="1226535" cy="1464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k object 139"/>
          <p:cNvSpPr/>
          <p:nvPr/>
        </p:nvSpPr>
        <p:spPr>
          <a:xfrm>
            <a:off x="8594369" y="3774973"/>
            <a:ext cx="189293" cy="3345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k object 140"/>
          <p:cNvSpPr/>
          <p:nvPr/>
        </p:nvSpPr>
        <p:spPr>
          <a:xfrm>
            <a:off x="8546198" y="3748697"/>
            <a:ext cx="78600" cy="1196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k object 141"/>
          <p:cNvSpPr/>
          <p:nvPr/>
        </p:nvSpPr>
        <p:spPr>
          <a:xfrm>
            <a:off x="8763431" y="4105884"/>
            <a:ext cx="13068" cy="100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k object 142"/>
          <p:cNvSpPr/>
          <p:nvPr/>
        </p:nvSpPr>
        <p:spPr>
          <a:xfrm>
            <a:off x="8681291" y="3828046"/>
            <a:ext cx="102383" cy="2878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k object 143"/>
          <p:cNvSpPr/>
          <p:nvPr/>
        </p:nvSpPr>
        <p:spPr>
          <a:xfrm>
            <a:off x="8872026" y="3909790"/>
            <a:ext cx="90170" cy="41275"/>
          </a:xfrm>
          <a:custGeom>
            <a:avLst/>
            <a:gdLst/>
            <a:ahLst/>
            <a:cxnLst/>
            <a:rect l="l" t="t" r="r" b="b"/>
            <a:pathLst>
              <a:path w="90170" h="41275">
                <a:moveTo>
                  <a:pt x="7200" y="4969"/>
                </a:moveTo>
                <a:lnTo>
                  <a:pt x="9347" y="6451"/>
                </a:lnTo>
                <a:lnTo>
                  <a:pt x="22491" y="10769"/>
                </a:lnTo>
                <a:lnTo>
                  <a:pt x="27000" y="11493"/>
                </a:lnTo>
                <a:lnTo>
                  <a:pt x="34391" y="12877"/>
                </a:lnTo>
                <a:lnTo>
                  <a:pt x="79209" y="25806"/>
                </a:lnTo>
                <a:lnTo>
                  <a:pt x="88366" y="40093"/>
                </a:lnTo>
                <a:lnTo>
                  <a:pt x="89827" y="40754"/>
                </a:lnTo>
                <a:lnTo>
                  <a:pt x="56769" y="15061"/>
                </a:lnTo>
                <a:lnTo>
                  <a:pt x="44970" y="13131"/>
                </a:lnTo>
                <a:lnTo>
                  <a:pt x="39001" y="11963"/>
                </a:lnTo>
                <a:lnTo>
                  <a:pt x="27520" y="10718"/>
                </a:lnTo>
                <a:lnTo>
                  <a:pt x="13830" y="6489"/>
                </a:lnTo>
                <a:lnTo>
                  <a:pt x="7200" y="4969"/>
                </a:lnTo>
                <a:close/>
              </a:path>
              <a:path w="90170" h="41275">
                <a:moveTo>
                  <a:pt x="0" y="0"/>
                </a:moveTo>
                <a:lnTo>
                  <a:pt x="6794" y="4876"/>
                </a:lnTo>
                <a:lnTo>
                  <a:pt x="7200" y="4969"/>
                </a:lnTo>
                <a:lnTo>
                  <a:pt x="0" y="0"/>
                </a:lnTo>
                <a:close/>
              </a:path>
            </a:pathLst>
          </a:custGeom>
          <a:solidFill>
            <a:srgbClr val="837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k object 144"/>
          <p:cNvSpPr/>
          <p:nvPr/>
        </p:nvSpPr>
        <p:spPr>
          <a:xfrm>
            <a:off x="8846206" y="3931290"/>
            <a:ext cx="95250" cy="36195"/>
          </a:xfrm>
          <a:custGeom>
            <a:avLst/>
            <a:gdLst/>
            <a:ahLst/>
            <a:cxnLst/>
            <a:rect l="l" t="t" r="r" b="b"/>
            <a:pathLst>
              <a:path w="95250" h="36195">
                <a:moveTo>
                  <a:pt x="7530" y="4613"/>
                </a:moveTo>
                <a:lnTo>
                  <a:pt x="9753" y="5956"/>
                </a:lnTo>
                <a:lnTo>
                  <a:pt x="23672" y="9588"/>
                </a:lnTo>
                <a:lnTo>
                  <a:pt x="28498" y="10096"/>
                </a:lnTo>
                <a:lnTo>
                  <a:pt x="36398" y="11099"/>
                </a:lnTo>
                <a:lnTo>
                  <a:pt x="83959" y="21717"/>
                </a:lnTo>
                <a:lnTo>
                  <a:pt x="93116" y="35471"/>
                </a:lnTo>
                <a:lnTo>
                  <a:pt x="94665" y="36068"/>
                </a:lnTo>
                <a:lnTo>
                  <a:pt x="60367" y="12157"/>
                </a:lnTo>
                <a:lnTo>
                  <a:pt x="47764" y="10795"/>
                </a:lnTo>
                <a:lnTo>
                  <a:pt x="41389" y="9994"/>
                </a:lnTo>
                <a:lnTo>
                  <a:pt x="29108" y="9296"/>
                </a:lnTo>
                <a:lnTo>
                  <a:pt x="14566" y="5803"/>
                </a:lnTo>
                <a:lnTo>
                  <a:pt x="7530" y="4613"/>
                </a:lnTo>
                <a:close/>
              </a:path>
              <a:path w="95250" h="36195">
                <a:moveTo>
                  <a:pt x="0" y="0"/>
                </a:moveTo>
                <a:lnTo>
                  <a:pt x="7061" y="4533"/>
                </a:lnTo>
                <a:lnTo>
                  <a:pt x="7530" y="4613"/>
                </a:lnTo>
                <a:lnTo>
                  <a:pt x="5422" y="3340"/>
                </a:lnTo>
                <a:lnTo>
                  <a:pt x="0" y="0"/>
                </a:lnTo>
                <a:close/>
              </a:path>
            </a:pathLst>
          </a:custGeom>
          <a:solidFill>
            <a:srgbClr val="8371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k object 145"/>
          <p:cNvSpPr/>
          <p:nvPr/>
        </p:nvSpPr>
        <p:spPr>
          <a:xfrm>
            <a:off x="6087630" y="3496132"/>
            <a:ext cx="752475" cy="12697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k object 146"/>
          <p:cNvSpPr/>
          <p:nvPr/>
        </p:nvSpPr>
        <p:spPr>
          <a:xfrm>
            <a:off x="6334087" y="3599192"/>
            <a:ext cx="278866" cy="26733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k object 147"/>
          <p:cNvSpPr/>
          <p:nvPr/>
        </p:nvSpPr>
        <p:spPr>
          <a:xfrm>
            <a:off x="6080423" y="3642737"/>
            <a:ext cx="1278648" cy="11232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k object 148"/>
          <p:cNvSpPr/>
          <p:nvPr/>
        </p:nvSpPr>
        <p:spPr>
          <a:xfrm>
            <a:off x="2667635" y="938657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k object 149"/>
          <p:cNvSpPr/>
          <p:nvPr/>
        </p:nvSpPr>
        <p:spPr>
          <a:xfrm>
            <a:off x="4917643" y="938657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k object 150"/>
          <p:cNvSpPr/>
          <p:nvPr/>
        </p:nvSpPr>
        <p:spPr>
          <a:xfrm>
            <a:off x="0" y="1725004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0" y="11061"/>
                </a:lnTo>
                <a:lnTo>
                  <a:pt x="6235" y="5524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k object 151"/>
          <p:cNvSpPr/>
          <p:nvPr/>
        </p:nvSpPr>
        <p:spPr>
          <a:xfrm>
            <a:off x="0" y="1809574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0" y="11061"/>
                </a:lnTo>
                <a:lnTo>
                  <a:pt x="6235" y="5524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k object 152"/>
          <p:cNvSpPr/>
          <p:nvPr/>
        </p:nvSpPr>
        <p:spPr>
          <a:xfrm>
            <a:off x="0" y="1895137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0" y="11061"/>
                </a:lnTo>
                <a:lnTo>
                  <a:pt x="6235" y="5524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k object 153"/>
          <p:cNvSpPr/>
          <p:nvPr/>
        </p:nvSpPr>
        <p:spPr>
          <a:xfrm>
            <a:off x="0" y="1476527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0" y="11061"/>
                </a:lnTo>
                <a:lnTo>
                  <a:pt x="6235" y="5524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k object 154"/>
          <p:cNvSpPr/>
          <p:nvPr/>
        </p:nvSpPr>
        <p:spPr>
          <a:xfrm>
            <a:off x="0" y="1561096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0" y="11061"/>
                </a:lnTo>
                <a:lnTo>
                  <a:pt x="6235" y="5524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k object 155"/>
          <p:cNvSpPr/>
          <p:nvPr/>
        </p:nvSpPr>
        <p:spPr>
          <a:xfrm>
            <a:off x="0" y="1639448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0" y="11061"/>
                </a:lnTo>
                <a:lnTo>
                  <a:pt x="6235" y="5524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k object 156"/>
          <p:cNvSpPr/>
          <p:nvPr/>
        </p:nvSpPr>
        <p:spPr>
          <a:xfrm>
            <a:off x="0" y="1229325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90">
                <a:moveTo>
                  <a:pt x="0" y="0"/>
                </a:moveTo>
                <a:lnTo>
                  <a:pt x="0" y="8509"/>
                </a:lnTo>
                <a:lnTo>
                  <a:pt x="4800" y="4254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k object 157"/>
          <p:cNvSpPr/>
          <p:nvPr/>
        </p:nvSpPr>
        <p:spPr>
          <a:xfrm>
            <a:off x="0" y="1313906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90">
                <a:moveTo>
                  <a:pt x="0" y="0"/>
                </a:moveTo>
                <a:lnTo>
                  <a:pt x="0" y="8509"/>
                </a:lnTo>
                <a:lnTo>
                  <a:pt x="4800" y="4254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k object 158"/>
          <p:cNvSpPr/>
          <p:nvPr/>
        </p:nvSpPr>
        <p:spPr>
          <a:xfrm>
            <a:off x="0" y="1392247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90">
                <a:moveTo>
                  <a:pt x="0" y="0"/>
                </a:moveTo>
                <a:lnTo>
                  <a:pt x="0" y="8509"/>
                </a:lnTo>
                <a:lnTo>
                  <a:pt x="4800" y="4254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k object 159"/>
          <p:cNvSpPr/>
          <p:nvPr/>
        </p:nvSpPr>
        <p:spPr>
          <a:xfrm>
            <a:off x="0" y="977179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90">
                <a:moveTo>
                  <a:pt x="0" y="0"/>
                </a:moveTo>
                <a:lnTo>
                  <a:pt x="0" y="8509"/>
                </a:lnTo>
                <a:lnTo>
                  <a:pt x="4800" y="4254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k object 160"/>
          <p:cNvSpPr/>
          <p:nvPr/>
        </p:nvSpPr>
        <p:spPr>
          <a:xfrm>
            <a:off x="0" y="1061760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90">
                <a:moveTo>
                  <a:pt x="0" y="0"/>
                </a:moveTo>
                <a:lnTo>
                  <a:pt x="0" y="8509"/>
                </a:lnTo>
                <a:lnTo>
                  <a:pt x="4800" y="4254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k object 161"/>
          <p:cNvSpPr/>
          <p:nvPr/>
        </p:nvSpPr>
        <p:spPr>
          <a:xfrm>
            <a:off x="0" y="1143772"/>
            <a:ext cx="5080" cy="8890"/>
          </a:xfrm>
          <a:custGeom>
            <a:avLst/>
            <a:gdLst/>
            <a:ahLst/>
            <a:cxnLst/>
            <a:rect l="l" t="t" r="r" b="b"/>
            <a:pathLst>
              <a:path w="5080" h="8890">
                <a:moveTo>
                  <a:pt x="0" y="0"/>
                </a:moveTo>
                <a:lnTo>
                  <a:pt x="0" y="8509"/>
                </a:lnTo>
                <a:lnTo>
                  <a:pt x="4800" y="4254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7449" y="1275288"/>
            <a:ext cx="3989100" cy="415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3300" y="2543741"/>
            <a:ext cx="7477399" cy="2072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66129"/>
            <a:ext cx="292608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66129"/>
            <a:ext cx="2103120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65.png"/><Relationship Id="rId47" Type="http://schemas.openxmlformats.org/officeDocument/2006/relationships/image" Target="../media/image66.png"/><Relationship Id="rId48" Type="http://schemas.openxmlformats.org/officeDocument/2006/relationships/image" Target="../media/image2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43.png"/><Relationship Id="rId25" Type="http://schemas.openxmlformats.org/officeDocument/2006/relationships/image" Target="../media/image44.png"/><Relationship Id="rId26" Type="http://schemas.openxmlformats.org/officeDocument/2006/relationships/image" Target="../media/image45.png"/><Relationship Id="rId27" Type="http://schemas.openxmlformats.org/officeDocument/2006/relationships/image" Target="../media/image46.png"/><Relationship Id="rId28" Type="http://schemas.openxmlformats.org/officeDocument/2006/relationships/image" Target="../media/image47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30" Type="http://schemas.openxmlformats.org/officeDocument/2006/relationships/image" Target="../media/image49.png"/><Relationship Id="rId31" Type="http://schemas.openxmlformats.org/officeDocument/2006/relationships/image" Target="../media/image50.png"/><Relationship Id="rId32" Type="http://schemas.openxmlformats.org/officeDocument/2006/relationships/image" Target="../media/image51.png"/><Relationship Id="rId9" Type="http://schemas.openxmlformats.org/officeDocument/2006/relationships/image" Target="../media/image28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33" Type="http://schemas.openxmlformats.org/officeDocument/2006/relationships/image" Target="../media/image52.png"/><Relationship Id="rId34" Type="http://schemas.openxmlformats.org/officeDocument/2006/relationships/image" Target="../media/image53.png"/><Relationship Id="rId35" Type="http://schemas.openxmlformats.org/officeDocument/2006/relationships/image" Target="../media/image54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37" Type="http://schemas.openxmlformats.org/officeDocument/2006/relationships/image" Target="../media/image56.png"/><Relationship Id="rId38" Type="http://schemas.openxmlformats.org/officeDocument/2006/relationships/image" Target="../media/image57.png"/><Relationship Id="rId39" Type="http://schemas.openxmlformats.org/officeDocument/2006/relationships/image" Target="../media/image58.png"/><Relationship Id="rId40" Type="http://schemas.openxmlformats.org/officeDocument/2006/relationships/image" Target="../media/image59.png"/><Relationship Id="rId41" Type="http://schemas.openxmlformats.org/officeDocument/2006/relationships/image" Target="../media/image60.png"/><Relationship Id="rId42" Type="http://schemas.openxmlformats.org/officeDocument/2006/relationships/image" Target="../media/image61.png"/><Relationship Id="rId43" Type="http://schemas.openxmlformats.org/officeDocument/2006/relationships/image" Target="../media/image62.png"/><Relationship Id="rId44" Type="http://schemas.openxmlformats.org/officeDocument/2006/relationships/image" Target="../media/image63.png"/><Relationship Id="rId45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781" y="976556"/>
            <a:ext cx="7568526" cy="6065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003" y="1619999"/>
            <a:ext cx="8603615" cy="1961514"/>
          </a:xfrm>
          <a:custGeom>
            <a:avLst/>
            <a:gdLst/>
            <a:ahLst/>
            <a:cxnLst/>
            <a:rect l="l" t="t" r="r" b="b"/>
            <a:pathLst>
              <a:path w="8603615" h="1961514">
                <a:moveTo>
                  <a:pt x="0" y="1960905"/>
                </a:moveTo>
                <a:lnTo>
                  <a:pt x="8603030" y="1960905"/>
                </a:lnTo>
                <a:lnTo>
                  <a:pt x="8603030" y="0"/>
                </a:lnTo>
                <a:lnTo>
                  <a:pt x="0" y="0"/>
                </a:lnTo>
                <a:lnTo>
                  <a:pt x="0" y="1960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0900" y="2312039"/>
            <a:ext cx="8088630" cy="958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lang="en-GB" sz="2000" spc="-80" dirty="0" smtClean="0">
                <a:solidFill>
                  <a:srgbClr val="231F20"/>
                </a:solidFill>
                <a:latin typeface="Arial"/>
                <a:cs typeface="Arial"/>
              </a:rPr>
              <a:t>“</a:t>
            </a:r>
            <a:r>
              <a:rPr sz="2000" spc="-80" dirty="0" smtClean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2000" spc="-14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231F20"/>
                </a:solidFill>
                <a:latin typeface="Arial"/>
                <a:cs typeface="Arial"/>
              </a:rPr>
              <a:t>prefer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231F20"/>
                </a:solidFill>
                <a:latin typeface="Arial"/>
                <a:cs typeface="Arial"/>
              </a:rPr>
              <a:t>Church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231F20"/>
                </a:solidFill>
                <a:latin typeface="Arial"/>
                <a:cs typeface="Arial"/>
              </a:rPr>
              <a:t>bruised,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231F20"/>
                </a:solidFill>
                <a:latin typeface="Arial"/>
                <a:cs typeface="Arial"/>
              </a:rPr>
              <a:t>hurting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231F20"/>
                </a:solidFill>
                <a:latin typeface="Arial"/>
                <a:cs typeface="Arial"/>
              </a:rPr>
              <a:t>dirty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231F20"/>
                </a:solidFill>
                <a:latin typeface="Arial"/>
                <a:cs typeface="Arial"/>
              </a:rPr>
              <a:t>because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231F20"/>
                </a:solidFill>
                <a:latin typeface="Arial"/>
                <a:cs typeface="Arial"/>
              </a:rPr>
              <a:t>it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231F20"/>
                </a:solidFill>
                <a:latin typeface="Arial"/>
                <a:cs typeface="Arial"/>
              </a:rPr>
              <a:t>has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231F20"/>
                </a:solidFill>
                <a:latin typeface="Arial"/>
                <a:cs typeface="Arial"/>
              </a:rPr>
              <a:t>been</a:t>
            </a:r>
            <a:r>
              <a:rPr sz="200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231F20"/>
                </a:solidFill>
                <a:latin typeface="Arial"/>
                <a:cs typeface="Arial"/>
              </a:rPr>
              <a:t>out 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231F20"/>
                </a:solidFill>
                <a:latin typeface="Arial"/>
                <a:cs typeface="Arial"/>
              </a:rPr>
              <a:t>streets,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31F20"/>
                </a:solidFill>
                <a:latin typeface="Arial"/>
                <a:cs typeface="Arial"/>
              </a:rPr>
              <a:t>rather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 a </a:t>
            </a:r>
            <a:r>
              <a:rPr sz="2000" spc="-60" dirty="0">
                <a:solidFill>
                  <a:srgbClr val="231F20"/>
                </a:solidFill>
                <a:latin typeface="Arial"/>
                <a:cs typeface="Arial"/>
              </a:rPr>
              <a:t>Church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unhealthy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31F20"/>
                </a:solidFill>
                <a:latin typeface="Arial"/>
                <a:cs typeface="Arial"/>
              </a:rPr>
              <a:t>being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" dirty="0" smtClean="0">
                <a:solidFill>
                  <a:srgbClr val="231F20"/>
                </a:solidFill>
                <a:latin typeface="Arial"/>
                <a:cs typeface="Arial"/>
              </a:rPr>
              <a:t>confined</a:t>
            </a:r>
            <a:r>
              <a:rPr lang="en-GB" sz="2000" spc="-1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spc="-35" dirty="0" smtClean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lang="en-US" sz="2000" spc="-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spc="5" dirty="0" smtClean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lang="en-US" sz="2000" spc="-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spc="10" dirty="0" smtClean="0">
                <a:solidFill>
                  <a:srgbClr val="231F20"/>
                </a:solidFill>
                <a:latin typeface="Arial"/>
                <a:cs typeface="Arial"/>
              </a:rPr>
              <a:t>clinging</a:t>
            </a:r>
            <a:r>
              <a:rPr lang="en-US" sz="2000" spc="-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spc="45" dirty="0" smtClean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lang="en-US" sz="2000" spc="-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spc="-15" dirty="0" smtClean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lang="en-US" sz="2000" spc="-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spc="10" dirty="0" smtClean="0">
                <a:solidFill>
                  <a:srgbClr val="231F20"/>
                </a:solidFill>
                <a:latin typeface="Arial"/>
                <a:cs typeface="Arial"/>
              </a:rPr>
              <a:t>own</a:t>
            </a:r>
            <a:r>
              <a:rPr lang="en-US" sz="2000" spc="-9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2000" spc="-50" dirty="0" smtClean="0">
                <a:solidFill>
                  <a:srgbClr val="231F20"/>
                </a:solidFill>
                <a:latin typeface="Arial"/>
                <a:cs typeface="Arial"/>
              </a:rPr>
              <a:t>security.”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953655"/>
            <a:ext cx="9144000" cy="503555"/>
          </a:xfrm>
          <a:custGeom>
            <a:avLst/>
            <a:gdLst/>
            <a:ahLst/>
            <a:cxnLst/>
            <a:rect l="l" t="t" r="r" b="b"/>
            <a:pathLst>
              <a:path w="9144000" h="503555">
                <a:moveTo>
                  <a:pt x="0" y="503300"/>
                </a:moveTo>
                <a:lnTo>
                  <a:pt x="9144000" y="503300"/>
                </a:lnTo>
                <a:lnTo>
                  <a:pt x="9144000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7204" y="1764004"/>
            <a:ext cx="2202180" cy="383540"/>
          </a:xfrm>
          <a:custGeom>
            <a:avLst/>
            <a:gdLst/>
            <a:ahLst/>
            <a:cxnLst/>
            <a:rect l="l" t="t" r="r" b="b"/>
            <a:pathLst>
              <a:path w="2202180" h="383539">
                <a:moveTo>
                  <a:pt x="0" y="382943"/>
                </a:moveTo>
                <a:lnTo>
                  <a:pt x="2202141" y="382943"/>
                </a:lnTo>
                <a:lnTo>
                  <a:pt x="2202141" y="0"/>
                </a:lnTo>
                <a:lnTo>
                  <a:pt x="0" y="0"/>
                </a:lnTo>
                <a:lnTo>
                  <a:pt x="0" y="382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>
            <a:spLocks noGrp="1"/>
          </p:cNvSpPr>
          <p:nvPr>
            <p:ph type="title"/>
          </p:nvPr>
        </p:nvSpPr>
        <p:spPr>
          <a:xfrm>
            <a:off x="534498" y="1638945"/>
            <a:ext cx="274210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dirty="0">
                <a:solidFill>
                  <a:srgbClr val="CE2731"/>
                </a:solidFill>
              </a:rPr>
              <a:t>WELCOME</a:t>
            </a:r>
            <a:endParaRPr sz="4000" dirty="0"/>
          </a:p>
        </p:txBody>
      </p:sp>
      <p:sp>
        <p:nvSpPr>
          <p:cNvPr id="143" name="object 143"/>
          <p:cNvSpPr txBox="1"/>
          <p:nvPr/>
        </p:nvSpPr>
        <p:spPr>
          <a:xfrm>
            <a:off x="7633404" y="3114554"/>
            <a:ext cx="956944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0" dirty="0">
                <a:solidFill>
                  <a:srgbClr val="D2232A"/>
                </a:solidFill>
                <a:latin typeface="Arial"/>
                <a:cs typeface="Arial"/>
              </a:rPr>
              <a:t>Pope</a:t>
            </a:r>
            <a:r>
              <a:rPr sz="1400" spc="-150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D2232A"/>
                </a:solidFill>
                <a:latin typeface="Arial"/>
                <a:cs typeface="Arial"/>
              </a:rPr>
              <a:t>Francis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211881" y="1069304"/>
            <a:ext cx="232251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OUR PARISH MISSION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8205974" y="3275763"/>
            <a:ext cx="938530" cy="1083310"/>
          </a:xfrm>
          <a:custGeom>
            <a:avLst/>
            <a:gdLst/>
            <a:ahLst/>
            <a:cxnLst/>
            <a:rect l="l" t="t" r="r" b="b"/>
            <a:pathLst>
              <a:path w="938529" h="1083310">
                <a:moveTo>
                  <a:pt x="938022" y="0"/>
                </a:moveTo>
                <a:lnTo>
                  <a:pt x="0" y="541566"/>
                </a:lnTo>
                <a:lnTo>
                  <a:pt x="938022" y="1083132"/>
                </a:lnTo>
                <a:lnTo>
                  <a:pt x="938022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04922" y="3220106"/>
            <a:ext cx="939165" cy="1084580"/>
          </a:xfrm>
          <a:custGeom>
            <a:avLst/>
            <a:gdLst/>
            <a:ahLst/>
            <a:cxnLst/>
            <a:rect l="l" t="t" r="r" b="b"/>
            <a:pathLst>
              <a:path w="939165" h="1084579">
                <a:moveTo>
                  <a:pt x="939076" y="0"/>
                </a:moveTo>
                <a:lnTo>
                  <a:pt x="0" y="542175"/>
                </a:lnTo>
                <a:lnTo>
                  <a:pt x="939076" y="1084351"/>
                </a:lnTo>
                <a:lnTo>
                  <a:pt x="939076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654300" y="3571753"/>
            <a:ext cx="233045" cy="263525"/>
          </a:xfrm>
          <a:custGeom>
            <a:avLst/>
            <a:gdLst/>
            <a:ahLst/>
            <a:cxnLst/>
            <a:rect l="l" t="t" r="r" b="b"/>
            <a:pathLst>
              <a:path w="233045" h="263525">
                <a:moveTo>
                  <a:pt x="161074" y="263448"/>
                </a:moveTo>
                <a:lnTo>
                  <a:pt x="23660" y="263448"/>
                </a:lnTo>
                <a:lnTo>
                  <a:pt x="23469" y="262966"/>
                </a:lnTo>
                <a:lnTo>
                  <a:pt x="23228" y="262483"/>
                </a:lnTo>
                <a:lnTo>
                  <a:pt x="23050" y="262001"/>
                </a:lnTo>
                <a:lnTo>
                  <a:pt x="19341" y="252083"/>
                </a:lnTo>
                <a:lnTo>
                  <a:pt x="15635" y="242166"/>
                </a:lnTo>
                <a:lnTo>
                  <a:pt x="11922" y="232254"/>
                </a:lnTo>
                <a:lnTo>
                  <a:pt x="8191" y="222351"/>
                </a:lnTo>
                <a:lnTo>
                  <a:pt x="5359" y="214896"/>
                </a:lnTo>
                <a:lnTo>
                  <a:pt x="2539" y="207429"/>
                </a:lnTo>
                <a:lnTo>
                  <a:pt x="1193" y="199555"/>
                </a:lnTo>
                <a:lnTo>
                  <a:pt x="761" y="197040"/>
                </a:lnTo>
                <a:lnTo>
                  <a:pt x="406" y="194525"/>
                </a:lnTo>
                <a:lnTo>
                  <a:pt x="0" y="191998"/>
                </a:lnTo>
                <a:lnTo>
                  <a:pt x="0" y="179412"/>
                </a:lnTo>
                <a:lnTo>
                  <a:pt x="393" y="176784"/>
                </a:lnTo>
                <a:lnTo>
                  <a:pt x="736" y="174142"/>
                </a:lnTo>
                <a:lnTo>
                  <a:pt x="14788" y="128512"/>
                </a:lnTo>
                <a:lnTo>
                  <a:pt x="37782" y="83350"/>
                </a:lnTo>
                <a:lnTo>
                  <a:pt x="67221" y="44665"/>
                </a:lnTo>
                <a:lnTo>
                  <a:pt x="100876" y="12103"/>
                </a:lnTo>
                <a:lnTo>
                  <a:pt x="105930" y="8102"/>
                </a:lnTo>
                <a:lnTo>
                  <a:pt x="110921" y="4025"/>
                </a:lnTo>
                <a:lnTo>
                  <a:pt x="115950" y="0"/>
                </a:lnTo>
                <a:lnTo>
                  <a:pt x="116598" y="0"/>
                </a:lnTo>
                <a:lnTo>
                  <a:pt x="116992" y="355"/>
                </a:lnTo>
                <a:lnTo>
                  <a:pt x="117360" y="736"/>
                </a:lnTo>
                <a:lnTo>
                  <a:pt x="117767" y="1066"/>
                </a:lnTo>
                <a:lnTo>
                  <a:pt x="124015" y="6070"/>
                </a:lnTo>
                <a:lnTo>
                  <a:pt x="130340" y="10998"/>
                </a:lnTo>
                <a:lnTo>
                  <a:pt x="136499" y="16103"/>
                </a:lnTo>
                <a:lnTo>
                  <a:pt x="168224" y="48069"/>
                </a:lnTo>
                <a:lnTo>
                  <a:pt x="197701" y="88156"/>
                </a:lnTo>
                <a:lnTo>
                  <a:pt x="215907" y="124191"/>
                </a:lnTo>
                <a:lnTo>
                  <a:pt x="230058" y="165379"/>
                </a:lnTo>
                <a:lnTo>
                  <a:pt x="232155" y="177304"/>
                </a:lnTo>
                <a:lnTo>
                  <a:pt x="232549" y="180035"/>
                </a:lnTo>
                <a:lnTo>
                  <a:pt x="232549" y="191058"/>
                </a:lnTo>
                <a:lnTo>
                  <a:pt x="232435" y="191503"/>
                </a:lnTo>
                <a:lnTo>
                  <a:pt x="232270" y="191960"/>
                </a:lnTo>
                <a:lnTo>
                  <a:pt x="232244" y="192417"/>
                </a:lnTo>
                <a:lnTo>
                  <a:pt x="218152" y="238782"/>
                </a:lnTo>
                <a:lnTo>
                  <a:pt x="213518" y="251115"/>
                </a:lnTo>
                <a:lnTo>
                  <a:pt x="208889" y="263448"/>
                </a:lnTo>
              </a:path>
            </a:pathLst>
          </a:custGeom>
          <a:ln w="21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678526" y="3875204"/>
            <a:ext cx="183515" cy="43180"/>
          </a:xfrm>
          <a:custGeom>
            <a:avLst/>
            <a:gdLst/>
            <a:ahLst/>
            <a:cxnLst/>
            <a:rect l="l" t="t" r="r" b="b"/>
            <a:pathLst>
              <a:path w="183515" h="43179">
                <a:moveTo>
                  <a:pt x="0" y="42659"/>
                </a:moveTo>
                <a:lnTo>
                  <a:pt x="0" y="0"/>
                </a:lnTo>
                <a:lnTo>
                  <a:pt x="183375" y="0"/>
                </a:lnTo>
                <a:lnTo>
                  <a:pt x="183375" y="42659"/>
                </a:lnTo>
                <a:lnTo>
                  <a:pt x="47891" y="42659"/>
                </a:lnTo>
              </a:path>
            </a:pathLst>
          </a:custGeom>
          <a:ln w="21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770714" y="3696717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658"/>
                </a:lnTo>
              </a:path>
            </a:pathLst>
          </a:custGeom>
          <a:ln w="21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743446" y="3721965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530" y="0"/>
                </a:moveTo>
                <a:lnTo>
                  <a:pt x="0" y="0"/>
                </a:lnTo>
              </a:path>
            </a:pathLst>
          </a:custGeom>
          <a:ln w="21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371951" y="3557190"/>
            <a:ext cx="2400096" cy="2421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0" y="5789510"/>
            <a:ext cx="9144000" cy="1050925"/>
          </a:xfrm>
          <a:custGeom>
            <a:avLst/>
            <a:gdLst/>
            <a:ahLst/>
            <a:cxnLst/>
            <a:rect l="l" t="t" r="r" b="b"/>
            <a:pathLst>
              <a:path w="9144000" h="1050925">
                <a:moveTo>
                  <a:pt x="0" y="1050493"/>
                </a:moveTo>
                <a:lnTo>
                  <a:pt x="9144000" y="1050493"/>
                </a:lnTo>
                <a:lnTo>
                  <a:pt x="9144000" y="0"/>
                </a:lnTo>
                <a:lnTo>
                  <a:pt x="0" y="0"/>
                </a:lnTo>
                <a:lnTo>
                  <a:pt x="0" y="10504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08235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7200" y="1457680"/>
            <a:ext cx="8313420" cy="162560"/>
          </a:xfrm>
          <a:custGeom>
            <a:avLst/>
            <a:gdLst/>
            <a:ahLst/>
            <a:cxnLst/>
            <a:rect l="l" t="t" r="r" b="b"/>
            <a:pathLst>
              <a:path w="8313420" h="162559">
                <a:moveTo>
                  <a:pt x="0" y="162318"/>
                </a:moveTo>
                <a:lnTo>
                  <a:pt x="8313369" y="162318"/>
                </a:lnTo>
                <a:lnTo>
                  <a:pt x="8313369" y="0"/>
                </a:lnTo>
                <a:lnTo>
                  <a:pt x="0" y="0"/>
                </a:lnTo>
                <a:lnTo>
                  <a:pt x="0" y="1623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1" name="Picture 160" descr="caritas logos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953655"/>
            <a:ext cx="9144000" cy="503555"/>
          </a:xfrm>
          <a:custGeom>
            <a:avLst/>
            <a:gdLst/>
            <a:ahLst/>
            <a:cxnLst/>
            <a:rect l="l" t="t" r="r" b="b"/>
            <a:pathLst>
              <a:path w="9144000" h="503555">
                <a:moveTo>
                  <a:pt x="0" y="503300"/>
                </a:moveTo>
                <a:lnTo>
                  <a:pt x="9144000" y="503300"/>
                </a:lnTo>
                <a:lnTo>
                  <a:pt x="9144000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0" y="1629581"/>
            <a:ext cx="8686800" cy="4121785"/>
          </a:xfrm>
          <a:custGeom>
            <a:avLst/>
            <a:gdLst/>
            <a:ahLst/>
            <a:cxnLst/>
            <a:rect l="l" t="t" r="r" b="b"/>
            <a:pathLst>
              <a:path w="8686800" h="4121785">
                <a:moveTo>
                  <a:pt x="7912379" y="0"/>
                </a:moveTo>
                <a:lnTo>
                  <a:pt x="0" y="0"/>
                </a:lnTo>
                <a:lnTo>
                  <a:pt x="0" y="4121416"/>
                </a:lnTo>
                <a:lnTo>
                  <a:pt x="8686800" y="4121416"/>
                </a:lnTo>
                <a:lnTo>
                  <a:pt x="8685415" y="378587"/>
                </a:lnTo>
                <a:lnTo>
                  <a:pt x="791237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6477000" y="1060450"/>
            <a:ext cx="19901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FFFFFF"/>
                </a:solidFill>
                <a:latin typeface="Arial"/>
                <a:cs typeface="Arial"/>
              </a:rPr>
              <a:t>OPENING PRAYER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0" y="1772088"/>
            <a:ext cx="818515" cy="944880"/>
          </a:xfrm>
          <a:custGeom>
            <a:avLst/>
            <a:gdLst/>
            <a:ahLst/>
            <a:cxnLst/>
            <a:rect l="l" t="t" r="r" b="b"/>
            <a:pathLst>
              <a:path w="818515" h="944880">
                <a:moveTo>
                  <a:pt x="0" y="0"/>
                </a:moveTo>
                <a:lnTo>
                  <a:pt x="0" y="944638"/>
                </a:lnTo>
                <a:lnTo>
                  <a:pt x="818083" y="472325"/>
                </a:lnTo>
                <a:lnTo>
                  <a:pt x="0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0" y="1723025"/>
            <a:ext cx="819150" cy="946150"/>
          </a:xfrm>
          <a:custGeom>
            <a:avLst/>
            <a:gdLst/>
            <a:ahLst/>
            <a:cxnLst/>
            <a:rect l="l" t="t" r="r" b="b"/>
            <a:pathLst>
              <a:path w="819150" h="946150">
                <a:moveTo>
                  <a:pt x="0" y="0"/>
                </a:moveTo>
                <a:lnTo>
                  <a:pt x="0" y="945692"/>
                </a:lnTo>
                <a:lnTo>
                  <a:pt x="819010" y="472846"/>
                </a:lnTo>
                <a:lnTo>
                  <a:pt x="0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6745" y="2114856"/>
            <a:ext cx="51435" cy="262890"/>
          </a:xfrm>
          <a:custGeom>
            <a:avLst/>
            <a:gdLst/>
            <a:ahLst/>
            <a:cxnLst/>
            <a:rect l="l" t="t" r="r" b="b"/>
            <a:pathLst>
              <a:path w="51435" h="262889">
                <a:moveTo>
                  <a:pt x="50990" y="241655"/>
                </a:moveTo>
                <a:lnTo>
                  <a:pt x="48986" y="251550"/>
                </a:lnTo>
                <a:lnTo>
                  <a:pt x="43521" y="257903"/>
                </a:lnTo>
                <a:lnTo>
                  <a:pt x="35415" y="261291"/>
                </a:lnTo>
                <a:lnTo>
                  <a:pt x="25488" y="262293"/>
                </a:lnTo>
                <a:lnTo>
                  <a:pt x="15564" y="261291"/>
                </a:lnTo>
                <a:lnTo>
                  <a:pt x="7462" y="257903"/>
                </a:lnTo>
                <a:lnTo>
                  <a:pt x="2002" y="251550"/>
                </a:lnTo>
                <a:lnTo>
                  <a:pt x="0" y="241655"/>
                </a:lnTo>
                <a:lnTo>
                  <a:pt x="0" y="20637"/>
                </a:lnTo>
                <a:lnTo>
                  <a:pt x="2002" y="10742"/>
                </a:lnTo>
                <a:lnTo>
                  <a:pt x="7462" y="4389"/>
                </a:lnTo>
                <a:lnTo>
                  <a:pt x="15564" y="1001"/>
                </a:lnTo>
                <a:lnTo>
                  <a:pt x="25488" y="0"/>
                </a:lnTo>
                <a:lnTo>
                  <a:pt x="35415" y="1001"/>
                </a:lnTo>
                <a:lnTo>
                  <a:pt x="43521" y="4389"/>
                </a:lnTo>
                <a:lnTo>
                  <a:pt x="48986" y="10742"/>
                </a:lnTo>
                <a:lnTo>
                  <a:pt x="50990" y="20637"/>
                </a:lnTo>
                <a:lnTo>
                  <a:pt x="50990" y="241655"/>
                </a:lnTo>
                <a:close/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91922" y="210220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24" y="0"/>
                </a:lnTo>
              </a:path>
            </a:pathLst>
          </a:custGeom>
          <a:ln w="25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78980" y="1997952"/>
            <a:ext cx="46990" cy="96520"/>
          </a:xfrm>
          <a:custGeom>
            <a:avLst/>
            <a:gdLst/>
            <a:ahLst/>
            <a:cxnLst/>
            <a:rect l="l" t="t" r="r" b="b"/>
            <a:pathLst>
              <a:path w="46989" h="96519">
                <a:moveTo>
                  <a:pt x="21323" y="0"/>
                </a:moveTo>
                <a:lnTo>
                  <a:pt x="30800" y="11809"/>
                </a:lnTo>
                <a:lnTo>
                  <a:pt x="38592" y="24845"/>
                </a:lnTo>
                <a:lnTo>
                  <a:pt x="44026" y="39156"/>
                </a:lnTo>
                <a:lnTo>
                  <a:pt x="46431" y="54787"/>
                </a:lnTo>
                <a:lnTo>
                  <a:pt x="45977" y="68917"/>
                </a:lnTo>
                <a:lnTo>
                  <a:pt x="42716" y="82465"/>
                </a:lnTo>
                <a:lnTo>
                  <a:pt x="35454" y="92601"/>
                </a:lnTo>
                <a:lnTo>
                  <a:pt x="22999" y="96494"/>
                </a:lnTo>
                <a:lnTo>
                  <a:pt x="13712" y="94736"/>
                </a:lnTo>
                <a:lnTo>
                  <a:pt x="6365" y="89849"/>
                </a:lnTo>
                <a:lnTo>
                  <a:pt x="1586" y="82071"/>
                </a:lnTo>
                <a:lnTo>
                  <a:pt x="0" y="71640"/>
                </a:lnTo>
                <a:lnTo>
                  <a:pt x="1524" y="60154"/>
                </a:lnTo>
                <a:lnTo>
                  <a:pt x="5184" y="49798"/>
                </a:lnTo>
                <a:lnTo>
                  <a:pt x="10297" y="40149"/>
                </a:lnTo>
                <a:lnTo>
                  <a:pt x="16179" y="30784"/>
                </a:lnTo>
                <a:lnTo>
                  <a:pt x="19776" y="24308"/>
                </a:lnTo>
                <a:lnTo>
                  <a:pt x="23018" y="15892"/>
                </a:lnTo>
                <a:lnTo>
                  <a:pt x="24127" y="7226"/>
                </a:lnTo>
                <a:lnTo>
                  <a:pt x="21323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76810" y="3428702"/>
            <a:ext cx="527685" cy="527685"/>
          </a:xfrm>
          <a:custGeom>
            <a:avLst/>
            <a:gdLst/>
            <a:ahLst/>
            <a:cxnLst/>
            <a:rect l="l" t="t" r="r" b="b"/>
            <a:pathLst>
              <a:path w="527684" h="527685">
                <a:moveTo>
                  <a:pt x="249847" y="0"/>
                </a:moveTo>
                <a:lnTo>
                  <a:pt x="202672" y="6732"/>
                </a:lnTo>
                <a:lnTo>
                  <a:pt x="158705" y="21317"/>
                </a:lnTo>
                <a:lnTo>
                  <a:pt x="118650" y="42972"/>
                </a:lnTo>
                <a:lnTo>
                  <a:pt x="83215" y="70913"/>
                </a:lnTo>
                <a:lnTo>
                  <a:pt x="53103" y="104357"/>
                </a:lnTo>
                <a:lnTo>
                  <a:pt x="29020" y="142519"/>
                </a:lnTo>
                <a:lnTo>
                  <a:pt x="11672" y="184616"/>
                </a:lnTo>
                <a:lnTo>
                  <a:pt x="1763" y="229865"/>
                </a:lnTo>
                <a:lnTo>
                  <a:pt x="0" y="277482"/>
                </a:lnTo>
                <a:lnTo>
                  <a:pt x="6728" y="324629"/>
                </a:lnTo>
                <a:lnTo>
                  <a:pt x="21312" y="368578"/>
                </a:lnTo>
                <a:lnTo>
                  <a:pt x="42967" y="408623"/>
                </a:lnTo>
                <a:lnTo>
                  <a:pt x="70909" y="444056"/>
                </a:lnTo>
                <a:lnTo>
                  <a:pt x="104355" y="474170"/>
                </a:lnTo>
                <a:lnTo>
                  <a:pt x="142520" y="498258"/>
                </a:lnTo>
                <a:lnTo>
                  <a:pt x="184621" y="515612"/>
                </a:lnTo>
                <a:lnTo>
                  <a:pt x="229874" y="525525"/>
                </a:lnTo>
                <a:lnTo>
                  <a:pt x="277494" y="527291"/>
                </a:lnTo>
                <a:lnTo>
                  <a:pt x="324661" y="520557"/>
                </a:lnTo>
                <a:lnTo>
                  <a:pt x="368622" y="505968"/>
                </a:lnTo>
                <a:lnTo>
                  <a:pt x="389733" y="494550"/>
                </a:lnTo>
                <a:lnTo>
                  <a:pt x="275843" y="494550"/>
                </a:lnTo>
                <a:lnTo>
                  <a:pt x="229058" y="492297"/>
                </a:lnTo>
                <a:lnTo>
                  <a:pt x="185003" y="481113"/>
                </a:lnTo>
                <a:lnTo>
                  <a:pt x="144657" y="461878"/>
                </a:lnTo>
                <a:lnTo>
                  <a:pt x="108997" y="435475"/>
                </a:lnTo>
                <a:lnTo>
                  <a:pt x="79003" y="402781"/>
                </a:lnTo>
                <a:lnTo>
                  <a:pt x="55652" y="364679"/>
                </a:lnTo>
                <a:lnTo>
                  <a:pt x="39922" y="322047"/>
                </a:lnTo>
                <a:lnTo>
                  <a:pt x="32791" y="275767"/>
                </a:lnTo>
                <a:lnTo>
                  <a:pt x="35046" y="228987"/>
                </a:lnTo>
                <a:lnTo>
                  <a:pt x="46235" y="184938"/>
                </a:lnTo>
                <a:lnTo>
                  <a:pt x="65477" y="144598"/>
                </a:lnTo>
                <a:lnTo>
                  <a:pt x="91890" y="108945"/>
                </a:lnTo>
                <a:lnTo>
                  <a:pt x="124595" y="78956"/>
                </a:lnTo>
                <a:lnTo>
                  <a:pt x="162711" y="55609"/>
                </a:lnTo>
                <a:lnTo>
                  <a:pt x="205356" y="39882"/>
                </a:lnTo>
                <a:lnTo>
                  <a:pt x="251650" y="32753"/>
                </a:lnTo>
                <a:lnTo>
                  <a:pt x="390711" y="32753"/>
                </a:lnTo>
                <a:lnTo>
                  <a:pt x="384801" y="29023"/>
                </a:lnTo>
                <a:lnTo>
                  <a:pt x="342706" y="11673"/>
                </a:lnTo>
                <a:lnTo>
                  <a:pt x="297460" y="1763"/>
                </a:lnTo>
                <a:lnTo>
                  <a:pt x="249847" y="0"/>
                </a:lnTo>
                <a:close/>
              </a:path>
              <a:path w="527684" h="527685">
                <a:moveTo>
                  <a:pt x="390711" y="32753"/>
                </a:moveTo>
                <a:lnTo>
                  <a:pt x="251650" y="32753"/>
                </a:lnTo>
                <a:lnTo>
                  <a:pt x="298421" y="35006"/>
                </a:lnTo>
                <a:lnTo>
                  <a:pt x="342461" y="46191"/>
                </a:lnTo>
                <a:lnTo>
                  <a:pt x="382793" y="65426"/>
                </a:lnTo>
                <a:lnTo>
                  <a:pt x="418439" y="91832"/>
                </a:lnTo>
                <a:lnTo>
                  <a:pt x="448423" y="124528"/>
                </a:lnTo>
                <a:lnTo>
                  <a:pt x="471767" y="162635"/>
                </a:lnTo>
                <a:lnTo>
                  <a:pt x="487494" y="205273"/>
                </a:lnTo>
                <a:lnTo>
                  <a:pt x="494626" y="251561"/>
                </a:lnTo>
                <a:lnTo>
                  <a:pt x="492369" y="298333"/>
                </a:lnTo>
                <a:lnTo>
                  <a:pt x="481183" y="342376"/>
                </a:lnTo>
                <a:lnTo>
                  <a:pt x="461949" y="382711"/>
                </a:lnTo>
                <a:lnTo>
                  <a:pt x="435546" y="418361"/>
                </a:lnTo>
                <a:lnTo>
                  <a:pt x="402854" y="448348"/>
                </a:lnTo>
                <a:lnTo>
                  <a:pt x="364753" y="471694"/>
                </a:lnTo>
                <a:lnTo>
                  <a:pt x="322123" y="487421"/>
                </a:lnTo>
                <a:lnTo>
                  <a:pt x="275843" y="494550"/>
                </a:lnTo>
                <a:lnTo>
                  <a:pt x="389733" y="494550"/>
                </a:lnTo>
                <a:lnTo>
                  <a:pt x="444102" y="456364"/>
                </a:lnTo>
                <a:lnTo>
                  <a:pt x="474212" y="422919"/>
                </a:lnTo>
                <a:lnTo>
                  <a:pt x="498295" y="384760"/>
                </a:lnTo>
                <a:lnTo>
                  <a:pt x="515645" y="342671"/>
                </a:lnTo>
                <a:lnTo>
                  <a:pt x="525558" y="297439"/>
                </a:lnTo>
                <a:lnTo>
                  <a:pt x="527329" y="249847"/>
                </a:lnTo>
                <a:lnTo>
                  <a:pt x="520593" y="202675"/>
                </a:lnTo>
                <a:lnTo>
                  <a:pt x="506005" y="158710"/>
                </a:lnTo>
                <a:lnTo>
                  <a:pt x="484348" y="118656"/>
                </a:lnTo>
                <a:lnTo>
                  <a:pt x="456406" y="83220"/>
                </a:lnTo>
                <a:lnTo>
                  <a:pt x="422962" y="53107"/>
                </a:lnTo>
                <a:lnTo>
                  <a:pt x="390711" y="32753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09610" y="3461458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79" h="462279">
                <a:moveTo>
                  <a:pt x="218846" y="0"/>
                </a:moveTo>
                <a:lnTo>
                  <a:pt x="172552" y="7129"/>
                </a:lnTo>
                <a:lnTo>
                  <a:pt x="129907" y="22856"/>
                </a:lnTo>
                <a:lnTo>
                  <a:pt x="91792" y="46203"/>
                </a:lnTo>
                <a:lnTo>
                  <a:pt x="59088" y="76192"/>
                </a:lnTo>
                <a:lnTo>
                  <a:pt x="32676" y="111845"/>
                </a:lnTo>
                <a:lnTo>
                  <a:pt x="13436" y="152185"/>
                </a:lnTo>
                <a:lnTo>
                  <a:pt x="2251" y="196234"/>
                </a:lnTo>
                <a:lnTo>
                  <a:pt x="0" y="243014"/>
                </a:lnTo>
                <a:lnTo>
                  <a:pt x="7126" y="289294"/>
                </a:lnTo>
                <a:lnTo>
                  <a:pt x="22853" y="331925"/>
                </a:lnTo>
                <a:lnTo>
                  <a:pt x="46202" y="370028"/>
                </a:lnTo>
                <a:lnTo>
                  <a:pt x="76195" y="402721"/>
                </a:lnTo>
                <a:lnTo>
                  <a:pt x="111853" y="429125"/>
                </a:lnTo>
                <a:lnTo>
                  <a:pt x="152199" y="448359"/>
                </a:lnTo>
                <a:lnTo>
                  <a:pt x="196254" y="459543"/>
                </a:lnTo>
                <a:lnTo>
                  <a:pt x="243039" y="461797"/>
                </a:lnTo>
                <a:lnTo>
                  <a:pt x="289319" y="454667"/>
                </a:lnTo>
                <a:lnTo>
                  <a:pt x="331949" y="438941"/>
                </a:lnTo>
                <a:lnTo>
                  <a:pt x="370050" y="415595"/>
                </a:lnTo>
                <a:lnTo>
                  <a:pt x="402742" y="385608"/>
                </a:lnTo>
                <a:lnTo>
                  <a:pt x="429145" y="349958"/>
                </a:lnTo>
                <a:lnTo>
                  <a:pt x="448379" y="309623"/>
                </a:lnTo>
                <a:lnTo>
                  <a:pt x="459565" y="265580"/>
                </a:lnTo>
                <a:lnTo>
                  <a:pt x="461822" y="218808"/>
                </a:lnTo>
                <a:lnTo>
                  <a:pt x="454690" y="172519"/>
                </a:lnTo>
                <a:lnTo>
                  <a:pt x="438963" y="129882"/>
                </a:lnTo>
                <a:lnTo>
                  <a:pt x="415619" y="91775"/>
                </a:lnTo>
                <a:lnTo>
                  <a:pt x="385635" y="59078"/>
                </a:lnTo>
                <a:lnTo>
                  <a:pt x="349989" y="32673"/>
                </a:lnTo>
                <a:lnTo>
                  <a:pt x="309657" y="13437"/>
                </a:lnTo>
                <a:lnTo>
                  <a:pt x="265617" y="2253"/>
                </a:lnTo>
                <a:lnTo>
                  <a:pt x="218846" y="0"/>
                </a:lnTo>
                <a:close/>
              </a:path>
            </a:pathLst>
          </a:custGeom>
          <a:solidFill>
            <a:srgbClr val="FFE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13114" y="3741863"/>
            <a:ext cx="76200" cy="313055"/>
          </a:xfrm>
          <a:custGeom>
            <a:avLst/>
            <a:gdLst/>
            <a:ahLst/>
            <a:cxnLst/>
            <a:rect l="l" t="t" r="r" b="b"/>
            <a:pathLst>
              <a:path w="76200" h="313054">
                <a:moveTo>
                  <a:pt x="28219" y="0"/>
                </a:moveTo>
                <a:lnTo>
                  <a:pt x="13442" y="2250"/>
                </a:lnTo>
                <a:lnTo>
                  <a:pt x="4579" y="7659"/>
                </a:lnTo>
                <a:lnTo>
                  <a:pt x="482" y="17643"/>
                </a:lnTo>
                <a:lnTo>
                  <a:pt x="0" y="33616"/>
                </a:lnTo>
                <a:lnTo>
                  <a:pt x="1552" y="64363"/>
                </a:lnTo>
                <a:lnTo>
                  <a:pt x="3159" y="95107"/>
                </a:lnTo>
                <a:lnTo>
                  <a:pt x="6413" y="156578"/>
                </a:lnTo>
                <a:lnTo>
                  <a:pt x="11239" y="248820"/>
                </a:lnTo>
                <a:lnTo>
                  <a:pt x="15477" y="295307"/>
                </a:lnTo>
                <a:lnTo>
                  <a:pt x="45643" y="312762"/>
                </a:lnTo>
                <a:lnTo>
                  <a:pt x="59877" y="310214"/>
                </a:lnTo>
                <a:lnTo>
                  <a:pt x="69618" y="303626"/>
                </a:lnTo>
                <a:lnTo>
                  <a:pt x="75001" y="292755"/>
                </a:lnTo>
                <a:lnTo>
                  <a:pt x="76161" y="277355"/>
                </a:lnTo>
                <a:lnTo>
                  <a:pt x="73618" y="227747"/>
                </a:lnTo>
                <a:lnTo>
                  <a:pt x="71044" y="178147"/>
                </a:lnTo>
                <a:lnTo>
                  <a:pt x="68440" y="128554"/>
                </a:lnTo>
                <a:lnTo>
                  <a:pt x="65803" y="78965"/>
                </a:lnTo>
                <a:lnTo>
                  <a:pt x="63131" y="29375"/>
                </a:lnTo>
                <a:lnTo>
                  <a:pt x="44488" y="358"/>
                </a:lnTo>
                <a:lnTo>
                  <a:pt x="28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09352" y="3607915"/>
            <a:ext cx="60960" cy="114300"/>
          </a:xfrm>
          <a:custGeom>
            <a:avLst/>
            <a:gdLst/>
            <a:ahLst/>
            <a:cxnLst/>
            <a:rect l="l" t="t" r="r" b="b"/>
            <a:pathLst>
              <a:path w="60960" h="114300">
                <a:moveTo>
                  <a:pt x="26162" y="0"/>
                </a:moveTo>
                <a:lnTo>
                  <a:pt x="24866" y="11692"/>
                </a:lnTo>
                <a:lnTo>
                  <a:pt x="21664" y="22432"/>
                </a:lnTo>
                <a:lnTo>
                  <a:pt x="17155" y="32523"/>
                </a:lnTo>
                <a:lnTo>
                  <a:pt x="11938" y="42265"/>
                </a:lnTo>
                <a:lnTo>
                  <a:pt x="7061" y="51735"/>
                </a:lnTo>
                <a:lnTo>
                  <a:pt x="3178" y="61512"/>
                </a:lnTo>
                <a:lnTo>
                  <a:pt x="690" y="71651"/>
                </a:lnTo>
                <a:lnTo>
                  <a:pt x="0" y="82207"/>
                </a:lnTo>
                <a:lnTo>
                  <a:pt x="1961" y="94203"/>
                </a:lnTo>
                <a:lnTo>
                  <a:pt x="7043" y="103806"/>
                </a:lnTo>
                <a:lnTo>
                  <a:pt x="15443" y="110528"/>
                </a:lnTo>
                <a:lnTo>
                  <a:pt x="27355" y="113880"/>
                </a:lnTo>
                <a:lnTo>
                  <a:pt x="39286" y="113098"/>
                </a:lnTo>
                <a:lnTo>
                  <a:pt x="48304" y="108240"/>
                </a:lnTo>
                <a:lnTo>
                  <a:pt x="54598" y="99998"/>
                </a:lnTo>
                <a:lnTo>
                  <a:pt x="58356" y="89065"/>
                </a:lnTo>
                <a:lnTo>
                  <a:pt x="60360" y="63427"/>
                </a:lnTo>
                <a:lnTo>
                  <a:pt x="55322" y="40136"/>
                </a:lnTo>
                <a:lnTo>
                  <a:pt x="43752" y="19043"/>
                </a:lnTo>
                <a:lnTo>
                  <a:pt x="26162" y="0"/>
                </a:lnTo>
                <a:close/>
              </a:path>
            </a:pathLst>
          </a:custGeom>
          <a:solidFill>
            <a:srgbClr val="F99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727463" y="3276457"/>
            <a:ext cx="527685" cy="527685"/>
          </a:xfrm>
          <a:custGeom>
            <a:avLst/>
            <a:gdLst/>
            <a:ahLst/>
            <a:cxnLst/>
            <a:rect l="l" t="t" r="r" b="b"/>
            <a:pathLst>
              <a:path w="527684" h="527685">
                <a:moveTo>
                  <a:pt x="249821" y="0"/>
                </a:moveTo>
                <a:lnTo>
                  <a:pt x="202654" y="6733"/>
                </a:lnTo>
                <a:lnTo>
                  <a:pt x="158694" y="21323"/>
                </a:lnTo>
                <a:lnTo>
                  <a:pt x="118646" y="42983"/>
                </a:lnTo>
                <a:lnTo>
                  <a:pt x="83215" y="70930"/>
                </a:lnTo>
                <a:lnTo>
                  <a:pt x="53106" y="104378"/>
                </a:lnTo>
                <a:lnTo>
                  <a:pt x="29025" y="142541"/>
                </a:lnTo>
                <a:lnTo>
                  <a:pt x="11676" y="184637"/>
                </a:lnTo>
                <a:lnTo>
                  <a:pt x="1766" y="229878"/>
                </a:lnTo>
                <a:lnTo>
                  <a:pt x="0" y="277482"/>
                </a:lnTo>
                <a:lnTo>
                  <a:pt x="6731" y="324625"/>
                </a:lnTo>
                <a:lnTo>
                  <a:pt x="21315" y="368573"/>
                </a:lnTo>
                <a:lnTo>
                  <a:pt x="42968" y="408617"/>
                </a:lnTo>
                <a:lnTo>
                  <a:pt x="70907" y="444051"/>
                </a:lnTo>
                <a:lnTo>
                  <a:pt x="104347" y="474166"/>
                </a:lnTo>
                <a:lnTo>
                  <a:pt x="142506" y="498255"/>
                </a:lnTo>
                <a:lnTo>
                  <a:pt x="184599" y="515610"/>
                </a:lnTo>
                <a:lnTo>
                  <a:pt x="229844" y="525525"/>
                </a:lnTo>
                <a:lnTo>
                  <a:pt x="277456" y="527291"/>
                </a:lnTo>
                <a:lnTo>
                  <a:pt x="324628" y="520557"/>
                </a:lnTo>
                <a:lnTo>
                  <a:pt x="368592" y="505968"/>
                </a:lnTo>
                <a:lnTo>
                  <a:pt x="389705" y="494550"/>
                </a:lnTo>
                <a:lnTo>
                  <a:pt x="275805" y="494550"/>
                </a:lnTo>
                <a:lnTo>
                  <a:pt x="229046" y="492297"/>
                </a:lnTo>
                <a:lnTo>
                  <a:pt x="185013" y="481114"/>
                </a:lnTo>
                <a:lnTo>
                  <a:pt x="144683" y="461882"/>
                </a:lnTo>
                <a:lnTo>
                  <a:pt x="109037" y="435479"/>
                </a:lnTo>
                <a:lnTo>
                  <a:pt x="79051" y="402787"/>
                </a:lnTo>
                <a:lnTo>
                  <a:pt x="55705" y="364684"/>
                </a:lnTo>
                <a:lnTo>
                  <a:pt x="39975" y="322051"/>
                </a:lnTo>
                <a:lnTo>
                  <a:pt x="32842" y="275767"/>
                </a:lnTo>
                <a:lnTo>
                  <a:pt x="35096" y="228990"/>
                </a:lnTo>
                <a:lnTo>
                  <a:pt x="46283" y="184948"/>
                </a:lnTo>
                <a:lnTo>
                  <a:pt x="65519" y="144618"/>
                </a:lnTo>
                <a:lnTo>
                  <a:pt x="91925" y="108977"/>
                </a:lnTo>
                <a:lnTo>
                  <a:pt x="124619" y="79000"/>
                </a:lnTo>
                <a:lnTo>
                  <a:pt x="162719" y="55663"/>
                </a:lnTo>
                <a:lnTo>
                  <a:pt x="205343" y="39943"/>
                </a:lnTo>
                <a:lnTo>
                  <a:pt x="251612" y="32816"/>
                </a:lnTo>
                <a:lnTo>
                  <a:pt x="390771" y="32816"/>
                </a:lnTo>
                <a:lnTo>
                  <a:pt x="384784" y="29037"/>
                </a:lnTo>
                <a:lnTo>
                  <a:pt x="342687" y="11680"/>
                </a:lnTo>
                <a:lnTo>
                  <a:pt x="297438" y="1765"/>
                </a:lnTo>
                <a:lnTo>
                  <a:pt x="249821" y="0"/>
                </a:lnTo>
                <a:close/>
              </a:path>
              <a:path w="527684" h="527685">
                <a:moveTo>
                  <a:pt x="390771" y="32816"/>
                </a:moveTo>
                <a:lnTo>
                  <a:pt x="251612" y="32816"/>
                </a:lnTo>
                <a:lnTo>
                  <a:pt x="298401" y="35064"/>
                </a:lnTo>
                <a:lnTo>
                  <a:pt x="342456" y="46239"/>
                </a:lnTo>
                <a:lnTo>
                  <a:pt x="382800" y="65464"/>
                </a:lnTo>
                <a:lnTo>
                  <a:pt x="418457" y="91859"/>
                </a:lnTo>
                <a:lnTo>
                  <a:pt x="448447" y="124545"/>
                </a:lnTo>
                <a:lnTo>
                  <a:pt x="471795" y="162643"/>
                </a:lnTo>
                <a:lnTo>
                  <a:pt x="487522" y="205275"/>
                </a:lnTo>
                <a:lnTo>
                  <a:pt x="494652" y="251561"/>
                </a:lnTo>
                <a:lnTo>
                  <a:pt x="492401" y="298340"/>
                </a:lnTo>
                <a:lnTo>
                  <a:pt x="481217" y="342387"/>
                </a:lnTo>
                <a:lnTo>
                  <a:pt x="461979" y="382722"/>
                </a:lnTo>
                <a:lnTo>
                  <a:pt x="435568" y="418371"/>
                </a:lnTo>
                <a:lnTo>
                  <a:pt x="402865" y="448355"/>
                </a:lnTo>
                <a:lnTo>
                  <a:pt x="364750" y="471698"/>
                </a:lnTo>
                <a:lnTo>
                  <a:pt x="322103" y="487422"/>
                </a:lnTo>
                <a:lnTo>
                  <a:pt x="275805" y="494550"/>
                </a:lnTo>
                <a:lnTo>
                  <a:pt x="389705" y="494550"/>
                </a:lnTo>
                <a:lnTo>
                  <a:pt x="444079" y="456364"/>
                </a:lnTo>
                <a:lnTo>
                  <a:pt x="474191" y="422919"/>
                </a:lnTo>
                <a:lnTo>
                  <a:pt x="498275" y="384760"/>
                </a:lnTo>
                <a:lnTo>
                  <a:pt x="515625" y="342671"/>
                </a:lnTo>
                <a:lnTo>
                  <a:pt x="525536" y="297439"/>
                </a:lnTo>
                <a:lnTo>
                  <a:pt x="527303" y="249847"/>
                </a:lnTo>
                <a:lnTo>
                  <a:pt x="520571" y="202692"/>
                </a:lnTo>
                <a:lnTo>
                  <a:pt x="505986" y="158735"/>
                </a:lnTo>
                <a:lnTo>
                  <a:pt x="484331" y="118684"/>
                </a:lnTo>
                <a:lnTo>
                  <a:pt x="456390" y="83246"/>
                </a:lnTo>
                <a:lnTo>
                  <a:pt x="422946" y="53128"/>
                </a:lnTo>
                <a:lnTo>
                  <a:pt x="390771" y="32816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60301" y="3309272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79" h="462279">
                <a:moveTo>
                  <a:pt x="218770" y="0"/>
                </a:moveTo>
                <a:lnTo>
                  <a:pt x="172501" y="7126"/>
                </a:lnTo>
                <a:lnTo>
                  <a:pt x="129876" y="22846"/>
                </a:lnTo>
                <a:lnTo>
                  <a:pt x="91777" y="46183"/>
                </a:lnTo>
                <a:lnTo>
                  <a:pt x="59083" y="76160"/>
                </a:lnTo>
                <a:lnTo>
                  <a:pt x="32677" y="111801"/>
                </a:lnTo>
                <a:lnTo>
                  <a:pt x="13440" y="152131"/>
                </a:lnTo>
                <a:lnTo>
                  <a:pt x="2254" y="196173"/>
                </a:lnTo>
                <a:lnTo>
                  <a:pt x="0" y="242951"/>
                </a:lnTo>
                <a:lnTo>
                  <a:pt x="7133" y="289238"/>
                </a:lnTo>
                <a:lnTo>
                  <a:pt x="22862" y="331873"/>
                </a:lnTo>
                <a:lnTo>
                  <a:pt x="46209" y="369976"/>
                </a:lnTo>
                <a:lnTo>
                  <a:pt x="76195" y="402667"/>
                </a:lnTo>
                <a:lnTo>
                  <a:pt x="111841" y="429068"/>
                </a:lnTo>
                <a:lnTo>
                  <a:pt x="152170" y="448299"/>
                </a:lnTo>
                <a:lnTo>
                  <a:pt x="196204" y="459481"/>
                </a:lnTo>
                <a:lnTo>
                  <a:pt x="242963" y="461733"/>
                </a:lnTo>
                <a:lnTo>
                  <a:pt x="289261" y="454605"/>
                </a:lnTo>
                <a:lnTo>
                  <a:pt x="331908" y="438881"/>
                </a:lnTo>
                <a:lnTo>
                  <a:pt x="370024" y="415538"/>
                </a:lnTo>
                <a:lnTo>
                  <a:pt x="402728" y="385554"/>
                </a:lnTo>
                <a:lnTo>
                  <a:pt x="429140" y="349906"/>
                </a:lnTo>
                <a:lnTo>
                  <a:pt x="448380" y="309570"/>
                </a:lnTo>
                <a:lnTo>
                  <a:pt x="459568" y="265524"/>
                </a:lnTo>
                <a:lnTo>
                  <a:pt x="461822" y="218744"/>
                </a:lnTo>
                <a:lnTo>
                  <a:pt x="454688" y="172459"/>
                </a:lnTo>
                <a:lnTo>
                  <a:pt x="438958" y="129828"/>
                </a:lnTo>
                <a:lnTo>
                  <a:pt x="415608" y="91731"/>
                </a:lnTo>
                <a:lnTo>
                  <a:pt x="385616" y="59047"/>
                </a:lnTo>
                <a:lnTo>
                  <a:pt x="349959" y="32652"/>
                </a:lnTo>
                <a:lnTo>
                  <a:pt x="309614" y="13428"/>
                </a:lnTo>
                <a:lnTo>
                  <a:pt x="265559" y="2250"/>
                </a:lnTo>
                <a:lnTo>
                  <a:pt x="218770" y="0"/>
                </a:lnTo>
                <a:close/>
              </a:path>
            </a:pathLst>
          </a:custGeom>
          <a:solidFill>
            <a:srgbClr val="FFE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963765" y="3589638"/>
            <a:ext cx="76200" cy="313055"/>
          </a:xfrm>
          <a:custGeom>
            <a:avLst/>
            <a:gdLst/>
            <a:ahLst/>
            <a:cxnLst/>
            <a:rect l="l" t="t" r="r" b="b"/>
            <a:pathLst>
              <a:path w="76200" h="313054">
                <a:moveTo>
                  <a:pt x="28244" y="0"/>
                </a:moveTo>
                <a:lnTo>
                  <a:pt x="13460" y="2250"/>
                </a:lnTo>
                <a:lnTo>
                  <a:pt x="4592" y="7659"/>
                </a:lnTo>
                <a:lnTo>
                  <a:pt x="489" y="17643"/>
                </a:lnTo>
                <a:lnTo>
                  <a:pt x="0" y="33616"/>
                </a:lnTo>
                <a:lnTo>
                  <a:pt x="1552" y="64363"/>
                </a:lnTo>
                <a:lnTo>
                  <a:pt x="3160" y="95107"/>
                </a:lnTo>
                <a:lnTo>
                  <a:pt x="6426" y="156578"/>
                </a:lnTo>
                <a:lnTo>
                  <a:pt x="11239" y="248814"/>
                </a:lnTo>
                <a:lnTo>
                  <a:pt x="15477" y="295312"/>
                </a:lnTo>
                <a:lnTo>
                  <a:pt x="45643" y="312762"/>
                </a:lnTo>
                <a:lnTo>
                  <a:pt x="59885" y="310214"/>
                </a:lnTo>
                <a:lnTo>
                  <a:pt x="69629" y="303626"/>
                </a:lnTo>
                <a:lnTo>
                  <a:pt x="75013" y="292755"/>
                </a:lnTo>
                <a:lnTo>
                  <a:pt x="76174" y="277355"/>
                </a:lnTo>
                <a:lnTo>
                  <a:pt x="73635" y="227747"/>
                </a:lnTo>
                <a:lnTo>
                  <a:pt x="71063" y="178147"/>
                </a:lnTo>
                <a:lnTo>
                  <a:pt x="68457" y="128554"/>
                </a:lnTo>
                <a:lnTo>
                  <a:pt x="65817" y="78965"/>
                </a:lnTo>
                <a:lnTo>
                  <a:pt x="63144" y="29375"/>
                </a:lnTo>
                <a:lnTo>
                  <a:pt x="44499" y="357"/>
                </a:lnTo>
                <a:lnTo>
                  <a:pt x="28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60003" y="3455687"/>
            <a:ext cx="60960" cy="114300"/>
          </a:xfrm>
          <a:custGeom>
            <a:avLst/>
            <a:gdLst/>
            <a:ahLst/>
            <a:cxnLst/>
            <a:rect l="l" t="t" r="r" b="b"/>
            <a:pathLst>
              <a:path w="60959" h="114300">
                <a:moveTo>
                  <a:pt x="26161" y="0"/>
                </a:moveTo>
                <a:lnTo>
                  <a:pt x="24877" y="11692"/>
                </a:lnTo>
                <a:lnTo>
                  <a:pt x="21674" y="22432"/>
                </a:lnTo>
                <a:lnTo>
                  <a:pt x="17159" y="32523"/>
                </a:lnTo>
                <a:lnTo>
                  <a:pt x="11937" y="42265"/>
                </a:lnTo>
                <a:lnTo>
                  <a:pt x="7077" y="51735"/>
                </a:lnTo>
                <a:lnTo>
                  <a:pt x="3192" y="61512"/>
                </a:lnTo>
                <a:lnTo>
                  <a:pt x="695" y="71651"/>
                </a:lnTo>
                <a:lnTo>
                  <a:pt x="0" y="82207"/>
                </a:lnTo>
                <a:lnTo>
                  <a:pt x="1963" y="94203"/>
                </a:lnTo>
                <a:lnTo>
                  <a:pt x="7050" y="103806"/>
                </a:lnTo>
                <a:lnTo>
                  <a:pt x="15453" y="110528"/>
                </a:lnTo>
                <a:lnTo>
                  <a:pt x="27368" y="113880"/>
                </a:lnTo>
                <a:lnTo>
                  <a:pt x="39296" y="113098"/>
                </a:lnTo>
                <a:lnTo>
                  <a:pt x="48310" y="108240"/>
                </a:lnTo>
                <a:lnTo>
                  <a:pt x="54600" y="99998"/>
                </a:lnTo>
                <a:lnTo>
                  <a:pt x="58356" y="89065"/>
                </a:lnTo>
                <a:lnTo>
                  <a:pt x="60360" y="63427"/>
                </a:lnTo>
                <a:lnTo>
                  <a:pt x="55322" y="40136"/>
                </a:lnTo>
                <a:lnTo>
                  <a:pt x="43752" y="19043"/>
                </a:lnTo>
                <a:lnTo>
                  <a:pt x="26161" y="0"/>
                </a:lnTo>
                <a:close/>
              </a:path>
            </a:pathLst>
          </a:custGeom>
          <a:solidFill>
            <a:srgbClr val="F99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389621" y="3130510"/>
            <a:ext cx="527685" cy="527685"/>
          </a:xfrm>
          <a:custGeom>
            <a:avLst/>
            <a:gdLst/>
            <a:ahLst/>
            <a:cxnLst/>
            <a:rect l="l" t="t" r="r" b="b"/>
            <a:pathLst>
              <a:path w="527684" h="527685">
                <a:moveTo>
                  <a:pt x="249859" y="0"/>
                </a:moveTo>
                <a:lnTo>
                  <a:pt x="202691" y="6732"/>
                </a:lnTo>
                <a:lnTo>
                  <a:pt x="158727" y="21317"/>
                </a:lnTo>
                <a:lnTo>
                  <a:pt x="118674" y="42972"/>
                </a:lnTo>
                <a:lnTo>
                  <a:pt x="83237" y="70913"/>
                </a:lnTo>
                <a:lnTo>
                  <a:pt x="53122" y="104357"/>
                </a:lnTo>
                <a:lnTo>
                  <a:pt x="29035" y="142519"/>
                </a:lnTo>
                <a:lnTo>
                  <a:pt x="11681" y="184616"/>
                </a:lnTo>
                <a:lnTo>
                  <a:pt x="1768" y="229865"/>
                </a:lnTo>
                <a:lnTo>
                  <a:pt x="0" y="277482"/>
                </a:lnTo>
                <a:lnTo>
                  <a:pt x="6732" y="324629"/>
                </a:lnTo>
                <a:lnTo>
                  <a:pt x="21320" y="368578"/>
                </a:lnTo>
                <a:lnTo>
                  <a:pt x="42978" y="408623"/>
                </a:lnTo>
                <a:lnTo>
                  <a:pt x="70923" y="444056"/>
                </a:lnTo>
                <a:lnTo>
                  <a:pt x="104369" y="474170"/>
                </a:lnTo>
                <a:lnTo>
                  <a:pt x="142534" y="498258"/>
                </a:lnTo>
                <a:lnTo>
                  <a:pt x="184632" y="515612"/>
                </a:lnTo>
                <a:lnTo>
                  <a:pt x="229881" y="525525"/>
                </a:lnTo>
                <a:lnTo>
                  <a:pt x="277494" y="527291"/>
                </a:lnTo>
                <a:lnTo>
                  <a:pt x="324666" y="520557"/>
                </a:lnTo>
                <a:lnTo>
                  <a:pt x="368630" y="505968"/>
                </a:lnTo>
                <a:lnTo>
                  <a:pt x="389743" y="494550"/>
                </a:lnTo>
                <a:lnTo>
                  <a:pt x="275882" y="494550"/>
                </a:lnTo>
                <a:lnTo>
                  <a:pt x="229094" y="492297"/>
                </a:lnTo>
                <a:lnTo>
                  <a:pt x="185043" y="481114"/>
                </a:lnTo>
                <a:lnTo>
                  <a:pt x="144704" y="461882"/>
                </a:lnTo>
                <a:lnTo>
                  <a:pt x="109054" y="435479"/>
                </a:lnTo>
                <a:lnTo>
                  <a:pt x="79069" y="402787"/>
                </a:lnTo>
                <a:lnTo>
                  <a:pt x="55726" y="364684"/>
                </a:lnTo>
                <a:lnTo>
                  <a:pt x="39999" y="322051"/>
                </a:lnTo>
                <a:lnTo>
                  <a:pt x="32867" y="275767"/>
                </a:lnTo>
                <a:lnTo>
                  <a:pt x="35120" y="228988"/>
                </a:lnTo>
                <a:lnTo>
                  <a:pt x="46302" y="184942"/>
                </a:lnTo>
                <a:lnTo>
                  <a:pt x="65533" y="144606"/>
                </a:lnTo>
                <a:lnTo>
                  <a:pt x="91936" y="108958"/>
                </a:lnTo>
                <a:lnTo>
                  <a:pt x="124631" y="78973"/>
                </a:lnTo>
                <a:lnTo>
                  <a:pt x="162739" y="55631"/>
                </a:lnTo>
                <a:lnTo>
                  <a:pt x="205380" y="39907"/>
                </a:lnTo>
                <a:lnTo>
                  <a:pt x="251675" y="32778"/>
                </a:lnTo>
                <a:lnTo>
                  <a:pt x="390773" y="32778"/>
                </a:lnTo>
                <a:lnTo>
                  <a:pt x="384822" y="29023"/>
                </a:lnTo>
                <a:lnTo>
                  <a:pt x="342725" y="11673"/>
                </a:lnTo>
                <a:lnTo>
                  <a:pt x="297476" y="1763"/>
                </a:lnTo>
                <a:lnTo>
                  <a:pt x="249859" y="0"/>
                </a:lnTo>
                <a:close/>
              </a:path>
              <a:path w="527684" h="527685">
                <a:moveTo>
                  <a:pt x="390773" y="32778"/>
                </a:moveTo>
                <a:lnTo>
                  <a:pt x="251675" y="32778"/>
                </a:lnTo>
                <a:lnTo>
                  <a:pt x="298446" y="35031"/>
                </a:lnTo>
                <a:lnTo>
                  <a:pt x="342484" y="46214"/>
                </a:lnTo>
                <a:lnTo>
                  <a:pt x="382814" y="65447"/>
                </a:lnTo>
                <a:lnTo>
                  <a:pt x="418458" y="91849"/>
                </a:lnTo>
                <a:lnTo>
                  <a:pt x="448440" y="124542"/>
                </a:lnTo>
                <a:lnTo>
                  <a:pt x="471781" y="162644"/>
                </a:lnTo>
                <a:lnTo>
                  <a:pt x="487507" y="205278"/>
                </a:lnTo>
                <a:lnTo>
                  <a:pt x="494639" y="251561"/>
                </a:lnTo>
                <a:lnTo>
                  <a:pt x="492387" y="298340"/>
                </a:lnTo>
                <a:lnTo>
                  <a:pt x="481205" y="342387"/>
                </a:lnTo>
                <a:lnTo>
                  <a:pt x="461975" y="382722"/>
                </a:lnTo>
                <a:lnTo>
                  <a:pt x="435576" y="418371"/>
                </a:lnTo>
                <a:lnTo>
                  <a:pt x="402887" y="448355"/>
                </a:lnTo>
                <a:lnTo>
                  <a:pt x="364789" y="471698"/>
                </a:lnTo>
                <a:lnTo>
                  <a:pt x="322160" y="487422"/>
                </a:lnTo>
                <a:lnTo>
                  <a:pt x="275882" y="494550"/>
                </a:lnTo>
                <a:lnTo>
                  <a:pt x="389743" y="494550"/>
                </a:lnTo>
                <a:lnTo>
                  <a:pt x="444117" y="456364"/>
                </a:lnTo>
                <a:lnTo>
                  <a:pt x="474229" y="422919"/>
                </a:lnTo>
                <a:lnTo>
                  <a:pt x="498313" y="384760"/>
                </a:lnTo>
                <a:lnTo>
                  <a:pt x="515663" y="342671"/>
                </a:lnTo>
                <a:lnTo>
                  <a:pt x="525574" y="297439"/>
                </a:lnTo>
                <a:lnTo>
                  <a:pt x="527342" y="249847"/>
                </a:lnTo>
                <a:lnTo>
                  <a:pt x="520610" y="202675"/>
                </a:lnTo>
                <a:lnTo>
                  <a:pt x="506024" y="158710"/>
                </a:lnTo>
                <a:lnTo>
                  <a:pt x="484369" y="118656"/>
                </a:lnTo>
                <a:lnTo>
                  <a:pt x="456428" y="83220"/>
                </a:lnTo>
                <a:lnTo>
                  <a:pt x="422984" y="53107"/>
                </a:lnTo>
                <a:lnTo>
                  <a:pt x="390773" y="32778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422487" y="3163284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79" h="462279">
                <a:moveTo>
                  <a:pt x="218808" y="0"/>
                </a:moveTo>
                <a:lnTo>
                  <a:pt x="172512" y="7128"/>
                </a:lnTo>
                <a:lnTo>
                  <a:pt x="129871" y="22852"/>
                </a:lnTo>
                <a:lnTo>
                  <a:pt x="91764" y="46195"/>
                </a:lnTo>
                <a:lnTo>
                  <a:pt x="59069" y="76179"/>
                </a:lnTo>
                <a:lnTo>
                  <a:pt x="32666" y="111827"/>
                </a:lnTo>
                <a:lnTo>
                  <a:pt x="13434" y="152163"/>
                </a:lnTo>
                <a:lnTo>
                  <a:pt x="2252" y="196209"/>
                </a:lnTo>
                <a:lnTo>
                  <a:pt x="0" y="242989"/>
                </a:lnTo>
                <a:lnTo>
                  <a:pt x="7132" y="289276"/>
                </a:lnTo>
                <a:lnTo>
                  <a:pt x="22858" y="331912"/>
                </a:lnTo>
                <a:lnTo>
                  <a:pt x="46202" y="370017"/>
                </a:lnTo>
                <a:lnTo>
                  <a:pt x="76187" y="402710"/>
                </a:lnTo>
                <a:lnTo>
                  <a:pt x="111837" y="429112"/>
                </a:lnTo>
                <a:lnTo>
                  <a:pt x="152176" y="448343"/>
                </a:lnTo>
                <a:lnTo>
                  <a:pt x="196227" y="459523"/>
                </a:lnTo>
                <a:lnTo>
                  <a:pt x="243014" y="461772"/>
                </a:lnTo>
                <a:lnTo>
                  <a:pt x="289293" y="454643"/>
                </a:lnTo>
                <a:lnTo>
                  <a:pt x="331921" y="438919"/>
                </a:lnTo>
                <a:lnTo>
                  <a:pt x="370020" y="415577"/>
                </a:lnTo>
                <a:lnTo>
                  <a:pt x="402709" y="385594"/>
                </a:lnTo>
                <a:lnTo>
                  <a:pt x="429108" y="349947"/>
                </a:lnTo>
                <a:lnTo>
                  <a:pt x="448338" y="309613"/>
                </a:lnTo>
                <a:lnTo>
                  <a:pt x="459519" y="265570"/>
                </a:lnTo>
                <a:lnTo>
                  <a:pt x="461772" y="218795"/>
                </a:lnTo>
                <a:lnTo>
                  <a:pt x="454639" y="172507"/>
                </a:lnTo>
                <a:lnTo>
                  <a:pt x="438914" y="129871"/>
                </a:lnTo>
                <a:lnTo>
                  <a:pt x="415572" y="91766"/>
                </a:lnTo>
                <a:lnTo>
                  <a:pt x="385591" y="59072"/>
                </a:lnTo>
                <a:lnTo>
                  <a:pt x="349947" y="32669"/>
                </a:lnTo>
                <a:lnTo>
                  <a:pt x="309617" y="13436"/>
                </a:lnTo>
                <a:lnTo>
                  <a:pt x="265578" y="2253"/>
                </a:lnTo>
                <a:lnTo>
                  <a:pt x="218808" y="0"/>
                </a:lnTo>
                <a:close/>
              </a:path>
            </a:pathLst>
          </a:custGeom>
          <a:solidFill>
            <a:srgbClr val="FFE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625951" y="3443658"/>
            <a:ext cx="76200" cy="313055"/>
          </a:xfrm>
          <a:custGeom>
            <a:avLst/>
            <a:gdLst/>
            <a:ahLst/>
            <a:cxnLst/>
            <a:rect l="l" t="t" r="r" b="b"/>
            <a:pathLst>
              <a:path w="76200" h="313054">
                <a:moveTo>
                  <a:pt x="28232" y="0"/>
                </a:moveTo>
                <a:lnTo>
                  <a:pt x="13457" y="2257"/>
                </a:lnTo>
                <a:lnTo>
                  <a:pt x="4595" y="7670"/>
                </a:lnTo>
                <a:lnTo>
                  <a:pt x="494" y="17655"/>
                </a:lnTo>
                <a:lnTo>
                  <a:pt x="0" y="33629"/>
                </a:lnTo>
                <a:lnTo>
                  <a:pt x="1561" y="64375"/>
                </a:lnTo>
                <a:lnTo>
                  <a:pt x="6438" y="156591"/>
                </a:lnTo>
                <a:lnTo>
                  <a:pt x="11246" y="248827"/>
                </a:lnTo>
                <a:lnTo>
                  <a:pt x="15483" y="295319"/>
                </a:lnTo>
                <a:lnTo>
                  <a:pt x="45656" y="312775"/>
                </a:lnTo>
                <a:lnTo>
                  <a:pt x="59885" y="310227"/>
                </a:lnTo>
                <a:lnTo>
                  <a:pt x="69626" y="303639"/>
                </a:lnTo>
                <a:lnTo>
                  <a:pt x="75011" y="292767"/>
                </a:lnTo>
                <a:lnTo>
                  <a:pt x="76174" y="277368"/>
                </a:lnTo>
                <a:lnTo>
                  <a:pt x="73635" y="227759"/>
                </a:lnTo>
                <a:lnTo>
                  <a:pt x="71063" y="178160"/>
                </a:lnTo>
                <a:lnTo>
                  <a:pt x="68457" y="128567"/>
                </a:lnTo>
                <a:lnTo>
                  <a:pt x="65817" y="78977"/>
                </a:lnTo>
                <a:lnTo>
                  <a:pt x="63144" y="29387"/>
                </a:lnTo>
                <a:lnTo>
                  <a:pt x="44495" y="366"/>
                </a:lnTo>
                <a:lnTo>
                  <a:pt x="28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622202" y="3309722"/>
            <a:ext cx="60960" cy="114300"/>
          </a:xfrm>
          <a:custGeom>
            <a:avLst/>
            <a:gdLst/>
            <a:ahLst/>
            <a:cxnLst/>
            <a:rect l="l" t="t" r="r" b="b"/>
            <a:pathLst>
              <a:path w="60959" h="114300">
                <a:moveTo>
                  <a:pt x="26149" y="0"/>
                </a:moveTo>
                <a:lnTo>
                  <a:pt x="24859" y="11686"/>
                </a:lnTo>
                <a:lnTo>
                  <a:pt x="21656" y="22428"/>
                </a:lnTo>
                <a:lnTo>
                  <a:pt x="17144" y="32521"/>
                </a:lnTo>
                <a:lnTo>
                  <a:pt x="11925" y="42265"/>
                </a:lnTo>
                <a:lnTo>
                  <a:pt x="7058" y="51735"/>
                </a:lnTo>
                <a:lnTo>
                  <a:pt x="3171" y="61510"/>
                </a:lnTo>
                <a:lnTo>
                  <a:pt x="681" y="71646"/>
                </a:lnTo>
                <a:lnTo>
                  <a:pt x="0" y="82194"/>
                </a:lnTo>
                <a:lnTo>
                  <a:pt x="1950" y="94198"/>
                </a:lnTo>
                <a:lnTo>
                  <a:pt x="7034" y="103805"/>
                </a:lnTo>
                <a:lnTo>
                  <a:pt x="15439" y="110528"/>
                </a:lnTo>
                <a:lnTo>
                  <a:pt x="27355" y="113880"/>
                </a:lnTo>
                <a:lnTo>
                  <a:pt x="39280" y="113091"/>
                </a:lnTo>
                <a:lnTo>
                  <a:pt x="48298" y="108230"/>
                </a:lnTo>
                <a:lnTo>
                  <a:pt x="54591" y="99991"/>
                </a:lnTo>
                <a:lnTo>
                  <a:pt x="58343" y="89065"/>
                </a:lnTo>
                <a:lnTo>
                  <a:pt x="60342" y="63422"/>
                </a:lnTo>
                <a:lnTo>
                  <a:pt x="55305" y="40132"/>
                </a:lnTo>
                <a:lnTo>
                  <a:pt x="43738" y="19042"/>
                </a:lnTo>
                <a:lnTo>
                  <a:pt x="26149" y="0"/>
                </a:lnTo>
                <a:close/>
              </a:path>
            </a:pathLst>
          </a:custGeom>
          <a:solidFill>
            <a:srgbClr val="F99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001045" y="3061431"/>
            <a:ext cx="527685" cy="527685"/>
          </a:xfrm>
          <a:custGeom>
            <a:avLst/>
            <a:gdLst/>
            <a:ahLst/>
            <a:cxnLst/>
            <a:rect l="l" t="t" r="r" b="b"/>
            <a:pathLst>
              <a:path w="527684" h="527685">
                <a:moveTo>
                  <a:pt x="249859" y="0"/>
                </a:moveTo>
                <a:lnTo>
                  <a:pt x="202684" y="6732"/>
                </a:lnTo>
                <a:lnTo>
                  <a:pt x="158717" y="21320"/>
                </a:lnTo>
                <a:lnTo>
                  <a:pt x="118663" y="42978"/>
                </a:lnTo>
                <a:lnTo>
                  <a:pt x="83226" y="70922"/>
                </a:lnTo>
                <a:lnTo>
                  <a:pt x="53113" y="104367"/>
                </a:lnTo>
                <a:lnTo>
                  <a:pt x="29029" y="142530"/>
                </a:lnTo>
                <a:lnTo>
                  <a:pt x="11678" y="184627"/>
                </a:lnTo>
                <a:lnTo>
                  <a:pt x="1767" y="229872"/>
                </a:lnTo>
                <a:lnTo>
                  <a:pt x="0" y="277482"/>
                </a:lnTo>
                <a:lnTo>
                  <a:pt x="6732" y="324629"/>
                </a:lnTo>
                <a:lnTo>
                  <a:pt x="21317" y="368578"/>
                </a:lnTo>
                <a:lnTo>
                  <a:pt x="42973" y="408623"/>
                </a:lnTo>
                <a:lnTo>
                  <a:pt x="70914" y="444056"/>
                </a:lnTo>
                <a:lnTo>
                  <a:pt x="104359" y="474170"/>
                </a:lnTo>
                <a:lnTo>
                  <a:pt x="142523" y="498258"/>
                </a:lnTo>
                <a:lnTo>
                  <a:pt x="184622" y="515612"/>
                </a:lnTo>
                <a:lnTo>
                  <a:pt x="229874" y="525525"/>
                </a:lnTo>
                <a:lnTo>
                  <a:pt x="277495" y="527291"/>
                </a:lnTo>
                <a:lnTo>
                  <a:pt x="324666" y="520557"/>
                </a:lnTo>
                <a:lnTo>
                  <a:pt x="368630" y="505968"/>
                </a:lnTo>
                <a:lnTo>
                  <a:pt x="389743" y="494550"/>
                </a:lnTo>
                <a:lnTo>
                  <a:pt x="275844" y="494550"/>
                </a:lnTo>
                <a:lnTo>
                  <a:pt x="229065" y="492297"/>
                </a:lnTo>
                <a:lnTo>
                  <a:pt x="185022" y="481114"/>
                </a:lnTo>
                <a:lnTo>
                  <a:pt x="144690" y="461882"/>
                </a:lnTo>
                <a:lnTo>
                  <a:pt x="109045" y="435479"/>
                </a:lnTo>
                <a:lnTo>
                  <a:pt x="79064" y="402787"/>
                </a:lnTo>
                <a:lnTo>
                  <a:pt x="55723" y="364684"/>
                </a:lnTo>
                <a:lnTo>
                  <a:pt x="39999" y="322051"/>
                </a:lnTo>
                <a:lnTo>
                  <a:pt x="32867" y="275767"/>
                </a:lnTo>
                <a:lnTo>
                  <a:pt x="35120" y="228988"/>
                </a:lnTo>
                <a:lnTo>
                  <a:pt x="46301" y="184942"/>
                </a:lnTo>
                <a:lnTo>
                  <a:pt x="65532" y="144606"/>
                </a:lnTo>
                <a:lnTo>
                  <a:pt x="91933" y="108958"/>
                </a:lnTo>
                <a:lnTo>
                  <a:pt x="124625" y="78973"/>
                </a:lnTo>
                <a:lnTo>
                  <a:pt x="162728" y="55631"/>
                </a:lnTo>
                <a:lnTo>
                  <a:pt x="205363" y="39907"/>
                </a:lnTo>
                <a:lnTo>
                  <a:pt x="251650" y="32778"/>
                </a:lnTo>
                <a:lnTo>
                  <a:pt x="390768" y="32778"/>
                </a:lnTo>
                <a:lnTo>
                  <a:pt x="384822" y="29026"/>
                </a:lnTo>
                <a:lnTo>
                  <a:pt x="342725" y="11674"/>
                </a:lnTo>
                <a:lnTo>
                  <a:pt x="297476" y="1764"/>
                </a:lnTo>
                <a:lnTo>
                  <a:pt x="249859" y="0"/>
                </a:lnTo>
                <a:close/>
              </a:path>
              <a:path w="527684" h="527685">
                <a:moveTo>
                  <a:pt x="390768" y="32778"/>
                </a:moveTo>
                <a:lnTo>
                  <a:pt x="251650" y="32778"/>
                </a:lnTo>
                <a:lnTo>
                  <a:pt x="298429" y="35031"/>
                </a:lnTo>
                <a:lnTo>
                  <a:pt x="342476" y="46212"/>
                </a:lnTo>
                <a:lnTo>
                  <a:pt x="382812" y="65443"/>
                </a:lnTo>
                <a:lnTo>
                  <a:pt x="418461" y="91844"/>
                </a:lnTo>
                <a:lnTo>
                  <a:pt x="448447" y="124536"/>
                </a:lnTo>
                <a:lnTo>
                  <a:pt x="471792" y="162639"/>
                </a:lnTo>
                <a:lnTo>
                  <a:pt x="487519" y="205274"/>
                </a:lnTo>
                <a:lnTo>
                  <a:pt x="494652" y="251561"/>
                </a:lnTo>
                <a:lnTo>
                  <a:pt x="492398" y="298340"/>
                </a:lnTo>
                <a:lnTo>
                  <a:pt x="481214" y="342387"/>
                </a:lnTo>
                <a:lnTo>
                  <a:pt x="461979" y="382722"/>
                </a:lnTo>
                <a:lnTo>
                  <a:pt x="435573" y="418371"/>
                </a:lnTo>
                <a:lnTo>
                  <a:pt x="402877" y="448355"/>
                </a:lnTo>
                <a:lnTo>
                  <a:pt x="364769" y="471698"/>
                </a:lnTo>
                <a:lnTo>
                  <a:pt x="322132" y="487422"/>
                </a:lnTo>
                <a:lnTo>
                  <a:pt x="275844" y="494550"/>
                </a:lnTo>
                <a:lnTo>
                  <a:pt x="389743" y="494550"/>
                </a:lnTo>
                <a:lnTo>
                  <a:pt x="444117" y="456364"/>
                </a:lnTo>
                <a:lnTo>
                  <a:pt x="474229" y="422919"/>
                </a:lnTo>
                <a:lnTo>
                  <a:pt x="498313" y="384760"/>
                </a:lnTo>
                <a:lnTo>
                  <a:pt x="515663" y="342671"/>
                </a:lnTo>
                <a:lnTo>
                  <a:pt x="525574" y="297439"/>
                </a:lnTo>
                <a:lnTo>
                  <a:pt x="527342" y="249847"/>
                </a:lnTo>
                <a:lnTo>
                  <a:pt x="520610" y="202678"/>
                </a:lnTo>
                <a:lnTo>
                  <a:pt x="506024" y="158715"/>
                </a:lnTo>
                <a:lnTo>
                  <a:pt x="484369" y="118662"/>
                </a:lnTo>
                <a:lnTo>
                  <a:pt x="456428" y="83225"/>
                </a:lnTo>
                <a:lnTo>
                  <a:pt x="422984" y="53111"/>
                </a:lnTo>
                <a:lnTo>
                  <a:pt x="390768" y="32778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033910" y="3094209"/>
            <a:ext cx="462280" cy="462280"/>
          </a:xfrm>
          <a:custGeom>
            <a:avLst/>
            <a:gdLst/>
            <a:ahLst/>
            <a:cxnLst/>
            <a:rect l="l" t="t" r="r" b="b"/>
            <a:pathLst>
              <a:path w="462279" h="462279">
                <a:moveTo>
                  <a:pt x="218782" y="0"/>
                </a:moveTo>
                <a:lnTo>
                  <a:pt x="172495" y="7128"/>
                </a:lnTo>
                <a:lnTo>
                  <a:pt x="129860" y="22852"/>
                </a:lnTo>
                <a:lnTo>
                  <a:pt x="91757" y="46195"/>
                </a:lnTo>
                <a:lnTo>
                  <a:pt x="59066" y="76179"/>
                </a:lnTo>
                <a:lnTo>
                  <a:pt x="32665" y="111827"/>
                </a:lnTo>
                <a:lnTo>
                  <a:pt x="13434" y="152163"/>
                </a:lnTo>
                <a:lnTo>
                  <a:pt x="2252" y="196209"/>
                </a:lnTo>
                <a:lnTo>
                  <a:pt x="0" y="242989"/>
                </a:lnTo>
                <a:lnTo>
                  <a:pt x="7131" y="289276"/>
                </a:lnTo>
                <a:lnTo>
                  <a:pt x="22856" y="331911"/>
                </a:lnTo>
                <a:lnTo>
                  <a:pt x="46196" y="370014"/>
                </a:lnTo>
                <a:lnTo>
                  <a:pt x="76177" y="402705"/>
                </a:lnTo>
                <a:lnTo>
                  <a:pt x="111822" y="429106"/>
                </a:lnTo>
                <a:lnTo>
                  <a:pt x="152154" y="448337"/>
                </a:lnTo>
                <a:lnTo>
                  <a:pt x="196198" y="459519"/>
                </a:lnTo>
                <a:lnTo>
                  <a:pt x="242976" y="461772"/>
                </a:lnTo>
                <a:lnTo>
                  <a:pt x="289264" y="454643"/>
                </a:lnTo>
                <a:lnTo>
                  <a:pt x="331902" y="438919"/>
                </a:lnTo>
                <a:lnTo>
                  <a:pt x="370009" y="415576"/>
                </a:lnTo>
                <a:lnTo>
                  <a:pt x="402705" y="385592"/>
                </a:lnTo>
                <a:lnTo>
                  <a:pt x="429111" y="349944"/>
                </a:lnTo>
                <a:lnTo>
                  <a:pt x="448346" y="309608"/>
                </a:lnTo>
                <a:lnTo>
                  <a:pt x="459531" y="265562"/>
                </a:lnTo>
                <a:lnTo>
                  <a:pt x="461784" y="218782"/>
                </a:lnTo>
                <a:lnTo>
                  <a:pt x="454651" y="172495"/>
                </a:lnTo>
                <a:lnTo>
                  <a:pt x="438924" y="129860"/>
                </a:lnTo>
                <a:lnTo>
                  <a:pt x="415579" y="91757"/>
                </a:lnTo>
                <a:lnTo>
                  <a:pt x="385594" y="59066"/>
                </a:lnTo>
                <a:lnTo>
                  <a:pt x="349944" y="32665"/>
                </a:lnTo>
                <a:lnTo>
                  <a:pt x="309608" y="13434"/>
                </a:lnTo>
                <a:lnTo>
                  <a:pt x="265562" y="2252"/>
                </a:lnTo>
                <a:lnTo>
                  <a:pt x="218782" y="0"/>
                </a:lnTo>
                <a:close/>
              </a:path>
            </a:pathLst>
          </a:custGeom>
          <a:solidFill>
            <a:srgbClr val="FFE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37373" y="3374593"/>
            <a:ext cx="76200" cy="313055"/>
          </a:xfrm>
          <a:custGeom>
            <a:avLst/>
            <a:gdLst/>
            <a:ahLst/>
            <a:cxnLst/>
            <a:rect l="l" t="t" r="r" b="b"/>
            <a:pathLst>
              <a:path w="76200" h="313054">
                <a:moveTo>
                  <a:pt x="28232" y="0"/>
                </a:moveTo>
                <a:lnTo>
                  <a:pt x="13457" y="2250"/>
                </a:lnTo>
                <a:lnTo>
                  <a:pt x="4595" y="7659"/>
                </a:lnTo>
                <a:lnTo>
                  <a:pt x="494" y="17643"/>
                </a:lnTo>
                <a:lnTo>
                  <a:pt x="0" y="33616"/>
                </a:lnTo>
                <a:lnTo>
                  <a:pt x="1561" y="64363"/>
                </a:lnTo>
                <a:lnTo>
                  <a:pt x="6438" y="156578"/>
                </a:lnTo>
                <a:lnTo>
                  <a:pt x="11246" y="248820"/>
                </a:lnTo>
                <a:lnTo>
                  <a:pt x="15482" y="295317"/>
                </a:lnTo>
                <a:lnTo>
                  <a:pt x="45643" y="312762"/>
                </a:lnTo>
                <a:lnTo>
                  <a:pt x="59885" y="310214"/>
                </a:lnTo>
                <a:lnTo>
                  <a:pt x="69629" y="303626"/>
                </a:lnTo>
                <a:lnTo>
                  <a:pt x="75013" y="292755"/>
                </a:lnTo>
                <a:lnTo>
                  <a:pt x="76174" y="277355"/>
                </a:lnTo>
                <a:lnTo>
                  <a:pt x="73635" y="227747"/>
                </a:lnTo>
                <a:lnTo>
                  <a:pt x="71063" y="178147"/>
                </a:lnTo>
                <a:lnTo>
                  <a:pt x="68457" y="128554"/>
                </a:lnTo>
                <a:lnTo>
                  <a:pt x="65817" y="78965"/>
                </a:lnTo>
                <a:lnTo>
                  <a:pt x="63144" y="29375"/>
                </a:lnTo>
                <a:lnTo>
                  <a:pt x="44495" y="358"/>
                </a:lnTo>
                <a:lnTo>
                  <a:pt x="28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233626" y="3240643"/>
            <a:ext cx="60960" cy="114300"/>
          </a:xfrm>
          <a:custGeom>
            <a:avLst/>
            <a:gdLst/>
            <a:ahLst/>
            <a:cxnLst/>
            <a:rect l="l" t="t" r="r" b="b"/>
            <a:pathLst>
              <a:path w="60959" h="114300">
                <a:moveTo>
                  <a:pt x="26149" y="0"/>
                </a:moveTo>
                <a:lnTo>
                  <a:pt x="24859" y="11692"/>
                </a:lnTo>
                <a:lnTo>
                  <a:pt x="21656" y="22432"/>
                </a:lnTo>
                <a:lnTo>
                  <a:pt x="17144" y="32523"/>
                </a:lnTo>
                <a:lnTo>
                  <a:pt x="11925" y="42265"/>
                </a:lnTo>
                <a:lnTo>
                  <a:pt x="7059" y="51737"/>
                </a:lnTo>
                <a:lnTo>
                  <a:pt x="3176" y="61517"/>
                </a:lnTo>
                <a:lnTo>
                  <a:pt x="686" y="71656"/>
                </a:lnTo>
                <a:lnTo>
                  <a:pt x="0" y="82207"/>
                </a:lnTo>
                <a:lnTo>
                  <a:pt x="1957" y="94203"/>
                </a:lnTo>
                <a:lnTo>
                  <a:pt x="7043" y="103806"/>
                </a:lnTo>
                <a:lnTo>
                  <a:pt x="15446" y="110528"/>
                </a:lnTo>
                <a:lnTo>
                  <a:pt x="27355" y="113880"/>
                </a:lnTo>
                <a:lnTo>
                  <a:pt x="39280" y="113098"/>
                </a:lnTo>
                <a:lnTo>
                  <a:pt x="48298" y="108240"/>
                </a:lnTo>
                <a:lnTo>
                  <a:pt x="54591" y="99998"/>
                </a:lnTo>
                <a:lnTo>
                  <a:pt x="58343" y="89065"/>
                </a:lnTo>
                <a:lnTo>
                  <a:pt x="60342" y="63427"/>
                </a:lnTo>
                <a:lnTo>
                  <a:pt x="55305" y="40136"/>
                </a:lnTo>
                <a:lnTo>
                  <a:pt x="43738" y="19043"/>
                </a:lnTo>
                <a:lnTo>
                  <a:pt x="26149" y="0"/>
                </a:lnTo>
                <a:close/>
              </a:path>
            </a:pathLst>
          </a:custGeom>
          <a:solidFill>
            <a:srgbClr val="F99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994152" y="4110408"/>
            <a:ext cx="255904" cy="610235"/>
          </a:xfrm>
          <a:custGeom>
            <a:avLst/>
            <a:gdLst/>
            <a:ahLst/>
            <a:cxnLst/>
            <a:rect l="l" t="t" r="r" b="b"/>
            <a:pathLst>
              <a:path w="255904" h="610235">
                <a:moveTo>
                  <a:pt x="0" y="0"/>
                </a:moveTo>
                <a:lnTo>
                  <a:pt x="53263" y="256603"/>
                </a:lnTo>
                <a:lnTo>
                  <a:pt x="255447" y="609663"/>
                </a:lnTo>
                <a:lnTo>
                  <a:pt x="0" y="0"/>
                </a:lnTo>
                <a:close/>
              </a:path>
            </a:pathLst>
          </a:custGeom>
          <a:solidFill>
            <a:srgbClr val="FBF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156169" y="3471270"/>
            <a:ext cx="452120" cy="556895"/>
          </a:xfrm>
          <a:custGeom>
            <a:avLst/>
            <a:gdLst/>
            <a:ahLst/>
            <a:cxnLst/>
            <a:rect l="l" t="t" r="r" b="b"/>
            <a:pathLst>
              <a:path w="452120" h="556895">
                <a:moveTo>
                  <a:pt x="0" y="0"/>
                </a:moveTo>
                <a:lnTo>
                  <a:pt x="415988" y="556437"/>
                </a:lnTo>
                <a:lnTo>
                  <a:pt x="451739" y="307644"/>
                </a:lnTo>
                <a:lnTo>
                  <a:pt x="0" y="0"/>
                </a:lnTo>
                <a:close/>
              </a:path>
            </a:pathLst>
          </a:custGeom>
          <a:solidFill>
            <a:srgbClr val="A77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27187" y="3563394"/>
            <a:ext cx="560705" cy="554355"/>
          </a:xfrm>
          <a:custGeom>
            <a:avLst/>
            <a:gdLst/>
            <a:ahLst/>
            <a:cxnLst/>
            <a:rect l="l" t="t" r="r" b="b"/>
            <a:pathLst>
              <a:path w="560704" h="554354">
                <a:moveTo>
                  <a:pt x="0" y="0"/>
                </a:moveTo>
                <a:lnTo>
                  <a:pt x="491020" y="554062"/>
                </a:lnTo>
                <a:lnTo>
                  <a:pt x="560641" y="31008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500963" y="3378158"/>
            <a:ext cx="332105" cy="408940"/>
          </a:xfrm>
          <a:custGeom>
            <a:avLst/>
            <a:gdLst/>
            <a:ahLst/>
            <a:cxnLst/>
            <a:rect l="l" t="t" r="r" b="b"/>
            <a:pathLst>
              <a:path w="332104" h="408939">
                <a:moveTo>
                  <a:pt x="165798" y="0"/>
                </a:moveTo>
                <a:lnTo>
                  <a:pt x="121687" y="5926"/>
                </a:lnTo>
                <a:lnTo>
                  <a:pt x="82055" y="22601"/>
                </a:lnTo>
                <a:lnTo>
                  <a:pt x="48485" y="48448"/>
                </a:lnTo>
                <a:lnTo>
                  <a:pt x="22563" y="81889"/>
                </a:lnTo>
                <a:lnTo>
                  <a:pt x="5873" y="121345"/>
                </a:lnTo>
                <a:lnTo>
                  <a:pt x="0" y="165239"/>
                </a:lnTo>
                <a:lnTo>
                  <a:pt x="355" y="201920"/>
                </a:lnTo>
                <a:lnTo>
                  <a:pt x="2657" y="241826"/>
                </a:lnTo>
                <a:lnTo>
                  <a:pt x="8849" y="282456"/>
                </a:lnTo>
                <a:lnTo>
                  <a:pt x="20872" y="321306"/>
                </a:lnTo>
                <a:lnTo>
                  <a:pt x="40667" y="355874"/>
                </a:lnTo>
                <a:lnTo>
                  <a:pt x="70176" y="383656"/>
                </a:lnTo>
                <a:lnTo>
                  <a:pt x="111341" y="402149"/>
                </a:lnTo>
                <a:lnTo>
                  <a:pt x="166103" y="408851"/>
                </a:lnTo>
                <a:lnTo>
                  <a:pt x="204133" y="400096"/>
                </a:lnTo>
                <a:lnTo>
                  <a:pt x="239033" y="376420"/>
                </a:lnTo>
                <a:lnTo>
                  <a:pt x="269810" y="341563"/>
                </a:lnTo>
                <a:lnTo>
                  <a:pt x="295473" y="299262"/>
                </a:lnTo>
                <a:lnTo>
                  <a:pt x="315028" y="253255"/>
                </a:lnTo>
                <a:lnTo>
                  <a:pt x="327485" y="207279"/>
                </a:lnTo>
                <a:lnTo>
                  <a:pt x="331851" y="165074"/>
                </a:lnTo>
                <a:lnTo>
                  <a:pt x="325899" y="121179"/>
                </a:lnTo>
                <a:lnTo>
                  <a:pt x="309142" y="81741"/>
                </a:lnTo>
                <a:lnTo>
                  <a:pt x="283167" y="48333"/>
                </a:lnTo>
                <a:lnTo>
                  <a:pt x="249559" y="22525"/>
                </a:lnTo>
                <a:lnTo>
                  <a:pt x="209907" y="5890"/>
                </a:lnTo>
                <a:lnTo>
                  <a:pt x="16579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689256" y="3783817"/>
            <a:ext cx="316865" cy="2239010"/>
          </a:xfrm>
          <a:custGeom>
            <a:avLst/>
            <a:gdLst/>
            <a:ahLst/>
            <a:cxnLst/>
            <a:rect l="l" t="t" r="r" b="b"/>
            <a:pathLst>
              <a:path w="316865" h="2239010">
                <a:moveTo>
                  <a:pt x="0" y="0"/>
                </a:moveTo>
                <a:lnTo>
                  <a:pt x="118351" y="2238425"/>
                </a:lnTo>
                <a:lnTo>
                  <a:pt x="316407" y="2228049"/>
                </a:lnTo>
                <a:lnTo>
                  <a:pt x="135318" y="241134"/>
                </a:lnTo>
                <a:lnTo>
                  <a:pt x="128147" y="184041"/>
                </a:lnTo>
                <a:lnTo>
                  <a:pt x="113497" y="131885"/>
                </a:lnTo>
                <a:lnTo>
                  <a:pt x="92362" y="86034"/>
                </a:lnTo>
                <a:lnTo>
                  <a:pt x="65737" y="47857"/>
                </a:lnTo>
                <a:lnTo>
                  <a:pt x="34618" y="18723"/>
                </a:lnTo>
                <a:lnTo>
                  <a:pt x="0" y="0"/>
                </a:lnTo>
                <a:close/>
              </a:path>
            </a:pathLst>
          </a:custGeom>
          <a:solidFill>
            <a:srgbClr val="C18A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434049" y="3776990"/>
            <a:ext cx="374015" cy="2265045"/>
          </a:xfrm>
          <a:custGeom>
            <a:avLst/>
            <a:gdLst/>
            <a:ahLst/>
            <a:cxnLst/>
            <a:rect l="l" t="t" r="r" b="b"/>
            <a:pathLst>
              <a:path w="374015" h="2265045">
                <a:moveTo>
                  <a:pt x="222027" y="0"/>
                </a:moveTo>
                <a:lnTo>
                  <a:pt x="172850" y="8777"/>
                </a:lnTo>
                <a:lnTo>
                  <a:pt x="138845" y="29922"/>
                </a:lnTo>
                <a:lnTo>
                  <a:pt x="109545" y="61840"/>
                </a:lnTo>
                <a:lnTo>
                  <a:pt x="85865" y="102940"/>
                </a:lnTo>
                <a:lnTo>
                  <a:pt x="68726" y="151627"/>
                </a:lnTo>
                <a:lnTo>
                  <a:pt x="59043" y="206309"/>
                </a:lnTo>
                <a:lnTo>
                  <a:pt x="57734" y="265392"/>
                </a:lnTo>
                <a:lnTo>
                  <a:pt x="0" y="2264829"/>
                </a:lnTo>
                <a:lnTo>
                  <a:pt x="373557" y="2245258"/>
                </a:lnTo>
                <a:lnTo>
                  <a:pt x="255206" y="6820"/>
                </a:lnTo>
                <a:lnTo>
                  <a:pt x="244335" y="3456"/>
                </a:lnTo>
                <a:lnTo>
                  <a:pt x="233267" y="1167"/>
                </a:lnTo>
                <a:lnTo>
                  <a:pt x="222027" y="0"/>
                </a:lnTo>
                <a:close/>
              </a:path>
            </a:pathLst>
          </a:custGeom>
          <a:solidFill>
            <a:srgbClr val="A77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994563" y="3471274"/>
            <a:ext cx="323850" cy="398780"/>
          </a:xfrm>
          <a:custGeom>
            <a:avLst/>
            <a:gdLst/>
            <a:ahLst/>
            <a:cxnLst/>
            <a:rect l="l" t="t" r="r" b="b"/>
            <a:pathLst>
              <a:path w="323850" h="398779">
                <a:moveTo>
                  <a:pt x="161607" y="0"/>
                </a:moveTo>
                <a:lnTo>
                  <a:pt x="118618" y="5774"/>
                </a:lnTo>
                <a:lnTo>
                  <a:pt x="79989" y="22034"/>
                </a:lnTo>
                <a:lnTo>
                  <a:pt x="47266" y="47240"/>
                </a:lnTo>
                <a:lnTo>
                  <a:pt x="21995" y="79852"/>
                </a:lnTo>
                <a:lnTo>
                  <a:pt x="5724" y="118331"/>
                </a:lnTo>
                <a:lnTo>
                  <a:pt x="0" y="161137"/>
                </a:lnTo>
                <a:lnTo>
                  <a:pt x="337" y="196882"/>
                </a:lnTo>
                <a:lnTo>
                  <a:pt x="2574" y="235769"/>
                </a:lnTo>
                <a:lnTo>
                  <a:pt x="8604" y="275359"/>
                </a:lnTo>
                <a:lnTo>
                  <a:pt x="20319" y="313213"/>
                </a:lnTo>
                <a:lnTo>
                  <a:pt x="39615" y="346893"/>
                </a:lnTo>
                <a:lnTo>
                  <a:pt x="68383" y="373960"/>
                </a:lnTo>
                <a:lnTo>
                  <a:pt x="108518" y="391975"/>
                </a:lnTo>
                <a:lnTo>
                  <a:pt x="161912" y="398500"/>
                </a:lnTo>
                <a:lnTo>
                  <a:pt x="198988" y="389996"/>
                </a:lnTo>
                <a:lnTo>
                  <a:pt x="233019" y="366936"/>
                </a:lnTo>
                <a:lnTo>
                  <a:pt x="263035" y="332964"/>
                </a:lnTo>
                <a:lnTo>
                  <a:pt x="288065" y="291724"/>
                </a:lnTo>
                <a:lnTo>
                  <a:pt x="307136" y="246861"/>
                </a:lnTo>
                <a:lnTo>
                  <a:pt x="319278" y="202020"/>
                </a:lnTo>
                <a:lnTo>
                  <a:pt x="323519" y="160845"/>
                </a:lnTo>
                <a:lnTo>
                  <a:pt x="317738" y="118084"/>
                </a:lnTo>
                <a:lnTo>
                  <a:pt x="301413" y="79650"/>
                </a:lnTo>
                <a:lnTo>
                  <a:pt x="276091" y="47085"/>
                </a:lnTo>
                <a:lnTo>
                  <a:pt x="243318" y="21928"/>
                </a:lnTo>
                <a:lnTo>
                  <a:pt x="204641" y="5719"/>
                </a:lnTo>
                <a:lnTo>
                  <a:pt x="161607" y="0"/>
                </a:lnTo>
                <a:close/>
              </a:path>
            </a:pathLst>
          </a:custGeom>
          <a:solidFill>
            <a:srgbClr val="805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178181" y="3866771"/>
            <a:ext cx="308610" cy="2182495"/>
          </a:xfrm>
          <a:custGeom>
            <a:avLst/>
            <a:gdLst/>
            <a:ahLst/>
            <a:cxnLst/>
            <a:rect l="l" t="t" r="r" b="b"/>
            <a:pathLst>
              <a:path w="308609" h="2182495">
                <a:moveTo>
                  <a:pt x="0" y="0"/>
                </a:moveTo>
                <a:lnTo>
                  <a:pt x="115366" y="2182418"/>
                </a:lnTo>
                <a:lnTo>
                  <a:pt x="308432" y="2172296"/>
                </a:lnTo>
                <a:lnTo>
                  <a:pt x="131902" y="235038"/>
                </a:lnTo>
                <a:lnTo>
                  <a:pt x="124908" y="179381"/>
                </a:lnTo>
                <a:lnTo>
                  <a:pt x="110619" y="128538"/>
                </a:lnTo>
                <a:lnTo>
                  <a:pt x="90011" y="83843"/>
                </a:lnTo>
                <a:lnTo>
                  <a:pt x="64055" y="46632"/>
                </a:lnTo>
                <a:lnTo>
                  <a:pt x="33727" y="18240"/>
                </a:lnTo>
                <a:lnTo>
                  <a:pt x="0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929298" y="3860090"/>
            <a:ext cx="364490" cy="2208530"/>
          </a:xfrm>
          <a:custGeom>
            <a:avLst/>
            <a:gdLst/>
            <a:ahLst/>
            <a:cxnLst/>
            <a:rect l="l" t="t" r="r" b="b"/>
            <a:pathLst>
              <a:path w="364490" h="2208529">
                <a:moveTo>
                  <a:pt x="205409" y="0"/>
                </a:moveTo>
                <a:lnTo>
                  <a:pt x="135418" y="29176"/>
                </a:lnTo>
                <a:lnTo>
                  <a:pt x="106843" y="60295"/>
                </a:lnTo>
                <a:lnTo>
                  <a:pt x="83744" y="100363"/>
                </a:lnTo>
                <a:lnTo>
                  <a:pt x="67020" y="147827"/>
                </a:lnTo>
                <a:lnTo>
                  <a:pt x="57568" y="201132"/>
                </a:lnTo>
                <a:lnTo>
                  <a:pt x="56286" y="258724"/>
                </a:lnTo>
                <a:lnTo>
                  <a:pt x="0" y="2208187"/>
                </a:lnTo>
                <a:lnTo>
                  <a:pt x="364248" y="2189099"/>
                </a:lnTo>
                <a:lnTo>
                  <a:pt x="248881" y="6680"/>
                </a:lnTo>
                <a:lnTo>
                  <a:pt x="238262" y="3389"/>
                </a:lnTo>
                <a:lnTo>
                  <a:pt x="227455" y="1149"/>
                </a:lnTo>
                <a:lnTo>
                  <a:pt x="216493" y="4"/>
                </a:lnTo>
                <a:lnTo>
                  <a:pt x="20540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369286" y="3563396"/>
            <a:ext cx="316230" cy="389890"/>
          </a:xfrm>
          <a:custGeom>
            <a:avLst/>
            <a:gdLst/>
            <a:ahLst/>
            <a:cxnLst/>
            <a:rect l="l" t="t" r="r" b="b"/>
            <a:pathLst>
              <a:path w="316229" h="389889">
                <a:moveTo>
                  <a:pt x="157911" y="0"/>
                </a:moveTo>
                <a:lnTo>
                  <a:pt x="107954" y="8033"/>
                </a:lnTo>
                <a:lnTo>
                  <a:pt x="64571" y="30375"/>
                </a:lnTo>
                <a:lnTo>
                  <a:pt x="30374" y="64431"/>
                </a:lnTo>
                <a:lnTo>
                  <a:pt x="7979" y="107609"/>
                </a:lnTo>
                <a:lnTo>
                  <a:pt x="0" y="157314"/>
                </a:lnTo>
                <a:lnTo>
                  <a:pt x="316" y="192249"/>
                </a:lnTo>
                <a:lnTo>
                  <a:pt x="8375" y="268969"/>
                </a:lnTo>
                <a:lnTo>
                  <a:pt x="19819" y="305981"/>
                </a:lnTo>
                <a:lnTo>
                  <a:pt x="66792" y="365373"/>
                </a:lnTo>
                <a:lnTo>
                  <a:pt x="106022" y="382979"/>
                </a:lnTo>
                <a:lnTo>
                  <a:pt x="158216" y="389343"/>
                </a:lnTo>
                <a:lnTo>
                  <a:pt x="194451" y="380999"/>
                </a:lnTo>
                <a:lnTo>
                  <a:pt x="227699" y="358448"/>
                </a:lnTo>
                <a:lnTo>
                  <a:pt x="257014" y="325247"/>
                </a:lnTo>
                <a:lnTo>
                  <a:pt x="281452" y="284955"/>
                </a:lnTo>
                <a:lnTo>
                  <a:pt x="300070" y="241129"/>
                </a:lnTo>
                <a:lnTo>
                  <a:pt x="311922" y="197329"/>
                </a:lnTo>
                <a:lnTo>
                  <a:pt x="316064" y="157111"/>
                </a:lnTo>
                <a:lnTo>
                  <a:pt x="307994" y="107420"/>
                </a:lnTo>
                <a:lnTo>
                  <a:pt x="285526" y="64272"/>
                </a:lnTo>
                <a:lnTo>
                  <a:pt x="251278" y="30257"/>
                </a:lnTo>
                <a:lnTo>
                  <a:pt x="207868" y="7969"/>
                </a:lnTo>
                <a:lnTo>
                  <a:pt x="157911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548618" y="3949753"/>
            <a:ext cx="301625" cy="2118360"/>
          </a:xfrm>
          <a:custGeom>
            <a:avLst/>
            <a:gdLst/>
            <a:ahLst/>
            <a:cxnLst/>
            <a:rect l="l" t="t" r="r" b="b"/>
            <a:pathLst>
              <a:path w="301625" h="2118360">
                <a:moveTo>
                  <a:pt x="0" y="0"/>
                </a:moveTo>
                <a:lnTo>
                  <a:pt x="111810" y="2114842"/>
                </a:lnTo>
                <a:lnTo>
                  <a:pt x="301104" y="2118360"/>
                </a:lnTo>
                <a:lnTo>
                  <a:pt x="128841" y="229666"/>
                </a:lnTo>
                <a:lnTo>
                  <a:pt x="122019" y="175315"/>
                </a:lnTo>
                <a:lnTo>
                  <a:pt x="108076" y="125653"/>
                </a:lnTo>
                <a:lnTo>
                  <a:pt x="87957" y="81986"/>
                </a:lnTo>
                <a:lnTo>
                  <a:pt x="62607" y="45618"/>
                </a:lnTo>
                <a:lnTo>
                  <a:pt x="32973" y="17854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306359" y="3943255"/>
            <a:ext cx="354330" cy="2125345"/>
          </a:xfrm>
          <a:custGeom>
            <a:avLst/>
            <a:gdLst/>
            <a:ahLst/>
            <a:cxnLst/>
            <a:rect l="l" t="t" r="r" b="b"/>
            <a:pathLst>
              <a:path w="354329" h="2125345">
                <a:moveTo>
                  <a:pt x="210639" y="0"/>
                </a:moveTo>
                <a:lnTo>
                  <a:pt x="163798" y="8372"/>
                </a:lnTo>
                <a:lnTo>
                  <a:pt x="131409" y="28509"/>
                </a:lnTo>
                <a:lnTo>
                  <a:pt x="103492" y="58908"/>
                </a:lnTo>
                <a:lnTo>
                  <a:pt x="80926" y="98051"/>
                </a:lnTo>
                <a:lnTo>
                  <a:pt x="64587" y="144422"/>
                </a:lnTo>
                <a:lnTo>
                  <a:pt x="55353" y="196504"/>
                </a:lnTo>
                <a:lnTo>
                  <a:pt x="54102" y="252780"/>
                </a:lnTo>
                <a:lnTo>
                  <a:pt x="0" y="2124824"/>
                </a:lnTo>
                <a:lnTo>
                  <a:pt x="151661" y="2121507"/>
                </a:lnTo>
                <a:lnTo>
                  <a:pt x="354050" y="2120853"/>
                </a:lnTo>
                <a:lnTo>
                  <a:pt x="242265" y="6502"/>
                </a:lnTo>
                <a:lnTo>
                  <a:pt x="231909" y="3265"/>
                </a:lnTo>
                <a:lnTo>
                  <a:pt x="221357" y="1090"/>
                </a:lnTo>
                <a:lnTo>
                  <a:pt x="210639" y="0"/>
                </a:lnTo>
                <a:close/>
              </a:path>
              <a:path w="354329" h="2125345">
                <a:moveTo>
                  <a:pt x="354050" y="2120853"/>
                </a:moveTo>
                <a:lnTo>
                  <a:pt x="252845" y="2120853"/>
                </a:lnTo>
                <a:lnTo>
                  <a:pt x="354076" y="2121344"/>
                </a:lnTo>
                <a:lnTo>
                  <a:pt x="354050" y="2120853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755196" y="3700512"/>
            <a:ext cx="302895" cy="373380"/>
          </a:xfrm>
          <a:custGeom>
            <a:avLst/>
            <a:gdLst/>
            <a:ahLst/>
            <a:cxnLst/>
            <a:rect l="l" t="t" r="r" b="b"/>
            <a:pathLst>
              <a:path w="302895" h="373379">
                <a:moveTo>
                  <a:pt x="151053" y="0"/>
                </a:moveTo>
                <a:lnTo>
                  <a:pt x="103281" y="7734"/>
                </a:lnTo>
                <a:lnTo>
                  <a:pt x="61789" y="29141"/>
                </a:lnTo>
                <a:lnTo>
                  <a:pt x="29078" y="61753"/>
                </a:lnTo>
                <a:lnTo>
                  <a:pt x="7648" y="103102"/>
                </a:lnTo>
                <a:lnTo>
                  <a:pt x="0" y="150723"/>
                </a:lnTo>
                <a:lnTo>
                  <a:pt x="438" y="189205"/>
                </a:lnTo>
                <a:lnTo>
                  <a:pt x="3538" y="231128"/>
                </a:lnTo>
                <a:lnTo>
                  <a:pt x="11939" y="273075"/>
                </a:lnTo>
                <a:lnTo>
                  <a:pt x="28285" y="311630"/>
                </a:lnTo>
                <a:lnTo>
                  <a:pt x="55218" y="343377"/>
                </a:lnTo>
                <a:lnTo>
                  <a:pt x="95378" y="364900"/>
                </a:lnTo>
                <a:lnTo>
                  <a:pt x="151409" y="372783"/>
                </a:lnTo>
                <a:lnTo>
                  <a:pt x="191624" y="362053"/>
                </a:lnTo>
                <a:lnTo>
                  <a:pt x="227746" y="333585"/>
                </a:lnTo>
                <a:lnTo>
                  <a:pt x="258337" y="292787"/>
                </a:lnTo>
                <a:lnTo>
                  <a:pt x="281959" y="245069"/>
                </a:lnTo>
                <a:lnTo>
                  <a:pt x="297177" y="195839"/>
                </a:lnTo>
                <a:lnTo>
                  <a:pt x="302552" y="150507"/>
                </a:lnTo>
                <a:lnTo>
                  <a:pt x="294822" y="102932"/>
                </a:lnTo>
                <a:lnTo>
                  <a:pt x="273311" y="61609"/>
                </a:lnTo>
                <a:lnTo>
                  <a:pt x="240516" y="29023"/>
                </a:lnTo>
                <a:lnTo>
                  <a:pt x="198931" y="7658"/>
                </a:lnTo>
                <a:lnTo>
                  <a:pt x="151053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926815" y="4070422"/>
            <a:ext cx="289560" cy="2012950"/>
          </a:xfrm>
          <a:custGeom>
            <a:avLst/>
            <a:gdLst/>
            <a:ahLst/>
            <a:cxnLst/>
            <a:rect l="l" t="t" r="r" b="b"/>
            <a:pathLst>
              <a:path w="289559" h="2012950">
                <a:moveTo>
                  <a:pt x="0" y="0"/>
                </a:moveTo>
                <a:lnTo>
                  <a:pt x="98958" y="2012442"/>
                </a:lnTo>
                <a:lnTo>
                  <a:pt x="194024" y="2006038"/>
                </a:lnTo>
                <a:lnTo>
                  <a:pt x="289166" y="2001100"/>
                </a:lnTo>
                <a:lnTo>
                  <a:pt x="123393" y="219964"/>
                </a:lnTo>
                <a:lnTo>
                  <a:pt x="116855" y="167844"/>
                </a:lnTo>
                <a:lnTo>
                  <a:pt x="103498" y="120258"/>
                </a:lnTo>
                <a:lnTo>
                  <a:pt x="84227" y="78444"/>
                </a:lnTo>
                <a:lnTo>
                  <a:pt x="59950" y="43639"/>
                </a:lnTo>
                <a:lnTo>
                  <a:pt x="31572" y="17078"/>
                </a:lnTo>
                <a:lnTo>
                  <a:pt x="0" y="0"/>
                </a:lnTo>
                <a:close/>
              </a:path>
            </a:pathLst>
          </a:custGeom>
          <a:solidFill>
            <a:srgbClr val="FBF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695626" y="4064237"/>
            <a:ext cx="337820" cy="2054225"/>
          </a:xfrm>
          <a:custGeom>
            <a:avLst/>
            <a:gdLst/>
            <a:ahLst/>
            <a:cxnLst/>
            <a:rect l="l" t="t" r="r" b="b"/>
            <a:pathLst>
              <a:path w="337820" h="2054225">
                <a:moveTo>
                  <a:pt x="200960" y="0"/>
                </a:moveTo>
                <a:lnTo>
                  <a:pt x="156116" y="8004"/>
                </a:lnTo>
                <a:lnTo>
                  <a:pt x="98392" y="56381"/>
                </a:lnTo>
                <a:lnTo>
                  <a:pt x="76799" y="93857"/>
                </a:lnTo>
                <a:lnTo>
                  <a:pt x="61169" y="138260"/>
                </a:lnTo>
                <a:lnTo>
                  <a:pt x="52338" y="188141"/>
                </a:lnTo>
                <a:lnTo>
                  <a:pt x="51142" y="242050"/>
                </a:lnTo>
                <a:lnTo>
                  <a:pt x="0" y="2053718"/>
                </a:lnTo>
                <a:lnTo>
                  <a:pt x="48131" y="2047246"/>
                </a:lnTo>
                <a:lnTo>
                  <a:pt x="144459" y="2035730"/>
                </a:lnTo>
                <a:lnTo>
                  <a:pt x="240878" y="2026034"/>
                </a:lnTo>
                <a:lnTo>
                  <a:pt x="337388" y="2018056"/>
                </a:lnTo>
                <a:lnTo>
                  <a:pt x="231190" y="6186"/>
                </a:lnTo>
                <a:lnTo>
                  <a:pt x="221299" y="3130"/>
                </a:lnTo>
                <a:lnTo>
                  <a:pt x="211212" y="1055"/>
                </a:lnTo>
                <a:lnTo>
                  <a:pt x="200960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251419" y="3824887"/>
            <a:ext cx="588645" cy="435609"/>
          </a:xfrm>
          <a:custGeom>
            <a:avLst/>
            <a:gdLst/>
            <a:ahLst/>
            <a:cxnLst/>
            <a:rect l="l" t="t" r="r" b="b"/>
            <a:pathLst>
              <a:path w="588645" h="435610">
                <a:moveTo>
                  <a:pt x="0" y="0"/>
                </a:moveTo>
                <a:lnTo>
                  <a:pt x="523506" y="435330"/>
                </a:lnTo>
                <a:lnTo>
                  <a:pt x="588175" y="252018"/>
                </a:lnTo>
                <a:lnTo>
                  <a:pt x="0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969311" y="3636571"/>
            <a:ext cx="491490" cy="594360"/>
          </a:xfrm>
          <a:custGeom>
            <a:avLst/>
            <a:gdLst/>
            <a:ahLst/>
            <a:cxnLst/>
            <a:rect l="l" t="t" r="r" b="b"/>
            <a:pathLst>
              <a:path w="491490" h="594360">
                <a:moveTo>
                  <a:pt x="0" y="0"/>
                </a:moveTo>
                <a:lnTo>
                  <a:pt x="447840" y="594232"/>
                </a:lnTo>
                <a:lnTo>
                  <a:pt x="491020" y="319785"/>
                </a:lnTo>
                <a:lnTo>
                  <a:pt x="0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652408" y="4057072"/>
            <a:ext cx="244475" cy="773430"/>
          </a:xfrm>
          <a:custGeom>
            <a:avLst/>
            <a:gdLst/>
            <a:ahLst/>
            <a:cxnLst/>
            <a:rect l="l" t="t" r="r" b="b"/>
            <a:pathLst>
              <a:path w="244475" h="773429">
                <a:moveTo>
                  <a:pt x="0" y="0"/>
                </a:moveTo>
                <a:lnTo>
                  <a:pt x="11023" y="269163"/>
                </a:lnTo>
                <a:lnTo>
                  <a:pt x="244233" y="773201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279035" y="3971961"/>
            <a:ext cx="135255" cy="687070"/>
          </a:xfrm>
          <a:custGeom>
            <a:avLst/>
            <a:gdLst/>
            <a:ahLst/>
            <a:cxnLst/>
            <a:rect l="l" t="t" r="r" b="b"/>
            <a:pathLst>
              <a:path w="135254" h="687070">
                <a:moveTo>
                  <a:pt x="0" y="0"/>
                </a:moveTo>
                <a:lnTo>
                  <a:pt x="21907" y="417944"/>
                </a:lnTo>
                <a:lnTo>
                  <a:pt x="135242" y="687070"/>
                </a:lnTo>
                <a:lnTo>
                  <a:pt x="0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599999" y="5760008"/>
            <a:ext cx="2484120" cy="503555"/>
          </a:xfrm>
          <a:custGeom>
            <a:avLst/>
            <a:gdLst/>
            <a:ahLst/>
            <a:cxnLst/>
            <a:rect l="l" t="t" r="r" b="b"/>
            <a:pathLst>
              <a:path w="2484120" h="503554">
                <a:moveTo>
                  <a:pt x="0" y="503300"/>
                </a:moveTo>
                <a:lnTo>
                  <a:pt x="2484005" y="503300"/>
                </a:lnTo>
                <a:lnTo>
                  <a:pt x="2484005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933754" y="1911203"/>
            <a:ext cx="7018655" cy="353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God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loving</a:t>
            </a:r>
            <a:r>
              <a:rPr sz="16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Father,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080"/>
              </a:spcBef>
            </a:pP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living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stones,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chosen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people,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built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eternal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Church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glory.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800"/>
              </a:lnSpc>
              <a:spcBef>
                <a:spcPts val="1340"/>
              </a:spcBef>
            </a:pPr>
            <a:r>
              <a:rPr sz="1600" spc="-145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thank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gifts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Spirit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given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Church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this 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parish.</a:t>
            </a:r>
            <a:endParaRPr sz="1600">
              <a:latin typeface="Arial"/>
              <a:cs typeface="Arial"/>
            </a:endParaRPr>
          </a:p>
          <a:p>
            <a:pPr marL="12700" marR="2261235">
              <a:lnSpc>
                <a:spcPts val="1900"/>
              </a:lnSpc>
              <a:spcBef>
                <a:spcPts val="1220"/>
              </a:spcBef>
            </a:pP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Continue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grace,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Arial"/>
                <a:cs typeface="Arial"/>
              </a:rPr>
              <a:t>together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we 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grow </a:t>
            </a:r>
            <a:r>
              <a:rPr sz="1600" spc="-13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faithful</a:t>
            </a:r>
            <a:r>
              <a:rPr sz="16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"/>
                <a:cs typeface="Arial"/>
              </a:rPr>
              <a:t>people.</a:t>
            </a:r>
            <a:endParaRPr sz="1600">
              <a:latin typeface="Arial"/>
              <a:cs typeface="Arial"/>
            </a:endParaRPr>
          </a:p>
          <a:p>
            <a:pPr marL="12700" marR="2183130" algn="just">
              <a:lnSpc>
                <a:spcPct val="96400"/>
              </a:lnSpc>
              <a:spcBef>
                <a:spcPts val="1260"/>
              </a:spcBef>
            </a:pP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sz="1600" spc="-80" dirty="0">
                <a:solidFill>
                  <a:srgbClr val="FFFFFF"/>
                </a:solidFill>
                <a:latin typeface="Arial"/>
                <a:cs typeface="Arial"/>
              </a:rPr>
              <a:t>us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wisdom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hearts </a:t>
            </a:r>
            <a:r>
              <a:rPr sz="1600" spc="-85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1600" spc="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600" spc="-40" dirty="0">
                <a:solidFill>
                  <a:srgbClr val="FFFFFF"/>
                </a:solidFill>
                <a:latin typeface="Arial"/>
                <a:cs typeface="Arial"/>
              </a:rPr>
              <a:t>come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know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will,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always </a:t>
            </a:r>
            <a:r>
              <a:rPr sz="1600" spc="-90" dirty="0">
                <a:solidFill>
                  <a:srgbClr val="FFFFFF"/>
                </a:solidFill>
                <a:latin typeface="Arial"/>
                <a:cs typeface="Arial"/>
              </a:rPr>
              <a:t>seek </a:t>
            </a:r>
            <a:r>
              <a:rPr sz="1600" spc="3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live </a:t>
            </a:r>
            <a:r>
              <a:rPr sz="1600" spc="25" dirty="0">
                <a:solidFill>
                  <a:srgbClr val="FFFFFF"/>
                </a:solidFill>
                <a:latin typeface="Arial"/>
                <a:cs typeface="Arial"/>
              </a:rPr>
              <a:t>out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your eternal 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lives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community.</a:t>
            </a:r>
            <a:endParaRPr sz="1600">
              <a:latin typeface="Arial"/>
              <a:cs typeface="Arial"/>
            </a:endParaRPr>
          </a:p>
          <a:p>
            <a:pPr marL="12700" marR="3369310">
              <a:lnSpc>
                <a:spcPct val="156300"/>
              </a:lnSpc>
            </a:pPr>
            <a:r>
              <a:rPr sz="1600" spc="-145" dirty="0">
                <a:solidFill>
                  <a:srgbClr val="FFFFFF"/>
                </a:solidFill>
                <a:latin typeface="Arial"/>
                <a:cs typeface="Arial"/>
              </a:rPr>
              <a:t>We 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ask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1600" spc="15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1600" spc="-120" dirty="0">
                <a:solidFill>
                  <a:srgbClr val="FFFFFF"/>
                </a:solidFill>
                <a:latin typeface="Arial"/>
                <a:cs typeface="Arial"/>
              </a:rPr>
              <a:t>Jesus </a:t>
            </a:r>
            <a:r>
              <a:rPr sz="1600" spc="-50" dirty="0">
                <a:solidFill>
                  <a:srgbClr val="FFFFFF"/>
                </a:solidFill>
                <a:latin typeface="Arial"/>
                <a:cs typeface="Arial"/>
              </a:rPr>
              <a:t>Christ,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6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Arial"/>
                <a:cs typeface="Arial"/>
              </a:rPr>
              <a:t>Lord.  </a:t>
            </a:r>
            <a:r>
              <a:rPr sz="1600" spc="-45" dirty="0">
                <a:solidFill>
                  <a:srgbClr val="FFFFFF"/>
                </a:solidFill>
                <a:latin typeface="Arial"/>
                <a:cs typeface="Arial"/>
              </a:rPr>
              <a:t>Amen.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88" name="Picture 187" descr="caritas logo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953655"/>
            <a:ext cx="9144000" cy="503555"/>
          </a:xfrm>
          <a:custGeom>
            <a:avLst/>
            <a:gdLst/>
            <a:ahLst/>
            <a:cxnLst/>
            <a:rect l="l" t="t" r="r" b="b"/>
            <a:pathLst>
              <a:path w="9144000" h="503555">
                <a:moveTo>
                  <a:pt x="0" y="0"/>
                </a:moveTo>
                <a:lnTo>
                  <a:pt x="0" y="503300"/>
                </a:lnTo>
                <a:lnTo>
                  <a:pt x="9144000" y="503300"/>
                </a:lnTo>
                <a:lnTo>
                  <a:pt x="914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410905" y="548824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4"/>
                </a:lnTo>
                <a:lnTo>
                  <a:pt x="733094" y="846509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410071" y="504682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27" y="0"/>
                </a:moveTo>
                <a:lnTo>
                  <a:pt x="0" y="423736"/>
                </a:lnTo>
                <a:lnTo>
                  <a:pt x="733927" y="847472"/>
                </a:lnTo>
                <a:lnTo>
                  <a:pt x="733927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769340" y="820543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40"/>
                </a:moveTo>
                <a:lnTo>
                  <a:pt x="137170" y="240843"/>
                </a:lnTo>
                <a:lnTo>
                  <a:pt x="137386" y="241161"/>
                </a:lnTo>
                <a:lnTo>
                  <a:pt x="137272" y="240640"/>
                </a:lnTo>
                <a:close/>
              </a:path>
              <a:path w="271779" h="241300">
                <a:moveTo>
                  <a:pt x="113401" y="195250"/>
                </a:moveTo>
                <a:lnTo>
                  <a:pt x="112684" y="195250"/>
                </a:lnTo>
                <a:lnTo>
                  <a:pt x="113269" y="199606"/>
                </a:lnTo>
                <a:lnTo>
                  <a:pt x="113586" y="206160"/>
                </a:lnTo>
                <a:lnTo>
                  <a:pt x="133931" y="236068"/>
                </a:lnTo>
                <a:lnTo>
                  <a:pt x="113401" y="195250"/>
                </a:lnTo>
                <a:close/>
              </a:path>
              <a:path w="271779" h="241300">
                <a:moveTo>
                  <a:pt x="21017" y="11581"/>
                </a:moveTo>
                <a:lnTo>
                  <a:pt x="375" y="38299"/>
                </a:lnTo>
                <a:lnTo>
                  <a:pt x="271" y="38469"/>
                </a:lnTo>
                <a:lnTo>
                  <a:pt x="0" y="39112"/>
                </a:lnTo>
                <a:lnTo>
                  <a:pt x="110741" y="201969"/>
                </a:lnTo>
                <a:lnTo>
                  <a:pt x="111071" y="197816"/>
                </a:lnTo>
                <a:lnTo>
                  <a:pt x="111529" y="195250"/>
                </a:lnTo>
                <a:lnTo>
                  <a:pt x="113401" y="195250"/>
                </a:lnTo>
                <a:lnTo>
                  <a:pt x="21017" y="11581"/>
                </a:lnTo>
                <a:close/>
              </a:path>
              <a:path w="271779" h="241300">
                <a:moveTo>
                  <a:pt x="249454" y="0"/>
                </a:moveTo>
                <a:lnTo>
                  <a:pt x="139138" y="236640"/>
                </a:lnTo>
                <a:lnTo>
                  <a:pt x="138999" y="238087"/>
                </a:lnTo>
                <a:lnTo>
                  <a:pt x="138846" y="239294"/>
                </a:lnTo>
                <a:lnTo>
                  <a:pt x="138694" y="240221"/>
                </a:lnTo>
                <a:lnTo>
                  <a:pt x="271336" y="24687"/>
                </a:lnTo>
                <a:lnTo>
                  <a:pt x="256542" y="5535"/>
                </a:lnTo>
                <a:lnTo>
                  <a:pt x="256321" y="5305"/>
                </a:lnTo>
                <a:lnTo>
                  <a:pt x="249454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90361" y="798199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2" y="262414"/>
                </a:moveTo>
                <a:lnTo>
                  <a:pt x="115977" y="262947"/>
                </a:lnTo>
                <a:lnTo>
                  <a:pt x="116155" y="263188"/>
                </a:lnTo>
                <a:lnTo>
                  <a:pt x="116142" y="262414"/>
                </a:lnTo>
                <a:close/>
              </a:path>
              <a:path w="228600" h="263525">
                <a:moveTo>
                  <a:pt x="29581" y="8571"/>
                </a:moveTo>
                <a:lnTo>
                  <a:pt x="5054" y="27520"/>
                </a:lnTo>
                <a:lnTo>
                  <a:pt x="4511" y="28081"/>
                </a:lnTo>
                <a:lnTo>
                  <a:pt x="0" y="33921"/>
                </a:lnTo>
                <a:lnTo>
                  <a:pt x="112904" y="258413"/>
                </a:lnTo>
                <a:lnTo>
                  <a:pt x="115126" y="261690"/>
                </a:lnTo>
                <a:lnTo>
                  <a:pt x="29581" y="8571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3" y="255111"/>
                </a:lnTo>
                <a:lnTo>
                  <a:pt x="118225" y="257829"/>
                </a:lnTo>
                <a:lnTo>
                  <a:pt x="118111" y="258985"/>
                </a:lnTo>
                <a:lnTo>
                  <a:pt x="228438" y="22347"/>
                </a:lnTo>
                <a:lnTo>
                  <a:pt x="202825" y="2557"/>
                </a:lnTo>
                <a:lnTo>
                  <a:pt x="201875" y="2009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15" y="0"/>
                </a:moveTo>
                <a:lnTo>
                  <a:pt x="50419" y="5387"/>
                </a:lnTo>
                <a:lnTo>
                  <a:pt x="11378" y="20925"/>
                </a:lnTo>
                <a:lnTo>
                  <a:pt x="0" y="28604"/>
                </a:lnTo>
                <a:lnTo>
                  <a:pt x="85545" y="281710"/>
                </a:lnTo>
                <a:lnTo>
                  <a:pt x="86395" y="282967"/>
                </a:lnTo>
                <a:lnTo>
                  <a:pt x="86437" y="281710"/>
                </a:lnTo>
                <a:lnTo>
                  <a:pt x="85938" y="278738"/>
                </a:lnTo>
                <a:lnTo>
                  <a:pt x="85537" y="271283"/>
                </a:lnTo>
                <a:lnTo>
                  <a:pt x="85506" y="248550"/>
                </a:lnTo>
                <a:lnTo>
                  <a:pt x="86319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5" y="117994"/>
                </a:lnTo>
                <a:lnTo>
                  <a:pt x="47334" y="91735"/>
                </a:lnTo>
                <a:lnTo>
                  <a:pt x="43977" y="75004"/>
                </a:lnTo>
                <a:lnTo>
                  <a:pt x="47334" y="58281"/>
                </a:lnTo>
                <a:lnTo>
                  <a:pt x="56487" y="44620"/>
                </a:lnTo>
                <a:lnTo>
                  <a:pt x="70059" y="35407"/>
                </a:lnTo>
                <a:lnTo>
                  <a:pt x="86675" y="32028"/>
                </a:lnTo>
                <a:lnTo>
                  <a:pt x="163831" y="32028"/>
                </a:lnTo>
                <a:lnTo>
                  <a:pt x="167533" y="20032"/>
                </a:lnTo>
                <a:lnTo>
                  <a:pt x="135469" y="6504"/>
                </a:lnTo>
                <a:lnTo>
                  <a:pt x="132994" y="5707"/>
                </a:lnTo>
                <a:lnTo>
                  <a:pt x="90515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1" y="238149"/>
                </a:lnTo>
                <a:lnTo>
                  <a:pt x="89177" y="248550"/>
                </a:lnTo>
                <a:lnTo>
                  <a:pt x="89054" y="270711"/>
                </a:lnTo>
                <a:lnTo>
                  <a:pt x="89037" y="271283"/>
                </a:lnTo>
                <a:lnTo>
                  <a:pt x="88821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1" y="32028"/>
                </a:moveTo>
                <a:lnTo>
                  <a:pt x="86675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7" y="58281"/>
                </a:lnTo>
                <a:lnTo>
                  <a:pt x="129372" y="75004"/>
                </a:lnTo>
                <a:lnTo>
                  <a:pt x="126017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5" y="117994"/>
                </a:lnTo>
                <a:lnTo>
                  <a:pt x="137308" y="117994"/>
                </a:lnTo>
                <a:lnTo>
                  <a:pt x="163831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0" y="4004754"/>
            <a:ext cx="9144000" cy="1956435"/>
          </a:xfrm>
          <a:custGeom>
            <a:avLst/>
            <a:gdLst/>
            <a:ahLst/>
            <a:cxnLst/>
            <a:rect l="l" t="t" r="r" b="b"/>
            <a:pathLst>
              <a:path w="9144000" h="1956435">
                <a:moveTo>
                  <a:pt x="0" y="1956244"/>
                </a:moveTo>
                <a:lnTo>
                  <a:pt x="9144000" y="1956244"/>
                </a:lnTo>
                <a:lnTo>
                  <a:pt x="9144000" y="0"/>
                </a:lnTo>
                <a:lnTo>
                  <a:pt x="0" y="0"/>
                </a:lnTo>
                <a:lnTo>
                  <a:pt x="0" y="1956244"/>
                </a:lnTo>
                <a:close/>
              </a:path>
            </a:pathLst>
          </a:custGeom>
          <a:solidFill>
            <a:srgbClr val="F0CE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7315200" y="1078303"/>
            <a:ext cx="10788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TO  BEGIN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1293074" y="2058929"/>
            <a:ext cx="2516926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solidFill>
                  <a:srgbClr val="CE2731"/>
                </a:solidFill>
              </a:rPr>
              <a:t>REFLECTION</a:t>
            </a:r>
            <a:endParaRPr sz="2900" dirty="0"/>
          </a:p>
        </p:txBody>
      </p:sp>
      <p:sp>
        <p:nvSpPr>
          <p:cNvPr id="147" name="object 147"/>
          <p:cNvSpPr txBox="1"/>
          <p:nvPr/>
        </p:nvSpPr>
        <p:spPr>
          <a:xfrm>
            <a:off x="1545885" y="2660827"/>
            <a:ext cx="6051550" cy="762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1600"/>
              </a:lnSpc>
            </a:pPr>
            <a:r>
              <a:rPr sz="1900" spc="-3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75" dirty="0">
                <a:solidFill>
                  <a:srgbClr val="231F20"/>
                </a:solidFill>
                <a:latin typeface="Arial"/>
                <a:cs typeface="Arial"/>
              </a:rPr>
              <a:t>we,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231F20"/>
                </a:solidFill>
                <a:latin typeface="Arial"/>
                <a:cs typeface="Arial"/>
              </a:rPr>
              <a:t>community,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231F20"/>
                </a:solidFill>
                <a:latin typeface="Arial"/>
                <a:cs typeface="Arial"/>
              </a:rPr>
              <a:t>respond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30" dirty="0">
                <a:solidFill>
                  <a:srgbClr val="231F20"/>
                </a:solidFill>
                <a:latin typeface="Arial"/>
                <a:cs typeface="Arial"/>
              </a:rPr>
              <a:t>Pope’s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 call?  </a:t>
            </a:r>
            <a:r>
              <a:rPr sz="1900" spc="-35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900" spc="-7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900" spc="-40" dirty="0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sz="1900" spc="-35" dirty="0">
                <a:solidFill>
                  <a:srgbClr val="231F20"/>
                </a:solidFill>
                <a:latin typeface="Arial"/>
                <a:cs typeface="Arial"/>
              </a:rPr>
              <a:t>best </a:t>
            </a:r>
            <a:r>
              <a:rPr sz="1900" spc="5" dirty="0">
                <a:solidFill>
                  <a:srgbClr val="231F20"/>
                </a:solidFill>
                <a:latin typeface="Arial"/>
                <a:cs typeface="Arial"/>
              </a:rPr>
              <a:t>support</a:t>
            </a:r>
            <a:r>
              <a:rPr sz="1900" spc="-3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900" spc="-45" dirty="0">
                <a:solidFill>
                  <a:srgbClr val="231F20"/>
                </a:solidFill>
                <a:latin typeface="Arial"/>
                <a:cs typeface="Arial"/>
              </a:rPr>
              <a:t>encourage 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1900" spc="-40" dirty="0">
                <a:solidFill>
                  <a:srgbClr val="231F20"/>
                </a:solidFill>
                <a:latin typeface="Arial"/>
                <a:cs typeface="Arial"/>
              </a:rPr>
              <a:t>other?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191503" y="3492406"/>
            <a:ext cx="952500" cy="1100455"/>
          </a:xfrm>
          <a:custGeom>
            <a:avLst/>
            <a:gdLst/>
            <a:ahLst/>
            <a:cxnLst/>
            <a:rect l="l" t="t" r="r" b="b"/>
            <a:pathLst>
              <a:path w="952500" h="1100454">
                <a:moveTo>
                  <a:pt x="952500" y="0"/>
                </a:moveTo>
                <a:lnTo>
                  <a:pt x="0" y="549922"/>
                </a:lnTo>
                <a:lnTo>
                  <a:pt x="952500" y="1099845"/>
                </a:lnTo>
                <a:lnTo>
                  <a:pt x="952500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190452" y="3436749"/>
            <a:ext cx="953769" cy="1101090"/>
          </a:xfrm>
          <a:custGeom>
            <a:avLst/>
            <a:gdLst/>
            <a:ahLst/>
            <a:cxnLst/>
            <a:rect l="l" t="t" r="r" b="b"/>
            <a:pathLst>
              <a:path w="953770" h="1101089">
                <a:moveTo>
                  <a:pt x="953554" y="0"/>
                </a:moveTo>
                <a:lnTo>
                  <a:pt x="0" y="550532"/>
                </a:lnTo>
                <a:lnTo>
                  <a:pt x="953554" y="1101064"/>
                </a:lnTo>
                <a:lnTo>
                  <a:pt x="953554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684305" y="3805228"/>
            <a:ext cx="233045" cy="263525"/>
          </a:xfrm>
          <a:custGeom>
            <a:avLst/>
            <a:gdLst/>
            <a:ahLst/>
            <a:cxnLst/>
            <a:rect l="l" t="t" r="r" b="b"/>
            <a:pathLst>
              <a:path w="233045" h="263525">
                <a:moveTo>
                  <a:pt x="161074" y="263448"/>
                </a:moveTo>
                <a:lnTo>
                  <a:pt x="23660" y="263448"/>
                </a:lnTo>
                <a:lnTo>
                  <a:pt x="23469" y="262966"/>
                </a:lnTo>
                <a:lnTo>
                  <a:pt x="23228" y="262483"/>
                </a:lnTo>
                <a:lnTo>
                  <a:pt x="23050" y="262001"/>
                </a:lnTo>
                <a:lnTo>
                  <a:pt x="19342" y="252083"/>
                </a:lnTo>
                <a:lnTo>
                  <a:pt x="15640" y="242166"/>
                </a:lnTo>
                <a:lnTo>
                  <a:pt x="11927" y="232254"/>
                </a:lnTo>
                <a:lnTo>
                  <a:pt x="8191" y="222351"/>
                </a:lnTo>
                <a:lnTo>
                  <a:pt x="5359" y="214896"/>
                </a:lnTo>
                <a:lnTo>
                  <a:pt x="2539" y="207429"/>
                </a:lnTo>
                <a:lnTo>
                  <a:pt x="1193" y="199555"/>
                </a:lnTo>
                <a:lnTo>
                  <a:pt x="774" y="197040"/>
                </a:lnTo>
                <a:lnTo>
                  <a:pt x="406" y="194525"/>
                </a:lnTo>
                <a:lnTo>
                  <a:pt x="0" y="191998"/>
                </a:lnTo>
                <a:lnTo>
                  <a:pt x="0" y="179412"/>
                </a:lnTo>
                <a:lnTo>
                  <a:pt x="393" y="176784"/>
                </a:lnTo>
                <a:lnTo>
                  <a:pt x="723" y="174142"/>
                </a:lnTo>
                <a:lnTo>
                  <a:pt x="14788" y="128512"/>
                </a:lnTo>
                <a:lnTo>
                  <a:pt x="37769" y="83350"/>
                </a:lnTo>
                <a:lnTo>
                  <a:pt x="67221" y="44665"/>
                </a:lnTo>
                <a:lnTo>
                  <a:pt x="100876" y="12103"/>
                </a:lnTo>
                <a:lnTo>
                  <a:pt x="105930" y="8102"/>
                </a:lnTo>
                <a:lnTo>
                  <a:pt x="110921" y="4025"/>
                </a:lnTo>
                <a:lnTo>
                  <a:pt x="115950" y="0"/>
                </a:lnTo>
                <a:lnTo>
                  <a:pt x="116598" y="0"/>
                </a:lnTo>
                <a:lnTo>
                  <a:pt x="116992" y="355"/>
                </a:lnTo>
                <a:lnTo>
                  <a:pt x="117360" y="736"/>
                </a:lnTo>
                <a:lnTo>
                  <a:pt x="117767" y="1066"/>
                </a:lnTo>
                <a:lnTo>
                  <a:pt x="124015" y="6070"/>
                </a:lnTo>
                <a:lnTo>
                  <a:pt x="130340" y="10998"/>
                </a:lnTo>
                <a:lnTo>
                  <a:pt x="136499" y="16103"/>
                </a:lnTo>
                <a:lnTo>
                  <a:pt x="168224" y="48069"/>
                </a:lnTo>
                <a:lnTo>
                  <a:pt x="197701" y="88156"/>
                </a:lnTo>
                <a:lnTo>
                  <a:pt x="215907" y="124191"/>
                </a:lnTo>
                <a:lnTo>
                  <a:pt x="230058" y="165379"/>
                </a:lnTo>
                <a:lnTo>
                  <a:pt x="232155" y="177304"/>
                </a:lnTo>
                <a:lnTo>
                  <a:pt x="232549" y="180035"/>
                </a:lnTo>
                <a:lnTo>
                  <a:pt x="232549" y="191058"/>
                </a:lnTo>
                <a:lnTo>
                  <a:pt x="232435" y="191503"/>
                </a:lnTo>
                <a:lnTo>
                  <a:pt x="232270" y="191960"/>
                </a:lnTo>
                <a:lnTo>
                  <a:pt x="232232" y="192417"/>
                </a:lnTo>
                <a:lnTo>
                  <a:pt x="218152" y="238782"/>
                </a:lnTo>
                <a:lnTo>
                  <a:pt x="213518" y="251115"/>
                </a:lnTo>
                <a:lnTo>
                  <a:pt x="208889" y="263448"/>
                </a:lnTo>
              </a:path>
            </a:pathLst>
          </a:custGeom>
          <a:ln w="21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708532" y="4108679"/>
            <a:ext cx="183515" cy="43180"/>
          </a:xfrm>
          <a:custGeom>
            <a:avLst/>
            <a:gdLst/>
            <a:ahLst/>
            <a:cxnLst/>
            <a:rect l="l" t="t" r="r" b="b"/>
            <a:pathLst>
              <a:path w="183515" h="43179">
                <a:moveTo>
                  <a:pt x="0" y="42659"/>
                </a:moveTo>
                <a:lnTo>
                  <a:pt x="0" y="0"/>
                </a:lnTo>
                <a:lnTo>
                  <a:pt x="183375" y="0"/>
                </a:lnTo>
                <a:lnTo>
                  <a:pt x="183375" y="42659"/>
                </a:lnTo>
                <a:lnTo>
                  <a:pt x="47904" y="42659"/>
                </a:lnTo>
              </a:path>
            </a:pathLst>
          </a:custGeom>
          <a:ln w="21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800718" y="3930193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658"/>
                </a:lnTo>
              </a:path>
            </a:pathLst>
          </a:custGeom>
          <a:ln w="21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773452" y="3955440"/>
            <a:ext cx="53975" cy="0"/>
          </a:xfrm>
          <a:custGeom>
            <a:avLst/>
            <a:gdLst/>
            <a:ahLst/>
            <a:cxnLst/>
            <a:rect l="l" t="t" r="r" b="b"/>
            <a:pathLst>
              <a:path w="53975">
                <a:moveTo>
                  <a:pt x="53530" y="0"/>
                </a:moveTo>
                <a:lnTo>
                  <a:pt x="0" y="0"/>
                </a:lnTo>
              </a:path>
            </a:pathLst>
          </a:custGeom>
          <a:ln w="217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6250" y="4014808"/>
            <a:ext cx="7656195" cy="0"/>
          </a:xfrm>
          <a:custGeom>
            <a:avLst/>
            <a:gdLst/>
            <a:ahLst/>
            <a:cxnLst/>
            <a:rect l="l" t="t" r="r" b="b"/>
            <a:pathLst>
              <a:path w="7656195">
                <a:moveTo>
                  <a:pt x="0" y="0"/>
                </a:moveTo>
                <a:lnTo>
                  <a:pt x="7655852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333825" y="2850603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083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324824" y="3268873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083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>
            <a:off x="1069770" y="4401026"/>
            <a:ext cx="7034530" cy="70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8400"/>
              </a:lnSpc>
            </a:pPr>
            <a:r>
              <a:rPr lang="en-GB" sz="1900" spc="-75" dirty="0" smtClean="0">
                <a:solidFill>
                  <a:srgbClr val="231F20"/>
                </a:solidFill>
                <a:latin typeface="Arial"/>
                <a:cs typeface="Arial"/>
              </a:rPr>
              <a:t>“</a:t>
            </a:r>
            <a:r>
              <a:rPr sz="1900" spc="-75" dirty="0" smtClean="0">
                <a:solidFill>
                  <a:srgbClr val="231F20"/>
                </a:solidFill>
                <a:latin typeface="Arial"/>
                <a:cs typeface="Arial"/>
              </a:rPr>
              <a:t>I </a:t>
            </a:r>
            <a:r>
              <a:rPr sz="1900" spc="-30" dirty="0">
                <a:solidFill>
                  <a:srgbClr val="231F20"/>
                </a:solidFill>
                <a:latin typeface="Arial"/>
                <a:cs typeface="Arial"/>
              </a:rPr>
              <a:t>prefer </a:t>
            </a:r>
            <a:r>
              <a:rPr sz="1900" spc="-145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900" spc="-60" dirty="0">
                <a:solidFill>
                  <a:srgbClr val="231F20"/>
                </a:solidFill>
                <a:latin typeface="Arial"/>
                <a:cs typeface="Arial"/>
              </a:rPr>
              <a:t>Church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which 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900" spc="-40" dirty="0">
                <a:solidFill>
                  <a:srgbClr val="231F20"/>
                </a:solidFill>
                <a:latin typeface="Arial"/>
                <a:cs typeface="Arial"/>
              </a:rPr>
              <a:t>bruised, </a:t>
            </a:r>
            <a:r>
              <a:rPr sz="1900" spc="30" dirty="0">
                <a:solidFill>
                  <a:srgbClr val="231F20"/>
                </a:solidFill>
                <a:latin typeface="Arial"/>
                <a:cs typeface="Arial"/>
              </a:rPr>
              <a:t>hurting </a:t>
            </a:r>
            <a:r>
              <a:rPr sz="1900" spc="-3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900" spc="30" dirty="0">
                <a:solidFill>
                  <a:srgbClr val="231F20"/>
                </a:solidFill>
                <a:latin typeface="Arial"/>
                <a:cs typeface="Arial"/>
              </a:rPr>
              <a:t>dirty 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because </a:t>
            </a:r>
            <a:r>
              <a:rPr sz="1900" spc="65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900" spc="-100" dirty="0">
                <a:solidFill>
                  <a:srgbClr val="231F20"/>
                </a:solidFill>
                <a:latin typeface="Arial"/>
                <a:cs typeface="Arial"/>
              </a:rPr>
              <a:t>has  </a:t>
            </a:r>
            <a:r>
              <a:rPr sz="1900" spc="-40" dirty="0">
                <a:solidFill>
                  <a:srgbClr val="231F20"/>
                </a:solidFill>
                <a:latin typeface="Arial"/>
                <a:cs typeface="Arial"/>
              </a:rPr>
              <a:t>been</a:t>
            </a:r>
            <a:r>
              <a:rPr sz="1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231F20"/>
                </a:solidFill>
                <a:latin typeface="Arial"/>
                <a:cs typeface="Arial"/>
              </a:rPr>
              <a:t>out</a:t>
            </a:r>
            <a:r>
              <a:rPr sz="1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r>
              <a:rPr sz="1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231F20"/>
                </a:solidFill>
                <a:latin typeface="Arial"/>
                <a:cs typeface="Arial"/>
              </a:rPr>
              <a:t>streets,</a:t>
            </a:r>
            <a:r>
              <a:rPr sz="1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231F20"/>
                </a:solidFill>
                <a:latin typeface="Arial"/>
                <a:cs typeface="Arial"/>
              </a:rPr>
              <a:t>rather</a:t>
            </a:r>
            <a:r>
              <a:rPr sz="1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than</a:t>
            </a:r>
            <a:r>
              <a:rPr sz="1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4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231F20"/>
                </a:solidFill>
                <a:latin typeface="Arial"/>
                <a:cs typeface="Arial"/>
              </a:rPr>
              <a:t>Church</a:t>
            </a:r>
            <a:r>
              <a:rPr sz="1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which</a:t>
            </a:r>
            <a:r>
              <a:rPr sz="1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1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231F20"/>
                </a:solidFill>
                <a:latin typeface="Arial"/>
                <a:cs typeface="Arial"/>
              </a:rPr>
              <a:t>unhealthy</a:t>
            </a:r>
            <a:r>
              <a:rPr sz="1900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1069770" y="5099050"/>
            <a:ext cx="5635830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231F20"/>
                </a:solidFill>
                <a:latin typeface="Arial"/>
                <a:cs typeface="Arial"/>
              </a:rPr>
              <a:t>being</a:t>
            </a:r>
            <a:r>
              <a:rPr sz="1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231F20"/>
                </a:solidFill>
                <a:latin typeface="Arial"/>
                <a:cs typeface="Arial"/>
              </a:rPr>
              <a:t>confined</a:t>
            </a:r>
            <a:r>
              <a:rPr sz="1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sz="1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231F20"/>
                </a:solidFill>
                <a:latin typeface="Arial"/>
                <a:cs typeface="Arial"/>
              </a:rPr>
              <a:t>clinging</a:t>
            </a:r>
            <a:r>
              <a:rPr sz="1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231F20"/>
                </a:solidFill>
                <a:latin typeface="Arial"/>
                <a:cs typeface="Arial"/>
              </a:rPr>
              <a:t>its</a:t>
            </a:r>
            <a:r>
              <a:rPr sz="1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231F20"/>
                </a:solidFill>
                <a:latin typeface="Arial"/>
                <a:cs typeface="Arial"/>
              </a:rPr>
              <a:t>own</a:t>
            </a:r>
            <a:r>
              <a:rPr sz="19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231F20"/>
                </a:solidFill>
                <a:latin typeface="Arial"/>
                <a:cs typeface="Arial"/>
              </a:rPr>
              <a:t>security</a:t>
            </a:r>
            <a:r>
              <a:rPr sz="1900" spc="-50" dirty="0" smtClean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en-GB" sz="1900" spc="-50" dirty="0" smtClean="0">
                <a:solidFill>
                  <a:srgbClr val="231F20"/>
                </a:solidFill>
                <a:latin typeface="Arial"/>
                <a:cs typeface="Arial"/>
              </a:rPr>
              <a:t>"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256856" y="5235906"/>
            <a:ext cx="8420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0" dirty="0">
                <a:solidFill>
                  <a:srgbClr val="D2232A"/>
                </a:solidFill>
                <a:latin typeface="Arial"/>
                <a:cs typeface="Arial"/>
              </a:rPr>
              <a:t>Pope</a:t>
            </a:r>
            <a:r>
              <a:rPr sz="1200" spc="-105" dirty="0">
                <a:solidFill>
                  <a:srgbClr val="D2232A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D2232A"/>
                </a:solidFill>
                <a:latin typeface="Arial"/>
                <a:cs typeface="Arial"/>
              </a:rPr>
              <a:t>Francis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955191" y="233879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90" h="97789">
                <a:moveTo>
                  <a:pt x="48717" y="0"/>
                </a:moveTo>
                <a:lnTo>
                  <a:pt x="29751" y="3827"/>
                </a:lnTo>
                <a:lnTo>
                  <a:pt x="14266" y="14266"/>
                </a:lnTo>
                <a:lnTo>
                  <a:pt x="3827" y="29751"/>
                </a:lnTo>
                <a:lnTo>
                  <a:pt x="0" y="48717"/>
                </a:lnTo>
                <a:lnTo>
                  <a:pt x="3827" y="67682"/>
                </a:lnTo>
                <a:lnTo>
                  <a:pt x="14266" y="83167"/>
                </a:lnTo>
                <a:lnTo>
                  <a:pt x="29751" y="93606"/>
                </a:lnTo>
                <a:lnTo>
                  <a:pt x="48717" y="97434"/>
                </a:lnTo>
                <a:lnTo>
                  <a:pt x="67689" y="93606"/>
                </a:lnTo>
                <a:lnTo>
                  <a:pt x="83178" y="83167"/>
                </a:lnTo>
                <a:lnTo>
                  <a:pt x="93619" y="67682"/>
                </a:lnTo>
                <a:lnTo>
                  <a:pt x="97447" y="48717"/>
                </a:lnTo>
                <a:lnTo>
                  <a:pt x="93619" y="29751"/>
                </a:lnTo>
                <a:lnTo>
                  <a:pt x="83178" y="14266"/>
                </a:lnTo>
                <a:lnTo>
                  <a:pt x="67689" y="3827"/>
                </a:lnTo>
                <a:lnTo>
                  <a:pt x="48717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40910" y="2266340"/>
            <a:ext cx="161290" cy="161290"/>
          </a:xfrm>
          <a:custGeom>
            <a:avLst/>
            <a:gdLst/>
            <a:ahLst/>
            <a:cxnLst/>
            <a:rect l="l" t="t" r="r" b="b"/>
            <a:pathLst>
              <a:path w="161290" h="161289">
                <a:moveTo>
                  <a:pt x="80581" y="0"/>
                </a:moveTo>
                <a:lnTo>
                  <a:pt x="49216" y="6332"/>
                </a:lnTo>
                <a:lnTo>
                  <a:pt x="23602" y="23602"/>
                </a:lnTo>
                <a:lnTo>
                  <a:pt x="6332" y="49216"/>
                </a:lnTo>
                <a:lnTo>
                  <a:pt x="0" y="80581"/>
                </a:lnTo>
                <a:lnTo>
                  <a:pt x="6332" y="111946"/>
                </a:lnTo>
                <a:lnTo>
                  <a:pt x="23602" y="137560"/>
                </a:lnTo>
                <a:lnTo>
                  <a:pt x="49216" y="154830"/>
                </a:lnTo>
                <a:lnTo>
                  <a:pt x="80581" y="161163"/>
                </a:lnTo>
                <a:lnTo>
                  <a:pt x="111946" y="154830"/>
                </a:lnTo>
                <a:lnTo>
                  <a:pt x="137560" y="137560"/>
                </a:lnTo>
                <a:lnTo>
                  <a:pt x="154830" y="111946"/>
                </a:lnTo>
                <a:lnTo>
                  <a:pt x="161163" y="80581"/>
                </a:lnTo>
                <a:lnTo>
                  <a:pt x="154830" y="49216"/>
                </a:lnTo>
                <a:lnTo>
                  <a:pt x="137560" y="23602"/>
                </a:lnTo>
                <a:lnTo>
                  <a:pt x="111946" y="6332"/>
                </a:lnTo>
                <a:lnTo>
                  <a:pt x="80581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01500" y="1781999"/>
            <a:ext cx="522605" cy="522605"/>
          </a:xfrm>
          <a:custGeom>
            <a:avLst/>
            <a:gdLst/>
            <a:ahLst/>
            <a:cxnLst/>
            <a:rect l="l" t="t" r="r" b="b"/>
            <a:pathLst>
              <a:path w="522605" h="522605">
                <a:moveTo>
                  <a:pt x="261061" y="0"/>
                </a:moveTo>
                <a:lnTo>
                  <a:pt x="214134" y="4206"/>
                </a:lnTo>
                <a:lnTo>
                  <a:pt x="169967" y="16333"/>
                </a:lnTo>
                <a:lnTo>
                  <a:pt x="129297" y="35644"/>
                </a:lnTo>
                <a:lnTo>
                  <a:pt x="92861" y="61401"/>
                </a:lnTo>
                <a:lnTo>
                  <a:pt x="61397" y="92866"/>
                </a:lnTo>
                <a:lnTo>
                  <a:pt x="35641" y="129302"/>
                </a:lnTo>
                <a:lnTo>
                  <a:pt x="16332" y="169972"/>
                </a:lnTo>
                <a:lnTo>
                  <a:pt x="4205" y="214137"/>
                </a:lnTo>
                <a:lnTo>
                  <a:pt x="0" y="261061"/>
                </a:lnTo>
                <a:lnTo>
                  <a:pt x="4205" y="307987"/>
                </a:lnTo>
                <a:lnTo>
                  <a:pt x="16332" y="352153"/>
                </a:lnTo>
                <a:lnTo>
                  <a:pt x="35641" y="392821"/>
                </a:lnTo>
                <a:lnTo>
                  <a:pt x="61397" y="429255"/>
                </a:lnTo>
                <a:lnTo>
                  <a:pt x="92861" y="460717"/>
                </a:lnTo>
                <a:lnTo>
                  <a:pt x="129297" y="486471"/>
                </a:lnTo>
                <a:lnTo>
                  <a:pt x="169967" y="505778"/>
                </a:lnTo>
                <a:lnTo>
                  <a:pt x="214134" y="517904"/>
                </a:lnTo>
                <a:lnTo>
                  <a:pt x="261061" y="522109"/>
                </a:lnTo>
                <a:lnTo>
                  <a:pt x="307984" y="517904"/>
                </a:lnTo>
                <a:lnTo>
                  <a:pt x="352148" y="505778"/>
                </a:lnTo>
                <a:lnTo>
                  <a:pt x="392816" y="486471"/>
                </a:lnTo>
                <a:lnTo>
                  <a:pt x="429250" y="460717"/>
                </a:lnTo>
                <a:lnTo>
                  <a:pt x="460713" y="429255"/>
                </a:lnTo>
                <a:lnTo>
                  <a:pt x="486468" y="392821"/>
                </a:lnTo>
                <a:lnTo>
                  <a:pt x="505777" y="352153"/>
                </a:lnTo>
                <a:lnTo>
                  <a:pt x="517903" y="307987"/>
                </a:lnTo>
                <a:lnTo>
                  <a:pt x="522109" y="261061"/>
                </a:lnTo>
                <a:lnTo>
                  <a:pt x="517903" y="214137"/>
                </a:lnTo>
                <a:lnTo>
                  <a:pt x="505777" y="169972"/>
                </a:lnTo>
                <a:lnTo>
                  <a:pt x="486468" y="129302"/>
                </a:lnTo>
                <a:lnTo>
                  <a:pt x="460713" y="92866"/>
                </a:lnTo>
                <a:lnTo>
                  <a:pt x="429250" y="61401"/>
                </a:lnTo>
                <a:lnTo>
                  <a:pt x="392816" y="35644"/>
                </a:lnTo>
                <a:lnTo>
                  <a:pt x="352148" y="16333"/>
                </a:lnTo>
                <a:lnTo>
                  <a:pt x="307984" y="4206"/>
                </a:lnTo>
                <a:lnTo>
                  <a:pt x="261061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3" name="Picture 162" descr="caritas logo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7028" y="4747351"/>
            <a:ext cx="441959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solidFill>
                  <a:srgbClr val="777777"/>
                </a:solidFill>
                <a:latin typeface="Arial"/>
                <a:cs typeface="Arial"/>
              </a:rPr>
              <a:t>St.</a:t>
            </a:r>
            <a:r>
              <a:rPr sz="650" spc="-114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777777"/>
                </a:solidFill>
                <a:latin typeface="Arial"/>
                <a:cs typeface="Arial"/>
              </a:rPr>
              <a:t>James's</a:t>
            </a:r>
            <a:endParaRPr sz="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2352" y="3691058"/>
            <a:ext cx="509270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10" dirty="0">
                <a:solidFill>
                  <a:srgbClr val="777777"/>
                </a:solidFill>
                <a:latin typeface="Arial"/>
                <a:cs typeface="Arial"/>
              </a:rPr>
              <a:t>Piccadilly</a:t>
            </a:r>
            <a:r>
              <a:rPr sz="500" spc="-100" dirty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500" spc="5" dirty="0">
                <a:solidFill>
                  <a:srgbClr val="777777"/>
                </a:solidFill>
                <a:latin typeface="Arial"/>
                <a:cs typeface="Arial"/>
              </a:rPr>
              <a:t>Circus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6659" y="3838453"/>
            <a:ext cx="521970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35" dirty="0">
                <a:solidFill>
                  <a:srgbClr val="4856AC"/>
                </a:solidFill>
                <a:latin typeface="Arial"/>
                <a:cs typeface="Arial"/>
              </a:rPr>
              <a:t>P</a:t>
            </a:r>
            <a:r>
              <a:rPr sz="450" b="1" spc="-15" dirty="0">
                <a:solidFill>
                  <a:srgbClr val="4856AC"/>
                </a:solidFill>
                <a:latin typeface="Arial"/>
                <a:cs typeface="Arial"/>
              </a:rPr>
              <a:t>i</a:t>
            </a:r>
            <a:r>
              <a:rPr sz="450" b="1" spc="15" dirty="0">
                <a:solidFill>
                  <a:srgbClr val="4856AC"/>
                </a:solidFill>
                <a:latin typeface="Arial"/>
                <a:cs typeface="Arial"/>
              </a:rPr>
              <a:t>c</a:t>
            </a:r>
            <a:r>
              <a:rPr sz="450" b="1" dirty="0">
                <a:solidFill>
                  <a:srgbClr val="4856AC"/>
                </a:solidFill>
                <a:latin typeface="Arial"/>
                <a:cs typeface="Arial"/>
              </a:rPr>
              <a:t>c</a:t>
            </a:r>
            <a:r>
              <a:rPr sz="450" b="1" spc="45" dirty="0">
                <a:solidFill>
                  <a:srgbClr val="4856AC"/>
                </a:solidFill>
                <a:latin typeface="Arial"/>
                <a:cs typeface="Arial"/>
              </a:rPr>
              <a:t>a</a:t>
            </a:r>
            <a:r>
              <a:rPr sz="450" b="1" spc="20" dirty="0">
                <a:solidFill>
                  <a:srgbClr val="4856AC"/>
                </a:solidFill>
                <a:latin typeface="Arial"/>
                <a:cs typeface="Arial"/>
              </a:rPr>
              <a:t>d</a:t>
            </a:r>
            <a:r>
              <a:rPr sz="450" b="1" spc="-5" dirty="0">
                <a:solidFill>
                  <a:srgbClr val="4856AC"/>
                </a:solidFill>
                <a:latin typeface="Arial"/>
                <a:cs typeface="Arial"/>
              </a:rPr>
              <a:t>ill</a:t>
            </a:r>
            <a:r>
              <a:rPr sz="450" b="1" spc="65" dirty="0">
                <a:solidFill>
                  <a:srgbClr val="4856AC"/>
                </a:solidFill>
                <a:latin typeface="Arial"/>
                <a:cs typeface="Arial"/>
              </a:rPr>
              <a:t>y</a:t>
            </a:r>
            <a:r>
              <a:rPr sz="450" b="1" spc="-5" dirty="0">
                <a:solidFill>
                  <a:srgbClr val="4856AC"/>
                </a:solidFill>
                <a:latin typeface="Arial"/>
                <a:cs typeface="Arial"/>
              </a:rPr>
              <a:t> </a:t>
            </a:r>
            <a:r>
              <a:rPr sz="450" b="1" spc="15" dirty="0">
                <a:solidFill>
                  <a:srgbClr val="4856AC"/>
                </a:solidFill>
                <a:latin typeface="Arial"/>
                <a:cs typeface="Arial"/>
              </a:rPr>
              <a:t>C</a:t>
            </a:r>
            <a:r>
              <a:rPr sz="450" b="1" dirty="0">
                <a:solidFill>
                  <a:srgbClr val="4856AC"/>
                </a:solidFill>
                <a:latin typeface="Arial"/>
                <a:cs typeface="Arial"/>
              </a:rPr>
              <a:t>i</a:t>
            </a:r>
            <a:r>
              <a:rPr sz="450" b="1" spc="30" dirty="0">
                <a:solidFill>
                  <a:srgbClr val="4856AC"/>
                </a:solidFill>
                <a:latin typeface="Arial"/>
                <a:cs typeface="Arial"/>
              </a:rPr>
              <a:t>r</a:t>
            </a:r>
            <a:r>
              <a:rPr sz="450" b="1" dirty="0">
                <a:solidFill>
                  <a:srgbClr val="4856AC"/>
                </a:solidFill>
                <a:latin typeface="Arial"/>
                <a:cs typeface="Arial"/>
              </a:rPr>
              <a:t>c</a:t>
            </a:r>
            <a:r>
              <a:rPr sz="450" b="1" spc="15" dirty="0">
                <a:solidFill>
                  <a:srgbClr val="4856AC"/>
                </a:solidFill>
                <a:latin typeface="Arial"/>
                <a:cs typeface="Arial"/>
              </a:rPr>
              <a:t>u</a:t>
            </a:r>
            <a:r>
              <a:rPr sz="450" b="1" spc="25" dirty="0">
                <a:solidFill>
                  <a:srgbClr val="4856AC"/>
                </a:solidFill>
                <a:latin typeface="Arial"/>
                <a:cs typeface="Arial"/>
              </a:rPr>
              <a:t>s</a:t>
            </a:r>
            <a:endParaRPr sz="4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47620" y="4769463"/>
            <a:ext cx="86834" cy="868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54214" y="2705405"/>
            <a:ext cx="76200" cy="48895"/>
          </a:xfrm>
          <a:custGeom>
            <a:avLst/>
            <a:gdLst/>
            <a:ahLst/>
            <a:cxnLst/>
            <a:rect l="l" t="t" r="r" b="b"/>
            <a:pathLst>
              <a:path w="76200" h="48894">
                <a:moveTo>
                  <a:pt x="5422" y="0"/>
                </a:moveTo>
                <a:lnTo>
                  <a:pt x="0" y="0"/>
                </a:lnTo>
                <a:lnTo>
                  <a:pt x="76" y="13268"/>
                </a:lnTo>
                <a:lnTo>
                  <a:pt x="339" y="22991"/>
                </a:lnTo>
                <a:lnTo>
                  <a:pt x="2713" y="29439"/>
                </a:lnTo>
                <a:lnTo>
                  <a:pt x="9156" y="31814"/>
                </a:lnTo>
                <a:lnTo>
                  <a:pt x="21704" y="32153"/>
                </a:lnTo>
                <a:lnTo>
                  <a:pt x="24358" y="32153"/>
                </a:lnTo>
                <a:lnTo>
                  <a:pt x="26631" y="31709"/>
                </a:lnTo>
                <a:lnTo>
                  <a:pt x="28663" y="31137"/>
                </a:lnTo>
                <a:lnTo>
                  <a:pt x="28346" y="28534"/>
                </a:lnTo>
                <a:lnTo>
                  <a:pt x="28498" y="26718"/>
                </a:lnTo>
                <a:lnTo>
                  <a:pt x="5422" y="26718"/>
                </a:lnTo>
                <a:lnTo>
                  <a:pt x="5422" y="0"/>
                </a:lnTo>
                <a:close/>
              </a:path>
              <a:path w="76200" h="48894">
                <a:moveTo>
                  <a:pt x="28498" y="25537"/>
                </a:moveTo>
                <a:lnTo>
                  <a:pt x="26631" y="26273"/>
                </a:lnTo>
                <a:lnTo>
                  <a:pt x="24358" y="26718"/>
                </a:lnTo>
                <a:lnTo>
                  <a:pt x="28498" y="26718"/>
                </a:lnTo>
                <a:lnTo>
                  <a:pt x="28498" y="25537"/>
                </a:lnTo>
                <a:close/>
              </a:path>
              <a:path w="76200" h="48894">
                <a:moveTo>
                  <a:pt x="24676" y="7731"/>
                </a:moveTo>
                <a:lnTo>
                  <a:pt x="13754" y="7731"/>
                </a:lnTo>
                <a:lnTo>
                  <a:pt x="10858" y="13268"/>
                </a:lnTo>
                <a:lnTo>
                  <a:pt x="10858" y="18577"/>
                </a:lnTo>
                <a:lnTo>
                  <a:pt x="28498" y="18577"/>
                </a:lnTo>
                <a:lnTo>
                  <a:pt x="28498" y="9598"/>
                </a:lnTo>
                <a:lnTo>
                  <a:pt x="26835" y="8404"/>
                </a:lnTo>
                <a:lnTo>
                  <a:pt x="24676" y="7731"/>
                </a:lnTo>
                <a:close/>
              </a:path>
              <a:path w="76200" h="48894">
                <a:moveTo>
                  <a:pt x="75984" y="0"/>
                </a:moveTo>
                <a:lnTo>
                  <a:pt x="32562" y="0"/>
                </a:lnTo>
                <a:lnTo>
                  <a:pt x="32654" y="30111"/>
                </a:lnTo>
                <a:lnTo>
                  <a:pt x="32901" y="39273"/>
                </a:lnTo>
                <a:lnTo>
                  <a:pt x="35275" y="45720"/>
                </a:lnTo>
                <a:lnTo>
                  <a:pt x="41719" y="48095"/>
                </a:lnTo>
                <a:lnTo>
                  <a:pt x="54267" y="48435"/>
                </a:lnTo>
                <a:lnTo>
                  <a:pt x="66822" y="45041"/>
                </a:lnTo>
                <a:lnTo>
                  <a:pt x="73269" y="37576"/>
                </a:lnTo>
                <a:lnTo>
                  <a:pt x="48844" y="37576"/>
                </a:lnTo>
                <a:lnTo>
                  <a:pt x="43421" y="32153"/>
                </a:lnTo>
                <a:lnTo>
                  <a:pt x="43421" y="26718"/>
                </a:lnTo>
                <a:lnTo>
                  <a:pt x="75984" y="26718"/>
                </a:lnTo>
                <a:lnTo>
                  <a:pt x="75984" y="15872"/>
                </a:lnTo>
                <a:lnTo>
                  <a:pt x="43116" y="15872"/>
                </a:lnTo>
                <a:lnTo>
                  <a:pt x="40703" y="13459"/>
                </a:lnTo>
                <a:lnTo>
                  <a:pt x="40703" y="7452"/>
                </a:lnTo>
                <a:lnTo>
                  <a:pt x="43116" y="5013"/>
                </a:lnTo>
                <a:lnTo>
                  <a:pt x="75984" y="5013"/>
                </a:lnTo>
                <a:lnTo>
                  <a:pt x="75984" y="0"/>
                </a:lnTo>
                <a:close/>
              </a:path>
              <a:path w="76200" h="48894">
                <a:moveTo>
                  <a:pt x="75984" y="26718"/>
                </a:moveTo>
                <a:lnTo>
                  <a:pt x="65125" y="26718"/>
                </a:lnTo>
                <a:lnTo>
                  <a:pt x="65125" y="32153"/>
                </a:lnTo>
                <a:lnTo>
                  <a:pt x="59702" y="37576"/>
                </a:lnTo>
                <a:lnTo>
                  <a:pt x="73269" y="37576"/>
                </a:lnTo>
                <a:lnTo>
                  <a:pt x="75644" y="30111"/>
                </a:lnTo>
                <a:lnTo>
                  <a:pt x="75984" y="26718"/>
                </a:lnTo>
                <a:close/>
              </a:path>
              <a:path w="76200" h="48894">
                <a:moveTo>
                  <a:pt x="59397" y="5013"/>
                </a:moveTo>
                <a:lnTo>
                  <a:pt x="49123" y="5013"/>
                </a:lnTo>
                <a:lnTo>
                  <a:pt x="51561" y="7452"/>
                </a:lnTo>
                <a:lnTo>
                  <a:pt x="51561" y="13459"/>
                </a:lnTo>
                <a:lnTo>
                  <a:pt x="49123" y="15872"/>
                </a:lnTo>
                <a:lnTo>
                  <a:pt x="59397" y="15872"/>
                </a:lnTo>
                <a:lnTo>
                  <a:pt x="56984" y="13459"/>
                </a:lnTo>
                <a:lnTo>
                  <a:pt x="56984" y="7452"/>
                </a:lnTo>
                <a:lnTo>
                  <a:pt x="59397" y="5013"/>
                </a:lnTo>
                <a:close/>
              </a:path>
              <a:path w="76200" h="48894">
                <a:moveTo>
                  <a:pt x="75984" y="5013"/>
                </a:moveTo>
                <a:lnTo>
                  <a:pt x="65405" y="5013"/>
                </a:lnTo>
                <a:lnTo>
                  <a:pt x="67843" y="7452"/>
                </a:lnTo>
                <a:lnTo>
                  <a:pt x="67843" y="13459"/>
                </a:lnTo>
                <a:lnTo>
                  <a:pt x="65405" y="15872"/>
                </a:lnTo>
                <a:lnTo>
                  <a:pt x="75984" y="15872"/>
                </a:lnTo>
                <a:lnTo>
                  <a:pt x="75984" y="5013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77751" y="3313746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73558" y="0"/>
                </a:moveTo>
                <a:lnTo>
                  <a:pt x="2438" y="0"/>
                </a:lnTo>
                <a:lnTo>
                  <a:pt x="0" y="2425"/>
                </a:lnTo>
                <a:lnTo>
                  <a:pt x="0" y="68135"/>
                </a:lnTo>
                <a:lnTo>
                  <a:pt x="2438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32" y="65125"/>
                </a:lnTo>
                <a:lnTo>
                  <a:pt x="5422" y="64528"/>
                </a:lnTo>
                <a:lnTo>
                  <a:pt x="5422" y="60312"/>
                </a:lnTo>
                <a:lnTo>
                  <a:pt x="6032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32" y="54267"/>
                </a:lnTo>
                <a:lnTo>
                  <a:pt x="5422" y="53682"/>
                </a:lnTo>
                <a:lnTo>
                  <a:pt x="5422" y="49466"/>
                </a:lnTo>
                <a:lnTo>
                  <a:pt x="6032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32" y="43421"/>
                </a:lnTo>
                <a:lnTo>
                  <a:pt x="5422" y="42824"/>
                </a:lnTo>
                <a:lnTo>
                  <a:pt x="5422" y="38608"/>
                </a:lnTo>
                <a:lnTo>
                  <a:pt x="6032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32" y="32562"/>
                </a:lnTo>
                <a:lnTo>
                  <a:pt x="5422" y="31965"/>
                </a:lnTo>
                <a:lnTo>
                  <a:pt x="5422" y="27749"/>
                </a:lnTo>
                <a:lnTo>
                  <a:pt x="6032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32" y="21704"/>
                </a:lnTo>
                <a:lnTo>
                  <a:pt x="5422" y="21120"/>
                </a:lnTo>
                <a:lnTo>
                  <a:pt x="5422" y="16903"/>
                </a:lnTo>
                <a:lnTo>
                  <a:pt x="6032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32" y="10858"/>
                </a:lnTo>
                <a:lnTo>
                  <a:pt x="5422" y="10261"/>
                </a:lnTo>
                <a:lnTo>
                  <a:pt x="5422" y="6045"/>
                </a:lnTo>
                <a:lnTo>
                  <a:pt x="6032" y="5422"/>
                </a:lnTo>
                <a:lnTo>
                  <a:pt x="75971" y="5422"/>
                </a:lnTo>
                <a:lnTo>
                  <a:pt x="75971" y="2425"/>
                </a:lnTo>
                <a:lnTo>
                  <a:pt x="73558" y="0"/>
                </a:lnTo>
                <a:close/>
              </a:path>
              <a:path w="76200" h="71120">
                <a:moveTo>
                  <a:pt x="21704" y="59702"/>
                </a:moveTo>
                <a:lnTo>
                  <a:pt x="10261" y="59702"/>
                </a:lnTo>
                <a:lnTo>
                  <a:pt x="10845" y="60312"/>
                </a:lnTo>
                <a:lnTo>
                  <a:pt x="10845" y="64528"/>
                </a:lnTo>
                <a:lnTo>
                  <a:pt x="10261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20">
                <a:moveTo>
                  <a:pt x="65735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35" y="65125"/>
                </a:lnTo>
                <a:lnTo>
                  <a:pt x="65125" y="64528"/>
                </a:lnTo>
                <a:lnTo>
                  <a:pt x="65125" y="60312"/>
                </a:lnTo>
                <a:lnTo>
                  <a:pt x="65735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35" y="54267"/>
                </a:lnTo>
                <a:lnTo>
                  <a:pt x="65125" y="53682"/>
                </a:lnTo>
                <a:lnTo>
                  <a:pt x="65125" y="49466"/>
                </a:lnTo>
                <a:lnTo>
                  <a:pt x="65735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35" y="43421"/>
                </a:lnTo>
                <a:lnTo>
                  <a:pt x="65125" y="42824"/>
                </a:lnTo>
                <a:lnTo>
                  <a:pt x="65125" y="38608"/>
                </a:lnTo>
                <a:lnTo>
                  <a:pt x="65735" y="37985"/>
                </a:lnTo>
                <a:close/>
              </a:path>
              <a:path w="76200" h="71120">
                <a:moveTo>
                  <a:pt x="75971" y="59702"/>
                </a:moveTo>
                <a:lnTo>
                  <a:pt x="69951" y="59702"/>
                </a:lnTo>
                <a:lnTo>
                  <a:pt x="70548" y="60312"/>
                </a:lnTo>
                <a:lnTo>
                  <a:pt x="70548" y="64528"/>
                </a:lnTo>
                <a:lnTo>
                  <a:pt x="69951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20">
                <a:moveTo>
                  <a:pt x="21704" y="48844"/>
                </a:moveTo>
                <a:lnTo>
                  <a:pt x="10261" y="48844"/>
                </a:lnTo>
                <a:lnTo>
                  <a:pt x="10845" y="49466"/>
                </a:lnTo>
                <a:lnTo>
                  <a:pt x="10845" y="53682"/>
                </a:lnTo>
                <a:lnTo>
                  <a:pt x="10261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20">
                <a:moveTo>
                  <a:pt x="75971" y="48844"/>
                </a:moveTo>
                <a:lnTo>
                  <a:pt x="69951" y="48844"/>
                </a:lnTo>
                <a:lnTo>
                  <a:pt x="70548" y="49466"/>
                </a:lnTo>
                <a:lnTo>
                  <a:pt x="70548" y="53682"/>
                </a:lnTo>
                <a:lnTo>
                  <a:pt x="69951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20">
                <a:moveTo>
                  <a:pt x="21704" y="37985"/>
                </a:moveTo>
                <a:lnTo>
                  <a:pt x="10261" y="37985"/>
                </a:lnTo>
                <a:lnTo>
                  <a:pt x="10845" y="38608"/>
                </a:lnTo>
                <a:lnTo>
                  <a:pt x="10845" y="42824"/>
                </a:lnTo>
                <a:lnTo>
                  <a:pt x="10261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20">
                <a:moveTo>
                  <a:pt x="75971" y="37985"/>
                </a:moveTo>
                <a:lnTo>
                  <a:pt x="69951" y="37985"/>
                </a:lnTo>
                <a:lnTo>
                  <a:pt x="70548" y="38608"/>
                </a:lnTo>
                <a:lnTo>
                  <a:pt x="70548" y="42824"/>
                </a:lnTo>
                <a:lnTo>
                  <a:pt x="69951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20">
                <a:moveTo>
                  <a:pt x="21704" y="27139"/>
                </a:moveTo>
                <a:lnTo>
                  <a:pt x="10261" y="27139"/>
                </a:lnTo>
                <a:lnTo>
                  <a:pt x="10845" y="27749"/>
                </a:lnTo>
                <a:lnTo>
                  <a:pt x="10845" y="31965"/>
                </a:lnTo>
                <a:lnTo>
                  <a:pt x="10261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20">
                <a:moveTo>
                  <a:pt x="65735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35" y="32562"/>
                </a:lnTo>
                <a:lnTo>
                  <a:pt x="65125" y="31965"/>
                </a:lnTo>
                <a:lnTo>
                  <a:pt x="65125" y="27749"/>
                </a:lnTo>
                <a:lnTo>
                  <a:pt x="65735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35" y="21704"/>
                </a:lnTo>
                <a:lnTo>
                  <a:pt x="65125" y="21120"/>
                </a:lnTo>
                <a:lnTo>
                  <a:pt x="65125" y="16903"/>
                </a:lnTo>
                <a:lnTo>
                  <a:pt x="65735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35" y="10858"/>
                </a:lnTo>
                <a:lnTo>
                  <a:pt x="65125" y="10261"/>
                </a:lnTo>
                <a:lnTo>
                  <a:pt x="65125" y="6045"/>
                </a:lnTo>
                <a:lnTo>
                  <a:pt x="65735" y="5422"/>
                </a:lnTo>
                <a:close/>
              </a:path>
              <a:path w="76200" h="71120">
                <a:moveTo>
                  <a:pt x="75971" y="27139"/>
                </a:moveTo>
                <a:lnTo>
                  <a:pt x="69951" y="27139"/>
                </a:lnTo>
                <a:lnTo>
                  <a:pt x="70548" y="27749"/>
                </a:lnTo>
                <a:lnTo>
                  <a:pt x="70548" y="31965"/>
                </a:lnTo>
                <a:lnTo>
                  <a:pt x="69951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20">
                <a:moveTo>
                  <a:pt x="21704" y="16281"/>
                </a:moveTo>
                <a:lnTo>
                  <a:pt x="10261" y="16281"/>
                </a:lnTo>
                <a:lnTo>
                  <a:pt x="10845" y="16903"/>
                </a:lnTo>
                <a:lnTo>
                  <a:pt x="10845" y="21120"/>
                </a:lnTo>
                <a:lnTo>
                  <a:pt x="10261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20">
                <a:moveTo>
                  <a:pt x="75971" y="16281"/>
                </a:moveTo>
                <a:lnTo>
                  <a:pt x="69951" y="16281"/>
                </a:lnTo>
                <a:lnTo>
                  <a:pt x="70548" y="16903"/>
                </a:lnTo>
                <a:lnTo>
                  <a:pt x="70548" y="21120"/>
                </a:lnTo>
                <a:lnTo>
                  <a:pt x="69951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20">
                <a:moveTo>
                  <a:pt x="21704" y="5422"/>
                </a:moveTo>
                <a:lnTo>
                  <a:pt x="10261" y="5422"/>
                </a:lnTo>
                <a:lnTo>
                  <a:pt x="10845" y="6045"/>
                </a:lnTo>
                <a:lnTo>
                  <a:pt x="10845" y="10261"/>
                </a:lnTo>
                <a:lnTo>
                  <a:pt x="10261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20">
                <a:moveTo>
                  <a:pt x="75971" y="5422"/>
                </a:moveTo>
                <a:lnTo>
                  <a:pt x="69951" y="5422"/>
                </a:lnTo>
                <a:lnTo>
                  <a:pt x="70548" y="6045"/>
                </a:lnTo>
                <a:lnTo>
                  <a:pt x="70548" y="10261"/>
                </a:lnTo>
                <a:lnTo>
                  <a:pt x="69951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29268" y="486640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41" y="43421"/>
                </a:lnTo>
                <a:lnTo>
                  <a:pt x="40703" y="40982"/>
                </a:lnTo>
                <a:lnTo>
                  <a:pt x="40703" y="34988"/>
                </a:lnTo>
                <a:lnTo>
                  <a:pt x="43141" y="32562"/>
                </a:lnTo>
                <a:lnTo>
                  <a:pt x="75984" y="32562"/>
                </a:lnTo>
                <a:lnTo>
                  <a:pt x="75984" y="21729"/>
                </a:lnTo>
                <a:lnTo>
                  <a:pt x="54273" y="21729"/>
                </a:lnTo>
                <a:lnTo>
                  <a:pt x="43926" y="20317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92"/>
                </a:lnTo>
                <a:lnTo>
                  <a:pt x="21704" y="59702"/>
                </a:lnTo>
                <a:lnTo>
                  <a:pt x="24358" y="59702"/>
                </a:lnTo>
                <a:lnTo>
                  <a:pt x="26619" y="59232"/>
                </a:lnTo>
                <a:lnTo>
                  <a:pt x="28663" y="58686"/>
                </a:lnTo>
                <a:lnTo>
                  <a:pt x="28346" y="56057"/>
                </a:lnTo>
                <a:lnTo>
                  <a:pt x="28486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48"/>
                </a:lnTo>
                <a:lnTo>
                  <a:pt x="21710" y="5448"/>
                </a:lnTo>
                <a:lnTo>
                  <a:pt x="11363" y="4036"/>
                </a:lnTo>
                <a:lnTo>
                  <a:pt x="0" y="0"/>
                </a:lnTo>
                <a:close/>
              </a:path>
              <a:path w="76200" h="76200">
                <a:moveTo>
                  <a:pt x="28486" y="53086"/>
                </a:moveTo>
                <a:lnTo>
                  <a:pt x="26644" y="53809"/>
                </a:lnTo>
                <a:lnTo>
                  <a:pt x="24384" y="54267"/>
                </a:lnTo>
                <a:lnTo>
                  <a:pt x="28486" y="54267"/>
                </a:lnTo>
                <a:lnTo>
                  <a:pt x="28486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92"/>
                </a:lnTo>
                <a:lnTo>
                  <a:pt x="10858" y="46126"/>
                </a:lnTo>
                <a:lnTo>
                  <a:pt x="28486" y="46126"/>
                </a:lnTo>
                <a:lnTo>
                  <a:pt x="28486" y="37147"/>
                </a:lnTo>
                <a:lnTo>
                  <a:pt x="26835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423" y="32562"/>
                </a:moveTo>
                <a:lnTo>
                  <a:pt x="49136" y="32562"/>
                </a:lnTo>
                <a:lnTo>
                  <a:pt x="51561" y="34988"/>
                </a:lnTo>
                <a:lnTo>
                  <a:pt x="51561" y="40982"/>
                </a:lnTo>
                <a:lnTo>
                  <a:pt x="49136" y="43421"/>
                </a:lnTo>
                <a:lnTo>
                  <a:pt x="59423" y="43421"/>
                </a:lnTo>
                <a:lnTo>
                  <a:pt x="56984" y="40982"/>
                </a:lnTo>
                <a:lnTo>
                  <a:pt x="56984" y="34988"/>
                </a:lnTo>
                <a:lnTo>
                  <a:pt x="59423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17" y="32562"/>
                </a:lnTo>
                <a:lnTo>
                  <a:pt x="67843" y="34988"/>
                </a:lnTo>
                <a:lnTo>
                  <a:pt x="67843" y="40982"/>
                </a:lnTo>
                <a:lnTo>
                  <a:pt x="65417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73" y="16281"/>
                </a:moveTo>
                <a:lnTo>
                  <a:pt x="10579" y="16281"/>
                </a:lnTo>
                <a:lnTo>
                  <a:pt x="8140" y="18707"/>
                </a:lnTo>
                <a:lnTo>
                  <a:pt x="8140" y="24701"/>
                </a:lnTo>
                <a:lnTo>
                  <a:pt x="10579" y="27139"/>
                </a:lnTo>
                <a:lnTo>
                  <a:pt x="16573" y="27139"/>
                </a:lnTo>
                <a:lnTo>
                  <a:pt x="18999" y="24701"/>
                </a:lnTo>
                <a:lnTo>
                  <a:pt x="18999" y="18707"/>
                </a:lnTo>
                <a:lnTo>
                  <a:pt x="16573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17"/>
                </a:lnTo>
                <a:lnTo>
                  <a:pt x="54273" y="21729"/>
                </a:lnTo>
                <a:lnTo>
                  <a:pt x="75984" y="2172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81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1"/>
                </a:lnTo>
                <a:lnTo>
                  <a:pt x="21709" y="12007"/>
                </a:lnTo>
                <a:lnTo>
                  <a:pt x="29849" y="11041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36"/>
                </a:lnTo>
                <a:lnTo>
                  <a:pt x="21710" y="5448"/>
                </a:lnTo>
                <a:lnTo>
                  <a:pt x="43421" y="5448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9903" y="304554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16" y="43421"/>
                </a:lnTo>
                <a:lnTo>
                  <a:pt x="40703" y="40982"/>
                </a:lnTo>
                <a:lnTo>
                  <a:pt x="40703" y="35001"/>
                </a:lnTo>
                <a:lnTo>
                  <a:pt x="43116" y="32562"/>
                </a:lnTo>
                <a:lnTo>
                  <a:pt x="75984" y="32562"/>
                </a:lnTo>
                <a:lnTo>
                  <a:pt x="75984" y="21729"/>
                </a:lnTo>
                <a:lnTo>
                  <a:pt x="54273" y="21729"/>
                </a:lnTo>
                <a:lnTo>
                  <a:pt x="43926" y="20317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92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58"/>
                </a:lnTo>
                <a:lnTo>
                  <a:pt x="28663" y="58686"/>
                </a:lnTo>
                <a:lnTo>
                  <a:pt x="28346" y="56057"/>
                </a:lnTo>
                <a:lnTo>
                  <a:pt x="28486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48"/>
                </a:lnTo>
                <a:lnTo>
                  <a:pt x="21710" y="5448"/>
                </a:lnTo>
                <a:lnTo>
                  <a:pt x="11363" y="4036"/>
                </a:lnTo>
                <a:lnTo>
                  <a:pt x="0" y="0"/>
                </a:lnTo>
                <a:close/>
              </a:path>
              <a:path w="76200" h="76200">
                <a:moveTo>
                  <a:pt x="28486" y="53086"/>
                </a:moveTo>
                <a:lnTo>
                  <a:pt x="26631" y="53809"/>
                </a:lnTo>
                <a:lnTo>
                  <a:pt x="24358" y="54267"/>
                </a:lnTo>
                <a:lnTo>
                  <a:pt x="28486" y="54267"/>
                </a:lnTo>
                <a:lnTo>
                  <a:pt x="28486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54" y="35280"/>
                </a:lnTo>
                <a:lnTo>
                  <a:pt x="10858" y="40792"/>
                </a:lnTo>
                <a:lnTo>
                  <a:pt x="10858" y="46126"/>
                </a:lnTo>
                <a:lnTo>
                  <a:pt x="28486" y="46126"/>
                </a:lnTo>
                <a:lnTo>
                  <a:pt x="28486" y="37147"/>
                </a:lnTo>
                <a:lnTo>
                  <a:pt x="26835" y="35941"/>
                </a:lnTo>
                <a:lnTo>
                  <a:pt x="24676" y="35280"/>
                </a:lnTo>
                <a:close/>
              </a:path>
              <a:path w="76200" h="76200">
                <a:moveTo>
                  <a:pt x="59397" y="32562"/>
                </a:moveTo>
                <a:lnTo>
                  <a:pt x="49123" y="32562"/>
                </a:lnTo>
                <a:lnTo>
                  <a:pt x="51561" y="35001"/>
                </a:lnTo>
                <a:lnTo>
                  <a:pt x="51561" y="40982"/>
                </a:lnTo>
                <a:lnTo>
                  <a:pt x="49123" y="43421"/>
                </a:lnTo>
                <a:lnTo>
                  <a:pt x="59397" y="43421"/>
                </a:lnTo>
                <a:lnTo>
                  <a:pt x="56984" y="40982"/>
                </a:lnTo>
                <a:lnTo>
                  <a:pt x="56984" y="35001"/>
                </a:lnTo>
                <a:lnTo>
                  <a:pt x="59397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05" y="32562"/>
                </a:lnTo>
                <a:lnTo>
                  <a:pt x="67843" y="35001"/>
                </a:lnTo>
                <a:lnTo>
                  <a:pt x="67843" y="40982"/>
                </a:lnTo>
                <a:lnTo>
                  <a:pt x="65405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60" y="16281"/>
                </a:moveTo>
                <a:lnTo>
                  <a:pt x="10553" y="16281"/>
                </a:lnTo>
                <a:lnTo>
                  <a:pt x="8140" y="18719"/>
                </a:lnTo>
                <a:lnTo>
                  <a:pt x="8140" y="24701"/>
                </a:lnTo>
                <a:lnTo>
                  <a:pt x="10553" y="27139"/>
                </a:lnTo>
                <a:lnTo>
                  <a:pt x="16560" y="27139"/>
                </a:lnTo>
                <a:lnTo>
                  <a:pt x="18999" y="24701"/>
                </a:lnTo>
                <a:lnTo>
                  <a:pt x="18999" y="18719"/>
                </a:lnTo>
                <a:lnTo>
                  <a:pt x="16560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17"/>
                </a:lnTo>
                <a:lnTo>
                  <a:pt x="54273" y="21729"/>
                </a:lnTo>
                <a:lnTo>
                  <a:pt x="75984" y="2172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789" y="15138"/>
                </a:lnTo>
                <a:lnTo>
                  <a:pt x="41656" y="15824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55"/>
                </a:lnTo>
                <a:lnTo>
                  <a:pt x="21709" y="12026"/>
                </a:lnTo>
                <a:lnTo>
                  <a:pt x="29849" y="11055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36"/>
                </a:lnTo>
                <a:lnTo>
                  <a:pt x="21710" y="5448"/>
                </a:lnTo>
                <a:lnTo>
                  <a:pt x="43421" y="5448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8971" y="3357591"/>
            <a:ext cx="48895" cy="65405"/>
          </a:xfrm>
          <a:custGeom>
            <a:avLst/>
            <a:gdLst/>
            <a:ahLst/>
            <a:cxnLst/>
            <a:rect l="l" t="t" r="r" b="b"/>
            <a:pathLst>
              <a:path w="48894" h="65404">
                <a:moveTo>
                  <a:pt x="41554" y="0"/>
                </a:moveTo>
                <a:lnTo>
                  <a:pt x="0" y="0"/>
                </a:lnTo>
                <a:lnTo>
                  <a:pt x="0" y="65125"/>
                </a:lnTo>
                <a:lnTo>
                  <a:pt x="9499" y="65125"/>
                </a:lnTo>
                <a:lnTo>
                  <a:pt x="9499" y="37985"/>
                </a:lnTo>
                <a:lnTo>
                  <a:pt x="41554" y="37985"/>
                </a:lnTo>
                <a:lnTo>
                  <a:pt x="48844" y="29489"/>
                </a:lnTo>
                <a:lnTo>
                  <a:pt x="48844" y="28486"/>
                </a:lnTo>
                <a:lnTo>
                  <a:pt x="9499" y="28486"/>
                </a:lnTo>
                <a:lnTo>
                  <a:pt x="9499" y="9499"/>
                </a:lnTo>
                <a:lnTo>
                  <a:pt x="48844" y="9499"/>
                </a:lnTo>
                <a:lnTo>
                  <a:pt x="48844" y="8496"/>
                </a:lnTo>
                <a:lnTo>
                  <a:pt x="41554" y="0"/>
                </a:lnTo>
                <a:close/>
              </a:path>
              <a:path w="48894" h="65404">
                <a:moveTo>
                  <a:pt x="48844" y="9499"/>
                </a:moveTo>
                <a:lnTo>
                  <a:pt x="34594" y="9499"/>
                </a:lnTo>
                <a:lnTo>
                  <a:pt x="38430" y="13741"/>
                </a:lnTo>
                <a:lnTo>
                  <a:pt x="38430" y="24231"/>
                </a:lnTo>
                <a:lnTo>
                  <a:pt x="34594" y="28486"/>
                </a:lnTo>
                <a:lnTo>
                  <a:pt x="48844" y="28486"/>
                </a:lnTo>
                <a:lnTo>
                  <a:pt x="48844" y="9499"/>
                </a:lnTo>
                <a:close/>
              </a:path>
            </a:pathLst>
          </a:custGeom>
          <a:solidFill>
            <a:srgbClr val="009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8891" y="2767279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09" h="76200">
                <a:moveTo>
                  <a:pt x="32562" y="32562"/>
                </a:moveTo>
                <a:lnTo>
                  <a:pt x="21716" y="32562"/>
                </a:lnTo>
                <a:lnTo>
                  <a:pt x="21716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09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09" h="76200">
                <a:moveTo>
                  <a:pt x="32562" y="0"/>
                </a:moveTo>
                <a:lnTo>
                  <a:pt x="21716" y="0"/>
                </a:lnTo>
                <a:lnTo>
                  <a:pt x="21716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25602" y="280109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16" y="43421"/>
                </a:lnTo>
                <a:lnTo>
                  <a:pt x="40703" y="40982"/>
                </a:lnTo>
                <a:lnTo>
                  <a:pt x="40703" y="35001"/>
                </a:lnTo>
                <a:lnTo>
                  <a:pt x="43116" y="32562"/>
                </a:lnTo>
                <a:lnTo>
                  <a:pt x="75984" y="32562"/>
                </a:lnTo>
                <a:lnTo>
                  <a:pt x="75984" y="21739"/>
                </a:lnTo>
                <a:lnTo>
                  <a:pt x="54273" y="21739"/>
                </a:lnTo>
                <a:lnTo>
                  <a:pt x="43926" y="20321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92"/>
                </a:lnTo>
                <a:lnTo>
                  <a:pt x="21704" y="59702"/>
                </a:lnTo>
                <a:lnTo>
                  <a:pt x="24333" y="59702"/>
                </a:lnTo>
                <a:lnTo>
                  <a:pt x="26606" y="59258"/>
                </a:lnTo>
                <a:lnTo>
                  <a:pt x="28663" y="58686"/>
                </a:lnTo>
                <a:lnTo>
                  <a:pt x="28333" y="56057"/>
                </a:lnTo>
                <a:lnTo>
                  <a:pt x="28486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7"/>
                </a:lnTo>
                <a:lnTo>
                  <a:pt x="21710" y="5457"/>
                </a:lnTo>
                <a:lnTo>
                  <a:pt x="11363" y="4039"/>
                </a:lnTo>
                <a:lnTo>
                  <a:pt x="0" y="0"/>
                </a:lnTo>
                <a:close/>
              </a:path>
              <a:path w="76200" h="76200">
                <a:moveTo>
                  <a:pt x="28486" y="53086"/>
                </a:moveTo>
                <a:lnTo>
                  <a:pt x="26619" y="53809"/>
                </a:lnTo>
                <a:lnTo>
                  <a:pt x="24358" y="54267"/>
                </a:lnTo>
                <a:lnTo>
                  <a:pt x="28486" y="54267"/>
                </a:lnTo>
                <a:lnTo>
                  <a:pt x="28486" y="53086"/>
                </a:lnTo>
                <a:close/>
              </a:path>
              <a:path w="76200" h="76200">
                <a:moveTo>
                  <a:pt x="24650" y="35280"/>
                </a:moveTo>
                <a:lnTo>
                  <a:pt x="13754" y="35280"/>
                </a:lnTo>
                <a:lnTo>
                  <a:pt x="10858" y="40792"/>
                </a:lnTo>
                <a:lnTo>
                  <a:pt x="10858" y="46126"/>
                </a:lnTo>
                <a:lnTo>
                  <a:pt x="28486" y="46126"/>
                </a:lnTo>
                <a:lnTo>
                  <a:pt x="28486" y="37147"/>
                </a:lnTo>
                <a:lnTo>
                  <a:pt x="26835" y="35941"/>
                </a:lnTo>
                <a:lnTo>
                  <a:pt x="24650" y="35280"/>
                </a:lnTo>
                <a:close/>
              </a:path>
              <a:path w="76200" h="76200">
                <a:moveTo>
                  <a:pt x="59397" y="32562"/>
                </a:moveTo>
                <a:lnTo>
                  <a:pt x="49123" y="32562"/>
                </a:lnTo>
                <a:lnTo>
                  <a:pt x="51561" y="35001"/>
                </a:lnTo>
                <a:lnTo>
                  <a:pt x="51561" y="40982"/>
                </a:lnTo>
                <a:lnTo>
                  <a:pt x="49123" y="43421"/>
                </a:lnTo>
                <a:lnTo>
                  <a:pt x="59397" y="43421"/>
                </a:lnTo>
                <a:lnTo>
                  <a:pt x="56984" y="40982"/>
                </a:lnTo>
                <a:lnTo>
                  <a:pt x="56984" y="35001"/>
                </a:lnTo>
                <a:lnTo>
                  <a:pt x="59397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05" y="32562"/>
                </a:lnTo>
                <a:lnTo>
                  <a:pt x="67843" y="35001"/>
                </a:lnTo>
                <a:lnTo>
                  <a:pt x="67843" y="40982"/>
                </a:lnTo>
                <a:lnTo>
                  <a:pt x="65405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60" y="16281"/>
                </a:moveTo>
                <a:lnTo>
                  <a:pt x="10553" y="16281"/>
                </a:lnTo>
                <a:lnTo>
                  <a:pt x="8140" y="18719"/>
                </a:lnTo>
                <a:lnTo>
                  <a:pt x="8140" y="24701"/>
                </a:lnTo>
                <a:lnTo>
                  <a:pt x="10553" y="27139"/>
                </a:lnTo>
                <a:lnTo>
                  <a:pt x="16560" y="27139"/>
                </a:lnTo>
                <a:lnTo>
                  <a:pt x="18999" y="24701"/>
                </a:lnTo>
                <a:lnTo>
                  <a:pt x="18999" y="18719"/>
                </a:lnTo>
                <a:lnTo>
                  <a:pt x="16560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8"/>
                </a:lnTo>
                <a:lnTo>
                  <a:pt x="54273" y="21739"/>
                </a:lnTo>
                <a:lnTo>
                  <a:pt x="75984" y="2173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789" y="15138"/>
                </a:lnTo>
                <a:lnTo>
                  <a:pt x="41656" y="15824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55"/>
                </a:lnTo>
                <a:lnTo>
                  <a:pt x="21709" y="12026"/>
                </a:lnTo>
                <a:lnTo>
                  <a:pt x="29849" y="11055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6"/>
                </a:lnTo>
                <a:lnTo>
                  <a:pt x="21710" y="5457"/>
                </a:lnTo>
                <a:lnTo>
                  <a:pt x="43421" y="5457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93166" y="2706633"/>
            <a:ext cx="27940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377" y="0"/>
                </a:lnTo>
              </a:path>
            </a:pathLst>
          </a:custGeom>
          <a:ln w="3175">
            <a:solidFill>
              <a:srgbClr val="7349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71511" y="3767678"/>
            <a:ext cx="76200" cy="65405"/>
          </a:xfrm>
          <a:custGeom>
            <a:avLst/>
            <a:gdLst/>
            <a:ahLst/>
            <a:cxnLst/>
            <a:rect l="l" t="t" r="r" b="b"/>
            <a:pathLst>
              <a:path w="76200" h="65404">
                <a:moveTo>
                  <a:pt x="37985" y="0"/>
                </a:moveTo>
                <a:lnTo>
                  <a:pt x="5422" y="10858"/>
                </a:lnTo>
                <a:lnTo>
                  <a:pt x="5422" y="16281"/>
                </a:lnTo>
                <a:lnTo>
                  <a:pt x="70548" y="16281"/>
                </a:lnTo>
                <a:lnTo>
                  <a:pt x="70548" y="10858"/>
                </a:lnTo>
                <a:lnTo>
                  <a:pt x="37985" y="0"/>
                </a:lnTo>
                <a:close/>
              </a:path>
              <a:path w="76200" h="65404">
                <a:moveTo>
                  <a:pt x="70548" y="54267"/>
                </a:moveTo>
                <a:lnTo>
                  <a:pt x="5422" y="54267"/>
                </a:lnTo>
                <a:lnTo>
                  <a:pt x="0" y="65125"/>
                </a:lnTo>
                <a:lnTo>
                  <a:pt x="75971" y="65125"/>
                </a:lnTo>
                <a:lnTo>
                  <a:pt x="70548" y="54267"/>
                </a:lnTo>
                <a:close/>
              </a:path>
              <a:path w="76200" h="65404">
                <a:moveTo>
                  <a:pt x="24422" y="27139"/>
                </a:moveTo>
                <a:lnTo>
                  <a:pt x="10845" y="27139"/>
                </a:lnTo>
                <a:lnTo>
                  <a:pt x="10845" y="54267"/>
                </a:lnTo>
                <a:lnTo>
                  <a:pt x="21704" y="54267"/>
                </a:lnTo>
                <a:lnTo>
                  <a:pt x="21704" y="29705"/>
                </a:lnTo>
                <a:lnTo>
                  <a:pt x="24422" y="27139"/>
                </a:lnTo>
                <a:close/>
              </a:path>
              <a:path w="76200" h="65404">
                <a:moveTo>
                  <a:pt x="46113" y="27139"/>
                </a:moveTo>
                <a:lnTo>
                  <a:pt x="29832" y="27139"/>
                </a:lnTo>
                <a:lnTo>
                  <a:pt x="32562" y="30022"/>
                </a:lnTo>
                <a:lnTo>
                  <a:pt x="32562" y="54267"/>
                </a:lnTo>
                <a:lnTo>
                  <a:pt x="43408" y="54267"/>
                </a:lnTo>
                <a:lnTo>
                  <a:pt x="43408" y="29705"/>
                </a:lnTo>
                <a:lnTo>
                  <a:pt x="46113" y="27139"/>
                </a:lnTo>
                <a:close/>
              </a:path>
              <a:path w="76200" h="65404">
                <a:moveTo>
                  <a:pt x="65125" y="27139"/>
                </a:moveTo>
                <a:lnTo>
                  <a:pt x="51574" y="27139"/>
                </a:lnTo>
                <a:lnTo>
                  <a:pt x="54267" y="29705"/>
                </a:lnTo>
                <a:lnTo>
                  <a:pt x="54267" y="54267"/>
                </a:lnTo>
                <a:lnTo>
                  <a:pt x="65125" y="54267"/>
                </a:lnTo>
                <a:lnTo>
                  <a:pt x="65125" y="27139"/>
                </a:lnTo>
                <a:close/>
              </a:path>
              <a:path w="76200" h="65404">
                <a:moveTo>
                  <a:pt x="70548" y="21704"/>
                </a:moveTo>
                <a:lnTo>
                  <a:pt x="5422" y="21704"/>
                </a:lnTo>
                <a:lnTo>
                  <a:pt x="5422" y="27139"/>
                </a:lnTo>
                <a:lnTo>
                  <a:pt x="70548" y="27139"/>
                </a:lnTo>
                <a:lnTo>
                  <a:pt x="70548" y="21704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6476" y="420170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70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16" y="43421"/>
                </a:lnTo>
                <a:lnTo>
                  <a:pt x="40703" y="40995"/>
                </a:lnTo>
                <a:lnTo>
                  <a:pt x="40703" y="35001"/>
                </a:lnTo>
                <a:lnTo>
                  <a:pt x="43116" y="32562"/>
                </a:lnTo>
                <a:lnTo>
                  <a:pt x="75984" y="32562"/>
                </a:lnTo>
                <a:lnTo>
                  <a:pt x="75984" y="21734"/>
                </a:lnTo>
                <a:lnTo>
                  <a:pt x="54273" y="21734"/>
                </a:lnTo>
                <a:lnTo>
                  <a:pt x="43926" y="20315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6" y="40805"/>
                </a:lnTo>
                <a:lnTo>
                  <a:pt x="21704" y="59702"/>
                </a:lnTo>
                <a:lnTo>
                  <a:pt x="24358" y="59702"/>
                </a:lnTo>
                <a:lnTo>
                  <a:pt x="26606" y="59258"/>
                </a:lnTo>
                <a:lnTo>
                  <a:pt x="28663" y="58673"/>
                </a:lnTo>
                <a:lnTo>
                  <a:pt x="28346" y="56070"/>
                </a:lnTo>
                <a:lnTo>
                  <a:pt x="28486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3"/>
                </a:lnTo>
                <a:lnTo>
                  <a:pt x="21710" y="5453"/>
                </a:lnTo>
                <a:lnTo>
                  <a:pt x="11363" y="4034"/>
                </a:lnTo>
                <a:lnTo>
                  <a:pt x="0" y="0"/>
                </a:lnTo>
                <a:close/>
              </a:path>
              <a:path w="76200" h="76200">
                <a:moveTo>
                  <a:pt x="28486" y="53085"/>
                </a:moveTo>
                <a:lnTo>
                  <a:pt x="26631" y="53822"/>
                </a:lnTo>
                <a:lnTo>
                  <a:pt x="24358" y="54267"/>
                </a:lnTo>
                <a:lnTo>
                  <a:pt x="28486" y="54267"/>
                </a:lnTo>
                <a:lnTo>
                  <a:pt x="28486" y="53085"/>
                </a:lnTo>
                <a:close/>
              </a:path>
              <a:path w="76200" h="76200">
                <a:moveTo>
                  <a:pt x="24650" y="35280"/>
                </a:moveTo>
                <a:lnTo>
                  <a:pt x="13754" y="35280"/>
                </a:lnTo>
                <a:lnTo>
                  <a:pt x="10858" y="40805"/>
                </a:lnTo>
                <a:lnTo>
                  <a:pt x="10858" y="46126"/>
                </a:lnTo>
                <a:lnTo>
                  <a:pt x="28486" y="46126"/>
                </a:lnTo>
                <a:lnTo>
                  <a:pt x="28486" y="37134"/>
                </a:lnTo>
                <a:lnTo>
                  <a:pt x="26835" y="35953"/>
                </a:lnTo>
                <a:lnTo>
                  <a:pt x="24650" y="35280"/>
                </a:lnTo>
                <a:close/>
              </a:path>
              <a:path w="76200" h="76200">
                <a:moveTo>
                  <a:pt x="59397" y="32562"/>
                </a:moveTo>
                <a:lnTo>
                  <a:pt x="49110" y="32562"/>
                </a:lnTo>
                <a:lnTo>
                  <a:pt x="51561" y="35001"/>
                </a:lnTo>
                <a:lnTo>
                  <a:pt x="51561" y="40995"/>
                </a:lnTo>
                <a:lnTo>
                  <a:pt x="49110" y="43421"/>
                </a:lnTo>
                <a:lnTo>
                  <a:pt x="59397" y="43421"/>
                </a:lnTo>
                <a:lnTo>
                  <a:pt x="56984" y="40995"/>
                </a:lnTo>
                <a:lnTo>
                  <a:pt x="56984" y="35001"/>
                </a:lnTo>
                <a:lnTo>
                  <a:pt x="59397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392" y="32562"/>
                </a:lnTo>
                <a:lnTo>
                  <a:pt x="67843" y="35001"/>
                </a:lnTo>
                <a:lnTo>
                  <a:pt x="67843" y="40995"/>
                </a:lnTo>
                <a:lnTo>
                  <a:pt x="65392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48" y="16281"/>
                </a:moveTo>
                <a:lnTo>
                  <a:pt x="10553" y="16281"/>
                </a:lnTo>
                <a:lnTo>
                  <a:pt x="8140" y="18719"/>
                </a:lnTo>
                <a:lnTo>
                  <a:pt x="8140" y="24714"/>
                </a:lnTo>
                <a:lnTo>
                  <a:pt x="10553" y="27139"/>
                </a:lnTo>
                <a:lnTo>
                  <a:pt x="16548" y="27139"/>
                </a:lnTo>
                <a:lnTo>
                  <a:pt x="18999" y="24714"/>
                </a:lnTo>
                <a:lnTo>
                  <a:pt x="18999" y="18719"/>
                </a:lnTo>
                <a:lnTo>
                  <a:pt x="16548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6"/>
                </a:lnTo>
                <a:lnTo>
                  <a:pt x="54273" y="21734"/>
                </a:lnTo>
                <a:lnTo>
                  <a:pt x="75984" y="21734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789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5"/>
                </a:lnTo>
                <a:lnTo>
                  <a:pt x="21710" y="5453"/>
                </a:lnTo>
                <a:lnTo>
                  <a:pt x="43421" y="5453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81992" y="4504692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32562" y="32562"/>
                </a:moveTo>
                <a:lnTo>
                  <a:pt x="21717" y="32562"/>
                </a:lnTo>
                <a:lnTo>
                  <a:pt x="21717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10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10" h="76200">
                <a:moveTo>
                  <a:pt x="32562" y="0"/>
                </a:moveTo>
                <a:lnTo>
                  <a:pt x="21717" y="0"/>
                </a:lnTo>
                <a:lnTo>
                  <a:pt x="21717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09625" y="2705404"/>
            <a:ext cx="54610" cy="57150"/>
          </a:xfrm>
          <a:custGeom>
            <a:avLst/>
            <a:gdLst/>
            <a:ahLst/>
            <a:cxnLst/>
            <a:rect l="l" t="t" r="r" b="b"/>
            <a:pathLst>
              <a:path w="54610" h="57150">
                <a:moveTo>
                  <a:pt x="43421" y="0"/>
                </a:moveTo>
                <a:lnTo>
                  <a:pt x="10858" y="0"/>
                </a:lnTo>
                <a:lnTo>
                  <a:pt x="10858" y="7711"/>
                </a:lnTo>
                <a:lnTo>
                  <a:pt x="19646" y="13388"/>
                </a:lnTo>
                <a:lnTo>
                  <a:pt x="34645" y="13388"/>
                </a:lnTo>
                <a:lnTo>
                  <a:pt x="43421" y="7711"/>
                </a:lnTo>
                <a:lnTo>
                  <a:pt x="43421" y="0"/>
                </a:lnTo>
                <a:close/>
              </a:path>
              <a:path w="54610" h="57150">
                <a:moveTo>
                  <a:pt x="37985" y="18811"/>
                </a:moveTo>
                <a:lnTo>
                  <a:pt x="3162" y="18811"/>
                </a:lnTo>
                <a:lnTo>
                  <a:pt x="88" y="29009"/>
                </a:lnTo>
                <a:lnTo>
                  <a:pt x="0" y="56809"/>
                </a:lnTo>
                <a:lnTo>
                  <a:pt x="8305" y="56809"/>
                </a:lnTo>
                <a:lnTo>
                  <a:pt x="37985" y="18811"/>
                </a:lnTo>
                <a:close/>
              </a:path>
              <a:path w="54610" h="57150">
                <a:moveTo>
                  <a:pt x="52793" y="18811"/>
                </a:moveTo>
                <a:lnTo>
                  <a:pt x="46126" y="18811"/>
                </a:lnTo>
                <a:lnTo>
                  <a:pt x="16446" y="56809"/>
                </a:lnTo>
                <a:lnTo>
                  <a:pt x="54267" y="56809"/>
                </a:lnTo>
                <a:lnTo>
                  <a:pt x="54267" y="29009"/>
                </a:lnTo>
                <a:lnTo>
                  <a:pt x="52793" y="18811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2985" y="3986079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09" h="76200">
                <a:moveTo>
                  <a:pt x="32562" y="32562"/>
                </a:moveTo>
                <a:lnTo>
                  <a:pt x="21717" y="32562"/>
                </a:lnTo>
                <a:lnTo>
                  <a:pt x="21717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09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09" h="76200">
                <a:moveTo>
                  <a:pt x="32562" y="0"/>
                </a:moveTo>
                <a:lnTo>
                  <a:pt x="21717" y="0"/>
                </a:lnTo>
                <a:lnTo>
                  <a:pt x="21717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81213" y="4452245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73558" y="0"/>
                </a:moveTo>
                <a:lnTo>
                  <a:pt x="2413" y="0"/>
                </a:lnTo>
                <a:lnTo>
                  <a:pt x="0" y="2438"/>
                </a:lnTo>
                <a:lnTo>
                  <a:pt x="0" y="68135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32" y="65125"/>
                </a:lnTo>
                <a:lnTo>
                  <a:pt x="5422" y="64528"/>
                </a:lnTo>
                <a:lnTo>
                  <a:pt x="5422" y="60312"/>
                </a:lnTo>
                <a:lnTo>
                  <a:pt x="6032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32" y="54267"/>
                </a:lnTo>
                <a:lnTo>
                  <a:pt x="5422" y="53670"/>
                </a:lnTo>
                <a:lnTo>
                  <a:pt x="5422" y="49453"/>
                </a:lnTo>
                <a:lnTo>
                  <a:pt x="6032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32" y="43421"/>
                </a:lnTo>
                <a:lnTo>
                  <a:pt x="5422" y="42824"/>
                </a:lnTo>
                <a:lnTo>
                  <a:pt x="5422" y="38608"/>
                </a:lnTo>
                <a:lnTo>
                  <a:pt x="6032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32" y="32562"/>
                </a:lnTo>
                <a:lnTo>
                  <a:pt x="5422" y="31965"/>
                </a:lnTo>
                <a:lnTo>
                  <a:pt x="5422" y="27749"/>
                </a:lnTo>
                <a:lnTo>
                  <a:pt x="6032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32" y="21704"/>
                </a:lnTo>
                <a:lnTo>
                  <a:pt x="5422" y="21107"/>
                </a:lnTo>
                <a:lnTo>
                  <a:pt x="5422" y="16891"/>
                </a:lnTo>
                <a:lnTo>
                  <a:pt x="6032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32" y="10858"/>
                </a:lnTo>
                <a:lnTo>
                  <a:pt x="5422" y="10261"/>
                </a:lnTo>
                <a:lnTo>
                  <a:pt x="5422" y="6045"/>
                </a:lnTo>
                <a:lnTo>
                  <a:pt x="6032" y="5422"/>
                </a:lnTo>
                <a:lnTo>
                  <a:pt x="75971" y="5422"/>
                </a:lnTo>
                <a:lnTo>
                  <a:pt x="75971" y="2438"/>
                </a:lnTo>
                <a:lnTo>
                  <a:pt x="73558" y="0"/>
                </a:lnTo>
                <a:close/>
              </a:path>
              <a:path w="76200" h="71120">
                <a:moveTo>
                  <a:pt x="21704" y="59702"/>
                </a:moveTo>
                <a:lnTo>
                  <a:pt x="10248" y="59702"/>
                </a:lnTo>
                <a:lnTo>
                  <a:pt x="10845" y="60312"/>
                </a:lnTo>
                <a:lnTo>
                  <a:pt x="10845" y="64528"/>
                </a:lnTo>
                <a:lnTo>
                  <a:pt x="10248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20">
                <a:moveTo>
                  <a:pt x="65735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35" y="65125"/>
                </a:lnTo>
                <a:lnTo>
                  <a:pt x="65125" y="64528"/>
                </a:lnTo>
                <a:lnTo>
                  <a:pt x="65125" y="60312"/>
                </a:lnTo>
                <a:lnTo>
                  <a:pt x="65735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35" y="54267"/>
                </a:lnTo>
                <a:lnTo>
                  <a:pt x="65125" y="53670"/>
                </a:lnTo>
                <a:lnTo>
                  <a:pt x="65125" y="49453"/>
                </a:lnTo>
                <a:lnTo>
                  <a:pt x="65735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35" y="43421"/>
                </a:lnTo>
                <a:lnTo>
                  <a:pt x="65125" y="42824"/>
                </a:lnTo>
                <a:lnTo>
                  <a:pt x="65125" y="38608"/>
                </a:lnTo>
                <a:lnTo>
                  <a:pt x="65735" y="37985"/>
                </a:lnTo>
                <a:close/>
              </a:path>
              <a:path w="76200" h="71120">
                <a:moveTo>
                  <a:pt x="75971" y="59702"/>
                </a:moveTo>
                <a:lnTo>
                  <a:pt x="69951" y="59702"/>
                </a:lnTo>
                <a:lnTo>
                  <a:pt x="70548" y="60312"/>
                </a:lnTo>
                <a:lnTo>
                  <a:pt x="70548" y="64528"/>
                </a:lnTo>
                <a:lnTo>
                  <a:pt x="69951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20">
                <a:moveTo>
                  <a:pt x="21704" y="48844"/>
                </a:moveTo>
                <a:lnTo>
                  <a:pt x="10248" y="48844"/>
                </a:lnTo>
                <a:lnTo>
                  <a:pt x="10845" y="49453"/>
                </a:lnTo>
                <a:lnTo>
                  <a:pt x="10845" y="53670"/>
                </a:lnTo>
                <a:lnTo>
                  <a:pt x="10248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20">
                <a:moveTo>
                  <a:pt x="75971" y="48844"/>
                </a:moveTo>
                <a:lnTo>
                  <a:pt x="69951" y="48844"/>
                </a:lnTo>
                <a:lnTo>
                  <a:pt x="70548" y="49453"/>
                </a:lnTo>
                <a:lnTo>
                  <a:pt x="70548" y="53670"/>
                </a:lnTo>
                <a:lnTo>
                  <a:pt x="69951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20">
                <a:moveTo>
                  <a:pt x="21704" y="37985"/>
                </a:moveTo>
                <a:lnTo>
                  <a:pt x="10248" y="37985"/>
                </a:lnTo>
                <a:lnTo>
                  <a:pt x="10845" y="38608"/>
                </a:lnTo>
                <a:lnTo>
                  <a:pt x="10845" y="42824"/>
                </a:lnTo>
                <a:lnTo>
                  <a:pt x="10248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20">
                <a:moveTo>
                  <a:pt x="75971" y="37985"/>
                </a:moveTo>
                <a:lnTo>
                  <a:pt x="69951" y="37985"/>
                </a:lnTo>
                <a:lnTo>
                  <a:pt x="70548" y="38608"/>
                </a:lnTo>
                <a:lnTo>
                  <a:pt x="70548" y="42824"/>
                </a:lnTo>
                <a:lnTo>
                  <a:pt x="69951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20">
                <a:moveTo>
                  <a:pt x="21704" y="27139"/>
                </a:moveTo>
                <a:lnTo>
                  <a:pt x="10248" y="27139"/>
                </a:lnTo>
                <a:lnTo>
                  <a:pt x="10845" y="27749"/>
                </a:lnTo>
                <a:lnTo>
                  <a:pt x="10845" y="31965"/>
                </a:lnTo>
                <a:lnTo>
                  <a:pt x="10248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20">
                <a:moveTo>
                  <a:pt x="65735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35" y="32562"/>
                </a:lnTo>
                <a:lnTo>
                  <a:pt x="65125" y="31965"/>
                </a:lnTo>
                <a:lnTo>
                  <a:pt x="65125" y="27749"/>
                </a:lnTo>
                <a:lnTo>
                  <a:pt x="65735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35" y="21704"/>
                </a:lnTo>
                <a:lnTo>
                  <a:pt x="65125" y="21107"/>
                </a:lnTo>
                <a:lnTo>
                  <a:pt x="65125" y="16891"/>
                </a:lnTo>
                <a:lnTo>
                  <a:pt x="65735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35" y="10858"/>
                </a:lnTo>
                <a:lnTo>
                  <a:pt x="65125" y="10261"/>
                </a:lnTo>
                <a:lnTo>
                  <a:pt x="65125" y="6045"/>
                </a:lnTo>
                <a:lnTo>
                  <a:pt x="65735" y="5422"/>
                </a:lnTo>
                <a:close/>
              </a:path>
              <a:path w="76200" h="71120">
                <a:moveTo>
                  <a:pt x="75971" y="27139"/>
                </a:moveTo>
                <a:lnTo>
                  <a:pt x="69951" y="27139"/>
                </a:lnTo>
                <a:lnTo>
                  <a:pt x="70548" y="27749"/>
                </a:lnTo>
                <a:lnTo>
                  <a:pt x="70548" y="31965"/>
                </a:lnTo>
                <a:lnTo>
                  <a:pt x="69951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20">
                <a:moveTo>
                  <a:pt x="21704" y="16281"/>
                </a:moveTo>
                <a:lnTo>
                  <a:pt x="10248" y="16281"/>
                </a:lnTo>
                <a:lnTo>
                  <a:pt x="10845" y="16891"/>
                </a:lnTo>
                <a:lnTo>
                  <a:pt x="10845" y="21107"/>
                </a:lnTo>
                <a:lnTo>
                  <a:pt x="10248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20">
                <a:moveTo>
                  <a:pt x="75971" y="16281"/>
                </a:moveTo>
                <a:lnTo>
                  <a:pt x="69951" y="16281"/>
                </a:lnTo>
                <a:lnTo>
                  <a:pt x="70548" y="16891"/>
                </a:lnTo>
                <a:lnTo>
                  <a:pt x="70548" y="21107"/>
                </a:lnTo>
                <a:lnTo>
                  <a:pt x="69951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20">
                <a:moveTo>
                  <a:pt x="21704" y="5422"/>
                </a:moveTo>
                <a:lnTo>
                  <a:pt x="10248" y="5422"/>
                </a:lnTo>
                <a:lnTo>
                  <a:pt x="10845" y="6045"/>
                </a:lnTo>
                <a:lnTo>
                  <a:pt x="10845" y="10261"/>
                </a:lnTo>
                <a:lnTo>
                  <a:pt x="10248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20">
                <a:moveTo>
                  <a:pt x="75971" y="5422"/>
                </a:moveTo>
                <a:lnTo>
                  <a:pt x="69951" y="5422"/>
                </a:lnTo>
                <a:lnTo>
                  <a:pt x="70548" y="6045"/>
                </a:lnTo>
                <a:lnTo>
                  <a:pt x="70548" y="10261"/>
                </a:lnTo>
                <a:lnTo>
                  <a:pt x="69951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99906" y="425216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41" y="43421"/>
                </a:lnTo>
                <a:lnTo>
                  <a:pt x="40703" y="40970"/>
                </a:lnTo>
                <a:lnTo>
                  <a:pt x="40703" y="34975"/>
                </a:lnTo>
                <a:lnTo>
                  <a:pt x="43141" y="32562"/>
                </a:lnTo>
                <a:lnTo>
                  <a:pt x="75984" y="32562"/>
                </a:lnTo>
                <a:lnTo>
                  <a:pt x="75984" y="21724"/>
                </a:lnTo>
                <a:lnTo>
                  <a:pt x="54273" y="21724"/>
                </a:lnTo>
                <a:lnTo>
                  <a:pt x="43926" y="20312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79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58"/>
                </a:lnTo>
                <a:lnTo>
                  <a:pt x="28663" y="58674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43"/>
                </a:lnTo>
                <a:lnTo>
                  <a:pt x="21710" y="5443"/>
                </a:lnTo>
                <a:lnTo>
                  <a:pt x="11363" y="4030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44" y="53809"/>
                </a:lnTo>
                <a:lnTo>
                  <a:pt x="24384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79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34"/>
                </a:lnTo>
                <a:lnTo>
                  <a:pt x="26835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423" y="32562"/>
                </a:moveTo>
                <a:lnTo>
                  <a:pt x="49136" y="32562"/>
                </a:lnTo>
                <a:lnTo>
                  <a:pt x="51561" y="34975"/>
                </a:lnTo>
                <a:lnTo>
                  <a:pt x="51561" y="40970"/>
                </a:lnTo>
                <a:lnTo>
                  <a:pt x="49136" y="43421"/>
                </a:lnTo>
                <a:lnTo>
                  <a:pt x="59423" y="43421"/>
                </a:lnTo>
                <a:lnTo>
                  <a:pt x="56984" y="40970"/>
                </a:lnTo>
                <a:lnTo>
                  <a:pt x="56984" y="34975"/>
                </a:lnTo>
                <a:lnTo>
                  <a:pt x="59423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17" y="32562"/>
                </a:lnTo>
                <a:lnTo>
                  <a:pt x="67843" y="34975"/>
                </a:lnTo>
                <a:lnTo>
                  <a:pt x="67843" y="40970"/>
                </a:lnTo>
                <a:lnTo>
                  <a:pt x="65417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73" y="16281"/>
                </a:moveTo>
                <a:lnTo>
                  <a:pt x="10579" y="16281"/>
                </a:lnTo>
                <a:lnTo>
                  <a:pt x="8140" y="18694"/>
                </a:lnTo>
                <a:lnTo>
                  <a:pt x="8140" y="24688"/>
                </a:lnTo>
                <a:lnTo>
                  <a:pt x="10579" y="27139"/>
                </a:lnTo>
                <a:lnTo>
                  <a:pt x="16573" y="27139"/>
                </a:lnTo>
                <a:lnTo>
                  <a:pt x="18999" y="24688"/>
                </a:lnTo>
                <a:lnTo>
                  <a:pt x="18999" y="18694"/>
                </a:lnTo>
                <a:lnTo>
                  <a:pt x="16573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15"/>
                </a:lnTo>
                <a:lnTo>
                  <a:pt x="54273" y="21724"/>
                </a:lnTo>
                <a:lnTo>
                  <a:pt x="75984" y="21724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68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34"/>
                </a:lnTo>
                <a:lnTo>
                  <a:pt x="21710" y="5443"/>
                </a:lnTo>
                <a:lnTo>
                  <a:pt x="43421" y="5443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113" y="4259624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32562" y="32562"/>
                </a:moveTo>
                <a:lnTo>
                  <a:pt x="21717" y="32562"/>
                </a:lnTo>
                <a:lnTo>
                  <a:pt x="21717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10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10" h="76200">
                <a:moveTo>
                  <a:pt x="32562" y="0"/>
                </a:moveTo>
                <a:lnTo>
                  <a:pt x="21717" y="0"/>
                </a:lnTo>
                <a:lnTo>
                  <a:pt x="21717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76288" y="363140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16" y="43421"/>
                </a:lnTo>
                <a:lnTo>
                  <a:pt x="40703" y="40995"/>
                </a:lnTo>
                <a:lnTo>
                  <a:pt x="40703" y="35001"/>
                </a:lnTo>
                <a:lnTo>
                  <a:pt x="43116" y="32562"/>
                </a:lnTo>
                <a:lnTo>
                  <a:pt x="75984" y="32562"/>
                </a:lnTo>
                <a:lnTo>
                  <a:pt x="75984" y="21734"/>
                </a:lnTo>
                <a:lnTo>
                  <a:pt x="54273" y="21734"/>
                </a:lnTo>
                <a:lnTo>
                  <a:pt x="43926" y="20315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6" y="40805"/>
                </a:lnTo>
                <a:lnTo>
                  <a:pt x="21704" y="59702"/>
                </a:lnTo>
                <a:lnTo>
                  <a:pt x="24358" y="59702"/>
                </a:lnTo>
                <a:lnTo>
                  <a:pt x="26606" y="59258"/>
                </a:lnTo>
                <a:lnTo>
                  <a:pt x="28663" y="58674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3"/>
                </a:lnTo>
                <a:lnTo>
                  <a:pt x="21710" y="5453"/>
                </a:lnTo>
                <a:lnTo>
                  <a:pt x="11363" y="4034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19" y="53822"/>
                </a:lnTo>
                <a:lnTo>
                  <a:pt x="24358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50" y="35280"/>
                </a:moveTo>
                <a:lnTo>
                  <a:pt x="13754" y="35280"/>
                </a:lnTo>
                <a:lnTo>
                  <a:pt x="10858" y="40805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34"/>
                </a:lnTo>
                <a:lnTo>
                  <a:pt x="26835" y="35953"/>
                </a:lnTo>
                <a:lnTo>
                  <a:pt x="24650" y="35280"/>
                </a:lnTo>
                <a:close/>
              </a:path>
              <a:path w="76200" h="76200">
                <a:moveTo>
                  <a:pt x="59397" y="32562"/>
                </a:moveTo>
                <a:lnTo>
                  <a:pt x="49123" y="32562"/>
                </a:lnTo>
                <a:lnTo>
                  <a:pt x="51561" y="35001"/>
                </a:lnTo>
                <a:lnTo>
                  <a:pt x="51561" y="40995"/>
                </a:lnTo>
                <a:lnTo>
                  <a:pt x="49123" y="43421"/>
                </a:lnTo>
                <a:lnTo>
                  <a:pt x="59397" y="43421"/>
                </a:lnTo>
                <a:lnTo>
                  <a:pt x="56984" y="40995"/>
                </a:lnTo>
                <a:lnTo>
                  <a:pt x="56984" y="35001"/>
                </a:lnTo>
                <a:lnTo>
                  <a:pt x="59397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05" y="32562"/>
                </a:lnTo>
                <a:lnTo>
                  <a:pt x="67843" y="35001"/>
                </a:lnTo>
                <a:lnTo>
                  <a:pt x="67843" y="40995"/>
                </a:lnTo>
                <a:lnTo>
                  <a:pt x="65405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60" y="16281"/>
                </a:moveTo>
                <a:lnTo>
                  <a:pt x="10553" y="16281"/>
                </a:lnTo>
                <a:lnTo>
                  <a:pt x="8140" y="18719"/>
                </a:lnTo>
                <a:lnTo>
                  <a:pt x="8140" y="24714"/>
                </a:lnTo>
                <a:lnTo>
                  <a:pt x="10553" y="27139"/>
                </a:lnTo>
                <a:lnTo>
                  <a:pt x="16560" y="27139"/>
                </a:lnTo>
                <a:lnTo>
                  <a:pt x="18999" y="24714"/>
                </a:lnTo>
                <a:lnTo>
                  <a:pt x="18999" y="18719"/>
                </a:lnTo>
                <a:lnTo>
                  <a:pt x="16560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6"/>
                </a:lnTo>
                <a:lnTo>
                  <a:pt x="54273" y="21734"/>
                </a:lnTo>
                <a:lnTo>
                  <a:pt x="75984" y="21734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789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5"/>
                </a:lnTo>
                <a:lnTo>
                  <a:pt x="21710" y="5453"/>
                </a:lnTo>
                <a:lnTo>
                  <a:pt x="43421" y="5453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09989" y="5489891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32562" y="32562"/>
                </a:moveTo>
                <a:lnTo>
                  <a:pt x="21717" y="32562"/>
                </a:lnTo>
                <a:lnTo>
                  <a:pt x="21717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10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10" h="76200">
                <a:moveTo>
                  <a:pt x="32562" y="0"/>
                </a:moveTo>
                <a:lnTo>
                  <a:pt x="21717" y="0"/>
                </a:lnTo>
                <a:lnTo>
                  <a:pt x="21717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55258" y="405737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41" y="43421"/>
                </a:lnTo>
                <a:lnTo>
                  <a:pt x="40703" y="40982"/>
                </a:lnTo>
                <a:lnTo>
                  <a:pt x="40703" y="35001"/>
                </a:lnTo>
                <a:lnTo>
                  <a:pt x="43141" y="32562"/>
                </a:lnTo>
                <a:lnTo>
                  <a:pt x="75984" y="32562"/>
                </a:lnTo>
                <a:lnTo>
                  <a:pt x="75984" y="21739"/>
                </a:lnTo>
                <a:lnTo>
                  <a:pt x="54273" y="21739"/>
                </a:lnTo>
                <a:lnTo>
                  <a:pt x="43926" y="20321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92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58"/>
                </a:lnTo>
                <a:lnTo>
                  <a:pt x="28663" y="58674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7"/>
                </a:lnTo>
                <a:lnTo>
                  <a:pt x="21710" y="5457"/>
                </a:lnTo>
                <a:lnTo>
                  <a:pt x="11363" y="4039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31" y="53809"/>
                </a:lnTo>
                <a:lnTo>
                  <a:pt x="24384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92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47"/>
                </a:lnTo>
                <a:lnTo>
                  <a:pt x="26835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423" y="32562"/>
                </a:moveTo>
                <a:lnTo>
                  <a:pt x="49149" y="32562"/>
                </a:lnTo>
                <a:lnTo>
                  <a:pt x="51561" y="35001"/>
                </a:lnTo>
                <a:lnTo>
                  <a:pt x="51561" y="40982"/>
                </a:lnTo>
                <a:lnTo>
                  <a:pt x="49149" y="43421"/>
                </a:lnTo>
                <a:lnTo>
                  <a:pt x="59423" y="43421"/>
                </a:lnTo>
                <a:lnTo>
                  <a:pt x="56984" y="40982"/>
                </a:lnTo>
                <a:lnTo>
                  <a:pt x="56984" y="35001"/>
                </a:lnTo>
                <a:lnTo>
                  <a:pt x="59423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30" y="32562"/>
                </a:lnTo>
                <a:lnTo>
                  <a:pt x="67843" y="35001"/>
                </a:lnTo>
                <a:lnTo>
                  <a:pt x="67843" y="40982"/>
                </a:lnTo>
                <a:lnTo>
                  <a:pt x="65430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86" y="16281"/>
                </a:moveTo>
                <a:lnTo>
                  <a:pt x="10579" y="16281"/>
                </a:lnTo>
                <a:lnTo>
                  <a:pt x="8140" y="18719"/>
                </a:lnTo>
                <a:lnTo>
                  <a:pt x="8140" y="24701"/>
                </a:lnTo>
                <a:lnTo>
                  <a:pt x="10579" y="27139"/>
                </a:lnTo>
                <a:lnTo>
                  <a:pt x="16586" y="27139"/>
                </a:lnTo>
                <a:lnTo>
                  <a:pt x="18999" y="24701"/>
                </a:lnTo>
                <a:lnTo>
                  <a:pt x="18999" y="18719"/>
                </a:lnTo>
                <a:lnTo>
                  <a:pt x="16586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8"/>
                </a:lnTo>
                <a:lnTo>
                  <a:pt x="54273" y="21739"/>
                </a:lnTo>
                <a:lnTo>
                  <a:pt x="75984" y="2173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6"/>
                </a:lnTo>
                <a:lnTo>
                  <a:pt x="21710" y="5457"/>
                </a:lnTo>
                <a:lnTo>
                  <a:pt x="43421" y="5457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99289" y="447870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41" y="43421"/>
                </a:lnTo>
                <a:lnTo>
                  <a:pt x="40703" y="40982"/>
                </a:lnTo>
                <a:lnTo>
                  <a:pt x="40703" y="35001"/>
                </a:lnTo>
                <a:lnTo>
                  <a:pt x="43141" y="32562"/>
                </a:lnTo>
                <a:lnTo>
                  <a:pt x="75984" y="32562"/>
                </a:lnTo>
                <a:lnTo>
                  <a:pt x="75984" y="21734"/>
                </a:lnTo>
                <a:lnTo>
                  <a:pt x="54273" y="21734"/>
                </a:lnTo>
                <a:lnTo>
                  <a:pt x="43926" y="20315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79"/>
                </a:lnTo>
                <a:lnTo>
                  <a:pt x="21704" y="59702"/>
                </a:lnTo>
                <a:lnTo>
                  <a:pt x="24358" y="59702"/>
                </a:lnTo>
                <a:lnTo>
                  <a:pt x="26619" y="59258"/>
                </a:lnTo>
                <a:lnTo>
                  <a:pt x="28663" y="58674"/>
                </a:lnTo>
                <a:lnTo>
                  <a:pt x="28346" y="56057"/>
                </a:lnTo>
                <a:lnTo>
                  <a:pt x="28486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3"/>
                </a:lnTo>
                <a:lnTo>
                  <a:pt x="21710" y="5453"/>
                </a:lnTo>
                <a:lnTo>
                  <a:pt x="11363" y="4034"/>
                </a:lnTo>
                <a:lnTo>
                  <a:pt x="0" y="0"/>
                </a:lnTo>
                <a:close/>
              </a:path>
              <a:path w="76200" h="76200">
                <a:moveTo>
                  <a:pt x="28486" y="53086"/>
                </a:moveTo>
                <a:lnTo>
                  <a:pt x="26619" y="53809"/>
                </a:lnTo>
                <a:lnTo>
                  <a:pt x="24358" y="54267"/>
                </a:lnTo>
                <a:lnTo>
                  <a:pt x="28486" y="54267"/>
                </a:lnTo>
                <a:lnTo>
                  <a:pt x="28486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79"/>
                </a:lnTo>
                <a:lnTo>
                  <a:pt x="10858" y="46126"/>
                </a:lnTo>
                <a:lnTo>
                  <a:pt x="28486" y="46126"/>
                </a:lnTo>
                <a:lnTo>
                  <a:pt x="28486" y="37147"/>
                </a:lnTo>
                <a:lnTo>
                  <a:pt x="26835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423" y="32562"/>
                </a:moveTo>
                <a:lnTo>
                  <a:pt x="49123" y="32562"/>
                </a:lnTo>
                <a:lnTo>
                  <a:pt x="51561" y="35001"/>
                </a:lnTo>
                <a:lnTo>
                  <a:pt x="51561" y="40982"/>
                </a:lnTo>
                <a:lnTo>
                  <a:pt x="49123" y="43421"/>
                </a:lnTo>
                <a:lnTo>
                  <a:pt x="59423" y="43421"/>
                </a:lnTo>
                <a:lnTo>
                  <a:pt x="56984" y="40982"/>
                </a:lnTo>
                <a:lnTo>
                  <a:pt x="56984" y="35001"/>
                </a:lnTo>
                <a:lnTo>
                  <a:pt x="59423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05" y="32562"/>
                </a:lnTo>
                <a:lnTo>
                  <a:pt x="67843" y="35001"/>
                </a:lnTo>
                <a:lnTo>
                  <a:pt x="67843" y="40982"/>
                </a:lnTo>
                <a:lnTo>
                  <a:pt x="65405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60" y="16281"/>
                </a:moveTo>
                <a:lnTo>
                  <a:pt x="10579" y="16281"/>
                </a:lnTo>
                <a:lnTo>
                  <a:pt x="8140" y="18719"/>
                </a:lnTo>
                <a:lnTo>
                  <a:pt x="8140" y="24701"/>
                </a:lnTo>
                <a:lnTo>
                  <a:pt x="10579" y="27139"/>
                </a:lnTo>
                <a:lnTo>
                  <a:pt x="16560" y="27139"/>
                </a:lnTo>
                <a:lnTo>
                  <a:pt x="18999" y="24701"/>
                </a:lnTo>
                <a:lnTo>
                  <a:pt x="18999" y="18719"/>
                </a:lnTo>
                <a:lnTo>
                  <a:pt x="16560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6"/>
                </a:lnTo>
                <a:lnTo>
                  <a:pt x="54273" y="21734"/>
                </a:lnTo>
                <a:lnTo>
                  <a:pt x="75984" y="21734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5"/>
                </a:lnTo>
                <a:lnTo>
                  <a:pt x="21710" y="5453"/>
                </a:lnTo>
                <a:lnTo>
                  <a:pt x="43421" y="5453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774" y="4040733"/>
            <a:ext cx="108534" cy="108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37642" y="419731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16" y="43421"/>
                </a:lnTo>
                <a:lnTo>
                  <a:pt x="40703" y="41008"/>
                </a:lnTo>
                <a:lnTo>
                  <a:pt x="40703" y="35001"/>
                </a:lnTo>
                <a:lnTo>
                  <a:pt x="43116" y="32562"/>
                </a:lnTo>
                <a:lnTo>
                  <a:pt x="75984" y="32562"/>
                </a:lnTo>
                <a:lnTo>
                  <a:pt x="75984" y="21739"/>
                </a:lnTo>
                <a:lnTo>
                  <a:pt x="54273" y="21739"/>
                </a:lnTo>
                <a:lnTo>
                  <a:pt x="43926" y="20321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92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58"/>
                </a:lnTo>
                <a:lnTo>
                  <a:pt x="28663" y="58686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7"/>
                </a:lnTo>
                <a:lnTo>
                  <a:pt x="21710" y="5457"/>
                </a:lnTo>
                <a:lnTo>
                  <a:pt x="11363" y="4039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31" y="53809"/>
                </a:lnTo>
                <a:lnTo>
                  <a:pt x="24358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92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47"/>
                </a:lnTo>
                <a:lnTo>
                  <a:pt x="26835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397" y="32562"/>
                </a:moveTo>
                <a:lnTo>
                  <a:pt x="49110" y="32562"/>
                </a:lnTo>
                <a:lnTo>
                  <a:pt x="51561" y="35001"/>
                </a:lnTo>
                <a:lnTo>
                  <a:pt x="51561" y="41008"/>
                </a:lnTo>
                <a:lnTo>
                  <a:pt x="49110" y="43421"/>
                </a:lnTo>
                <a:lnTo>
                  <a:pt x="59397" y="43421"/>
                </a:lnTo>
                <a:lnTo>
                  <a:pt x="56984" y="41008"/>
                </a:lnTo>
                <a:lnTo>
                  <a:pt x="56984" y="35001"/>
                </a:lnTo>
                <a:lnTo>
                  <a:pt x="59397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392" y="32562"/>
                </a:lnTo>
                <a:lnTo>
                  <a:pt x="67843" y="35001"/>
                </a:lnTo>
                <a:lnTo>
                  <a:pt x="67843" y="41008"/>
                </a:lnTo>
                <a:lnTo>
                  <a:pt x="65392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48" y="16281"/>
                </a:moveTo>
                <a:lnTo>
                  <a:pt x="10553" y="16281"/>
                </a:lnTo>
                <a:lnTo>
                  <a:pt x="8140" y="18719"/>
                </a:lnTo>
                <a:lnTo>
                  <a:pt x="8140" y="24726"/>
                </a:lnTo>
                <a:lnTo>
                  <a:pt x="10553" y="27139"/>
                </a:lnTo>
                <a:lnTo>
                  <a:pt x="16548" y="27139"/>
                </a:lnTo>
                <a:lnTo>
                  <a:pt x="18999" y="24726"/>
                </a:lnTo>
                <a:lnTo>
                  <a:pt x="18999" y="18719"/>
                </a:lnTo>
                <a:lnTo>
                  <a:pt x="16548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8"/>
                </a:lnTo>
                <a:lnTo>
                  <a:pt x="54273" y="21739"/>
                </a:lnTo>
                <a:lnTo>
                  <a:pt x="75984" y="2173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6"/>
                </a:lnTo>
                <a:lnTo>
                  <a:pt x="21710" y="5457"/>
                </a:lnTo>
                <a:lnTo>
                  <a:pt x="43421" y="5457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78708" y="41410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70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16" y="43421"/>
                </a:lnTo>
                <a:lnTo>
                  <a:pt x="40703" y="41008"/>
                </a:lnTo>
                <a:lnTo>
                  <a:pt x="40703" y="35001"/>
                </a:lnTo>
                <a:lnTo>
                  <a:pt x="43116" y="32562"/>
                </a:lnTo>
                <a:lnTo>
                  <a:pt x="75984" y="32562"/>
                </a:lnTo>
                <a:lnTo>
                  <a:pt x="75984" y="21739"/>
                </a:lnTo>
                <a:lnTo>
                  <a:pt x="54273" y="21739"/>
                </a:lnTo>
                <a:lnTo>
                  <a:pt x="43926" y="20321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6" y="40817"/>
                </a:lnTo>
                <a:lnTo>
                  <a:pt x="21704" y="59702"/>
                </a:lnTo>
                <a:lnTo>
                  <a:pt x="24358" y="59702"/>
                </a:lnTo>
                <a:lnTo>
                  <a:pt x="26619" y="59258"/>
                </a:lnTo>
                <a:lnTo>
                  <a:pt x="28663" y="58686"/>
                </a:lnTo>
                <a:lnTo>
                  <a:pt x="28346" y="56070"/>
                </a:lnTo>
                <a:lnTo>
                  <a:pt x="28486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57"/>
                </a:lnTo>
                <a:lnTo>
                  <a:pt x="21710" y="5457"/>
                </a:lnTo>
                <a:lnTo>
                  <a:pt x="11363" y="4039"/>
                </a:lnTo>
                <a:lnTo>
                  <a:pt x="0" y="0"/>
                </a:lnTo>
                <a:close/>
              </a:path>
              <a:path w="76200" h="76200">
                <a:moveTo>
                  <a:pt x="28486" y="53086"/>
                </a:moveTo>
                <a:lnTo>
                  <a:pt x="26619" y="53822"/>
                </a:lnTo>
                <a:lnTo>
                  <a:pt x="24358" y="54267"/>
                </a:lnTo>
                <a:lnTo>
                  <a:pt x="28486" y="54267"/>
                </a:lnTo>
                <a:lnTo>
                  <a:pt x="28486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817"/>
                </a:lnTo>
                <a:lnTo>
                  <a:pt x="10858" y="46126"/>
                </a:lnTo>
                <a:lnTo>
                  <a:pt x="28486" y="46126"/>
                </a:lnTo>
                <a:lnTo>
                  <a:pt x="28486" y="37147"/>
                </a:lnTo>
                <a:lnTo>
                  <a:pt x="26835" y="35953"/>
                </a:lnTo>
                <a:lnTo>
                  <a:pt x="24676" y="35280"/>
                </a:lnTo>
                <a:close/>
              </a:path>
              <a:path w="76200" h="76200">
                <a:moveTo>
                  <a:pt x="59397" y="32562"/>
                </a:moveTo>
                <a:lnTo>
                  <a:pt x="49110" y="32562"/>
                </a:lnTo>
                <a:lnTo>
                  <a:pt x="51561" y="35001"/>
                </a:lnTo>
                <a:lnTo>
                  <a:pt x="51561" y="41008"/>
                </a:lnTo>
                <a:lnTo>
                  <a:pt x="49110" y="43421"/>
                </a:lnTo>
                <a:lnTo>
                  <a:pt x="59397" y="43421"/>
                </a:lnTo>
                <a:lnTo>
                  <a:pt x="56984" y="41008"/>
                </a:lnTo>
                <a:lnTo>
                  <a:pt x="56984" y="35001"/>
                </a:lnTo>
                <a:lnTo>
                  <a:pt x="59397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392" y="32562"/>
                </a:lnTo>
                <a:lnTo>
                  <a:pt x="67843" y="35001"/>
                </a:lnTo>
                <a:lnTo>
                  <a:pt x="67843" y="41008"/>
                </a:lnTo>
                <a:lnTo>
                  <a:pt x="65392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48" y="16281"/>
                </a:moveTo>
                <a:lnTo>
                  <a:pt x="10553" y="16281"/>
                </a:lnTo>
                <a:lnTo>
                  <a:pt x="8140" y="18719"/>
                </a:lnTo>
                <a:lnTo>
                  <a:pt x="8140" y="24726"/>
                </a:lnTo>
                <a:lnTo>
                  <a:pt x="10553" y="27139"/>
                </a:lnTo>
                <a:lnTo>
                  <a:pt x="16548" y="27139"/>
                </a:lnTo>
                <a:lnTo>
                  <a:pt x="18999" y="24726"/>
                </a:lnTo>
                <a:lnTo>
                  <a:pt x="18999" y="18719"/>
                </a:lnTo>
                <a:lnTo>
                  <a:pt x="16548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28"/>
                </a:lnTo>
                <a:lnTo>
                  <a:pt x="54273" y="21739"/>
                </a:lnTo>
                <a:lnTo>
                  <a:pt x="75984" y="2173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789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46"/>
                </a:lnTo>
                <a:lnTo>
                  <a:pt x="21710" y="5457"/>
                </a:lnTo>
                <a:lnTo>
                  <a:pt x="43421" y="5457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95700" y="3915059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09" h="76200">
                <a:moveTo>
                  <a:pt x="32562" y="32562"/>
                </a:moveTo>
                <a:lnTo>
                  <a:pt x="21716" y="32562"/>
                </a:lnTo>
                <a:lnTo>
                  <a:pt x="21716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09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09" h="76200">
                <a:moveTo>
                  <a:pt x="32562" y="0"/>
                </a:moveTo>
                <a:lnTo>
                  <a:pt x="21716" y="0"/>
                </a:lnTo>
                <a:lnTo>
                  <a:pt x="21716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84681" y="3870799"/>
            <a:ext cx="86834" cy="868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66307" y="3663271"/>
            <a:ext cx="65405" cy="76200"/>
          </a:xfrm>
          <a:custGeom>
            <a:avLst/>
            <a:gdLst/>
            <a:ahLst/>
            <a:cxnLst/>
            <a:rect l="l" t="t" r="r" b="b"/>
            <a:pathLst>
              <a:path w="65404" h="76200">
                <a:moveTo>
                  <a:pt x="32562" y="0"/>
                </a:moveTo>
                <a:lnTo>
                  <a:pt x="21704" y="8115"/>
                </a:lnTo>
                <a:lnTo>
                  <a:pt x="21704" y="54267"/>
                </a:lnTo>
                <a:lnTo>
                  <a:pt x="43421" y="54267"/>
                </a:lnTo>
                <a:lnTo>
                  <a:pt x="43421" y="8242"/>
                </a:lnTo>
                <a:lnTo>
                  <a:pt x="32562" y="0"/>
                </a:lnTo>
                <a:close/>
              </a:path>
              <a:path w="65404" h="76200">
                <a:moveTo>
                  <a:pt x="59702" y="70548"/>
                </a:moveTo>
                <a:lnTo>
                  <a:pt x="5422" y="70548"/>
                </a:lnTo>
                <a:lnTo>
                  <a:pt x="0" y="75984"/>
                </a:lnTo>
                <a:lnTo>
                  <a:pt x="65125" y="75984"/>
                </a:lnTo>
                <a:lnTo>
                  <a:pt x="59702" y="70548"/>
                </a:lnTo>
                <a:close/>
              </a:path>
              <a:path w="65404" h="76200">
                <a:moveTo>
                  <a:pt x="54267" y="59702"/>
                </a:moveTo>
                <a:lnTo>
                  <a:pt x="10858" y="59702"/>
                </a:lnTo>
                <a:lnTo>
                  <a:pt x="10858" y="70548"/>
                </a:lnTo>
                <a:lnTo>
                  <a:pt x="54267" y="70548"/>
                </a:lnTo>
                <a:lnTo>
                  <a:pt x="54267" y="5970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94749" y="3285452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65446" y="283196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69024" y="364166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34036" y="381769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13988" y="562053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7139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24847" y="562188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9844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35705" y="562324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46551" y="562324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00425" y="561646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400425" y="562730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441659" y="564886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682" y="0"/>
                </a:moveTo>
                <a:lnTo>
                  <a:pt x="0" y="2959"/>
                </a:lnTo>
                <a:lnTo>
                  <a:pt x="0" y="7658"/>
                </a:lnTo>
                <a:lnTo>
                  <a:pt x="3682" y="10579"/>
                </a:lnTo>
                <a:lnTo>
                  <a:pt x="8267" y="9550"/>
                </a:lnTo>
                <a:lnTo>
                  <a:pt x="10325" y="5308"/>
                </a:lnTo>
                <a:lnTo>
                  <a:pt x="8267" y="1066"/>
                </a:lnTo>
                <a:lnTo>
                  <a:pt x="3682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09096" y="5648862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682" y="0"/>
                </a:moveTo>
                <a:lnTo>
                  <a:pt x="0" y="2959"/>
                </a:lnTo>
                <a:lnTo>
                  <a:pt x="0" y="7658"/>
                </a:lnTo>
                <a:lnTo>
                  <a:pt x="3682" y="10579"/>
                </a:lnTo>
                <a:lnTo>
                  <a:pt x="8267" y="9550"/>
                </a:lnTo>
                <a:lnTo>
                  <a:pt x="10325" y="5308"/>
                </a:lnTo>
                <a:lnTo>
                  <a:pt x="8267" y="1066"/>
                </a:lnTo>
                <a:lnTo>
                  <a:pt x="3682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00431" y="5639513"/>
            <a:ext cx="54610" cy="13970"/>
          </a:xfrm>
          <a:custGeom>
            <a:avLst/>
            <a:gdLst/>
            <a:ahLst/>
            <a:cxnLst/>
            <a:rect l="l" t="t" r="r" b="b"/>
            <a:pathLst>
              <a:path w="54610" h="13970">
                <a:moveTo>
                  <a:pt x="48844" y="0"/>
                </a:moveTo>
                <a:lnTo>
                  <a:pt x="48844" y="8140"/>
                </a:lnTo>
                <a:lnTo>
                  <a:pt x="1206" y="8140"/>
                </a:lnTo>
                <a:lnTo>
                  <a:pt x="0" y="9359"/>
                </a:lnTo>
                <a:lnTo>
                  <a:pt x="0" y="12344"/>
                </a:lnTo>
                <a:lnTo>
                  <a:pt x="1206" y="13576"/>
                </a:lnTo>
                <a:lnTo>
                  <a:pt x="54267" y="13576"/>
                </a:lnTo>
                <a:lnTo>
                  <a:pt x="54267" y="2717"/>
                </a:lnTo>
                <a:lnTo>
                  <a:pt x="48844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57412" y="5593941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11061" y="0"/>
                </a:moveTo>
                <a:lnTo>
                  <a:pt x="9499" y="533"/>
                </a:lnTo>
                <a:lnTo>
                  <a:pt x="1447" y="3517"/>
                </a:lnTo>
                <a:lnTo>
                  <a:pt x="0" y="10299"/>
                </a:lnTo>
                <a:lnTo>
                  <a:pt x="5422" y="10299"/>
                </a:lnTo>
                <a:lnTo>
                  <a:pt x="5956" y="8115"/>
                </a:lnTo>
                <a:lnTo>
                  <a:pt x="12954" y="5702"/>
                </a:lnTo>
                <a:lnTo>
                  <a:pt x="13804" y="4000"/>
                </a:lnTo>
                <a:lnTo>
                  <a:pt x="13296" y="2413"/>
                </a:lnTo>
                <a:lnTo>
                  <a:pt x="12763" y="850"/>
                </a:lnTo>
                <a:lnTo>
                  <a:pt x="11061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94999" y="5604240"/>
            <a:ext cx="67945" cy="38100"/>
          </a:xfrm>
          <a:custGeom>
            <a:avLst/>
            <a:gdLst/>
            <a:ahLst/>
            <a:cxnLst/>
            <a:rect l="l" t="t" r="r" b="b"/>
            <a:pathLst>
              <a:path w="67945" h="38100">
                <a:moveTo>
                  <a:pt x="67843" y="0"/>
                </a:moveTo>
                <a:lnTo>
                  <a:pt x="0" y="0"/>
                </a:lnTo>
                <a:lnTo>
                  <a:pt x="5422" y="32562"/>
                </a:lnTo>
                <a:lnTo>
                  <a:pt x="59702" y="37985"/>
                </a:lnTo>
                <a:lnTo>
                  <a:pt x="60981" y="32016"/>
                </a:lnTo>
                <a:lnTo>
                  <a:pt x="55626" y="32016"/>
                </a:lnTo>
                <a:lnTo>
                  <a:pt x="10299" y="27673"/>
                </a:lnTo>
                <a:lnTo>
                  <a:pt x="6311" y="5422"/>
                </a:lnTo>
                <a:lnTo>
                  <a:pt x="66681" y="5422"/>
                </a:lnTo>
                <a:lnTo>
                  <a:pt x="67843" y="0"/>
                </a:lnTo>
                <a:close/>
              </a:path>
              <a:path w="67945" h="38100">
                <a:moveTo>
                  <a:pt x="66681" y="5422"/>
                </a:moveTo>
                <a:lnTo>
                  <a:pt x="61252" y="5422"/>
                </a:lnTo>
                <a:lnTo>
                  <a:pt x="55626" y="32016"/>
                </a:lnTo>
                <a:lnTo>
                  <a:pt x="60981" y="32016"/>
                </a:lnTo>
                <a:lnTo>
                  <a:pt x="66681" y="5422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6292" y="4434308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73545" y="0"/>
                </a:moveTo>
                <a:lnTo>
                  <a:pt x="2413" y="0"/>
                </a:lnTo>
                <a:lnTo>
                  <a:pt x="0" y="2412"/>
                </a:lnTo>
                <a:lnTo>
                  <a:pt x="0" y="68135"/>
                </a:lnTo>
                <a:lnTo>
                  <a:pt x="2413" y="70548"/>
                </a:lnTo>
                <a:lnTo>
                  <a:pt x="73545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19" y="65125"/>
                </a:lnTo>
                <a:lnTo>
                  <a:pt x="5422" y="64515"/>
                </a:lnTo>
                <a:lnTo>
                  <a:pt x="5422" y="60286"/>
                </a:lnTo>
                <a:lnTo>
                  <a:pt x="6019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19" y="54267"/>
                </a:lnTo>
                <a:lnTo>
                  <a:pt x="5422" y="53657"/>
                </a:lnTo>
                <a:lnTo>
                  <a:pt x="5422" y="49441"/>
                </a:lnTo>
                <a:lnTo>
                  <a:pt x="6019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19" y="43421"/>
                </a:lnTo>
                <a:lnTo>
                  <a:pt x="5422" y="42798"/>
                </a:lnTo>
                <a:lnTo>
                  <a:pt x="5422" y="38582"/>
                </a:lnTo>
                <a:lnTo>
                  <a:pt x="6019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19" y="32562"/>
                </a:lnTo>
                <a:lnTo>
                  <a:pt x="5422" y="31953"/>
                </a:lnTo>
                <a:lnTo>
                  <a:pt x="5422" y="27724"/>
                </a:lnTo>
                <a:lnTo>
                  <a:pt x="6019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19" y="21704"/>
                </a:lnTo>
                <a:lnTo>
                  <a:pt x="5422" y="21094"/>
                </a:lnTo>
                <a:lnTo>
                  <a:pt x="5422" y="16878"/>
                </a:lnTo>
                <a:lnTo>
                  <a:pt x="6019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19" y="10858"/>
                </a:lnTo>
                <a:lnTo>
                  <a:pt x="5422" y="10236"/>
                </a:lnTo>
                <a:lnTo>
                  <a:pt x="5422" y="6019"/>
                </a:lnTo>
                <a:lnTo>
                  <a:pt x="6019" y="5422"/>
                </a:lnTo>
                <a:lnTo>
                  <a:pt x="75971" y="5422"/>
                </a:lnTo>
                <a:lnTo>
                  <a:pt x="75971" y="2412"/>
                </a:lnTo>
                <a:lnTo>
                  <a:pt x="73545" y="0"/>
                </a:lnTo>
                <a:close/>
              </a:path>
              <a:path w="76200" h="71120">
                <a:moveTo>
                  <a:pt x="21704" y="59702"/>
                </a:moveTo>
                <a:lnTo>
                  <a:pt x="10236" y="59702"/>
                </a:lnTo>
                <a:lnTo>
                  <a:pt x="10845" y="60286"/>
                </a:lnTo>
                <a:lnTo>
                  <a:pt x="10845" y="64515"/>
                </a:lnTo>
                <a:lnTo>
                  <a:pt x="10236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20">
                <a:moveTo>
                  <a:pt x="65709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09" y="65125"/>
                </a:lnTo>
                <a:lnTo>
                  <a:pt x="65125" y="64515"/>
                </a:lnTo>
                <a:lnTo>
                  <a:pt x="65125" y="60286"/>
                </a:lnTo>
                <a:lnTo>
                  <a:pt x="65709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09" y="54267"/>
                </a:lnTo>
                <a:lnTo>
                  <a:pt x="65125" y="53657"/>
                </a:lnTo>
                <a:lnTo>
                  <a:pt x="65125" y="49441"/>
                </a:lnTo>
                <a:lnTo>
                  <a:pt x="65709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09" y="43421"/>
                </a:lnTo>
                <a:lnTo>
                  <a:pt x="65125" y="42798"/>
                </a:lnTo>
                <a:lnTo>
                  <a:pt x="65125" y="38582"/>
                </a:lnTo>
                <a:lnTo>
                  <a:pt x="65709" y="37985"/>
                </a:lnTo>
                <a:close/>
              </a:path>
              <a:path w="76200" h="71120">
                <a:moveTo>
                  <a:pt x="75971" y="59702"/>
                </a:moveTo>
                <a:lnTo>
                  <a:pt x="69938" y="59702"/>
                </a:lnTo>
                <a:lnTo>
                  <a:pt x="70548" y="60286"/>
                </a:lnTo>
                <a:lnTo>
                  <a:pt x="70548" y="64515"/>
                </a:lnTo>
                <a:lnTo>
                  <a:pt x="69938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20">
                <a:moveTo>
                  <a:pt x="21704" y="48844"/>
                </a:moveTo>
                <a:lnTo>
                  <a:pt x="10236" y="48844"/>
                </a:lnTo>
                <a:lnTo>
                  <a:pt x="10845" y="49441"/>
                </a:lnTo>
                <a:lnTo>
                  <a:pt x="10845" y="53657"/>
                </a:lnTo>
                <a:lnTo>
                  <a:pt x="10236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20">
                <a:moveTo>
                  <a:pt x="75971" y="48844"/>
                </a:moveTo>
                <a:lnTo>
                  <a:pt x="69938" y="48844"/>
                </a:lnTo>
                <a:lnTo>
                  <a:pt x="70548" y="49441"/>
                </a:lnTo>
                <a:lnTo>
                  <a:pt x="70548" y="53657"/>
                </a:lnTo>
                <a:lnTo>
                  <a:pt x="69938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20">
                <a:moveTo>
                  <a:pt x="21704" y="37985"/>
                </a:moveTo>
                <a:lnTo>
                  <a:pt x="10236" y="37985"/>
                </a:lnTo>
                <a:lnTo>
                  <a:pt x="10845" y="38582"/>
                </a:lnTo>
                <a:lnTo>
                  <a:pt x="10845" y="42798"/>
                </a:lnTo>
                <a:lnTo>
                  <a:pt x="10236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20">
                <a:moveTo>
                  <a:pt x="75971" y="37985"/>
                </a:moveTo>
                <a:lnTo>
                  <a:pt x="69938" y="37985"/>
                </a:lnTo>
                <a:lnTo>
                  <a:pt x="70548" y="38582"/>
                </a:lnTo>
                <a:lnTo>
                  <a:pt x="70548" y="42798"/>
                </a:lnTo>
                <a:lnTo>
                  <a:pt x="69938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20">
                <a:moveTo>
                  <a:pt x="21704" y="27139"/>
                </a:moveTo>
                <a:lnTo>
                  <a:pt x="10236" y="27139"/>
                </a:lnTo>
                <a:lnTo>
                  <a:pt x="10845" y="27724"/>
                </a:lnTo>
                <a:lnTo>
                  <a:pt x="10845" y="31953"/>
                </a:lnTo>
                <a:lnTo>
                  <a:pt x="10236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20">
                <a:moveTo>
                  <a:pt x="65709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09" y="32562"/>
                </a:lnTo>
                <a:lnTo>
                  <a:pt x="65125" y="31953"/>
                </a:lnTo>
                <a:lnTo>
                  <a:pt x="65125" y="27724"/>
                </a:lnTo>
                <a:lnTo>
                  <a:pt x="65709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09" y="21704"/>
                </a:lnTo>
                <a:lnTo>
                  <a:pt x="65125" y="21094"/>
                </a:lnTo>
                <a:lnTo>
                  <a:pt x="65125" y="16878"/>
                </a:lnTo>
                <a:lnTo>
                  <a:pt x="65709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09" y="10858"/>
                </a:lnTo>
                <a:lnTo>
                  <a:pt x="65125" y="10236"/>
                </a:lnTo>
                <a:lnTo>
                  <a:pt x="65125" y="6019"/>
                </a:lnTo>
                <a:lnTo>
                  <a:pt x="65709" y="5422"/>
                </a:lnTo>
                <a:close/>
              </a:path>
              <a:path w="76200" h="71120">
                <a:moveTo>
                  <a:pt x="75971" y="27139"/>
                </a:moveTo>
                <a:lnTo>
                  <a:pt x="69938" y="27139"/>
                </a:lnTo>
                <a:lnTo>
                  <a:pt x="70548" y="27724"/>
                </a:lnTo>
                <a:lnTo>
                  <a:pt x="70548" y="31953"/>
                </a:lnTo>
                <a:lnTo>
                  <a:pt x="69938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20">
                <a:moveTo>
                  <a:pt x="21704" y="16281"/>
                </a:moveTo>
                <a:lnTo>
                  <a:pt x="10236" y="16281"/>
                </a:lnTo>
                <a:lnTo>
                  <a:pt x="10845" y="16878"/>
                </a:lnTo>
                <a:lnTo>
                  <a:pt x="10845" y="21094"/>
                </a:lnTo>
                <a:lnTo>
                  <a:pt x="10236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20">
                <a:moveTo>
                  <a:pt x="75971" y="16281"/>
                </a:moveTo>
                <a:lnTo>
                  <a:pt x="69938" y="16281"/>
                </a:lnTo>
                <a:lnTo>
                  <a:pt x="70548" y="16878"/>
                </a:lnTo>
                <a:lnTo>
                  <a:pt x="70548" y="21094"/>
                </a:lnTo>
                <a:lnTo>
                  <a:pt x="69938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20">
                <a:moveTo>
                  <a:pt x="21704" y="5422"/>
                </a:moveTo>
                <a:lnTo>
                  <a:pt x="10236" y="5422"/>
                </a:lnTo>
                <a:lnTo>
                  <a:pt x="10845" y="6019"/>
                </a:lnTo>
                <a:lnTo>
                  <a:pt x="10845" y="10236"/>
                </a:lnTo>
                <a:lnTo>
                  <a:pt x="10236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20">
                <a:moveTo>
                  <a:pt x="75971" y="5422"/>
                </a:moveTo>
                <a:lnTo>
                  <a:pt x="69938" y="5422"/>
                </a:lnTo>
                <a:lnTo>
                  <a:pt x="70548" y="6019"/>
                </a:lnTo>
                <a:lnTo>
                  <a:pt x="70548" y="10236"/>
                </a:lnTo>
                <a:lnTo>
                  <a:pt x="69938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16200" y="551387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7139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27059" y="55152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9844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37917" y="551658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48763" y="551658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02637" y="550980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02637" y="5520652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43881" y="554223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3670" y="0"/>
                </a:moveTo>
                <a:lnTo>
                  <a:pt x="0" y="2920"/>
                </a:lnTo>
                <a:lnTo>
                  <a:pt x="0" y="7645"/>
                </a:lnTo>
                <a:lnTo>
                  <a:pt x="3670" y="10579"/>
                </a:lnTo>
                <a:lnTo>
                  <a:pt x="8280" y="9537"/>
                </a:lnTo>
                <a:lnTo>
                  <a:pt x="10312" y="5295"/>
                </a:lnTo>
                <a:lnTo>
                  <a:pt x="8280" y="1041"/>
                </a:lnTo>
                <a:lnTo>
                  <a:pt x="3670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11318" y="5542236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3670" y="0"/>
                </a:moveTo>
                <a:lnTo>
                  <a:pt x="0" y="2920"/>
                </a:lnTo>
                <a:lnTo>
                  <a:pt x="0" y="7645"/>
                </a:lnTo>
                <a:lnTo>
                  <a:pt x="3670" y="10579"/>
                </a:lnTo>
                <a:lnTo>
                  <a:pt x="8280" y="9537"/>
                </a:lnTo>
                <a:lnTo>
                  <a:pt x="10312" y="5295"/>
                </a:lnTo>
                <a:lnTo>
                  <a:pt x="8280" y="1041"/>
                </a:lnTo>
                <a:lnTo>
                  <a:pt x="3670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02640" y="5532859"/>
            <a:ext cx="54610" cy="13970"/>
          </a:xfrm>
          <a:custGeom>
            <a:avLst/>
            <a:gdLst/>
            <a:ahLst/>
            <a:cxnLst/>
            <a:rect l="l" t="t" r="r" b="b"/>
            <a:pathLst>
              <a:path w="54610" h="13970">
                <a:moveTo>
                  <a:pt x="48844" y="0"/>
                </a:moveTo>
                <a:lnTo>
                  <a:pt x="48844" y="8140"/>
                </a:lnTo>
                <a:lnTo>
                  <a:pt x="1219" y="8140"/>
                </a:lnTo>
                <a:lnTo>
                  <a:pt x="0" y="9372"/>
                </a:lnTo>
                <a:lnTo>
                  <a:pt x="0" y="12357"/>
                </a:lnTo>
                <a:lnTo>
                  <a:pt x="1219" y="13576"/>
                </a:lnTo>
                <a:lnTo>
                  <a:pt x="54267" y="13576"/>
                </a:lnTo>
                <a:lnTo>
                  <a:pt x="54267" y="2717"/>
                </a:lnTo>
                <a:lnTo>
                  <a:pt x="48844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59620" y="5487313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69" h="10795">
                <a:moveTo>
                  <a:pt x="11061" y="0"/>
                </a:moveTo>
                <a:lnTo>
                  <a:pt x="9499" y="520"/>
                </a:lnTo>
                <a:lnTo>
                  <a:pt x="1460" y="3492"/>
                </a:lnTo>
                <a:lnTo>
                  <a:pt x="0" y="10274"/>
                </a:lnTo>
                <a:lnTo>
                  <a:pt x="5422" y="10274"/>
                </a:lnTo>
                <a:lnTo>
                  <a:pt x="5969" y="8115"/>
                </a:lnTo>
                <a:lnTo>
                  <a:pt x="11404" y="6210"/>
                </a:lnTo>
                <a:lnTo>
                  <a:pt x="12979" y="5689"/>
                </a:lnTo>
                <a:lnTo>
                  <a:pt x="13817" y="3975"/>
                </a:lnTo>
                <a:lnTo>
                  <a:pt x="12776" y="838"/>
                </a:lnTo>
                <a:lnTo>
                  <a:pt x="11061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97209" y="5497587"/>
            <a:ext cx="67945" cy="38100"/>
          </a:xfrm>
          <a:custGeom>
            <a:avLst/>
            <a:gdLst/>
            <a:ahLst/>
            <a:cxnLst/>
            <a:rect l="l" t="t" r="r" b="b"/>
            <a:pathLst>
              <a:path w="67944" h="38100">
                <a:moveTo>
                  <a:pt x="67843" y="0"/>
                </a:moveTo>
                <a:lnTo>
                  <a:pt x="0" y="0"/>
                </a:lnTo>
                <a:lnTo>
                  <a:pt x="5422" y="32562"/>
                </a:lnTo>
                <a:lnTo>
                  <a:pt x="59702" y="37985"/>
                </a:lnTo>
                <a:lnTo>
                  <a:pt x="60979" y="32029"/>
                </a:lnTo>
                <a:lnTo>
                  <a:pt x="55626" y="32029"/>
                </a:lnTo>
                <a:lnTo>
                  <a:pt x="10325" y="27685"/>
                </a:lnTo>
                <a:lnTo>
                  <a:pt x="6337" y="5422"/>
                </a:lnTo>
                <a:lnTo>
                  <a:pt x="66681" y="5422"/>
                </a:lnTo>
                <a:lnTo>
                  <a:pt x="67843" y="0"/>
                </a:lnTo>
                <a:close/>
              </a:path>
              <a:path w="67944" h="38100">
                <a:moveTo>
                  <a:pt x="66681" y="5422"/>
                </a:moveTo>
                <a:lnTo>
                  <a:pt x="61239" y="5422"/>
                </a:lnTo>
                <a:lnTo>
                  <a:pt x="55626" y="32029"/>
                </a:lnTo>
                <a:lnTo>
                  <a:pt x="60979" y="32029"/>
                </a:lnTo>
                <a:lnTo>
                  <a:pt x="66681" y="5422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25792" y="356013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41" y="43421"/>
                </a:lnTo>
                <a:lnTo>
                  <a:pt x="40703" y="40982"/>
                </a:lnTo>
                <a:lnTo>
                  <a:pt x="40703" y="35001"/>
                </a:lnTo>
                <a:lnTo>
                  <a:pt x="43141" y="32562"/>
                </a:lnTo>
                <a:lnTo>
                  <a:pt x="75984" y="32562"/>
                </a:lnTo>
                <a:lnTo>
                  <a:pt x="75984" y="21729"/>
                </a:lnTo>
                <a:lnTo>
                  <a:pt x="54273" y="21729"/>
                </a:lnTo>
                <a:lnTo>
                  <a:pt x="43926" y="20317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92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58"/>
                </a:lnTo>
                <a:lnTo>
                  <a:pt x="28663" y="58674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48"/>
                </a:lnTo>
                <a:lnTo>
                  <a:pt x="21710" y="5448"/>
                </a:lnTo>
                <a:lnTo>
                  <a:pt x="11363" y="4036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31" y="53809"/>
                </a:lnTo>
                <a:lnTo>
                  <a:pt x="24358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92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47"/>
                </a:lnTo>
                <a:lnTo>
                  <a:pt x="26835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423" y="32562"/>
                </a:moveTo>
                <a:lnTo>
                  <a:pt x="49110" y="32562"/>
                </a:lnTo>
                <a:lnTo>
                  <a:pt x="51561" y="35001"/>
                </a:lnTo>
                <a:lnTo>
                  <a:pt x="51561" y="40982"/>
                </a:lnTo>
                <a:lnTo>
                  <a:pt x="49110" y="43421"/>
                </a:lnTo>
                <a:lnTo>
                  <a:pt x="59423" y="43421"/>
                </a:lnTo>
                <a:lnTo>
                  <a:pt x="56984" y="40982"/>
                </a:lnTo>
                <a:lnTo>
                  <a:pt x="56984" y="35001"/>
                </a:lnTo>
                <a:lnTo>
                  <a:pt x="59423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392" y="32562"/>
                </a:lnTo>
                <a:lnTo>
                  <a:pt x="67843" y="35001"/>
                </a:lnTo>
                <a:lnTo>
                  <a:pt x="67843" y="40982"/>
                </a:lnTo>
                <a:lnTo>
                  <a:pt x="65392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48" y="16281"/>
                </a:moveTo>
                <a:lnTo>
                  <a:pt x="10579" y="16281"/>
                </a:lnTo>
                <a:lnTo>
                  <a:pt x="8140" y="18719"/>
                </a:lnTo>
                <a:lnTo>
                  <a:pt x="8140" y="24701"/>
                </a:lnTo>
                <a:lnTo>
                  <a:pt x="10579" y="27139"/>
                </a:lnTo>
                <a:lnTo>
                  <a:pt x="16548" y="27139"/>
                </a:lnTo>
                <a:lnTo>
                  <a:pt x="18999" y="24701"/>
                </a:lnTo>
                <a:lnTo>
                  <a:pt x="18999" y="18719"/>
                </a:lnTo>
                <a:lnTo>
                  <a:pt x="16548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17"/>
                </a:lnTo>
                <a:lnTo>
                  <a:pt x="54273" y="21729"/>
                </a:lnTo>
                <a:lnTo>
                  <a:pt x="75984" y="21729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56" y="15811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8"/>
                </a:lnTo>
                <a:lnTo>
                  <a:pt x="21709" y="12017"/>
                </a:lnTo>
                <a:lnTo>
                  <a:pt x="29849" y="11048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36"/>
                </a:lnTo>
                <a:lnTo>
                  <a:pt x="21710" y="5448"/>
                </a:lnTo>
                <a:lnTo>
                  <a:pt x="43421" y="5448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52885" y="3092762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19">
                <a:moveTo>
                  <a:pt x="73558" y="0"/>
                </a:moveTo>
                <a:lnTo>
                  <a:pt x="2413" y="0"/>
                </a:lnTo>
                <a:lnTo>
                  <a:pt x="0" y="2413"/>
                </a:lnTo>
                <a:lnTo>
                  <a:pt x="0" y="68110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10"/>
                </a:lnTo>
                <a:lnTo>
                  <a:pt x="75971" y="65125"/>
                </a:lnTo>
                <a:lnTo>
                  <a:pt x="6019" y="65125"/>
                </a:lnTo>
                <a:lnTo>
                  <a:pt x="5422" y="64503"/>
                </a:lnTo>
                <a:lnTo>
                  <a:pt x="5422" y="60286"/>
                </a:lnTo>
                <a:lnTo>
                  <a:pt x="6019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19" y="54267"/>
                </a:lnTo>
                <a:lnTo>
                  <a:pt x="5422" y="53657"/>
                </a:lnTo>
                <a:lnTo>
                  <a:pt x="5422" y="49441"/>
                </a:lnTo>
                <a:lnTo>
                  <a:pt x="6019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19" y="43421"/>
                </a:lnTo>
                <a:lnTo>
                  <a:pt x="5422" y="42799"/>
                </a:lnTo>
                <a:lnTo>
                  <a:pt x="5422" y="38582"/>
                </a:lnTo>
                <a:lnTo>
                  <a:pt x="6019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19" y="32562"/>
                </a:lnTo>
                <a:lnTo>
                  <a:pt x="5422" y="31940"/>
                </a:lnTo>
                <a:lnTo>
                  <a:pt x="5422" y="27724"/>
                </a:lnTo>
                <a:lnTo>
                  <a:pt x="6019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19" y="21704"/>
                </a:lnTo>
                <a:lnTo>
                  <a:pt x="5422" y="21094"/>
                </a:lnTo>
                <a:lnTo>
                  <a:pt x="5422" y="16878"/>
                </a:lnTo>
                <a:lnTo>
                  <a:pt x="6019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19" y="10858"/>
                </a:lnTo>
                <a:lnTo>
                  <a:pt x="5422" y="10236"/>
                </a:lnTo>
                <a:lnTo>
                  <a:pt x="5422" y="6019"/>
                </a:lnTo>
                <a:lnTo>
                  <a:pt x="6019" y="5422"/>
                </a:lnTo>
                <a:lnTo>
                  <a:pt x="75971" y="5422"/>
                </a:lnTo>
                <a:lnTo>
                  <a:pt x="75971" y="2413"/>
                </a:lnTo>
                <a:lnTo>
                  <a:pt x="73558" y="0"/>
                </a:lnTo>
                <a:close/>
              </a:path>
              <a:path w="76200" h="71119">
                <a:moveTo>
                  <a:pt x="21704" y="59702"/>
                </a:moveTo>
                <a:lnTo>
                  <a:pt x="10236" y="59702"/>
                </a:lnTo>
                <a:lnTo>
                  <a:pt x="10845" y="60286"/>
                </a:lnTo>
                <a:lnTo>
                  <a:pt x="10845" y="64503"/>
                </a:lnTo>
                <a:lnTo>
                  <a:pt x="10236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19">
                <a:moveTo>
                  <a:pt x="65722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22" y="65125"/>
                </a:lnTo>
                <a:lnTo>
                  <a:pt x="65125" y="64503"/>
                </a:lnTo>
                <a:lnTo>
                  <a:pt x="65125" y="60286"/>
                </a:lnTo>
                <a:lnTo>
                  <a:pt x="65722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22" y="54267"/>
                </a:lnTo>
                <a:lnTo>
                  <a:pt x="65125" y="53657"/>
                </a:lnTo>
                <a:lnTo>
                  <a:pt x="65125" y="49441"/>
                </a:lnTo>
                <a:lnTo>
                  <a:pt x="65722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22" y="43421"/>
                </a:lnTo>
                <a:lnTo>
                  <a:pt x="65125" y="42799"/>
                </a:lnTo>
                <a:lnTo>
                  <a:pt x="65125" y="38582"/>
                </a:lnTo>
                <a:lnTo>
                  <a:pt x="65722" y="37985"/>
                </a:lnTo>
                <a:close/>
              </a:path>
              <a:path w="76200" h="71119">
                <a:moveTo>
                  <a:pt x="75971" y="59702"/>
                </a:moveTo>
                <a:lnTo>
                  <a:pt x="69938" y="59702"/>
                </a:lnTo>
                <a:lnTo>
                  <a:pt x="70548" y="60286"/>
                </a:lnTo>
                <a:lnTo>
                  <a:pt x="70548" y="64503"/>
                </a:lnTo>
                <a:lnTo>
                  <a:pt x="69938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19">
                <a:moveTo>
                  <a:pt x="21704" y="48844"/>
                </a:moveTo>
                <a:lnTo>
                  <a:pt x="10236" y="48844"/>
                </a:lnTo>
                <a:lnTo>
                  <a:pt x="10845" y="49441"/>
                </a:lnTo>
                <a:lnTo>
                  <a:pt x="10845" y="53657"/>
                </a:lnTo>
                <a:lnTo>
                  <a:pt x="10236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19">
                <a:moveTo>
                  <a:pt x="75971" y="48844"/>
                </a:moveTo>
                <a:lnTo>
                  <a:pt x="69938" y="48844"/>
                </a:lnTo>
                <a:lnTo>
                  <a:pt x="70548" y="49441"/>
                </a:lnTo>
                <a:lnTo>
                  <a:pt x="70548" y="53657"/>
                </a:lnTo>
                <a:lnTo>
                  <a:pt x="69938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19">
                <a:moveTo>
                  <a:pt x="21704" y="37985"/>
                </a:moveTo>
                <a:lnTo>
                  <a:pt x="10236" y="37985"/>
                </a:lnTo>
                <a:lnTo>
                  <a:pt x="10845" y="38582"/>
                </a:lnTo>
                <a:lnTo>
                  <a:pt x="10845" y="42799"/>
                </a:lnTo>
                <a:lnTo>
                  <a:pt x="10236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19">
                <a:moveTo>
                  <a:pt x="75971" y="37985"/>
                </a:moveTo>
                <a:lnTo>
                  <a:pt x="69938" y="37985"/>
                </a:lnTo>
                <a:lnTo>
                  <a:pt x="70548" y="38582"/>
                </a:lnTo>
                <a:lnTo>
                  <a:pt x="70548" y="42799"/>
                </a:lnTo>
                <a:lnTo>
                  <a:pt x="69938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19">
                <a:moveTo>
                  <a:pt x="21704" y="27139"/>
                </a:moveTo>
                <a:lnTo>
                  <a:pt x="10236" y="27139"/>
                </a:lnTo>
                <a:lnTo>
                  <a:pt x="10845" y="27724"/>
                </a:lnTo>
                <a:lnTo>
                  <a:pt x="10845" y="31940"/>
                </a:lnTo>
                <a:lnTo>
                  <a:pt x="10236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19">
                <a:moveTo>
                  <a:pt x="65722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22" y="32562"/>
                </a:lnTo>
                <a:lnTo>
                  <a:pt x="65125" y="31940"/>
                </a:lnTo>
                <a:lnTo>
                  <a:pt x="65125" y="27724"/>
                </a:lnTo>
                <a:lnTo>
                  <a:pt x="65722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22" y="21704"/>
                </a:lnTo>
                <a:lnTo>
                  <a:pt x="65125" y="21094"/>
                </a:lnTo>
                <a:lnTo>
                  <a:pt x="65125" y="16878"/>
                </a:lnTo>
                <a:lnTo>
                  <a:pt x="65722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22" y="10858"/>
                </a:lnTo>
                <a:lnTo>
                  <a:pt x="65125" y="10236"/>
                </a:lnTo>
                <a:lnTo>
                  <a:pt x="65125" y="6019"/>
                </a:lnTo>
                <a:lnTo>
                  <a:pt x="65722" y="5422"/>
                </a:lnTo>
                <a:close/>
              </a:path>
              <a:path w="76200" h="71119">
                <a:moveTo>
                  <a:pt x="75971" y="27139"/>
                </a:moveTo>
                <a:lnTo>
                  <a:pt x="69938" y="27139"/>
                </a:lnTo>
                <a:lnTo>
                  <a:pt x="70548" y="27724"/>
                </a:lnTo>
                <a:lnTo>
                  <a:pt x="70548" y="31940"/>
                </a:lnTo>
                <a:lnTo>
                  <a:pt x="69938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19">
                <a:moveTo>
                  <a:pt x="21704" y="16281"/>
                </a:moveTo>
                <a:lnTo>
                  <a:pt x="10236" y="16281"/>
                </a:lnTo>
                <a:lnTo>
                  <a:pt x="10845" y="16878"/>
                </a:lnTo>
                <a:lnTo>
                  <a:pt x="10845" y="21094"/>
                </a:lnTo>
                <a:lnTo>
                  <a:pt x="10236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19">
                <a:moveTo>
                  <a:pt x="75971" y="16281"/>
                </a:moveTo>
                <a:lnTo>
                  <a:pt x="69938" y="16281"/>
                </a:lnTo>
                <a:lnTo>
                  <a:pt x="70548" y="16878"/>
                </a:lnTo>
                <a:lnTo>
                  <a:pt x="70548" y="21094"/>
                </a:lnTo>
                <a:lnTo>
                  <a:pt x="69938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19">
                <a:moveTo>
                  <a:pt x="21704" y="5422"/>
                </a:moveTo>
                <a:lnTo>
                  <a:pt x="10236" y="5422"/>
                </a:lnTo>
                <a:lnTo>
                  <a:pt x="10845" y="6019"/>
                </a:lnTo>
                <a:lnTo>
                  <a:pt x="10845" y="10236"/>
                </a:lnTo>
                <a:lnTo>
                  <a:pt x="10236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19">
                <a:moveTo>
                  <a:pt x="75971" y="5422"/>
                </a:moveTo>
                <a:lnTo>
                  <a:pt x="69938" y="5422"/>
                </a:lnTo>
                <a:lnTo>
                  <a:pt x="70548" y="6019"/>
                </a:lnTo>
                <a:lnTo>
                  <a:pt x="70548" y="10236"/>
                </a:lnTo>
                <a:lnTo>
                  <a:pt x="69938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68680" y="431210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7139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79539" y="431345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9844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90385" y="431481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01243" y="431481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55117" y="4308030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55117" y="4318876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96346" y="434045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682" y="0"/>
                </a:moveTo>
                <a:lnTo>
                  <a:pt x="0" y="2933"/>
                </a:lnTo>
                <a:lnTo>
                  <a:pt x="0" y="7632"/>
                </a:lnTo>
                <a:lnTo>
                  <a:pt x="3682" y="10579"/>
                </a:lnTo>
                <a:lnTo>
                  <a:pt x="8293" y="9524"/>
                </a:lnTo>
                <a:lnTo>
                  <a:pt x="10325" y="5283"/>
                </a:lnTo>
                <a:lnTo>
                  <a:pt x="8293" y="1041"/>
                </a:lnTo>
                <a:lnTo>
                  <a:pt x="3682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63784" y="4340453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682" y="0"/>
                </a:moveTo>
                <a:lnTo>
                  <a:pt x="0" y="2933"/>
                </a:lnTo>
                <a:lnTo>
                  <a:pt x="0" y="7632"/>
                </a:lnTo>
                <a:lnTo>
                  <a:pt x="3682" y="10579"/>
                </a:lnTo>
                <a:lnTo>
                  <a:pt x="8293" y="9524"/>
                </a:lnTo>
                <a:lnTo>
                  <a:pt x="10325" y="5283"/>
                </a:lnTo>
                <a:lnTo>
                  <a:pt x="8293" y="1041"/>
                </a:lnTo>
                <a:lnTo>
                  <a:pt x="3682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55117" y="4331084"/>
            <a:ext cx="54610" cy="13970"/>
          </a:xfrm>
          <a:custGeom>
            <a:avLst/>
            <a:gdLst/>
            <a:ahLst/>
            <a:cxnLst/>
            <a:rect l="l" t="t" r="r" b="b"/>
            <a:pathLst>
              <a:path w="54609" h="13970">
                <a:moveTo>
                  <a:pt x="48844" y="0"/>
                </a:moveTo>
                <a:lnTo>
                  <a:pt x="48844" y="8140"/>
                </a:lnTo>
                <a:lnTo>
                  <a:pt x="1206" y="8140"/>
                </a:lnTo>
                <a:lnTo>
                  <a:pt x="0" y="9347"/>
                </a:lnTo>
                <a:lnTo>
                  <a:pt x="0" y="12357"/>
                </a:lnTo>
                <a:lnTo>
                  <a:pt x="1206" y="13576"/>
                </a:lnTo>
                <a:lnTo>
                  <a:pt x="54267" y="13576"/>
                </a:lnTo>
                <a:lnTo>
                  <a:pt x="54267" y="2717"/>
                </a:lnTo>
                <a:lnTo>
                  <a:pt x="48844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12098" y="4285524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11061" y="0"/>
                </a:moveTo>
                <a:lnTo>
                  <a:pt x="9499" y="507"/>
                </a:lnTo>
                <a:lnTo>
                  <a:pt x="1460" y="3505"/>
                </a:lnTo>
                <a:lnTo>
                  <a:pt x="0" y="10286"/>
                </a:lnTo>
                <a:lnTo>
                  <a:pt x="5422" y="10286"/>
                </a:lnTo>
                <a:lnTo>
                  <a:pt x="5981" y="8115"/>
                </a:lnTo>
                <a:lnTo>
                  <a:pt x="11404" y="6210"/>
                </a:lnTo>
                <a:lnTo>
                  <a:pt x="12979" y="5689"/>
                </a:lnTo>
                <a:lnTo>
                  <a:pt x="13817" y="3987"/>
                </a:lnTo>
                <a:lnTo>
                  <a:pt x="12763" y="850"/>
                </a:lnTo>
                <a:lnTo>
                  <a:pt x="11061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49685" y="4295811"/>
            <a:ext cx="67945" cy="38100"/>
          </a:xfrm>
          <a:custGeom>
            <a:avLst/>
            <a:gdLst/>
            <a:ahLst/>
            <a:cxnLst/>
            <a:rect l="l" t="t" r="r" b="b"/>
            <a:pathLst>
              <a:path w="67945" h="38100">
                <a:moveTo>
                  <a:pt x="67843" y="0"/>
                </a:moveTo>
                <a:lnTo>
                  <a:pt x="0" y="0"/>
                </a:lnTo>
                <a:lnTo>
                  <a:pt x="5422" y="32562"/>
                </a:lnTo>
                <a:lnTo>
                  <a:pt x="59702" y="37985"/>
                </a:lnTo>
                <a:lnTo>
                  <a:pt x="60984" y="32004"/>
                </a:lnTo>
                <a:lnTo>
                  <a:pt x="55626" y="32004"/>
                </a:lnTo>
                <a:lnTo>
                  <a:pt x="10299" y="27686"/>
                </a:lnTo>
                <a:lnTo>
                  <a:pt x="6337" y="5422"/>
                </a:lnTo>
                <a:lnTo>
                  <a:pt x="66681" y="5422"/>
                </a:lnTo>
                <a:lnTo>
                  <a:pt x="67843" y="0"/>
                </a:lnTo>
                <a:close/>
              </a:path>
              <a:path w="67945" h="38100">
                <a:moveTo>
                  <a:pt x="66681" y="5422"/>
                </a:moveTo>
                <a:lnTo>
                  <a:pt x="61252" y="5422"/>
                </a:lnTo>
                <a:lnTo>
                  <a:pt x="55626" y="32004"/>
                </a:lnTo>
                <a:lnTo>
                  <a:pt x="60984" y="32004"/>
                </a:lnTo>
                <a:lnTo>
                  <a:pt x="66681" y="5422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14382" y="5603037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447778" y="2707704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19">
                <a:moveTo>
                  <a:pt x="73558" y="0"/>
                </a:moveTo>
                <a:lnTo>
                  <a:pt x="2413" y="0"/>
                </a:lnTo>
                <a:lnTo>
                  <a:pt x="0" y="2425"/>
                </a:lnTo>
                <a:lnTo>
                  <a:pt x="0" y="68135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19" y="65125"/>
                </a:lnTo>
                <a:lnTo>
                  <a:pt x="5422" y="64516"/>
                </a:lnTo>
                <a:lnTo>
                  <a:pt x="5422" y="60299"/>
                </a:lnTo>
                <a:lnTo>
                  <a:pt x="6019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19" y="54267"/>
                </a:lnTo>
                <a:lnTo>
                  <a:pt x="5422" y="53657"/>
                </a:lnTo>
                <a:lnTo>
                  <a:pt x="5422" y="49441"/>
                </a:lnTo>
                <a:lnTo>
                  <a:pt x="6019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19" y="43421"/>
                </a:lnTo>
                <a:lnTo>
                  <a:pt x="5422" y="42799"/>
                </a:lnTo>
                <a:lnTo>
                  <a:pt x="5422" y="38582"/>
                </a:lnTo>
                <a:lnTo>
                  <a:pt x="6019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19" y="32562"/>
                </a:lnTo>
                <a:lnTo>
                  <a:pt x="5422" y="31953"/>
                </a:lnTo>
                <a:lnTo>
                  <a:pt x="5422" y="27736"/>
                </a:lnTo>
                <a:lnTo>
                  <a:pt x="6019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19" y="21704"/>
                </a:lnTo>
                <a:lnTo>
                  <a:pt x="5422" y="21094"/>
                </a:lnTo>
                <a:lnTo>
                  <a:pt x="5422" y="16878"/>
                </a:lnTo>
                <a:lnTo>
                  <a:pt x="6019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19" y="10858"/>
                </a:lnTo>
                <a:lnTo>
                  <a:pt x="5422" y="10236"/>
                </a:lnTo>
                <a:lnTo>
                  <a:pt x="5422" y="6019"/>
                </a:lnTo>
                <a:lnTo>
                  <a:pt x="6019" y="5422"/>
                </a:lnTo>
                <a:lnTo>
                  <a:pt x="75971" y="5422"/>
                </a:lnTo>
                <a:lnTo>
                  <a:pt x="75971" y="2425"/>
                </a:lnTo>
                <a:lnTo>
                  <a:pt x="73558" y="0"/>
                </a:lnTo>
                <a:close/>
              </a:path>
              <a:path w="76200" h="71119">
                <a:moveTo>
                  <a:pt x="21704" y="59702"/>
                </a:moveTo>
                <a:lnTo>
                  <a:pt x="10236" y="59702"/>
                </a:lnTo>
                <a:lnTo>
                  <a:pt x="10845" y="60299"/>
                </a:lnTo>
                <a:lnTo>
                  <a:pt x="10845" y="64516"/>
                </a:lnTo>
                <a:lnTo>
                  <a:pt x="10236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19">
                <a:moveTo>
                  <a:pt x="65709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09" y="65125"/>
                </a:lnTo>
                <a:lnTo>
                  <a:pt x="65125" y="64516"/>
                </a:lnTo>
                <a:lnTo>
                  <a:pt x="65125" y="60299"/>
                </a:lnTo>
                <a:lnTo>
                  <a:pt x="65709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09" y="54267"/>
                </a:lnTo>
                <a:lnTo>
                  <a:pt x="65125" y="53657"/>
                </a:lnTo>
                <a:lnTo>
                  <a:pt x="65125" y="49441"/>
                </a:lnTo>
                <a:lnTo>
                  <a:pt x="65709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09" y="43421"/>
                </a:lnTo>
                <a:lnTo>
                  <a:pt x="65125" y="42799"/>
                </a:lnTo>
                <a:lnTo>
                  <a:pt x="65125" y="38582"/>
                </a:lnTo>
                <a:lnTo>
                  <a:pt x="65709" y="37985"/>
                </a:lnTo>
                <a:close/>
              </a:path>
              <a:path w="76200" h="71119">
                <a:moveTo>
                  <a:pt x="75971" y="59702"/>
                </a:moveTo>
                <a:lnTo>
                  <a:pt x="69926" y="59702"/>
                </a:lnTo>
                <a:lnTo>
                  <a:pt x="70548" y="60299"/>
                </a:lnTo>
                <a:lnTo>
                  <a:pt x="70548" y="64516"/>
                </a:lnTo>
                <a:lnTo>
                  <a:pt x="69926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19">
                <a:moveTo>
                  <a:pt x="21704" y="48844"/>
                </a:moveTo>
                <a:lnTo>
                  <a:pt x="10236" y="48844"/>
                </a:lnTo>
                <a:lnTo>
                  <a:pt x="10845" y="49441"/>
                </a:lnTo>
                <a:lnTo>
                  <a:pt x="10845" y="53657"/>
                </a:lnTo>
                <a:lnTo>
                  <a:pt x="10236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19">
                <a:moveTo>
                  <a:pt x="75971" y="48844"/>
                </a:moveTo>
                <a:lnTo>
                  <a:pt x="69926" y="48844"/>
                </a:lnTo>
                <a:lnTo>
                  <a:pt x="70548" y="49441"/>
                </a:lnTo>
                <a:lnTo>
                  <a:pt x="70548" y="53657"/>
                </a:lnTo>
                <a:lnTo>
                  <a:pt x="69926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19">
                <a:moveTo>
                  <a:pt x="21704" y="37985"/>
                </a:moveTo>
                <a:lnTo>
                  <a:pt x="10236" y="37985"/>
                </a:lnTo>
                <a:lnTo>
                  <a:pt x="10845" y="38582"/>
                </a:lnTo>
                <a:lnTo>
                  <a:pt x="10845" y="42799"/>
                </a:lnTo>
                <a:lnTo>
                  <a:pt x="10236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19">
                <a:moveTo>
                  <a:pt x="75971" y="37985"/>
                </a:moveTo>
                <a:lnTo>
                  <a:pt x="69926" y="37985"/>
                </a:lnTo>
                <a:lnTo>
                  <a:pt x="70548" y="38582"/>
                </a:lnTo>
                <a:lnTo>
                  <a:pt x="70548" y="42799"/>
                </a:lnTo>
                <a:lnTo>
                  <a:pt x="69926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19">
                <a:moveTo>
                  <a:pt x="21704" y="27139"/>
                </a:moveTo>
                <a:lnTo>
                  <a:pt x="10236" y="27139"/>
                </a:lnTo>
                <a:lnTo>
                  <a:pt x="10845" y="27736"/>
                </a:lnTo>
                <a:lnTo>
                  <a:pt x="10845" y="31953"/>
                </a:lnTo>
                <a:lnTo>
                  <a:pt x="10236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19">
                <a:moveTo>
                  <a:pt x="65709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09" y="32562"/>
                </a:lnTo>
                <a:lnTo>
                  <a:pt x="65125" y="31953"/>
                </a:lnTo>
                <a:lnTo>
                  <a:pt x="65125" y="27736"/>
                </a:lnTo>
                <a:lnTo>
                  <a:pt x="65709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09" y="21704"/>
                </a:lnTo>
                <a:lnTo>
                  <a:pt x="65125" y="21094"/>
                </a:lnTo>
                <a:lnTo>
                  <a:pt x="65125" y="16878"/>
                </a:lnTo>
                <a:lnTo>
                  <a:pt x="65709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09" y="10858"/>
                </a:lnTo>
                <a:lnTo>
                  <a:pt x="65125" y="10236"/>
                </a:lnTo>
                <a:lnTo>
                  <a:pt x="65125" y="6019"/>
                </a:lnTo>
                <a:lnTo>
                  <a:pt x="65709" y="5422"/>
                </a:lnTo>
                <a:close/>
              </a:path>
              <a:path w="76200" h="71119">
                <a:moveTo>
                  <a:pt x="75971" y="27139"/>
                </a:moveTo>
                <a:lnTo>
                  <a:pt x="69926" y="27139"/>
                </a:lnTo>
                <a:lnTo>
                  <a:pt x="70548" y="27736"/>
                </a:lnTo>
                <a:lnTo>
                  <a:pt x="70548" y="31953"/>
                </a:lnTo>
                <a:lnTo>
                  <a:pt x="69926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19">
                <a:moveTo>
                  <a:pt x="21704" y="16281"/>
                </a:moveTo>
                <a:lnTo>
                  <a:pt x="10236" y="16281"/>
                </a:lnTo>
                <a:lnTo>
                  <a:pt x="10845" y="16878"/>
                </a:lnTo>
                <a:lnTo>
                  <a:pt x="10845" y="21094"/>
                </a:lnTo>
                <a:lnTo>
                  <a:pt x="10236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19">
                <a:moveTo>
                  <a:pt x="75971" y="16281"/>
                </a:moveTo>
                <a:lnTo>
                  <a:pt x="69926" y="16281"/>
                </a:lnTo>
                <a:lnTo>
                  <a:pt x="70548" y="16878"/>
                </a:lnTo>
                <a:lnTo>
                  <a:pt x="70548" y="21094"/>
                </a:lnTo>
                <a:lnTo>
                  <a:pt x="69926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19">
                <a:moveTo>
                  <a:pt x="21704" y="5422"/>
                </a:moveTo>
                <a:lnTo>
                  <a:pt x="10236" y="5422"/>
                </a:lnTo>
                <a:lnTo>
                  <a:pt x="10845" y="6019"/>
                </a:lnTo>
                <a:lnTo>
                  <a:pt x="10845" y="10236"/>
                </a:lnTo>
                <a:lnTo>
                  <a:pt x="10236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19">
                <a:moveTo>
                  <a:pt x="75971" y="5422"/>
                </a:moveTo>
                <a:lnTo>
                  <a:pt x="69926" y="5422"/>
                </a:lnTo>
                <a:lnTo>
                  <a:pt x="70548" y="6019"/>
                </a:lnTo>
                <a:lnTo>
                  <a:pt x="70548" y="10236"/>
                </a:lnTo>
                <a:lnTo>
                  <a:pt x="69926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96067" y="3503273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73558" y="0"/>
                </a:moveTo>
                <a:lnTo>
                  <a:pt x="2413" y="0"/>
                </a:lnTo>
                <a:lnTo>
                  <a:pt x="0" y="2425"/>
                </a:lnTo>
                <a:lnTo>
                  <a:pt x="0" y="68135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19" y="65125"/>
                </a:lnTo>
                <a:lnTo>
                  <a:pt x="5422" y="64516"/>
                </a:lnTo>
                <a:lnTo>
                  <a:pt x="5422" y="60299"/>
                </a:lnTo>
                <a:lnTo>
                  <a:pt x="6019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19" y="54267"/>
                </a:lnTo>
                <a:lnTo>
                  <a:pt x="5422" y="53657"/>
                </a:lnTo>
                <a:lnTo>
                  <a:pt x="5422" y="49441"/>
                </a:lnTo>
                <a:lnTo>
                  <a:pt x="6019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19" y="43421"/>
                </a:lnTo>
                <a:lnTo>
                  <a:pt x="5422" y="42799"/>
                </a:lnTo>
                <a:lnTo>
                  <a:pt x="5422" y="38582"/>
                </a:lnTo>
                <a:lnTo>
                  <a:pt x="6019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19" y="32562"/>
                </a:lnTo>
                <a:lnTo>
                  <a:pt x="5422" y="31953"/>
                </a:lnTo>
                <a:lnTo>
                  <a:pt x="5422" y="27736"/>
                </a:lnTo>
                <a:lnTo>
                  <a:pt x="6019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19" y="21704"/>
                </a:lnTo>
                <a:lnTo>
                  <a:pt x="5422" y="21094"/>
                </a:lnTo>
                <a:lnTo>
                  <a:pt x="5422" y="16878"/>
                </a:lnTo>
                <a:lnTo>
                  <a:pt x="6019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19" y="10858"/>
                </a:lnTo>
                <a:lnTo>
                  <a:pt x="5422" y="10236"/>
                </a:lnTo>
                <a:lnTo>
                  <a:pt x="5422" y="6019"/>
                </a:lnTo>
                <a:lnTo>
                  <a:pt x="6019" y="5422"/>
                </a:lnTo>
                <a:lnTo>
                  <a:pt x="75971" y="5422"/>
                </a:lnTo>
                <a:lnTo>
                  <a:pt x="75971" y="2425"/>
                </a:lnTo>
                <a:lnTo>
                  <a:pt x="73558" y="0"/>
                </a:lnTo>
                <a:close/>
              </a:path>
              <a:path w="76200" h="71120">
                <a:moveTo>
                  <a:pt x="21704" y="59702"/>
                </a:moveTo>
                <a:lnTo>
                  <a:pt x="10236" y="59702"/>
                </a:lnTo>
                <a:lnTo>
                  <a:pt x="10845" y="60299"/>
                </a:lnTo>
                <a:lnTo>
                  <a:pt x="10845" y="64516"/>
                </a:lnTo>
                <a:lnTo>
                  <a:pt x="10236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20">
                <a:moveTo>
                  <a:pt x="65722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22" y="65125"/>
                </a:lnTo>
                <a:lnTo>
                  <a:pt x="65125" y="64516"/>
                </a:lnTo>
                <a:lnTo>
                  <a:pt x="65125" y="60299"/>
                </a:lnTo>
                <a:lnTo>
                  <a:pt x="65722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22" y="54267"/>
                </a:lnTo>
                <a:lnTo>
                  <a:pt x="65125" y="53657"/>
                </a:lnTo>
                <a:lnTo>
                  <a:pt x="65125" y="49441"/>
                </a:lnTo>
                <a:lnTo>
                  <a:pt x="65722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22" y="43421"/>
                </a:lnTo>
                <a:lnTo>
                  <a:pt x="65125" y="42799"/>
                </a:lnTo>
                <a:lnTo>
                  <a:pt x="65125" y="38582"/>
                </a:lnTo>
                <a:lnTo>
                  <a:pt x="65722" y="37985"/>
                </a:lnTo>
                <a:close/>
              </a:path>
              <a:path w="76200" h="71120">
                <a:moveTo>
                  <a:pt x="75971" y="59702"/>
                </a:moveTo>
                <a:lnTo>
                  <a:pt x="69938" y="59702"/>
                </a:lnTo>
                <a:lnTo>
                  <a:pt x="70548" y="60299"/>
                </a:lnTo>
                <a:lnTo>
                  <a:pt x="70548" y="64516"/>
                </a:lnTo>
                <a:lnTo>
                  <a:pt x="69938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20">
                <a:moveTo>
                  <a:pt x="21704" y="48844"/>
                </a:moveTo>
                <a:lnTo>
                  <a:pt x="10236" y="48844"/>
                </a:lnTo>
                <a:lnTo>
                  <a:pt x="10845" y="49441"/>
                </a:lnTo>
                <a:lnTo>
                  <a:pt x="10845" y="53657"/>
                </a:lnTo>
                <a:lnTo>
                  <a:pt x="10236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20">
                <a:moveTo>
                  <a:pt x="75971" y="48844"/>
                </a:moveTo>
                <a:lnTo>
                  <a:pt x="69938" y="48844"/>
                </a:lnTo>
                <a:lnTo>
                  <a:pt x="70548" y="49441"/>
                </a:lnTo>
                <a:lnTo>
                  <a:pt x="70548" y="53657"/>
                </a:lnTo>
                <a:lnTo>
                  <a:pt x="69938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20">
                <a:moveTo>
                  <a:pt x="21704" y="37985"/>
                </a:moveTo>
                <a:lnTo>
                  <a:pt x="10236" y="37985"/>
                </a:lnTo>
                <a:lnTo>
                  <a:pt x="10845" y="38582"/>
                </a:lnTo>
                <a:lnTo>
                  <a:pt x="10845" y="42799"/>
                </a:lnTo>
                <a:lnTo>
                  <a:pt x="10236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20">
                <a:moveTo>
                  <a:pt x="75971" y="37985"/>
                </a:moveTo>
                <a:lnTo>
                  <a:pt x="69938" y="37985"/>
                </a:lnTo>
                <a:lnTo>
                  <a:pt x="70548" y="38582"/>
                </a:lnTo>
                <a:lnTo>
                  <a:pt x="70548" y="42799"/>
                </a:lnTo>
                <a:lnTo>
                  <a:pt x="69938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20">
                <a:moveTo>
                  <a:pt x="21704" y="27139"/>
                </a:moveTo>
                <a:lnTo>
                  <a:pt x="10236" y="27139"/>
                </a:lnTo>
                <a:lnTo>
                  <a:pt x="10845" y="27736"/>
                </a:lnTo>
                <a:lnTo>
                  <a:pt x="10845" y="31953"/>
                </a:lnTo>
                <a:lnTo>
                  <a:pt x="10236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20">
                <a:moveTo>
                  <a:pt x="65722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22" y="32562"/>
                </a:lnTo>
                <a:lnTo>
                  <a:pt x="65125" y="31953"/>
                </a:lnTo>
                <a:lnTo>
                  <a:pt x="65125" y="27736"/>
                </a:lnTo>
                <a:lnTo>
                  <a:pt x="65722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22" y="21704"/>
                </a:lnTo>
                <a:lnTo>
                  <a:pt x="65125" y="21094"/>
                </a:lnTo>
                <a:lnTo>
                  <a:pt x="65125" y="16878"/>
                </a:lnTo>
                <a:lnTo>
                  <a:pt x="65722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22" y="10858"/>
                </a:lnTo>
                <a:lnTo>
                  <a:pt x="65125" y="10236"/>
                </a:lnTo>
                <a:lnTo>
                  <a:pt x="65125" y="6019"/>
                </a:lnTo>
                <a:lnTo>
                  <a:pt x="65722" y="5422"/>
                </a:lnTo>
                <a:close/>
              </a:path>
              <a:path w="76200" h="71120">
                <a:moveTo>
                  <a:pt x="75971" y="27139"/>
                </a:moveTo>
                <a:lnTo>
                  <a:pt x="69938" y="27139"/>
                </a:lnTo>
                <a:lnTo>
                  <a:pt x="70548" y="27736"/>
                </a:lnTo>
                <a:lnTo>
                  <a:pt x="70548" y="31953"/>
                </a:lnTo>
                <a:lnTo>
                  <a:pt x="69938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20">
                <a:moveTo>
                  <a:pt x="21704" y="16281"/>
                </a:moveTo>
                <a:lnTo>
                  <a:pt x="10236" y="16281"/>
                </a:lnTo>
                <a:lnTo>
                  <a:pt x="10845" y="16878"/>
                </a:lnTo>
                <a:lnTo>
                  <a:pt x="10845" y="21094"/>
                </a:lnTo>
                <a:lnTo>
                  <a:pt x="10236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20">
                <a:moveTo>
                  <a:pt x="75971" y="16281"/>
                </a:moveTo>
                <a:lnTo>
                  <a:pt x="69938" y="16281"/>
                </a:lnTo>
                <a:lnTo>
                  <a:pt x="70548" y="16878"/>
                </a:lnTo>
                <a:lnTo>
                  <a:pt x="70548" y="21094"/>
                </a:lnTo>
                <a:lnTo>
                  <a:pt x="69938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20">
                <a:moveTo>
                  <a:pt x="21704" y="5422"/>
                </a:moveTo>
                <a:lnTo>
                  <a:pt x="10236" y="5422"/>
                </a:lnTo>
                <a:lnTo>
                  <a:pt x="10845" y="6019"/>
                </a:lnTo>
                <a:lnTo>
                  <a:pt x="10845" y="10236"/>
                </a:lnTo>
                <a:lnTo>
                  <a:pt x="10236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20">
                <a:moveTo>
                  <a:pt x="75971" y="5422"/>
                </a:moveTo>
                <a:lnTo>
                  <a:pt x="69938" y="5422"/>
                </a:lnTo>
                <a:lnTo>
                  <a:pt x="70548" y="6019"/>
                </a:lnTo>
                <a:lnTo>
                  <a:pt x="70548" y="10236"/>
                </a:lnTo>
                <a:lnTo>
                  <a:pt x="69938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782630" y="2839976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19">
                <a:moveTo>
                  <a:pt x="73558" y="0"/>
                </a:moveTo>
                <a:lnTo>
                  <a:pt x="2413" y="0"/>
                </a:lnTo>
                <a:lnTo>
                  <a:pt x="0" y="2413"/>
                </a:lnTo>
                <a:lnTo>
                  <a:pt x="0" y="68135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32" y="65125"/>
                </a:lnTo>
                <a:lnTo>
                  <a:pt x="5422" y="64528"/>
                </a:lnTo>
                <a:lnTo>
                  <a:pt x="5422" y="60312"/>
                </a:lnTo>
                <a:lnTo>
                  <a:pt x="6032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32" y="54267"/>
                </a:lnTo>
                <a:lnTo>
                  <a:pt x="5422" y="53670"/>
                </a:lnTo>
                <a:lnTo>
                  <a:pt x="5422" y="49453"/>
                </a:lnTo>
                <a:lnTo>
                  <a:pt x="6032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32" y="43421"/>
                </a:lnTo>
                <a:lnTo>
                  <a:pt x="5422" y="42824"/>
                </a:lnTo>
                <a:lnTo>
                  <a:pt x="5422" y="38608"/>
                </a:lnTo>
                <a:lnTo>
                  <a:pt x="6032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32" y="32562"/>
                </a:lnTo>
                <a:lnTo>
                  <a:pt x="5422" y="31965"/>
                </a:lnTo>
                <a:lnTo>
                  <a:pt x="5422" y="27749"/>
                </a:lnTo>
                <a:lnTo>
                  <a:pt x="6032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32" y="21704"/>
                </a:lnTo>
                <a:lnTo>
                  <a:pt x="5422" y="21107"/>
                </a:lnTo>
                <a:lnTo>
                  <a:pt x="5422" y="16891"/>
                </a:lnTo>
                <a:lnTo>
                  <a:pt x="6032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32" y="10858"/>
                </a:lnTo>
                <a:lnTo>
                  <a:pt x="5422" y="10261"/>
                </a:lnTo>
                <a:lnTo>
                  <a:pt x="5422" y="6045"/>
                </a:lnTo>
                <a:lnTo>
                  <a:pt x="6032" y="5422"/>
                </a:lnTo>
                <a:lnTo>
                  <a:pt x="75971" y="5422"/>
                </a:lnTo>
                <a:lnTo>
                  <a:pt x="75971" y="2413"/>
                </a:lnTo>
                <a:lnTo>
                  <a:pt x="73558" y="0"/>
                </a:lnTo>
                <a:close/>
              </a:path>
              <a:path w="76200" h="71119">
                <a:moveTo>
                  <a:pt x="21704" y="59702"/>
                </a:moveTo>
                <a:lnTo>
                  <a:pt x="10248" y="59702"/>
                </a:lnTo>
                <a:lnTo>
                  <a:pt x="10845" y="60312"/>
                </a:lnTo>
                <a:lnTo>
                  <a:pt x="10845" y="64528"/>
                </a:lnTo>
                <a:lnTo>
                  <a:pt x="10248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19">
                <a:moveTo>
                  <a:pt x="65735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35" y="65125"/>
                </a:lnTo>
                <a:lnTo>
                  <a:pt x="65125" y="64528"/>
                </a:lnTo>
                <a:lnTo>
                  <a:pt x="65125" y="60312"/>
                </a:lnTo>
                <a:lnTo>
                  <a:pt x="65735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35" y="54267"/>
                </a:lnTo>
                <a:lnTo>
                  <a:pt x="65125" y="53670"/>
                </a:lnTo>
                <a:lnTo>
                  <a:pt x="65125" y="49453"/>
                </a:lnTo>
                <a:lnTo>
                  <a:pt x="65735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35" y="43421"/>
                </a:lnTo>
                <a:lnTo>
                  <a:pt x="65125" y="42824"/>
                </a:lnTo>
                <a:lnTo>
                  <a:pt x="65125" y="38608"/>
                </a:lnTo>
                <a:lnTo>
                  <a:pt x="65735" y="37985"/>
                </a:lnTo>
                <a:close/>
              </a:path>
              <a:path w="76200" h="71119">
                <a:moveTo>
                  <a:pt x="75971" y="59702"/>
                </a:moveTo>
                <a:lnTo>
                  <a:pt x="69951" y="59702"/>
                </a:lnTo>
                <a:lnTo>
                  <a:pt x="70548" y="60312"/>
                </a:lnTo>
                <a:lnTo>
                  <a:pt x="70548" y="64528"/>
                </a:lnTo>
                <a:lnTo>
                  <a:pt x="69951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19">
                <a:moveTo>
                  <a:pt x="21704" y="48844"/>
                </a:moveTo>
                <a:lnTo>
                  <a:pt x="10248" y="48844"/>
                </a:lnTo>
                <a:lnTo>
                  <a:pt x="10845" y="49453"/>
                </a:lnTo>
                <a:lnTo>
                  <a:pt x="10845" y="53670"/>
                </a:lnTo>
                <a:lnTo>
                  <a:pt x="10248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19">
                <a:moveTo>
                  <a:pt x="75971" y="48844"/>
                </a:moveTo>
                <a:lnTo>
                  <a:pt x="69951" y="48844"/>
                </a:lnTo>
                <a:lnTo>
                  <a:pt x="70548" y="49453"/>
                </a:lnTo>
                <a:lnTo>
                  <a:pt x="70548" y="53670"/>
                </a:lnTo>
                <a:lnTo>
                  <a:pt x="69951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19">
                <a:moveTo>
                  <a:pt x="21704" y="37985"/>
                </a:moveTo>
                <a:lnTo>
                  <a:pt x="10248" y="37985"/>
                </a:lnTo>
                <a:lnTo>
                  <a:pt x="10845" y="38608"/>
                </a:lnTo>
                <a:lnTo>
                  <a:pt x="10845" y="42824"/>
                </a:lnTo>
                <a:lnTo>
                  <a:pt x="10248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19">
                <a:moveTo>
                  <a:pt x="75971" y="37985"/>
                </a:moveTo>
                <a:lnTo>
                  <a:pt x="69951" y="37985"/>
                </a:lnTo>
                <a:lnTo>
                  <a:pt x="70548" y="38608"/>
                </a:lnTo>
                <a:lnTo>
                  <a:pt x="70548" y="42824"/>
                </a:lnTo>
                <a:lnTo>
                  <a:pt x="69951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19">
                <a:moveTo>
                  <a:pt x="21704" y="27139"/>
                </a:moveTo>
                <a:lnTo>
                  <a:pt x="10248" y="27139"/>
                </a:lnTo>
                <a:lnTo>
                  <a:pt x="10845" y="27749"/>
                </a:lnTo>
                <a:lnTo>
                  <a:pt x="10845" y="31965"/>
                </a:lnTo>
                <a:lnTo>
                  <a:pt x="10248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19">
                <a:moveTo>
                  <a:pt x="65735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35" y="32562"/>
                </a:lnTo>
                <a:lnTo>
                  <a:pt x="65125" y="31965"/>
                </a:lnTo>
                <a:lnTo>
                  <a:pt x="65125" y="27749"/>
                </a:lnTo>
                <a:lnTo>
                  <a:pt x="65735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35" y="21704"/>
                </a:lnTo>
                <a:lnTo>
                  <a:pt x="65125" y="21107"/>
                </a:lnTo>
                <a:lnTo>
                  <a:pt x="65125" y="16891"/>
                </a:lnTo>
                <a:lnTo>
                  <a:pt x="65735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35" y="10858"/>
                </a:lnTo>
                <a:lnTo>
                  <a:pt x="65125" y="10261"/>
                </a:lnTo>
                <a:lnTo>
                  <a:pt x="65125" y="6045"/>
                </a:lnTo>
                <a:lnTo>
                  <a:pt x="65735" y="5422"/>
                </a:lnTo>
                <a:close/>
              </a:path>
              <a:path w="76200" h="71119">
                <a:moveTo>
                  <a:pt x="75971" y="27139"/>
                </a:moveTo>
                <a:lnTo>
                  <a:pt x="69951" y="27139"/>
                </a:lnTo>
                <a:lnTo>
                  <a:pt x="70548" y="27749"/>
                </a:lnTo>
                <a:lnTo>
                  <a:pt x="70548" y="31965"/>
                </a:lnTo>
                <a:lnTo>
                  <a:pt x="69951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19">
                <a:moveTo>
                  <a:pt x="21704" y="16281"/>
                </a:moveTo>
                <a:lnTo>
                  <a:pt x="10248" y="16281"/>
                </a:lnTo>
                <a:lnTo>
                  <a:pt x="10845" y="16891"/>
                </a:lnTo>
                <a:lnTo>
                  <a:pt x="10845" y="21107"/>
                </a:lnTo>
                <a:lnTo>
                  <a:pt x="10248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19">
                <a:moveTo>
                  <a:pt x="75971" y="16281"/>
                </a:moveTo>
                <a:lnTo>
                  <a:pt x="69951" y="16281"/>
                </a:lnTo>
                <a:lnTo>
                  <a:pt x="70548" y="16891"/>
                </a:lnTo>
                <a:lnTo>
                  <a:pt x="70548" y="21107"/>
                </a:lnTo>
                <a:lnTo>
                  <a:pt x="69951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19">
                <a:moveTo>
                  <a:pt x="21704" y="5422"/>
                </a:moveTo>
                <a:lnTo>
                  <a:pt x="10248" y="5422"/>
                </a:lnTo>
                <a:lnTo>
                  <a:pt x="10845" y="6045"/>
                </a:lnTo>
                <a:lnTo>
                  <a:pt x="10845" y="10261"/>
                </a:lnTo>
                <a:lnTo>
                  <a:pt x="10248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19">
                <a:moveTo>
                  <a:pt x="75971" y="5422"/>
                </a:moveTo>
                <a:lnTo>
                  <a:pt x="69951" y="5422"/>
                </a:lnTo>
                <a:lnTo>
                  <a:pt x="70548" y="6045"/>
                </a:lnTo>
                <a:lnTo>
                  <a:pt x="70548" y="10261"/>
                </a:lnTo>
                <a:lnTo>
                  <a:pt x="69951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832284" y="372390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04846" y="2858439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32562" y="32562"/>
                </a:moveTo>
                <a:lnTo>
                  <a:pt x="21717" y="32562"/>
                </a:lnTo>
                <a:lnTo>
                  <a:pt x="21717" y="75984"/>
                </a:lnTo>
                <a:lnTo>
                  <a:pt x="32562" y="75984"/>
                </a:lnTo>
                <a:lnTo>
                  <a:pt x="32562" y="32562"/>
                </a:lnTo>
                <a:close/>
              </a:path>
              <a:path w="54610" h="76200">
                <a:moveTo>
                  <a:pt x="54279" y="21704"/>
                </a:moveTo>
                <a:lnTo>
                  <a:pt x="0" y="21704"/>
                </a:lnTo>
                <a:lnTo>
                  <a:pt x="0" y="32562"/>
                </a:lnTo>
                <a:lnTo>
                  <a:pt x="54279" y="32562"/>
                </a:lnTo>
                <a:lnTo>
                  <a:pt x="54279" y="21704"/>
                </a:lnTo>
                <a:close/>
              </a:path>
              <a:path w="54610" h="76200">
                <a:moveTo>
                  <a:pt x="32562" y="0"/>
                </a:moveTo>
                <a:lnTo>
                  <a:pt x="21717" y="0"/>
                </a:lnTo>
                <a:lnTo>
                  <a:pt x="21717" y="21704"/>
                </a:lnTo>
                <a:lnTo>
                  <a:pt x="32562" y="21704"/>
                </a:lnTo>
                <a:lnTo>
                  <a:pt x="32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57555" y="336271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21041" y="347402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222591" y="295727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10574" y="2992653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19">
                <a:moveTo>
                  <a:pt x="73558" y="0"/>
                </a:moveTo>
                <a:lnTo>
                  <a:pt x="2413" y="0"/>
                </a:lnTo>
                <a:lnTo>
                  <a:pt x="0" y="2425"/>
                </a:lnTo>
                <a:lnTo>
                  <a:pt x="0" y="68122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22"/>
                </a:lnTo>
                <a:lnTo>
                  <a:pt x="75971" y="65125"/>
                </a:lnTo>
                <a:lnTo>
                  <a:pt x="6032" y="65125"/>
                </a:lnTo>
                <a:lnTo>
                  <a:pt x="5422" y="64516"/>
                </a:lnTo>
                <a:lnTo>
                  <a:pt x="5422" y="60299"/>
                </a:lnTo>
                <a:lnTo>
                  <a:pt x="6032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32" y="54267"/>
                </a:lnTo>
                <a:lnTo>
                  <a:pt x="5422" y="53657"/>
                </a:lnTo>
                <a:lnTo>
                  <a:pt x="5422" y="49441"/>
                </a:lnTo>
                <a:lnTo>
                  <a:pt x="6032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32" y="43421"/>
                </a:lnTo>
                <a:lnTo>
                  <a:pt x="5422" y="42799"/>
                </a:lnTo>
                <a:lnTo>
                  <a:pt x="5422" y="38582"/>
                </a:lnTo>
                <a:lnTo>
                  <a:pt x="6032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32" y="32562"/>
                </a:lnTo>
                <a:lnTo>
                  <a:pt x="5422" y="31953"/>
                </a:lnTo>
                <a:lnTo>
                  <a:pt x="5422" y="27736"/>
                </a:lnTo>
                <a:lnTo>
                  <a:pt x="6032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32" y="21704"/>
                </a:lnTo>
                <a:lnTo>
                  <a:pt x="5422" y="21094"/>
                </a:lnTo>
                <a:lnTo>
                  <a:pt x="5422" y="16878"/>
                </a:lnTo>
                <a:lnTo>
                  <a:pt x="6032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32" y="10858"/>
                </a:lnTo>
                <a:lnTo>
                  <a:pt x="5422" y="10236"/>
                </a:lnTo>
                <a:lnTo>
                  <a:pt x="5422" y="6019"/>
                </a:lnTo>
                <a:lnTo>
                  <a:pt x="6032" y="5422"/>
                </a:lnTo>
                <a:lnTo>
                  <a:pt x="75971" y="5422"/>
                </a:lnTo>
                <a:lnTo>
                  <a:pt x="75971" y="2425"/>
                </a:lnTo>
                <a:lnTo>
                  <a:pt x="73558" y="0"/>
                </a:lnTo>
                <a:close/>
              </a:path>
              <a:path w="76200" h="71119">
                <a:moveTo>
                  <a:pt x="21704" y="59702"/>
                </a:moveTo>
                <a:lnTo>
                  <a:pt x="10248" y="59702"/>
                </a:lnTo>
                <a:lnTo>
                  <a:pt x="10845" y="60299"/>
                </a:lnTo>
                <a:lnTo>
                  <a:pt x="10845" y="64516"/>
                </a:lnTo>
                <a:lnTo>
                  <a:pt x="10248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19">
                <a:moveTo>
                  <a:pt x="65735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35" y="65125"/>
                </a:lnTo>
                <a:lnTo>
                  <a:pt x="65125" y="64516"/>
                </a:lnTo>
                <a:lnTo>
                  <a:pt x="65125" y="60299"/>
                </a:lnTo>
                <a:lnTo>
                  <a:pt x="65735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35" y="54267"/>
                </a:lnTo>
                <a:lnTo>
                  <a:pt x="65125" y="53657"/>
                </a:lnTo>
                <a:lnTo>
                  <a:pt x="65125" y="49441"/>
                </a:lnTo>
                <a:lnTo>
                  <a:pt x="65735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35" y="43421"/>
                </a:lnTo>
                <a:lnTo>
                  <a:pt x="65125" y="42799"/>
                </a:lnTo>
                <a:lnTo>
                  <a:pt x="65125" y="38582"/>
                </a:lnTo>
                <a:lnTo>
                  <a:pt x="65735" y="37985"/>
                </a:lnTo>
                <a:close/>
              </a:path>
              <a:path w="76200" h="71119">
                <a:moveTo>
                  <a:pt x="75971" y="59702"/>
                </a:moveTo>
                <a:lnTo>
                  <a:pt x="69951" y="59702"/>
                </a:lnTo>
                <a:lnTo>
                  <a:pt x="70548" y="60299"/>
                </a:lnTo>
                <a:lnTo>
                  <a:pt x="70548" y="64516"/>
                </a:lnTo>
                <a:lnTo>
                  <a:pt x="69951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19">
                <a:moveTo>
                  <a:pt x="21704" y="48844"/>
                </a:moveTo>
                <a:lnTo>
                  <a:pt x="10248" y="48844"/>
                </a:lnTo>
                <a:lnTo>
                  <a:pt x="10845" y="49441"/>
                </a:lnTo>
                <a:lnTo>
                  <a:pt x="10845" y="53657"/>
                </a:lnTo>
                <a:lnTo>
                  <a:pt x="10248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19">
                <a:moveTo>
                  <a:pt x="75971" y="48844"/>
                </a:moveTo>
                <a:lnTo>
                  <a:pt x="69951" y="48844"/>
                </a:lnTo>
                <a:lnTo>
                  <a:pt x="70548" y="49441"/>
                </a:lnTo>
                <a:lnTo>
                  <a:pt x="70548" y="53657"/>
                </a:lnTo>
                <a:lnTo>
                  <a:pt x="69951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19">
                <a:moveTo>
                  <a:pt x="21704" y="37985"/>
                </a:moveTo>
                <a:lnTo>
                  <a:pt x="10248" y="37985"/>
                </a:lnTo>
                <a:lnTo>
                  <a:pt x="10845" y="38582"/>
                </a:lnTo>
                <a:lnTo>
                  <a:pt x="10845" y="42799"/>
                </a:lnTo>
                <a:lnTo>
                  <a:pt x="10248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19">
                <a:moveTo>
                  <a:pt x="75971" y="37985"/>
                </a:moveTo>
                <a:lnTo>
                  <a:pt x="69951" y="37985"/>
                </a:lnTo>
                <a:lnTo>
                  <a:pt x="70548" y="38582"/>
                </a:lnTo>
                <a:lnTo>
                  <a:pt x="70548" y="42799"/>
                </a:lnTo>
                <a:lnTo>
                  <a:pt x="69951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19">
                <a:moveTo>
                  <a:pt x="21704" y="27139"/>
                </a:moveTo>
                <a:lnTo>
                  <a:pt x="10248" y="27139"/>
                </a:lnTo>
                <a:lnTo>
                  <a:pt x="10845" y="27736"/>
                </a:lnTo>
                <a:lnTo>
                  <a:pt x="10845" y="31953"/>
                </a:lnTo>
                <a:lnTo>
                  <a:pt x="10248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19">
                <a:moveTo>
                  <a:pt x="65735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35" y="32562"/>
                </a:lnTo>
                <a:lnTo>
                  <a:pt x="65125" y="31953"/>
                </a:lnTo>
                <a:lnTo>
                  <a:pt x="65125" y="27736"/>
                </a:lnTo>
                <a:lnTo>
                  <a:pt x="65735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35" y="21704"/>
                </a:lnTo>
                <a:lnTo>
                  <a:pt x="65125" y="21094"/>
                </a:lnTo>
                <a:lnTo>
                  <a:pt x="65125" y="16878"/>
                </a:lnTo>
                <a:lnTo>
                  <a:pt x="65735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35" y="10858"/>
                </a:lnTo>
                <a:lnTo>
                  <a:pt x="65125" y="10236"/>
                </a:lnTo>
                <a:lnTo>
                  <a:pt x="65125" y="6019"/>
                </a:lnTo>
                <a:lnTo>
                  <a:pt x="65735" y="5422"/>
                </a:lnTo>
                <a:close/>
              </a:path>
              <a:path w="76200" h="71119">
                <a:moveTo>
                  <a:pt x="75971" y="27139"/>
                </a:moveTo>
                <a:lnTo>
                  <a:pt x="69951" y="27139"/>
                </a:lnTo>
                <a:lnTo>
                  <a:pt x="70548" y="27736"/>
                </a:lnTo>
                <a:lnTo>
                  <a:pt x="70548" y="31953"/>
                </a:lnTo>
                <a:lnTo>
                  <a:pt x="69951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19">
                <a:moveTo>
                  <a:pt x="21704" y="16281"/>
                </a:moveTo>
                <a:lnTo>
                  <a:pt x="10248" y="16281"/>
                </a:lnTo>
                <a:lnTo>
                  <a:pt x="10845" y="16878"/>
                </a:lnTo>
                <a:lnTo>
                  <a:pt x="10845" y="21094"/>
                </a:lnTo>
                <a:lnTo>
                  <a:pt x="10248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19">
                <a:moveTo>
                  <a:pt x="75971" y="16281"/>
                </a:moveTo>
                <a:lnTo>
                  <a:pt x="69951" y="16281"/>
                </a:lnTo>
                <a:lnTo>
                  <a:pt x="70548" y="16878"/>
                </a:lnTo>
                <a:lnTo>
                  <a:pt x="70548" y="21094"/>
                </a:lnTo>
                <a:lnTo>
                  <a:pt x="69951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19">
                <a:moveTo>
                  <a:pt x="21704" y="5422"/>
                </a:moveTo>
                <a:lnTo>
                  <a:pt x="10248" y="5422"/>
                </a:lnTo>
                <a:lnTo>
                  <a:pt x="10845" y="6019"/>
                </a:lnTo>
                <a:lnTo>
                  <a:pt x="10845" y="10236"/>
                </a:lnTo>
                <a:lnTo>
                  <a:pt x="10248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19">
                <a:moveTo>
                  <a:pt x="75971" y="5422"/>
                </a:moveTo>
                <a:lnTo>
                  <a:pt x="69951" y="5422"/>
                </a:lnTo>
                <a:lnTo>
                  <a:pt x="70548" y="6019"/>
                </a:lnTo>
                <a:lnTo>
                  <a:pt x="70548" y="10236"/>
                </a:lnTo>
                <a:lnTo>
                  <a:pt x="69951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22950" y="3763120"/>
            <a:ext cx="76200" cy="71120"/>
          </a:xfrm>
          <a:custGeom>
            <a:avLst/>
            <a:gdLst/>
            <a:ahLst/>
            <a:cxnLst/>
            <a:rect l="l" t="t" r="r" b="b"/>
            <a:pathLst>
              <a:path w="76200" h="71120">
                <a:moveTo>
                  <a:pt x="73558" y="0"/>
                </a:moveTo>
                <a:lnTo>
                  <a:pt x="2413" y="0"/>
                </a:lnTo>
                <a:lnTo>
                  <a:pt x="0" y="2425"/>
                </a:lnTo>
                <a:lnTo>
                  <a:pt x="0" y="68135"/>
                </a:lnTo>
                <a:lnTo>
                  <a:pt x="2413" y="70548"/>
                </a:lnTo>
                <a:lnTo>
                  <a:pt x="73558" y="70548"/>
                </a:lnTo>
                <a:lnTo>
                  <a:pt x="75971" y="68135"/>
                </a:lnTo>
                <a:lnTo>
                  <a:pt x="75971" y="65125"/>
                </a:lnTo>
                <a:lnTo>
                  <a:pt x="6019" y="65125"/>
                </a:lnTo>
                <a:lnTo>
                  <a:pt x="5422" y="64516"/>
                </a:lnTo>
                <a:lnTo>
                  <a:pt x="5422" y="60299"/>
                </a:lnTo>
                <a:lnTo>
                  <a:pt x="6019" y="59702"/>
                </a:lnTo>
                <a:lnTo>
                  <a:pt x="21704" y="59702"/>
                </a:lnTo>
                <a:lnTo>
                  <a:pt x="21704" y="54267"/>
                </a:lnTo>
                <a:lnTo>
                  <a:pt x="6019" y="54267"/>
                </a:lnTo>
                <a:lnTo>
                  <a:pt x="5422" y="53657"/>
                </a:lnTo>
                <a:lnTo>
                  <a:pt x="5422" y="49441"/>
                </a:lnTo>
                <a:lnTo>
                  <a:pt x="6019" y="48844"/>
                </a:lnTo>
                <a:lnTo>
                  <a:pt x="21704" y="48844"/>
                </a:lnTo>
                <a:lnTo>
                  <a:pt x="21704" y="43421"/>
                </a:lnTo>
                <a:lnTo>
                  <a:pt x="6019" y="43421"/>
                </a:lnTo>
                <a:lnTo>
                  <a:pt x="5422" y="42799"/>
                </a:lnTo>
                <a:lnTo>
                  <a:pt x="5422" y="38582"/>
                </a:lnTo>
                <a:lnTo>
                  <a:pt x="6019" y="37985"/>
                </a:lnTo>
                <a:lnTo>
                  <a:pt x="75971" y="37985"/>
                </a:lnTo>
                <a:lnTo>
                  <a:pt x="75971" y="32562"/>
                </a:lnTo>
                <a:lnTo>
                  <a:pt x="6019" y="32562"/>
                </a:lnTo>
                <a:lnTo>
                  <a:pt x="5422" y="31953"/>
                </a:lnTo>
                <a:lnTo>
                  <a:pt x="5422" y="27736"/>
                </a:lnTo>
                <a:lnTo>
                  <a:pt x="6019" y="27139"/>
                </a:lnTo>
                <a:lnTo>
                  <a:pt x="21704" y="27139"/>
                </a:lnTo>
                <a:lnTo>
                  <a:pt x="21704" y="21704"/>
                </a:lnTo>
                <a:lnTo>
                  <a:pt x="6019" y="21704"/>
                </a:lnTo>
                <a:lnTo>
                  <a:pt x="5422" y="21094"/>
                </a:lnTo>
                <a:lnTo>
                  <a:pt x="5422" y="16878"/>
                </a:lnTo>
                <a:lnTo>
                  <a:pt x="6019" y="16281"/>
                </a:lnTo>
                <a:lnTo>
                  <a:pt x="21704" y="16281"/>
                </a:lnTo>
                <a:lnTo>
                  <a:pt x="21704" y="10858"/>
                </a:lnTo>
                <a:lnTo>
                  <a:pt x="6019" y="10858"/>
                </a:lnTo>
                <a:lnTo>
                  <a:pt x="5422" y="10236"/>
                </a:lnTo>
                <a:lnTo>
                  <a:pt x="5422" y="6019"/>
                </a:lnTo>
                <a:lnTo>
                  <a:pt x="6019" y="5422"/>
                </a:lnTo>
                <a:lnTo>
                  <a:pt x="75971" y="5422"/>
                </a:lnTo>
                <a:lnTo>
                  <a:pt x="75971" y="2425"/>
                </a:lnTo>
                <a:lnTo>
                  <a:pt x="73558" y="0"/>
                </a:lnTo>
                <a:close/>
              </a:path>
              <a:path w="76200" h="71120">
                <a:moveTo>
                  <a:pt x="21704" y="59702"/>
                </a:moveTo>
                <a:lnTo>
                  <a:pt x="10236" y="59702"/>
                </a:lnTo>
                <a:lnTo>
                  <a:pt x="10845" y="60299"/>
                </a:lnTo>
                <a:lnTo>
                  <a:pt x="10845" y="64516"/>
                </a:lnTo>
                <a:lnTo>
                  <a:pt x="10236" y="65125"/>
                </a:lnTo>
                <a:lnTo>
                  <a:pt x="21704" y="65125"/>
                </a:lnTo>
                <a:lnTo>
                  <a:pt x="21704" y="59702"/>
                </a:lnTo>
                <a:close/>
              </a:path>
              <a:path w="76200" h="71120">
                <a:moveTo>
                  <a:pt x="65722" y="37985"/>
                </a:moveTo>
                <a:lnTo>
                  <a:pt x="54267" y="37985"/>
                </a:lnTo>
                <a:lnTo>
                  <a:pt x="54267" y="65125"/>
                </a:lnTo>
                <a:lnTo>
                  <a:pt x="65722" y="65125"/>
                </a:lnTo>
                <a:lnTo>
                  <a:pt x="65125" y="64516"/>
                </a:lnTo>
                <a:lnTo>
                  <a:pt x="65125" y="60299"/>
                </a:lnTo>
                <a:lnTo>
                  <a:pt x="65722" y="59702"/>
                </a:lnTo>
                <a:lnTo>
                  <a:pt x="75971" y="59702"/>
                </a:lnTo>
                <a:lnTo>
                  <a:pt x="75971" y="54267"/>
                </a:lnTo>
                <a:lnTo>
                  <a:pt x="65722" y="54267"/>
                </a:lnTo>
                <a:lnTo>
                  <a:pt x="65125" y="53657"/>
                </a:lnTo>
                <a:lnTo>
                  <a:pt x="65125" y="49441"/>
                </a:lnTo>
                <a:lnTo>
                  <a:pt x="65722" y="48844"/>
                </a:lnTo>
                <a:lnTo>
                  <a:pt x="75971" y="48844"/>
                </a:lnTo>
                <a:lnTo>
                  <a:pt x="75971" y="43421"/>
                </a:lnTo>
                <a:lnTo>
                  <a:pt x="65722" y="43421"/>
                </a:lnTo>
                <a:lnTo>
                  <a:pt x="65125" y="42799"/>
                </a:lnTo>
                <a:lnTo>
                  <a:pt x="65125" y="38582"/>
                </a:lnTo>
                <a:lnTo>
                  <a:pt x="65722" y="37985"/>
                </a:lnTo>
                <a:close/>
              </a:path>
              <a:path w="76200" h="71120">
                <a:moveTo>
                  <a:pt x="75971" y="59702"/>
                </a:moveTo>
                <a:lnTo>
                  <a:pt x="69938" y="59702"/>
                </a:lnTo>
                <a:lnTo>
                  <a:pt x="70548" y="60299"/>
                </a:lnTo>
                <a:lnTo>
                  <a:pt x="70548" y="64516"/>
                </a:lnTo>
                <a:lnTo>
                  <a:pt x="69938" y="65125"/>
                </a:lnTo>
                <a:lnTo>
                  <a:pt x="75971" y="65125"/>
                </a:lnTo>
                <a:lnTo>
                  <a:pt x="75971" y="59702"/>
                </a:lnTo>
                <a:close/>
              </a:path>
              <a:path w="76200" h="71120">
                <a:moveTo>
                  <a:pt x="21704" y="48844"/>
                </a:moveTo>
                <a:lnTo>
                  <a:pt x="10236" y="48844"/>
                </a:lnTo>
                <a:lnTo>
                  <a:pt x="10845" y="49441"/>
                </a:lnTo>
                <a:lnTo>
                  <a:pt x="10845" y="53657"/>
                </a:lnTo>
                <a:lnTo>
                  <a:pt x="10236" y="54267"/>
                </a:lnTo>
                <a:lnTo>
                  <a:pt x="21704" y="54267"/>
                </a:lnTo>
                <a:lnTo>
                  <a:pt x="21704" y="48844"/>
                </a:lnTo>
                <a:close/>
              </a:path>
              <a:path w="76200" h="71120">
                <a:moveTo>
                  <a:pt x="75971" y="48844"/>
                </a:moveTo>
                <a:lnTo>
                  <a:pt x="69938" y="48844"/>
                </a:lnTo>
                <a:lnTo>
                  <a:pt x="70548" y="49441"/>
                </a:lnTo>
                <a:lnTo>
                  <a:pt x="70548" y="53657"/>
                </a:lnTo>
                <a:lnTo>
                  <a:pt x="69938" y="54267"/>
                </a:lnTo>
                <a:lnTo>
                  <a:pt x="75971" y="54267"/>
                </a:lnTo>
                <a:lnTo>
                  <a:pt x="75971" y="48844"/>
                </a:lnTo>
                <a:close/>
              </a:path>
              <a:path w="76200" h="71120">
                <a:moveTo>
                  <a:pt x="21704" y="37985"/>
                </a:moveTo>
                <a:lnTo>
                  <a:pt x="10236" y="37985"/>
                </a:lnTo>
                <a:lnTo>
                  <a:pt x="10845" y="38582"/>
                </a:lnTo>
                <a:lnTo>
                  <a:pt x="10845" y="42799"/>
                </a:lnTo>
                <a:lnTo>
                  <a:pt x="10236" y="43421"/>
                </a:lnTo>
                <a:lnTo>
                  <a:pt x="21704" y="43421"/>
                </a:lnTo>
                <a:lnTo>
                  <a:pt x="21704" y="37985"/>
                </a:lnTo>
                <a:close/>
              </a:path>
              <a:path w="76200" h="71120">
                <a:moveTo>
                  <a:pt x="75971" y="37985"/>
                </a:moveTo>
                <a:lnTo>
                  <a:pt x="69938" y="37985"/>
                </a:lnTo>
                <a:lnTo>
                  <a:pt x="70548" y="38582"/>
                </a:lnTo>
                <a:lnTo>
                  <a:pt x="70548" y="42799"/>
                </a:lnTo>
                <a:lnTo>
                  <a:pt x="69938" y="43421"/>
                </a:lnTo>
                <a:lnTo>
                  <a:pt x="75971" y="43421"/>
                </a:lnTo>
                <a:lnTo>
                  <a:pt x="75971" y="37985"/>
                </a:lnTo>
                <a:close/>
              </a:path>
              <a:path w="76200" h="71120">
                <a:moveTo>
                  <a:pt x="21704" y="27139"/>
                </a:moveTo>
                <a:lnTo>
                  <a:pt x="10236" y="27139"/>
                </a:lnTo>
                <a:lnTo>
                  <a:pt x="10845" y="27736"/>
                </a:lnTo>
                <a:lnTo>
                  <a:pt x="10845" y="31953"/>
                </a:lnTo>
                <a:lnTo>
                  <a:pt x="10236" y="32562"/>
                </a:lnTo>
                <a:lnTo>
                  <a:pt x="21704" y="32562"/>
                </a:lnTo>
                <a:lnTo>
                  <a:pt x="21704" y="27139"/>
                </a:lnTo>
                <a:close/>
              </a:path>
              <a:path w="76200" h="71120">
                <a:moveTo>
                  <a:pt x="65722" y="5422"/>
                </a:moveTo>
                <a:lnTo>
                  <a:pt x="54267" y="5422"/>
                </a:lnTo>
                <a:lnTo>
                  <a:pt x="54267" y="32562"/>
                </a:lnTo>
                <a:lnTo>
                  <a:pt x="65722" y="32562"/>
                </a:lnTo>
                <a:lnTo>
                  <a:pt x="65125" y="31953"/>
                </a:lnTo>
                <a:lnTo>
                  <a:pt x="65125" y="27736"/>
                </a:lnTo>
                <a:lnTo>
                  <a:pt x="65722" y="27139"/>
                </a:lnTo>
                <a:lnTo>
                  <a:pt x="75971" y="27139"/>
                </a:lnTo>
                <a:lnTo>
                  <a:pt x="75971" y="21704"/>
                </a:lnTo>
                <a:lnTo>
                  <a:pt x="65722" y="21704"/>
                </a:lnTo>
                <a:lnTo>
                  <a:pt x="65125" y="21094"/>
                </a:lnTo>
                <a:lnTo>
                  <a:pt x="65125" y="16878"/>
                </a:lnTo>
                <a:lnTo>
                  <a:pt x="65722" y="16281"/>
                </a:lnTo>
                <a:lnTo>
                  <a:pt x="75971" y="16281"/>
                </a:lnTo>
                <a:lnTo>
                  <a:pt x="75971" y="10858"/>
                </a:lnTo>
                <a:lnTo>
                  <a:pt x="65722" y="10858"/>
                </a:lnTo>
                <a:lnTo>
                  <a:pt x="65125" y="10236"/>
                </a:lnTo>
                <a:lnTo>
                  <a:pt x="65125" y="6019"/>
                </a:lnTo>
                <a:lnTo>
                  <a:pt x="65722" y="5422"/>
                </a:lnTo>
                <a:close/>
              </a:path>
              <a:path w="76200" h="71120">
                <a:moveTo>
                  <a:pt x="75971" y="27139"/>
                </a:moveTo>
                <a:lnTo>
                  <a:pt x="69938" y="27139"/>
                </a:lnTo>
                <a:lnTo>
                  <a:pt x="70548" y="27736"/>
                </a:lnTo>
                <a:lnTo>
                  <a:pt x="70548" y="31953"/>
                </a:lnTo>
                <a:lnTo>
                  <a:pt x="69938" y="32562"/>
                </a:lnTo>
                <a:lnTo>
                  <a:pt x="75971" y="32562"/>
                </a:lnTo>
                <a:lnTo>
                  <a:pt x="75971" y="27139"/>
                </a:lnTo>
                <a:close/>
              </a:path>
              <a:path w="76200" h="71120">
                <a:moveTo>
                  <a:pt x="21704" y="16281"/>
                </a:moveTo>
                <a:lnTo>
                  <a:pt x="10236" y="16281"/>
                </a:lnTo>
                <a:lnTo>
                  <a:pt x="10845" y="16878"/>
                </a:lnTo>
                <a:lnTo>
                  <a:pt x="10845" y="21094"/>
                </a:lnTo>
                <a:lnTo>
                  <a:pt x="10236" y="21704"/>
                </a:lnTo>
                <a:lnTo>
                  <a:pt x="21704" y="21704"/>
                </a:lnTo>
                <a:lnTo>
                  <a:pt x="21704" y="16281"/>
                </a:lnTo>
                <a:close/>
              </a:path>
              <a:path w="76200" h="71120">
                <a:moveTo>
                  <a:pt x="75971" y="16281"/>
                </a:moveTo>
                <a:lnTo>
                  <a:pt x="69938" y="16281"/>
                </a:lnTo>
                <a:lnTo>
                  <a:pt x="70548" y="16878"/>
                </a:lnTo>
                <a:lnTo>
                  <a:pt x="70548" y="21094"/>
                </a:lnTo>
                <a:lnTo>
                  <a:pt x="69938" y="21704"/>
                </a:lnTo>
                <a:lnTo>
                  <a:pt x="75971" y="21704"/>
                </a:lnTo>
                <a:lnTo>
                  <a:pt x="75971" y="16281"/>
                </a:lnTo>
                <a:close/>
              </a:path>
              <a:path w="76200" h="71120">
                <a:moveTo>
                  <a:pt x="21704" y="5422"/>
                </a:moveTo>
                <a:lnTo>
                  <a:pt x="10236" y="5422"/>
                </a:lnTo>
                <a:lnTo>
                  <a:pt x="10845" y="6019"/>
                </a:lnTo>
                <a:lnTo>
                  <a:pt x="10845" y="10236"/>
                </a:lnTo>
                <a:lnTo>
                  <a:pt x="10236" y="10858"/>
                </a:lnTo>
                <a:lnTo>
                  <a:pt x="21704" y="10858"/>
                </a:lnTo>
                <a:lnTo>
                  <a:pt x="21704" y="5422"/>
                </a:lnTo>
                <a:close/>
              </a:path>
              <a:path w="76200" h="71120">
                <a:moveTo>
                  <a:pt x="75971" y="5422"/>
                </a:moveTo>
                <a:lnTo>
                  <a:pt x="69938" y="5422"/>
                </a:lnTo>
                <a:lnTo>
                  <a:pt x="70548" y="6019"/>
                </a:lnTo>
                <a:lnTo>
                  <a:pt x="70548" y="10236"/>
                </a:lnTo>
                <a:lnTo>
                  <a:pt x="69938" y="10858"/>
                </a:lnTo>
                <a:lnTo>
                  <a:pt x="75971" y="10858"/>
                </a:lnTo>
                <a:lnTo>
                  <a:pt x="75971" y="5422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647492" y="3402812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575303" y="5584253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68225" y="5328618"/>
            <a:ext cx="108534" cy="108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58056" y="4895570"/>
            <a:ext cx="695810" cy="5514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58483" y="3970693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663958" y="3663797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26362" y="552088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841856" y="447158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40802" y="4665027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99097" y="328866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08626" y="4722609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54974" y="4143083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90152" y="5221947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69920" y="5479503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342830" y="4860061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492417" y="279583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2562" y="16281"/>
                </a:moveTo>
                <a:lnTo>
                  <a:pt x="32611" y="56057"/>
                </a:lnTo>
                <a:lnTo>
                  <a:pt x="54267" y="75984"/>
                </a:lnTo>
                <a:lnTo>
                  <a:pt x="66822" y="72590"/>
                </a:lnTo>
                <a:lnTo>
                  <a:pt x="73269" y="65125"/>
                </a:lnTo>
                <a:lnTo>
                  <a:pt x="48844" y="65125"/>
                </a:lnTo>
                <a:lnTo>
                  <a:pt x="43421" y="59702"/>
                </a:lnTo>
                <a:lnTo>
                  <a:pt x="43421" y="54267"/>
                </a:lnTo>
                <a:lnTo>
                  <a:pt x="75984" y="54267"/>
                </a:lnTo>
                <a:lnTo>
                  <a:pt x="75984" y="43421"/>
                </a:lnTo>
                <a:lnTo>
                  <a:pt x="43141" y="43421"/>
                </a:lnTo>
                <a:lnTo>
                  <a:pt x="40703" y="40982"/>
                </a:lnTo>
                <a:lnTo>
                  <a:pt x="40703" y="34975"/>
                </a:lnTo>
                <a:lnTo>
                  <a:pt x="43141" y="32562"/>
                </a:lnTo>
                <a:lnTo>
                  <a:pt x="75984" y="32562"/>
                </a:lnTo>
                <a:lnTo>
                  <a:pt x="75984" y="21724"/>
                </a:lnTo>
                <a:lnTo>
                  <a:pt x="54273" y="21724"/>
                </a:lnTo>
                <a:lnTo>
                  <a:pt x="43926" y="20312"/>
                </a:lnTo>
                <a:lnTo>
                  <a:pt x="32562" y="16281"/>
                </a:lnTo>
                <a:close/>
              </a:path>
              <a:path w="76200" h="76200">
                <a:moveTo>
                  <a:pt x="75984" y="54267"/>
                </a:moveTo>
                <a:lnTo>
                  <a:pt x="65125" y="54267"/>
                </a:lnTo>
                <a:lnTo>
                  <a:pt x="65125" y="59702"/>
                </a:lnTo>
                <a:lnTo>
                  <a:pt x="59702" y="65125"/>
                </a:lnTo>
                <a:lnTo>
                  <a:pt x="73269" y="65125"/>
                </a:lnTo>
                <a:lnTo>
                  <a:pt x="75644" y="57660"/>
                </a:lnTo>
                <a:lnTo>
                  <a:pt x="75984" y="54267"/>
                </a:lnTo>
                <a:close/>
              </a:path>
              <a:path w="76200" h="76200">
                <a:moveTo>
                  <a:pt x="0" y="0"/>
                </a:moveTo>
                <a:lnTo>
                  <a:pt x="75" y="40779"/>
                </a:lnTo>
                <a:lnTo>
                  <a:pt x="21704" y="59702"/>
                </a:lnTo>
                <a:lnTo>
                  <a:pt x="24358" y="59702"/>
                </a:lnTo>
                <a:lnTo>
                  <a:pt x="26631" y="59232"/>
                </a:lnTo>
                <a:lnTo>
                  <a:pt x="28663" y="58674"/>
                </a:lnTo>
                <a:lnTo>
                  <a:pt x="28346" y="56057"/>
                </a:lnTo>
                <a:lnTo>
                  <a:pt x="28498" y="54267"/>
                </a:lnTo>
                <a:lnTo>
                  <a:pt x="5422" y="54267"/>
                </a:lnTo>
                <a:lnTo>
                  <a:pt x="5422" y="8140"/>
                </a:lnTo>
                <a:lnTo>
                  <a:pt x="43421" y="8140"/>
                </a:lnTo>
                <a:lnTo>
                  <a:pt x="43421" y="5443"/>
                </a:lnTo>
                <a:lnTo>
                  <a:pt x="21710" y="5443"/>
                </a:lnTo>
                <a:lnTo>
                  <a:pt x="11363" y="4030"/>
                </a:lnTo>
                <a:lnTo>
                  <a:pt x="0" y="0"/>
                </a:lnTo>
                <a:close/>
              </a:path>
              <a:path w="76200" h="76200">
                <a:moveTo>
                  <a:pt x="28498" y="53086"/>
                </a:moveTo>
                <a:lnTo>
                  <a:pt x="26631" y="53809"/>
                </a:lnTo>
                <a:lnTo>
                  <a:pt x="24358" y="54267"/>
                </a:lnTo>
                <a:lnTo>
                  <a:pt x="28498" y="54267"/>
                </a:lnTo>
                <a:lnTo>
                  <a:pt x="28498" y="53086"/>
                </a:lnTo>
                <a:close/>
              </a:path>
              <a:path w="76200" h="76200">
                <a:moveTo>
                  <a:pt x="24676" y="35280"/>
                </a:moveTo>
                <a:lnTo>
                  <a:pt x="13779" y="35280"/>
                </a:lnTo>
                <a:lnTo>
                  <a:pt x="10858" y="40779"/>
                </a:lnTo>
                <a:lnTo>
                  <a:pt x="10858" y="46126"/>
                </a:lnTo>
                <a:lnTo>
                  <a:pt x="28498" y="46126"/>
                </a:lnTo>
                <a:lnTo>
                  <a:pt x="28498" y="37147"/>
                </a:lnTo>
                <a:lnTo>
                  <a:pt x="26847" y="35928"/>
                </a:lnTo>
                <a:lnTo>
                  <a:pt x="24676" y="35280"/>
                </a:lnTo>
                <a:close/>
              </a:path>
              <a:path w="76200" h="76200">
                <a:moveTo>
                  <a:pt x="59423" y="32562"/>
                </a:moveTo>
                <a:lnTo>
                  <a:pt x="49123" y="32562"/>
                </a:lnTo>
                <a:lnTo>
                  <a:pt x="51561" y="34975"/>
                </a:lnTo>
                <a:lnTo>
                  <a:pt x="51561" y="40982"/>
                </a:lnTo>
                <a:lnTo>
                  <a:pt x="49123" y="43421"/>
                </a:lnTo>
                <a:lnTo>
                  <a:pt x="59423" y="43421"/>
                </a:lnTo>
                <a:lnTo>
                  <a:pt x="56984" y="40982"/>
                </a:lnTo>
                <a:lnTo>
                  <a:pt x="56984" y="34975"/>
                </a:lnTo>
                <a:lnTo>
                  <a:pt x="59423" y="32562"/>
                </a:lnTo>
                <a:close/>
              </a:path>
              <a:path w="76200" h="76200">
                <a:moveTo>
                  <a:pt x="75984" y="32562"/>
                </a:moveTo>
                <a:lnTo>
                  <a:pt x="65405" y="32562"/>
                </a:lnTo>
                <a:lnTo>
                  <a:pt x="67843" y="34975"/>
                </a:lnTo>
                <a:lnTo>
                  <a:pt x="67843" y="40982"/>
                </a:lnTo>
                <a:lnTo>
                  <a:pt x="65405" y="43421"/>
                </a:lnTo>
                <a:lnTo>
                  <a:pt x="75984" y="43421"/>
                </a:lnTo>
                <a:lnTo>
                  <a:pt x="75984" y="32562"/>
                </a:lnTo>
                <a:close/>
              </a:path>
              <a:path w="76200" h="76200">
                <a:moveTo>
                  <a:pt x="16560" y="16281"/>
                </a:moveTo>
                <a:lnTo>
                  <a:pt x="10579" y="16281"/>
                </a:lnTo>
                <a:lnTo>
                  <a:pt x="8140" y="18694"/>
                </a:lnTo>
                <a:lnTo>
                  <a:pt x="8140" y="24701"/>
                </a:lnTo>
                <a:lnTo>
                  <a:pt x="10579" y="27139"/>
                </a:lnTo>
                <a:lnTo>
                  <a:pt x="16560" y="27139"/>
                </a:lnTo>
                <a:lnTo>
                  <a:pt x="18999" y="24701"/>
                </a:lnTo>
                <a:lnTo>
                  <a:pt x="18999" y="18694"/>
                </a:lnTo>
                <a:lnTo>
                  <a:pt x="16560" y="16281"/>
                </a:lnTo>
                <a:close/>
              </a:path>
              <a:path w="76200" h="76200">
                <a:moveTo>
                  <a:pt x="75984" y="16281"/>
                </a:moveTo>
                <a:lnTo>
                  <a:pt x="64620" y="20415"/>
                </a:lnTo>
                <a:lnTo>
                  <a:pt x="54273" y="21724"/>
                </a:lnTo>
                <a:lnTo>
                  <a:pt x="75984" y="21724"/>
                </a:lnTo>
                <a:lnTo>
                  <a:pt x="75984" y="16281"/>
                </a:lnTo>
                <a:close/>
              </a:path>
              <a:path w="76200" h="76200">
                <a:moveTo>
                  <a:pt x="43421" y="8140"/>
                </a:moveTo>
                <a:lnTo>
                  <a:pt x="37985" y="8140"/>
                </a:lnTo>
                <a:lnTo>
                  <a:pt x="37985" y="14414"/>
                </a:lnTo>
                <a:lnTo>
                  <a:pt x="39814" y="15138"/>
                </a:lnTo>
                <a:lnTo>
                  <a:pt x="41656" y="15798"/>
                </a:lnTo>
                <a:lnTo>
                  <a:pt x="43421" y="16281"/>
                </a:lnTo>
                <a:lnTo>
                  <a:pt x="43421" y="8140"/>
                </a:lnTo>
                <a:close/>
              </a:path>
              <a:path w="76200" h="76200">
                <a:moveTo>
                  <a:pt x="37985" y="8140"/>
                </a:moveTo>
                <a:lnTo>
                  <a:pt x="5422" y="8140"/>
                </a:lnTo>
                <a:lnTo>
                  <a:pt x="13566" y="11041"/>
                </a:lnTo>
                <a:lnTo>
                  <a:pt x="21709" y="12007"/>
                </a:lnTo>
                <a:lnTo>
                  <a:pt x="29849" y="11041"/>
                </a:lnTo>
                <a:lnTo>
                  <a:pt x="37985" y="8140"/>
                </a:lnTo>
                <a:close/>
              </a:path>
              <a:path w="76200" h="76200">
                <a:moveTo>
                  <a:pt x="43421" y="0"/>
                </a:moveTo>
                <a:lnTo>
                  <a:pt x="32057" y="4134"/>
                </a:lnTo>
                <a:lnTo>
                  <a:pt x="21710" y="5443"/>
                </a:lnTo>
                <a:lnTo>
                  <a:pt x="43421" y="5443"/>
                </a:lnTo>
                <a:lnTo>
                  <a:pt x="43421" y="0"/>
                </a:lnTo>
                <a:close/>
              </a:path>
            </a:pathLst>
          </a:custGeom>
          <a:solidFill>
            <a:srgbClr val="7349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93983" y="4927943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612543" y="517685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80772" y="3768293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008498" y="283053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57722" y="333479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7139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068580" y="333615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2984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079426" y="333750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90284" y="333750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717" y="0"/>
                </a:lnTo>
              </a:path>
            </a:pathLst>
          </a:custGeom>
          <a:ln w="32562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44158" y="333072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44158" y="334158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56984" y="0"/>
                </a:lnTo>
              </a:path>
            </a:pathLst>
          </a:custGeom>
          <a:ln w="3175">
            <a:solidFill>
              <a:srgbClr val="AC3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85387" y="33631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682" y="0"/>
                </a:moveTo>
                <a:lnTo>
                  <a:pt x="0" y="2959"/>
                </a:lnTo>
                <a:lnTo>
                  <a:pt x="0" y="7658"/>
                </a:lnTo>
                <a:lnTo>
                  <a:pt x="3682" y="10579"/>
                </a:lnTo>
                <a:lnTo>
                  <a:pt x="8293" y="9550"/>
                </a:lnTo>
                <a:lnTo>
                  <a:pt x="10325" y="5308"/>
                </a:lnTo>
                <a:lnTo>
                  <a:pt x="8293" y="1066"/>
                </a:lnTo>
                <a:lnTo>
                  <a:pt x="3682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52825" y="3363137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682" y="0"/>
                </a:moveTo>
                <a:lnTo>
                  <a:pt x="0" y="2959"/>
                </a:lnTo>
                <a:lnTo>
                  <a:pt x="0" y="7658"/>
                </a:lnTo>
                <a:lnTo>
                  <a:pt x="3682" y="10579"/>
                </a:lnTo>
                <a:lnTo>
                  <a:pt x="8293" y="9550"/>
                </a:lnTo>
                <a:lnTo>
                  <a:pt x="10325" y="5308"/>
                </a:lnTo>
                <a:lnTo>
                  <a:pt x="8293" y="1066"/>
                </a:lnTo>
                <a:lnTo>
                  <a:pt x="3682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44159" y="3353789"/>
            <a:ext cx="54610" cy="13970"/>
          </a:xfrm>
          <a:custGeom>
            <a:avLst/>
            <a:gdLst/>
            <a:ahLst/>
            <a:cxnLst/>
            <a:rect l="l" t="t" r="r" b="b"/>
            <a:pathLst>
              <a:path w="54610" h="13970">
                <a:moveTo>
                  <a:pt x="48844" y="0"/>
                </a:moveTo>
                <a:lnTo>
                  <a:pt x="48844" y="8140"/>
                </a:lnTo>
                <a:lnTo>
                  <a:pt x="1206" y="8140"/>
                </a:lnTo>
                <a:lnTo>
                  <a:pt x="0" y="9359"/>
                </a:lnTo>
                <a:lnTo>
                  <a:pt x="0" y="12344"/>
                </a:lnTo>
                <a:lnTo>
                  <a:pt x="1206" y="13576"/>
                </a:lnTo>
                <a:lnTo>
                  <a:pt x="54267" y="13576"/>
                </a:lnTo>
                <a:lnTo>
                  <a:pt x="54267" y="2717"/>
                </a:lnTo>
                <a:lnTo>
                  <a:pt x="48844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101140" y="3308216"/>
            <a:ext cx="13970" cy="10795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11061" y="0"/>
                </a:moveTo>
                <a:lnTo>
                  <a:pt x="9499" y="533"/>
                </a:lnTo>
                <a:lnTo>
                  <a:pt x="1460" y="3517"/>
                </a:lnTo>
                <a:lnTo>
                  <a:pt x="0" y="10299"/>
                </a:lnTo>
                <a:lnTo>
                  <a:pt x="5422" y="10299"/>
                </a:lnTo>
                <a:lnTo>
                  <a:pt x="5981" y="8115"/>
                </a:lnTo>
                <a:lnTo>
                  <a:pt x="12979" y="5702"/>
                </a:lnTo>
                <a:lnTo>
                  <a:pt x="13817" y="4000"/>
                </a:lnTo>
                <a:lnTo>
                  <a:pt x="12776" y="850"/>
                </a:lnTo>
                <a:lnTo>
                  <a:pt x="11061" y="0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38727" y="3318516"/>
            <a:ext cx="67945" cy="38100"/>
          </a:xfrm>
          <a:custGeom>
            <a:avLst/>
            <a:gdLst/>
            <a:ahLst/>
            <a:cxnLst/>
            <a:rect l="l" t="t" r="r" b="b"/>
            <a:pathLst>
              <a:path w="67945" h="38100">
                <a:moveTo>
                  <a:pt x="67843" y="0"/>
                </a:moveTo>
                <a:lnTo>
                  <a:pt x="0" y="0"/>
                </a:lnTo>
                <a:lnTo>
                  <a:pt x="5422" y="32562"/>
                </a:lnTo>
                <a:lnTo>
                  <a:pt x="59702" y="37985"/>
                </a:lnTo>
                <a:lnTo>
                  <a:pt x="60981" y="32016"/>
                </a:lnTo>
                <a:lnTo>
                  <a:pt x="55626" y="32016"/>
                </a:lnTo>
                <a:lnTo>
                  <a:pt x="10325" y="27673"/>
                </a:lnTo>
                <a:lnTo>
                  <a:pt x="6337" y="5422"/>
                </a:lnTo>
                <a:lnTo>
                  <a:pt x="66681" y="5422"/>
                </a:lnTo>
                <a:lnTo>
                  <a:pt x="67843" y="0"/>
                </a:lnTo>
                <a:close/>
              </a:path>
              <a:path w="67945" h="38100">
                <a:moveTo>
                  <a:pt x="66681" y="5422"/>
                </a:moveTo>
                <a:lnTo>
                  <a:pt x="61239" y="5422"/>
                </a:lnTo>
                <a:lnTo>
                  <a:pt x="55626" y="32016"/>
                </a:lnTo>
                <a:lnTo>
                  <a:pt x="60981" y="32016"/>
                </a:lnTo>
                <a:lnTo>
                  <a:pt x="66681" y="5422"/>
                </a:lnTo>
                <a:close/>
              </a:path>
            </a:pathLst>
          </a:custGeom>
          <a:solidFill>
            <a:srgbClr val="AC3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802598" y="5297678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492299" y="4934966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62" y="0"/>
                </a:lnTo>
              </a:path>
            </a:pathLst>
          </a:custGeom>
          <a:ln w="32562">
            <a:solidFill>
              <a:srgbClr val="0092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29961" y="5240375"/>
            <a:ext cx="1019466" cy="346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253083" y="3934819"/>
            <a:ext cx="911445" cy="6270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5843763" y="4209723"/>
            <a:ext cx="88265" cy="74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-5" dirty="0">
                <a:solidFill>
                  <a:srgbClr val="4B2D00"/>
                </a:solidFill>
                <a:latin typeface="Arial"/>
                <a:cs typeface="Arial"/>
              </a:rPr>
              <a:t>A4</a:t>
            </a:r>
            <a:endParaRPr sz="40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8830833" y="3693053"/>
            <a:ext cx="267477" cy="1045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 rot="780000">
            <a:off x="8829067" y="3723966"/>
            <a:ext cx="26802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5" dirty="0">
                <a:latin typeface="Arial"/>
                <a:cs typeface="Arial"/>
              </a:rPr>
              <a:t>I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30" dirty="0">
                <a:latin typeface="Arial"/>
                <a:cs typeface="Arial"/>
              </a:rPr>
              <a:t>v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5" dirty="0">
                <a:latin typeface="Arial"/>
                <a:cs typeface="Arial"/>
              </a:rPr>
              <a:t>g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 rot="20040000">
            <a:off x="7567654" y="4745345"/>
            <a:ext cx="277212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25" dirty="0">
                <a:latin typeface="Arial"/>
                <a:cs typeface="Arial"/>
              </a:rPr>
              <a:t>es</a:t>
            </a:r>
            <a:r>
              <a:rPr sz="400" spc="-55" dirty="0">
                <a:latin typeface="Arial"/>
                <a:cs typeface="Arial"/>
              </a:rPr>
              <a:t> </a:t>
            </a:r>
            <a:r>
              <a:rPr sz="400" spc="-10" dirty="0">
                <a:latin typeface="Arial"/>
                <a:cs typeface="Arial"/>
              </a:rPr>
              <a:t>II</a:t>
            </a:r>
            <a:r>
              <a:rPr sz="400" spc="-70" dirty="0">
                <a:latin typeface="Arial"/>
                <a:cs typeface="Arial"/>
              </a:rPr>
              <a:t> </a:t>
            </a:r>
            <a:r>
              <a:rPr sz="400" spc="25" dirty="0">
                <a:latin typeface="Arial"/>
                <a:cs typeface="Arial"/>
              </a:rPr>
              <a:t>Street</a:t>
            </a:r>
            <a:endParaRPr sz="4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 rot="19920000">
            <a:off x="7553737" y="4807388"/>
            <a:ext cx="56870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25" dirty="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 rot="19680000">
            <a:off x="7459409" y="4842271"/>
            <a:ext cx="132433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40" dirty="0">
                <a:latin typeface="Arial"/>
                <a:cs typeface="Arial"/>
              </a:rPr>
              <a:t>C</a:t>
            </a:r>
            <a:r>
              <a:rPr sz="400" spc="25" dirty="0">
                <a:latin typeface="Arial"/>
                <a:cs typeface="Arial"/>
              </a:rPr>
              <a:t>ha</a:t>
            </a:r>
            <a:r>
              <a:rPr sz="400" spc="40" dirty="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8023247" y="2749319"/>
            <a:ext cx="243607" cy="4979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 rot="19800000">
            <a:off x="8027447" y="2803343"/>
            <a:ext cx="24744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0" dirty="0">
                <a:latin typeface="Arial"/>
                <a:cs typeface="Arial"/>
              </a:rPr>
              <a:t>L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 rot="19500000">
            <a:off x="8239007" y="4087418"/>
            <a:ext cx="7666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O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 rot="19920000">
            <a:off x="8281559" y="4065790"/>
            <a:ext cx="5761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 rot="21180000">
            <a:off x="8315440" y="4044641"/>
            <a:ext cx="23190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5" dirty="0">
                <a:latin typeface="Arial"/>
                <a:cs typeface="Arial"/>
              </a:rPr>
              <a:t>ng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525" spc="75" baseline="7936" dirty="0">
                <a:latin typeface="Arial"/>
                <a:cs typeface="Arial"/>
              </a:rPr>
              <a:t>t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 rot="19320000">
            <a:off x="2834716" y="4984599"/>
            <a:ext cx="32187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25" dirty="0">
                <a:latin typeface="Arial"/>
                <a:cs typeface="Arial"/>
              </a:rPr>
              <a:t>tt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506943" y="3161213"/>
            <a:ext cx="335240" cy="718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 rot="21300000">
            <a:off x="6497368" y="3187634"/>
            <a:ext cx="6237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 rot="21420000">
            <a:off x="6535908" y="3183098"/>
            <a:ext cx="11389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en</a:t>
            </a:r>
            <a:r>
              <a:rPr sz="350" spc="80" dirty="0">
                <a:latin typeface="Arial"/>
                <a:cs typeface="Arial"/>
              </a:rPr>
              <a:t>m</a:t>
            </a:r>
            <a:endParaRPr sz="35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 rot="21060000">
            <a:off x="6625821" y="3177671"/>
            <a:ext cx="5761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 rot="21360000">
            <a:off x="6662170" y="3168230"/>
            <a:ext cx="17889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 rot="2820000">
            <a:off x="1993898" y="5284812"/>
            <a:ext cx="311205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dirty="0">
                <a:latin typeface="Arial"/>
                <a:cs typeface="Arial"/>
              </a:rPr>
              <a:t>Cl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ge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787202" y="5204650"/>
            <a:ext cx="773490" cy="4536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 rot="19800000">
            <a:off x="4266051" y="5542058"/>
            <a:ext cx="30618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Arial"/>
                <a:cs typeface="Arial"/>
              </a:rPr>
              <a:t>B</a:t>
            </a:r>
            <a:r>
              <a:rPr sz="350" spc="10" dirty="0">
                <a:latin typeface="Arial"/>
                <a:cs typeface="Arial"/>
              </a:rPr>
              <a:t>enne</a:t>
            </a:r>
            <a:r>
              <a:rPr sz="350" spc="50" dirty="0">
                <a:latin typeface="Arial"/>
                <a:cs typeface="Arial"/>
              </a:rPr>
              <a:t>t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788407" y="5329173"/>
            <a:ext cx="310442" cy="883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 rot="20820000">
            <a:off x="787394" y="5352468"/>
            <a:ext cx="210852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C</a:t>
            </a:r>
            <a:r>
              <a:rPr sz="350" spc="10" dirty="0">
                <a:latin typeface="Arial"/>
                <a:cs typeface="Arial"/>
              </a:rPr>
              <a:t>h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 rot="300000">
            <a:off x="970330" y="5331163"/>
            <a:ext cx="52708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 rot="1380000">
            <a:off x="984667" y="5335481"/>
            <a:ext cx="53196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 rot="540000">
            <a:off x="1003803" y="5340898"/>
            <a:ext cx="5795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 rot="20940000">
            <a:off x="1035064" y="5337944"/>
            <a:ext cx="678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8753047" y="3984255"/>
            <a:ext cx="314107" cy="577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 rot="21480000">
            <a:off x="8744162" y="3989151"/>
            <a:ext cx="6277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30" dirty="0"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781169" y="3982391"/>
            <a:ext cx="294640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10" dirty="0">
                <a:latin typeface="Arial"/>
                <a:cs typeface="Arial"/>
              </a:rPr>
              <a:t>ng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 rot="4200000">
            <a:off x="8398742" y="4387726"/>
            <a:ext cx="102573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 rot="4080000">
            <a:off x="8405938" y="4339387"/>
            <a:ext cx="5294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 rot="4140000">
            <a:off x="8395790" y="4319331"/>
            <a:ext cx="5829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 rot="4020000">
            <a:off x="8382183" y="4284217"/>
            <a:ext cx="5864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5" dirty="0"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 rot="3900000">
            <a:off x="8363348" y="4251825"/>
            <a:ext cx="68700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80" dirty="0">
                <a:latin typeface="Arial"/>
                <a:cs typeface="Arial"/>
              </a:rPr>
              <a:t>m</a:t>
            </a:r>
            <a:endParaRPr sz="3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 rot="3840000">
            <a:off x="8278135" y="4165156"/>
            <a:ext cx="15823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latin typeface="Arial"/>
                <a:cs typeface="Arial"/>
              </a:rPr>
              <a:t>W</a:t>
            </a:r>
            <a:r>
              <a:rPr sz="350" spc="10" dirty="0">
                <a:latin typeface="Arial"/>
                <a:cs typeface="Arial"/>
              </a:rPr>
              <a:t>h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-15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7670449" y="2699975"/>
            <a:ext cx="128525" cy="2291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 txBox="1"/>
          <p:nvPr/>
        </p:nvSpPr>
        <p:spPr>
          <a:xfrm rot="3840000">
            <a:off x="7736304" y="2873916"/>
            <a:ext cx="67814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 rot="3960000">
            <a:off x="7674347" y="2801600"/>
            <a:ext cx="12724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r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 rot="4200000">
            <a:off x="7651915" y="2711808"/>
            <a:ext cx="98688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4950839" y="5348531"/>
            <a:ext cx="166716" cy="2319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 rot="3360000">
            <a:off x="4931962" y="5454008"/>
            <a:ext cx="22074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0" dirty="0">
                <a:latin typeface="Arial"/>
                <a:cs typeface="Arial"/>
              </a:rPr>
              <a:t>u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50" dirty="0">
                <a:latin typeface="Arial"/>
                <a:cs typeface="Arial"/>
              </a:rPr>
              <a:t>y</a:t>
            </a:r>
            <a:r>
              <a:rPr sz="350" spc="-3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 rot="3420000">
            <a:off x="4944902" y="5351778"/>
            <a:ext cx="6008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30" dirty="0"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 rot="19980000">
            <a:off x="6452834" y="4302926"/>
            <a:ext cx="263653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m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 rot="19920000">
            <a:off x="6430961" y="4369059"/>
            <a:ext cx="579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 rot="19860000">
            <a:off x="6417957" y="4378392"/>
            <a:ext cx="5102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65" dirty="0">
                <a:latin typeface="Arial"/>
                <a:cs typeface="Arial"/>
              </a:rPr>
              <a:t>J</a:t>
            </a:r>
            <a:endParaRPr sz="35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 rot="2760000">
            <a:off x="2276922" y="5564326"/>
            <a:ext cx="26864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Cl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g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 rot="19260000">
            <a:off x="3192117" y="5316122"/>
            <a:ext cx="29553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20" dirty="0">
                <a:latin typeface="Arial"/>
                <a:cs typeface="Arial"/>
              </a:rPr>
              <a:t>f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P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525" spc="-22" baseline="7936" dirty="0">
                <a:latin typeface="Arial"/>
                <a:cs typeface="Arial"/>
              </a:rPr>
              <a:t>c</a:t>
            </a:r>
            <a:r>
              <a:rPr sz="525" spc="60" baseline="7936" dirty="0">
                <a:latin typeface="Arial"/>
                <a:cs typeface="Arial"/>
              </a:rPr>
              <a:t>e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 rot="3660000">
            <a:off x="8075242" y="4581792"/>
            <a:ext cx="30054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-37" baseline="7936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20" dirty="0">
                <a:latin typeface="Arial"/>
                <a:cs typeface="Arial"/>
              </a:rPr>
              <a:t>ff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45" dirty="0">
                <a:latin typeface="Arial"/>
                <a:cs typeface="Arial"/>
              </a:rPr>
              <a:t>k</a:t>
            </a:r>
            <a:r>
              <a:rPr sz="350" spc="-3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5762049" y="4743695"/>
            <a:ext cx="477104" cy="38929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 rot="3480000">
            <a:off x="5985758" y="4770074"/>
            <a:ext cx="10145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5" dirty="0">
                <a:latin typeface="Arial"/>
                <a:cs typeface="Arial"/>
              </a:rPr>
              <a:t>D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45" dirty="0">
                <a:latin typeface="Arial"/>
                <a:cs typeface="Arial"/>
              </a:rPr>
              <a:t>k</a:t>
            </a:r>
            <a:endParaRPr sz="35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 rot="3600000">
            <a:off x="5971029" y="4951290"/>
            <a:ext cx="33819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60" baseline="7936" dirty="0">
                <a:latin typeface="Arial"/>
                <a:cs typeface="Arial"/>
              </a:rPr>
              <a:t>e</a:t>
            </a:r>
            <a:r>
              <a:rPr sz="525" spc="-120" baseline="7936" dirty="0">
                <a:latin typeface="Arial"/>
                <a:cs typeface="Arial"/>
              </a:rPr>
              <a:t> </a:t>
            </a:r>
            <a:r>
              <a:rPr sz="525" spc="37" baseline="7936" dirty="0">
                <a:latin typeface="Arial"/>
                <a:cs typeface="Arial"/>
              </a:rPr>
              <a:t>of</a:t>
            </a:r>
            <a:r>
              <a:rPr sz="525" spc="-112" baseline="7936" dirty="0">
                <a:latin typeface="Arial"/>
                <a:cs typeface="Arial"/>
              </a:rPr>
              <a:t> </a:t>
            </a:r>
            <a:r>
              <a:rPr sz="525" spc="15" baseline="7936" dirty="0">
                <a:latin typeface="Arial"/>
                <a:cs typeface="Arial"/>
              </a:rPr>
              <a:t>Y</a:t>
            </a:r>
            <a:r>
              <a:rPr sz="350" spc="10" dirty="0">
                <a:latin typeface="Arial"/>
                <a:cs typeface="Arial"/>
              </a:rPr>
              <a:t>ork</a:t>
            </a:r>
            <a:r>
              <a:rPr sz="350" spc="-75" dirty="0">
                <a:latin typeface="Arial"/>
                <a:cs typeface="Arial"/>
              </a:rPr>
              <a:t> </a:t>
            </a:r>
            <a:r>
              <a:rPr sz="350" spc="15" dirty="0">
                <a:latin typeface="Arial"/>
                <a:cs typeface="Arial"/>
              </a:rPr>
              <a:t>Street</a:t>
            </a:r>
            <a:endParaRPr sz="3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 rot="2940000">
            <a:off x="1839209" y="4556495"/>
            <a:ext cx="26427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-7" baseline="7936" dirty="0">
                <a:latin typeface="Arial"/>
                <a:cs typeface="Arial"/>
              </a:rPr>
              <a:t>H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5" dirty="0">
                <a:latin typeface="Arial"/>
                <a:cs typeface="Arial"/>
              </a:rPr>
              <a:t>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35" dirty="0">
                <a:latin typeface="Arial"/>
                <a:cs typeface="Arial"/>
              </a:rPr>
              <a:t>w</a:t>
            </a:r>
            <a:r>
              <a:rPr sz="350" spc="25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2406092" y="4446393"/>
            <a:ext cx="776848" cy="42086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 txBox="1"/>
          <p:nvPr/>
        </p:nvSpPr>
        <p:spPr>
          <a:xfrm rot="18240000">
            <a:off x="2600571" y="4613465"/>
            <a:ext cx="36397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-5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0" dirty="0">
                <a:latin typeface="Arial"/>
                <a:cs typeface="Arial"/>
              </a:rPr>
              <a:t>w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35" dirty="0">
                <a:latin typeface="Arial"/>
                <a:cs typeface="Arial"/>
              </a:rPr>
              <a:t> </a:t>
            </a:r>
            <a:r>
              <a:rPr sz="350" spc="-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60" dirty="0"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 rot="19260000">
            <a:off x="1463388" y="4623807"/>
            <a:ext cx="26427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H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10" dirty="0">
                <a:latin typeface="Arial"/>
                <a:cs typeface="Arial"/>
              </a:rPr>
              <a:t>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w</a:t>
            </a:r>
            <a:r>
              <a:rPr sz="350" spc="25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0" y="5538308"/>
            <a:ext cx="12700" cy="24130"/>
          </a:xfrm>
          <a:custGeom>
            <a:avLst/>
            <a:gdLst/>
            <a:ahLst/>
            <a:cxnLst/>
            <a:rect l="l" t="t" r="r" b="b"/>
            <a:pathLst>
              <a:path w="12700" h="24129">
                <a:moveTo>
                  <a:pt x="12542" y="13294"/>
                </a:moveTo>
                <a:lnTo>
                  <a:pt x="12136" y="16685"/>
                </a:lnTo>
                <a:lnTo>
                  <a:pt x="11488" y="18996"/>
                </a:lnTo>
                <a:lnTo>
                  <a:pt x="10599" y="20241"/>
                </a:lnTo>
                <a:lnTo>
                  <a:pt x="9735" y="21473"/>
                </a:lnTo>
                <a:lnTo>
                  <a:pt x="8351" y="22324"/>
                </a:lnTo>
                <a:lnTo>
                  <a:pt x="6433" y="22794"/>
                </a:lnTo>
                <a:lnTo>
                  <a:pt x="3131" y="23721"/>
                </a:lnTo>
                <a:lnTo>
                  <a:pt x="2204" y="20241"/>
                </a:lnTo>
                <a:lnTo>
                  <a:pt x="4655" y="19568"/>
                </a:lnTo>
                <a:lnTo>
                  <a:pt x="5786" y="19276"/>
                </a:lnTo>
                <a:lnTo>
                  <a:pt x="6611" y="18742"/>
                </a:lnTo>
                <a:lnTo>
                  <a:pt x="7119" y="17968"/>
                </a:lnTo>
                <a:lnTo>
                  <a:pt x="7627" y="17218"/>
                </a:lnTo>
                <a:lnTo>
                  <a:pt x="8008" y="15707"/>
                </a:lnTo>
                <a:lnTo>
                  <a:pt x="8300" y="13459"/>
                </a:lnTo>
                <a:lnTo>
                  <a:pt x="8554" y="11351"/>
                </a:lnTo>
                <a:lnTo>
                  <a:pt x="0" y="0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5520399"/>
            <a:ext cx="17145" cy="31750"/>
          </a:xfrm>
          <a:custGeom>
            <a:avLst/>
            <a:gdLst/>
            <a:ahLst/>
            <a:cxnLst/>
            <a:rect l="l" t="t" r="r" b="b"/>
            <a:pathLst>
              <a:path w="17145" h="31750">
                <a:moveTo>
                  <a:pt x="0" y="10787"/>
                </a:moveTo>
                <a:lnTo>
                  <a:pt x="9316" y="23482"/>
                </a:lnTo>
                <a:lnTo>
                  <a:pt x="12123" y="1181"/>
                </a:lnTo>
                <a:lnTo>
                  <a:pt x="16695" y="0"/>
                </a:lnTo>
                <a:lnTo>
                  <a:pt x="12542" y="31203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9399" y="5503623"/>
            <a:ext cx="30480" cy="38100"/>
          </a:xfrm>
          <a:custGeom>
            <a:avLst/>
            <a:gdLst/>
            <a:ahLst/>
            <a:cxnLst/>
            <a:rect l="l" t="t" r="r" b="b"/>
            <a:pathLst>
              <a:path w="30480" h="38100">
                <a:moveTo>
                  <a:pt x="20878" y="177"/>
                </a:moveTo>
                <a:lnTo>
                  <a:pt x="21983" y="4673"/>
                </a:lnTo>
                <a:lnTo>
                  <a:pt x="20053" y="4330"/>
                </a:lnTo>
                <a:lnTo>
                  <a:pt x="18249" y="4165"/>
                </a:lnTo>
                <a:lnTo>
                  <a:pt x="16548" y="4165"/>
                </a:lnTo>
                <a:lnTo>
                  <a:pt x="14897" y="4114"/>
                </a:lnTo>
                <a:lnTo>
                  <a:pt x="13347" y="4279"/>
                </a:lnTo>
                <a:lnTo>
                  <a:pt x="11887" y="4673"/>
                </a:lnTo>
                <a:lnTo>
                  <a:pt x="9283" y="5346"/>
                </a:lnTo>
                <a:lnTo>
                  <a:pt x="7416" y="6362"/>
                </a:lnTo>
                <a:lnTo>
                  <a:pt x="6299" y="7721"/>
                </a:lnTo>
                <a:lnTo>
                  <a:pt x="5207" y="9029"/>
                </a:lnTo>
                <a:lnTo>
                  <a:pt x="4902" y="10591"/>
                </a:lnTo>
                <a:lnTo>
                  <a:pt x="5359" y="12395"/>
                </a:lnTo>
                <a:lnTo>
                  <a:pt x="5740" y="13919"/>
                </a:lnTo>
                <a:lnTo>
                  <a:pt x="6502" y="14973"/>
                </a:lnTo>
                <a:lnTo>
                  <a:pt x="7658" y="15519"/>
                </a:lnTo>
                <a:lnTo>
                  <a:pt x="8775" y="16027"/>
                </a:lnTo>
                <a:lnTo>
                  <a:pt x="10642" y="16205"/>
                </a:lnTo>
                <a:lnTo>
                  <a:pt x="13246" y="16027"/>
                </a:lnTo>
                <a:lnTo>
                  <a:pt x="16294" y="15951"/>
                </a:lnTo>
                <a:lnTo>
                  <a:pt x="29959" y="26847"/>
                </a:lnTo>
                <a:lnTo>
                  <a:pt x="29464" y="29667"/>
                </a:lnTo>
                <a:lnTo>
                  <a:pt x="27660" y="31978"/>
                </a:lnTo>
                <a:lnTo>
                  <a:pt x="25908" y="34239"/>
                </a:lnTo>
                <a:lnTo>
                  <a:pt x="13157" y="37820"/>
                </a:lnTo>
                <a:lnTo>
                  <a:pt x="11290" y="37960"/>
                </a:lnTo>
                <a:lnTo>
                  <a:pt x="9258" y="37896"/>
                </a:lnTo>
                <a:lnTo>
                  <a:pt x="7061" y="37655"/>
                </a:lnTo>
                <a:lnTo>
                  <a:pt x="5867" y="32816"/>
                </a:lnTo>
                <a:lnTo>
                  <a:pt x="8013" y="33451"/>
                </a:lnTo>
                <a:lnTo>
                  <a:pt x="10071" y="33794"/>
                </a:lnTo>
                <a:lnTo>
                  <a:pt x="12065" y="33845"/>
                </a:lnTo>
                <a:lnTo>
                  <a:pt x="14033" y="33896"/>
                </a:lnTo>
                <a:lnTo>
                  <a:pt x="15900" y="33718"/>
                </a:lnTo>
                <a:lnTo>
                  <a:pt x="17653" y="33248"/>
                </a:lnTo>
                <a:lnTo>
                  <a:pt x="20243" y="32562"/>
                </a:lnTo>
                <a:lnTo>
                  <a:pt x="22110" y="31534"/>
                </a:lnTo>
                <a:lnTo>
                  <a:pt x="23253" y="30111"/>
                </a:lnTo>
                <a:lnTo>
                  <a:pt x="24434" y="28714"/>
                </a:lnTo>
                <a:lnTo>
                  <a:pt x="24777" y="27038"/>
                </a:lnTo>
                <a:lnTo>
                  <a:pt x="18605" y="20586"/>
                </a:lnTo>
                <a:lnTo>
                  <a:pt x="16129" y="20701"/>
                </a:lnTo>
                <a:lnTo>
                  <a:pt x="13081" y="20866"/>
                </a:lnTo>
                <a:lnTo>
                  <a:pt x="9448" y="21031"/>
                </a:lnTo>
                <a:lnTo>
                  <a:pt x="787" y="13995"/>
                </a:lnTo>
                <a:lnTo>
                  <a:pt x="0" y="10947"/>
                </a:lnTo>
                <a:lnTo>
                  <a:pt x="444" y="8280"/>
                </a:lnTo>
                <a:lnTo>
                  <a:pt x="2133" y="5943"/>
                </a:lnTo>
                <a:lnTo>
                  <a:pt x="3797" y="3632"/>
                </a:lnTo>
                <a:lnTo>
                  <a:pt x="6489" y="2006"/>
                </a:lnTo>
                <a:lnTo>
                  <a:pt x="10274" y="1028"/>
                </a:lnTo>
                <a:lnTo>
                  <a:pt x="11912" y="584"/>
                </a:lnTo>
                <a:lnTo>
                  <a:pt x="13601" y="304"/>
                </a:lnTo>
                <a:lnTo>
                  <a:pt x="15367" y="177"/>
                </a:lnTo>
                <a:lnTo>
                  <a:pt x="17106" y="0"/>
                </a:lnTo>
                <a:lnTo>
                  <a:pt x="18948" y="0"/>
                </a:lnTo>
                <a:lnTo>
                  <a:pt x="20878" y="177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4410" y="5501510"/>
            <a:ext cx="22860" cy="33020"/>
          </a:xfrm>
          <a:custGeom>
            <a:avLst/>
            <a:gdLst/>
            <a:ahLst/>
            <a:cxnLst/>
            <a:rect l="l" t="t" r="r" b="b"/>
            <a:pathLst>
              <a:path w="22859" h="33020">
                <a:moveTo>
                  <a:pt x="5511" y="0"/>
                </a:moveTo>
                <a:lnTo>
                  <a:pt x="7378" y="7289"/>
                </a:lnTo>
                <a:lnTo>
                  <a:pt x="16116" y="5003"/>
                </a:lnTo>
                <a:lnTo>
                  <a:pt x="16967" y="8305"/>
                </a:lnTo>
                <a:lnTo>
                  <a:pt x="8229" y="10604"/>
                </a:lnTo>
                <a:lnTo>
                  <a:pt x="11874" y="24587"/>
                </a:lnTo>
                <a:lnTo>
                  <a:pt x="12420" y="26746"/>
                </a:lnTo>
                <a:lnTo>
                  <a:pt x="13081" y="28041"/>
                </a:lnTo>
                <a:lnTo>
                  <a:pt x="13830" y="28498"/>
                </a:lnTo>
                <a:lnTo>
                  <a:pt x="14541" y="28892"/>
                </a:lnTo>
                <a:lnTo>
                  <a:pt x="15798" y="28867"/>
                </a:lnTo>
                <a:lnTo>
                  <a:pt x="17551" y="28409"/>
                </a:lnTo>
                <a:lnTo>
                  <a:pt x="21882" y="27304"/>
                </a:lnTo>
                <a:lnTo>
                  <a:pt x="22809" y="30860"/>
                </a:lnTo>
                <a:lnTo>
                  <a:pt x="18491" y="31965"/>
                </a:lnTo>
                <a:lnTo>
                  <a:pt x="15201" y="32816"/>
                </a:lnTo>
                <a:lnTo>
                  <a:pt x="12763" y="32791"/>
                </a:lnTo>
                <a:lnTo>
                  <a:pt x="11188" y="31889"/>
                </a:lnTo>
                <a:lnTo>
                  <a:pt x="9601" y="31000"/>
                </a:lnTo>
                <a:lnTo>
                  <a:pt x="8394" y="28917"/>
                </a:lnTo>
                <a:lnTo>
                  <a:pt x="7543" y="25692"/>
                </a:lnTo>
                <a:lnTo>
                  <a:pt x="3911" y="11696"/>
                </a:lnTo>
                <a:lnTo>
                  <a:pt x="850" y="12471"/>
                </a:lnTo>
                <a:lnTo>
                  <a:pt x="0" y="9156"/>
                </a:lnTo>
                <a:lnTo>
                  <a:pt x="3048" y="8394"/>
                </a:lnTo>
                <a:lnTo>
                  <a:pt x="1193" y="1104"/>
                </a:lnTo>
                <a:lnTo>
                  <a:pt x="5511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3153" y="5501526"/>
            <a:ext cx="16510" cy="30480"/>
          </a:xfrm>
          <a:custGeom>
            <a:avLst/>
            <a:gdLst/>
            <a:ahLst/>
            <a:cxnLst/>
            <a:rect l="l" t="t" r="r" b="b"/>
            <a:pathLst>
              <a:path w="16509" h="30479">
                <a:moveTo>
                  <a:pt x="16281" y="4330"/>
                </a:moveTo>
                <a:lnTo>
                  <a:pt x="15709" y="4216"/>
                </a:lnTo>
                <a:lnTo>
                  <a:pt x="15113" y="4203"/>
                </a:lnTo>
                <a:lnTo>
                  <a:pt x="14503" y="4241"/>
                </a:lnTo>
                <a:lnTo>
                  <a:pt x="13931" y="4241"/>
                </a:lnTo>
                <a:lnTo>
                  <a:pt x="6743" y="12547"/>
                </a:lnTo>
                <a:lnTo>
                  <a:pt x="7543" y="15430"/>
                </a:lnTo>
                <a:lnTo>
                  <a:pt x="11023" y="29095"/>
                </a:lnTo>
                <a:lnTo>
                  <a:pt x="6692" y="30187"/>
                </a:lnTo>
                <a:lnTo>
                  <a:pt x="0" y="4330"/>
                </a:lnTo>
                <a:lnTo>
                  <a:pt x="4330" y="3225"/>
                </a:lnTo>
                <a:lnTo>
                  <a:pt x="5422" y="7213"/>
                </a:lnTo>
                <a:lnTo>
                  <a:pt x="5867" y="5410"/>
                </a:lnTo>
                <a:lnTo>
                  <a:pt x="12801" y="342"/>
                </a:lnTo>
                <a:lnTo>
                  <a:pt x="13144" y="241"/>
                </a:lnTo>
                <a:lnTo>
                  <a:pt x="13500" y="177"/>
                </a:lnTo>
                <a:lnTo>
                  <a:pt x="13906" y="177"/>
                </a:lnTo>
                <a:lnTo>
                  <a:pt x="14287" y="126"/>
                </a:lnTo>
                <a:lnTo>
                  <a:pt x="14719" y="63"/>
                </a:lnTo>
                <a:lnTo>
                  <a:pt x="15176" y="0"/>
                </a:lnTo>
                <a:lnTo>
                  <a:pt x="16281" y="433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9649" y="5497422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10">
                <a:moveTo>
                  <a:pt x="24777" y="10464"/>
                </a:moveTo>
                <a:lnTo>
                  <a:pt x="25285" y="12585"/>
                </a:lnTo>
                <a:lnTo>
                  <a:pt x="5702" y="17678"/>
                </a:lnTo>
                <a:lnTo>
                  <a:pt x="6591" y="20510"/>
                </a:lnTo>
                <a:lnTo>
                  <a:pt x="8026" y="22491"/>
                </a:lnTo>
                <a:lnTo>
                  <a:pt x="10033" y="23609"/>
                </a:lnTo>
                <a:lnTo>
                  <a:pt x="12001" y="24688"/>
                </a:lnTo>
                <a:lnTo>
                  <a:pt x="14389" y="24879"/>
                </a:lnTo>
                <a:lnTo>
                  <a:pt x="17233" y="24206"/>
                </a:lnTo>
                <a:lnTo>
                  <a:pt x="25971" y="19367"/>
                </a:lnTo>
                <a:lnTo>
                  <a:pt x="26987" y="23444"/>
                </a:lnTo>
                <a:lnTo>
                  <a:pt x="17907" y="27851"/>
                </a:lnTo>
                <a:lnTo>
                  <a:pt x="13779" y="28930"/>
                </a:lnTo>
                <a:lnTo>
                  <a:pt x="1117" y="18008"/>
                </a:lnTo>
                <a:lnTo>
                  <a:pt x="0" y="13728"/>
                </a:lnTo>
                <a:lnTo>
                  <a:pt x="10109" y="889"/>
                </a:lnTo>
                <a:lnTo>
                  <a:pt x="13614" y="0"/>
                </a:lnTo>
                <a:lnTo>
                  <a:pt x="16662" y="419"/>
                </a:lnTo>
                <a:lnTo>
                  <a:pt x="19265" y="2159"/>
                </a:lnTo>
                <a:lnTo>
                  <a:pt x="21920" y="3860"/>
                </a:lnTo>
                <a:lnTo>
                  <a:pt x="23761" y="6629"/>
                </a:lnTo>
                <a:lnTo>
                  <a:pt x="24777" y="10464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4183" y="5501359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582" y="6362"/>
                </a:moveTo>
                <a:lnTo>
                  <a:pt x="14909" y="4051"/>
                </a:lnTo>
                <a:lnTo>
                  <a:pt x="13741" y="2374"/>
                </a:lnTo>
                <a:lnTo>
                  <a:pt x="12103" y="1358"/>
                </a:lnTo>
                <a:lnTo>
                  <a:pt x="10515" y="292"/>
                </a:lnTo>
                <a:lnTo>
                  <a:pt x="0" y="7797"/>
                </a:lnTo>
                <a:lnTo>
                  <a:pt x="406" y="10350"/>
                </a:lnTo>
                <a:lnTo>
                  <a:pt x="15582" y="6362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15938" y="5490660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10">
                <a:moveTo>
                  <a:pt x="24777" y="10464"/>
                </a:moveTo>
                <a:lnTo>
                  <a:pt x="25285" y="12585"/>
                </a:lnTo>
                <a:lnTo>
                  <a:pt x="5689" y="17678"/>
                </a:lnTo>
                <a:lnTo>
                  <a:pt x="6591" y="20510"/>
                </a:lnTo>
                <a:lnTo>
                  <a:pt x="8026" y="22491"/>
                </a:lnTo>
                <a:lnTo>
                  <a:pt x="10020" y="23609"/>
                </a:lnTo>
                <a:lnTo>
                  <a:pt x="12001" y="24688"/>
                </a:lnTo>
                <a:lnTo>
                  <a:pt x="14389" y="24879"/>
                </a:lnTo>
                <a:lnTo>
                  <a:pt x="17233" y="24206"/>
                </a:lnTo>
                <a:lnTo>
                  <a:pt x="25971" y="19367"/>
                </a:lnTo>
                <a:lnTo>
                  <a:pt x="26974" y="23444"/>
                </a:lnTo>
                <a:lnTo>
                  <a:pt x="17907" y="27851"/>
                </a:lnTo>
                <a:lnTo>
                  <a:pt x="13779" y="28930"/>
                </a:lnTo>
                <a:lnTo>
                  <a:pt x="1117" y="18008"/>
                </a:lnTo>
                <a:lnTo>
                  <a:pt x="0" y="13728"/>
                </a:lnTo>
                <a:lnTo>
                  <a:pt x="10109" y="888"/>
                </a:lnTo>
                <a:lnTo>
                  <a:pt x="13614" y="0"/>
                </a:lnTo>
                <a:lnTo>
                  <a:pt x="16662" y="419"/>
                </a:lnTo>
                <a:lnTo>
                  <a:pt x="19265" y="2158"/>
                </a:lnTo>
                <a:lnTo>
                  <a:pt x="21920" y="3860"/>
                </a:lnTo>
                <a:lnTo>
                  <a:pt x="23761" y="6629"/>
                </a:lnTo>
                <a:lnTo>
                  <a:pt x="24777" y="10464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20472" y="5494597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582" y="6362"/>
                </a:moveTo>
                <a:lnTo>
                  <a:pt x="14897" y="4051"/>
                </a:lnTo>
                <a:lnTo>
                  <a:pt x="13741" y="2374"/>
                </a:lnTo>
                <a:lnTo>
                  <a:pt x="12103" y="1358"/>
                </a:lnTo>
                <a:lnTo>
                  <a:pt x="10515" y="292"/>
                </a:lnTo>
                <a:lnTo>
                  <a:pt x="0" y="7797"/>
                </a:lnTo>
                <a:lnTo>
                  <a:pt x="406" y="10350"/>
                </a:lnTo>
                <a:lnTo>
                  <a:pt x="15582" y="6362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38493" y="5479845"/>
            <a:ext cx="22860" cy="33020"/>
          </a:xfrm>
          <a:custGeom>
            <a:avLst/>
            <a:gdLst/>
            <a:ahLst/>
            <a:cxnLst/>
            <a:rect l="l" t="t" r="r" b="b"/>
            <a:pathLst>
              <a:path w="22860" h="33020">
                <a:moveTo>
                  <a:pt x="5511" y="0"/>
                </a:moveTo>
                <a:lnTo>
                  <a:pt x="7378" y="7289"/>
                </a:lnTo>
                <a:lnTo>
                  <a:pt x="16116" y="5003"/>
                </a:lnTo>
                <a:lnTo>
                  <a:pt x="16954" y="8305"/>
                </a:lnTo>
                <a:lnTo>
                  <a:pt x="8229" y="10604"/>
                </a:lnTo>
                <a:lnTo>
                  <a:pt x="11861" y="24587"/>
                </a:lnTo>
                <a:lnTo>
                  <a:pt x="12420" y="26746"/>
                </a:lnTo>
                <a:lnTo>
                  <a:pt x="13080" y="28041"/>
                </a:lnTo>
                <a:lnTo>
                  <a:pt x="13817" y="28498"/>
                </a:lnTo>
                <a:lnTo>
                  <a:pt x="14541" y="28892"/>
                </a:lnTo>
                <a:lnTo>
                  <a:pt x="15786" y="28867"/>
                </a:lnTo>
                <a:lnTo>
                  <a:pt x="17551" y="28409"/>
                </a:lnTo>
                <a:lnTo>
                  <a:pt x="21869" y="27305"/>
                </a:lnTo>
                <a:lnTo>
                  <a:pt x="22809" y="30861"/>
                </a:lnTo>
                <a:lnTo>
                  <a:pt x="18478" y="31965"/>
                </a:lnTo>
                <a:lnTo>
                  <a:pt x="15201" y="32816"/>
                </a:lnTo>
                <a:lnTo>
                  <a:pt x="12763" y="32791"/>
                </a:lnTo>
                <a:lnTo>
                  <a:pt x="11188" y="31889"/>
                </a:lnTo>
                <a:lnTo>
                  <a:pt x="9601" y="30988"/>
                </a:lnTo>
                <a:lnTo>
                  <a:pt x="8394" y="28917"/>
                </a:lnTo>
                <a:lnTo>
                  <a:pt x="7543" y="25692"/>
                </a:lnTo>
                <a:lnTo>
                  <a:pt x="3898" y="11696"/>
                </a:lnTo>
                <a:lnTo>
                  <a:pt x="838" y="12458"/>
                </a:lnTo>
                <a:lnTo>
                  <a:pt x="0" y="9156"/>
                </a:lnTo>
                <a:lnTo>
                  <a:pt x="3047" y="8394"/>
                </a:lnTo>
                <a:lnTo>
                  <a:pt x="1181" y="1104"/>
                </a:lnTo>
                <a:lnTo>
                  <a:pt x="5511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 txBox="1"/>
          <p:nvPr/>
        </p:nvSpPr>
        <p:spPr>
          <a:xfrm rot="20760000">
            <a:off x="-13143" y="5493612"/>
            <a:ext cx="17889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0" dirty="0">
                <a:latin typeface="Arial"/>
                <a:cs typeface="Arial"/>
              </a:rPr>
              <a:t>y</a:t>
            </a:r>
            <a:r>
              <a:rPr sz="350" spc="-3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3249249" y="2699975"/>
            <a:ext cx="233221" cy="6001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 rot="3480000">
            <a:off x="3183586" y="3108579"/>
            <a:ext cx="37027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N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60" dirty="0">
                <a:latin typeface="Arial"/>
                <a:cs typeface="Arial"/>
              </a:rPr>
              <a:t>w</a:t>
            </a:r>
            <a:r>
              <a:rPr sz="350" spc="-30" dirty="0">
                <a:latin typeface="Arial"/>
                <a:cs typeface="Arial"/>
              </a:rPr>
              <a:t> </a:t>
            </a:r>
            <a:r>
              <a:rPr sz="350" spc="2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6991105" y="3931994"/>
            <a:ext cx="280160" cy="19207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 txBox="1"/>
          <p:nvPr/>
        </p:nvSpPr>
        <p:spPr>
          <a:xfrm rot="19800000">
            <a:off x="6988188" y="4032311"/>
            <a:ext cx="16428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0" dirty="0">
                <a:latin typeface="Arial"/>
                <a:cs typeface="Arial"/>
              </a:rPr>
              <a:t>J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m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45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 rot="19920000">
            <a:off x="7130319" y="3957316"/>
            <a:ext cx="14262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 rot="2880000">
            <a:off x="2383006" y="3749455"/>
            <a:ext cx="59720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30" dirty="0"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 rot="2940000">
            <a:off x="2366175" y="3877976"/>
            <a:ext cx="311832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15" baseline="7936" dirty="0">
                <a:latin typeface="Arial"/>
                <a:cs typeface="Arial"/>
              </a:rPr>
              <a:t>e</a:t>
            </a:r>
            <a:r>
              <a:rPr sz="525" baseline="7936" dirty="0">
                <a:latin typeface="Arial"/>
                <a:cs typeface="Arial"/>
              </a:rPr>
              <a:t>r</a:t>
            </a:r>
            <a:r>
              <a:rPr sz="525" spc="44" baseline="7936" dirty="0">
                <a:latin typeface="Arial"/>
                <a:cs typeface="Arial"/>
              </a:rPr>
              <a:t>k</a:t>
            </a:r>
            <a:r>
              <a:rPr sz="525" spc="15" baseline="7936" dirty="0">
                <a:latin typeface="Arial"/>
                <a:cs typeface="Arial"/>
              </a:rPr>
              <a:t>e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50" dirty="0">
                <a:latin typeface="Arial"/>
                <a:cs typeface="Arial"/>
              </a:rPr>
              <a:t>y</a:t>
            </a:r>
            <a:r>
              <a:rPr sz="350" spc="-35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 rot="3240000">
            <a:off x="2896308" y="4573447"/>
            <a:ext cx="34322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35" dirty="0">
                <a:latin typeface="Arial"/>
                <a:cs typeface="Arial"/>
              </a:rPr>
              <a:t>k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50" dirty="0">
                <a:latin typeface="Arial"/>
                <a:cs typeface="Arial"/>
              </a:rPr>
              <a:t>y</a:t>
            </a:r>
            <a:r>
              <a:rPr sz="350" spc="-3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 rot="19200000">
            <a:off x="3242923" y="2887772"/>
            <a:ext cx="86184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45" dirty="0">
                <a:latin typeface="Arial"/>
                <a:cs typeface="Arial"/>
              </a:rPr>
              <a:t>C</a:t>
            </a:r>
            <a:r>
              <a:rPr sz="400" spc="35" dirty="0"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 rot="19020000">
            <a:off x="3290880" y="2855246"/>
            <a:ext cx="6482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5" dirty="0">
                <a:latin typeface="Arial"/>
                <a:cs typeface="Arial"/>
              </a:rPr>
              <a:t>n</a:t>
            </a:r>
            <a:endParaRPr sz="4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 rot="18540000">
            <a:off x="3311348" y="2812407"/>
            <a:ext cx="97395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25" dirty="0">
                <a:latin typeface="Arial"/>
                <a:cs typeface="Arial"/>
              </a:rPr>
              <a:t>dui</a:t>
            </a:r>
            <a:endParaRPr sz="4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 rot="18360000">
            <a:off x="3378871" y="2736375"/>
            <a:ext cx="77230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20" dirty="0">
                <a:latin typeface="Arial"/>
                <a:cs typeface="Arial"/>
              </a:rPr>
              <a:t>S</a:t>
            </a:r>
            <a:r>
              <a:rPr sz="400" spc="5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 rot="18420000">
            <a:off x="3349005" y="2729356"/>
            <a:ext cx="147631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5" dirty="0">
                <a:latin typeface="Arial"/>
                <a:cs typeface="Arial"/>
              </a:rPr>
              <a:t>t </a:t>
            </a:r>
            <a:r>
              <a:rPr sz="400" spc="95" dirty="0">
                <a:latin typeface="Arial"/>
                <a:cs typeface="Arial"/>
              </a:rPr>
              <a:t> </a:t>
            </a:r>
            <a:r>
              <a:rPr sz="400" spc="35" dirty="0">
                <a:latin typeface="Arial"/>
                <a:cs typeface="Arial"/>
              </a:rPr>
              <a:t>re</a:t>
            </a:r>
            <a:endParaRPr sz="400">
              <a:latin typeface="Arial"/>
              <a:cs typeface="Arial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6453409" y="2699975"/>
            <a:ext cx="364886" cy="2666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 txBox="1"/>
          <p:nvPr/>
        </p:nvSpPr>
        <p:spPr>
          <a:xfrm rot="19200000">
            <a:off x="6614322" y="2858545"/>
            <a:ext cx="22198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H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80" dirty="0">
                <a:latin typeface="Arial"/>
                <a:cs typeface="Arial"/>
              </a:rPr>
              <a:t>m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Y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5" dirty="0"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 rot="3600000">
            <a:off x="8008985" y="2950812"/>
            <a:ext cx="10481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30" dirty="0">
                <a:latin typeface="Arial"/>
                <a:cs typeface="Arial"/>
              </a:rPr>
              <a:t>L</a:t>
            </a:r>
            <a:r>
              <a:rPr sz="350" dirty="0">
                <a:latin typeface="Arial"/>
                <a:cs typeface="Arial"/>
              </a:rPr>
              <a:t>e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35" dirty="0"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 rot="3720000">
            <a:off x="8059129" y="3000263"/>
            <a:ext cx="5795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 rot="3780000">
            <a:off x="8028031" y="3111134"/>
            <a:ext cx="23128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 rot="19380000">
            <a:off x="2714373" y="3190632"/>
            <a:ext cx="29553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Arial"/>
                <a:cs typeface="Arial"/>
              </a:rPr>
              <a:t>B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-5429" y="3028823"/>
            <a:ext cx="312279" cy="12350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 txBox="1"/>
          <p:nvPr/>
        </p:nvSpPr>
        <p:spPr>
          <a:xfrm rot="20640000">
            <a:off x="93359" y="3049292"/>
            <a:ext cx="21579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0" dirty="0">
                <a:latin typeface="Arial"/>
                <a:cs typeface="Arial"/>
              </a:rPr>
              <a:t>o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5" dirty="0">
                <a:latin typeface="Arial"/>
                <a:cs typeface="Arial"/>
              </a:rPr>
              <a:t>qu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08" name="object 208"/>
          <p:cNvSpPr txBox="1"/>
          <p:nvPr/>
        </p:nvSpPr>
        <p:spPr>
          <a:xfrm rot="20700000">
            <a:off x="-6167" y="3093379"/>
            <a:ext cx="11850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10" dirty="0">
                <a:latin typeface="Arial"/>
                <a:cs typeface="Arial"/>
              </a:rPr>
              <a:t>s</a:t>
            </a:r>
            <a:r>
              <a:rPr sz="350" spc="30" dirty="0">
                <a:latin typeface="Arial"/>
                <a:cs typeface="Arial"/>
              </a:rPr>
              <a:t>v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5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672063" y="3262508"/>
            <a:ext cx="157229" cy="24217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 rot="4380000">
            <a:off x="652221" y="3282625"/>
            <a:ext cx="9430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dirty="0">
                <a:latin typeface="Arial"/>
                <a:cs typeface="Arial"/>
              </a:rPr>
              <a:t>C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 rot="3660000">
            <a:off x="687855" y="3323913"/>
            <a:ext cx="5102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25" dirty="0"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 rot="3600000">
            <a:off x="692120" y="3350359"/>
            <a:ext cx="7235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5" dirty="0">
                <a:latin typeface="Arial"/>
                <a:cs typeface="Arial"/>
              </a:rPr>
              <a:t>o</a:t>
            </a:r>
            <a:r>
              <a:rPr sz="350" spc="25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 rot="3420000">
            <a:off x="724216" y="3396425"/>
            <a:ext cx="6398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30" dirty="0">
                <a:latin typeface="Arial"/>
                <a:cs typeface="Arial"/>
              </a:rPr>
              <a:t>P</a:t>
            </a:r>
            <a:r>
              <a:rPr sz="350" spc="25" dirty="0"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 rot="3060000">
            <a:off x="746468" y="3423462"/>
            <a:ext cx="5761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15" name="object 215"/>
          <p:cNvSpPr txBox="1"/>
          <p:nvPr/>
        </p:nvSpPr>
        <p:spPr>
          <a:xfrm rot="2460000">
            <a:off x="766709" y="3450734"/>
            <a:ext cx="71892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15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16" name="object 216"/>
          <p:cNvSpPr txBox="1"/>
          <p:nvPr/>
        </p:nvSpPr>
        <p:spPr>
          <a:xfrm rot="3480000">
            <a:off x="6667438" y="5296810"/>
            <a:ext cx="8474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50" dirty="0">
                <a:latin typeface="Arial"/>
                <a:cs typeface="Arial"/>
              </a:rPr>
              <a:t>t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65" dirty="0">
                <a:latin typeface="Arial"/>
                <a:cs typeface="Arial"/>
              </a:rPr>
              <a:t>J</a:t>
            </a:r>
            <a:endParaRPr sz="35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 rot="3420000">
            <a:off x="6648864" y="5457602"/>
            <a:ext cx="32249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15" baseline="7936" dirty="0">
                <a:latin typeface="Arial"/>
                <a:cs typeface="Arial"/>
              </a:rPr>
              <a:t>a</a:t>
            </a:r>
            <a:r>
              <a:rPr sz="525" spc="60" baseline="7936" dirty="0">
                <a:latin typeface="Arial"/>
                <a:cs typeface="Arial"/>
              </a:rPr>
              <a:t>m</a:t>
            </a:r>
            <a:r>
              <a:rPr sz="525" spc="15" baseline="7936" dirty="0">
                <a:latin typeface="Arial"/>
                <a:cs typeface="Arial"/>
              </a:rPr>
              <a:t>e</a:t>
            </a:r>
            <a:r>
              <a:rPr sz="525" spc="-22" baseline="7936" dirty="0">
                <a:latin typeface="Arial"/>
                <a:cs typeface="Arial"/>
              </a:rPr>
              <a:t>s</a:t>
            </a:r>
            <a:r>
              <a:rPr sz="350" spc="5" dirty="0">
                <a:latin typeface="Arial"/>
                <a:cs typeface="Arial"/>
              </a:rPr>
              <a:t>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5" dirty="0">
                <a:latin typeface="Arial"/>
                <a:cs typeface="Arial"/>
              </a:rPr>
              <a:t>qu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18" name="object 218"/>
          <p:cNvSpPr txBox="1"/>
          <p:nvPr/>
        </p:nvSpPr>
        <p:spPr>
          <a:xfrm rot="3420000">
            <a:off x="5515886" y="3999667"/>
            <a:ext cx="8370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60" dirty="0"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 rot="3480000">
            <a:off x="5553554" y="4039084"/>
            <a:ext cx="5761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 rot="3720000">
            <a:off x="5523523" y="4151097"/>
            <a:ext cx="23687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dirty="0">
                <a:latin typeface="Arial"/>
                <a:cs typeface="Arial"/>
              </a:rPr>
              <a:t>ll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60" dirty="0">
                <a:latin typeface="Arial"/>
                <a:cs typeface="Arial"/>
              </a:rPr>
              <a:t>w</a:t>
            </a:r>
            <a:r>
              <a:rPr sz="350" spc="-3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1624803" y="5250645"/>
            <a:ext cx="196742" cy="2910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 txBox="1"/>
          <p:nvPr/>
        </p:nvSpPr>
        <p:spPr>
          <a:xfrm rot="4320000">
            <a:off x="1580365" y="5401746"/>
            <a:ext cx="2312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latin typeface="Arial"/>
                <a:cs typeface="Arial"/>
              </a:rPr>
              <a:t>ee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 rot="4380000">
            <a:off x="1610167" y="5265291"/>
            <a:ext cx="84743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25" dirty="0">
                <a:latin typeface="Arial"/>
                <a:cs typeface="Arial"/>
              </a:rPr>
              <a:t>Q</a:t>
            </a:r>
            <a:r>
              <a:rPr sz="350" spc="45" dirty="0"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020740" y="3219687"/>
            <a:ext cx="41910" cy="43815"/>
          </a:xfrm>
          <a:custGeom>
            <a:avLst/>
            <a:gdLst/>
            <a:ahLst/>
            <a:cxnLst/>
            <a:rect l="l" t="t" r="r" b="b"/>
            <a:pathLst>
              <a:path w="41909" h="43814">
                <a:moveTo>
                  <a:pt x="0" y="9410"/>
                </a:moveTo>
                <a:lnTo>
                  <a:pt x="6781" y="7378"/>
                </a:lnTo>
                <a:lnTo>
                  <a:pt x="22479" y="27978"/>
                </a:lnTo>
                <a:lnTo>
                  <a:pt x="24257" y="2120"/>
                </a:lnTo>
                <a:lnTo>
                  <a:pt x="31127" y="0"/>
                </a:lnTo>
                <a:lnTo>
                  <a:pt x="41465" y="34086"/>
                </a:lnTo>
                <a:lnTo>
                  <a:pt x="36893" y="35445"/>
                </a:lnTo>
                <a:lnTo>
                  <a:pt x="27813" y="5511"/>
                </a:lnTo>
                <a:lnTo>
                  <a:pt x="26212" y="31546"/>
                </a:lnTo>
                <a:lnTo>
                  <a:pt x="21628" y="32905"/>
                </a:lnTo>
                <a:lnTo>
                  <a:pt x="5676" y="12293"/>
                </a:lnTo>
                <a:lnTo>
                  <a:pt x="14757" y="42227"/>
                </a:lnTo>
                <a:lnTo>
                  <a:pt x="10350" y="43497"/>
                </a:lnTo>
                <a:lnTo>
                  <a:pt x="0" y="941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64864" y="3225966"/>
            <a:ext cx="17145" cy="21590"/>
          </a:xfrm>
          <a:custGeom>
            <a:avLst/>
            <a:gdLst/>
            <a:ahLst/>
            <a:cxnLst/>
            <a:rect l="l" t="t" r="r" b="b"/>
            <a:pathLst>
              <a:path w="17144" h="21589">
                <a:moveTo>
                  <a:pt x="5295" y="673"/>
                </a:moveTo>
                <a:lnTo>
                  <a:pt x="3098" y="1346"/>
                </a:lnTo>
                <a:lnTo>
                  <a:pt x="1587" y="2768"/>
                </a:lnTo>
                <a:lnTo>
                  <a:pt x="800" y="4914"/>
                </a:lnTo>
                <a:lnTo>
                  <a:pt x="0" y="7073"/>
                </a:lnTo>
                <a:lnTo>
                  <a:pt x="76" y="9702"/>
                </a:lnTo>
                <a:lnTo>
                  <a:pt x="1054" y="12801"/>
                </a:lnTo>
                <a:lnTo>
                  <a:pt x="1943" y="15811"/>
                </a:lnTo>
                <a:lnTo>
                  <a:pt x="3302" y="18008"/>
                </a:lnTo>
                <a:lnTo>
                  <a:pt x="5130" y="19418"/>
                </a:lnTo>
                <a:lnTo>
                  <a:pt x="6985" y="20764"/>
                </a:lnTo>
                <a:lnTo>
                  <a:pt x="9042" y="21107"/>
                </a:lnTo>
                <a:lnTo>
                  <a:pt x="11315" y="20434"/>
                </a:lnTo>
                <a:lnTo>
                  <a:pt x="13627" y="19748"/>
                </a:lnTo>
                <a:lnTo>
                  <a:pt x="15151" y="18351"/>
                </a:lnTo>
                <a:lnTo>
                  <a:pt x="15900" y="16192"/>
                </a:lnTo>
                <a:lnTo>
                  <a:pt x="16687" y="13982"/>
                </a:lnTo>
                <a:lnTo>
                  <a:pt x="11493" y="1777"/>
                </a:lnTo>
                <a:lnTo>
                  <a:pt x="9664" y="380"/>
                </a:lnTo>
                <a:lnTo>
                  <a:pt x="7607" y="0"/>
                </a:lnTo>
                <a:lnTo>
                  <a:pt x="5295" y="673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060305" y="3221953"/>
            <a:ext cx="26034" cy="29209"/>
          </a:xfrm>
          <a:custGeom>
            <a:avLst/>
            <a:gdLst/>
            <a:ahLst/>
            <a:cxnLst/>
            <a:rect l="l" t="t" r="r" b="b"/>
            <a:pathLst>
              <a:path w="26034" h="29210">
                <a:moveTo>
                  <a:pt x="8750" y="1117"/>
                </a:moveTo>
                <a:lnTo>
                  <a:pt x="12484" y="0"/>
                </a:lnTo>
                <a:lnTo>
                  <a:pt x="15722" y="317"/>
                </a:lnTo>
                <a:lnTo>
                  <a:pt x="18503" y="2057"/>
                </a:lnTo>
                <a:lnTo>
                  <a:pt x="21323" y="3810"/>
                </a:lnTo>
                <a:lnTo>
                  <a:pt x="23380" y="6807"/>
                </a:lnTo>
                <a:lnTo>
                  <a:pt x="24688" y="11049"/>
                </a:lnTo>
                <a:lnTo>
                  <a:pt x="25920" y="15176"/>
                </a:lnTo>
                <a:lnTo>
                  <a:pt x="25882" y="18757"/>
                </a:lnTo>
                <a:lnTo>
                  <a:pt x="13271" y="29083"/>
                </a:lnTo>
                <a:lnTo>
                  <a:pt x="10071" y="28740"/>
                </a:lnTo>
                <a:lnTo>
                  <a:pt x="7315" y="26987"/>
                </a:lnTo>
                <a:lnTo>
                  <a:pt x="4533" y="25247"/>
                </a:lnTo>
                <a:lnTo>
                  <a:pt x="2514" y="22301"/>
                </a:lnTo>
                <a:lnTo>
                  <a:pt x="1295" y="18161"/>
                </a:lnTo>
                <a:lnTo>
                  <a:pt x="0" y="13931"/>
                </a:lnTo>
                <a:lnTo>
                  <a:pt x="12" y="10325"/>
                </a:lnTo>
                <a:lnTo>
                  <a:pt x="1371" y="7315"/>
                </a:lnTo>
                <a:lnTo>
                  <a:pt x="2666" y="4267"/>
                </a:lnTo>
                <a:lnTo>
                  <a:pt x="5130" y="2209"/>
                </a:lnTo>
                <a:lnTo>
                  <a:pt x="8750" y="1117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85005" y="3212523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09" h="31114">
                <a:moveTo>
                  <a:pt x="4660" y="21958"/>
                </a:moveTo>
                <a:lnTo>
                  <a:pt x="0" y="6438"/>
                </a:lnTo>
                <a:lnTo>
                  <a:pt x="4241" y="5168"/>
                </a:lnTo>
                <a:lnTo>
                  <a:pt x="8902" y="20510"/>
                </a:lnTo>
                <a:lnTo>
                  <a:pt x="9575" y="22898"/>
                </a:lnTo>
                <a:lnTo>
                  <a:pt x="10553" y="24561"/>
                </a:lnTo>
                <a:lnTo>
                  <a:pt x="11874" y="25514"/>
                </a:lnTo>
                <a:lnTo>
                  <a:pt x="13157" y="26492"/>
                </a:lnTo>
                <a:lnTo>
                  <a:pt x="14744" y="26682"/>
                </a:lnTo>
                <a:lnTo>
                  <a:pt x="16611" y="26111"/>
                </a:lnTo>
                <a:lnTo>
                  <a:pt x="18859" y="25438"/>
                </a:lnTo>
                <a:lnTo>
                  <a:pt x="20459" y="24206"/>
                </a:lnTo>
                <a:lnTo>
                  <a:pt x="21361" y="22377"/>
                </a:lnTo>
                <a:lnTo>
                  <a:pt x="22250" y="20510"/>
                </a:lnTo>
                <a:lnTo>
                  <a:pt x="22339" y="18351"/>
                </a:lnTo>
                <a:lnTo>
                  <a:pt x="21615" y="15849"/>
                </a:lnTo>
                <a:lnTo>
                  <a:pt x="17208" y="1269"/>
                </a:lnTo>
                <a:lnTo>
                  <a:pt x="21450" y="0"/>
                </a:lnTo>
                <a:lnTo>
                  <a:pt x="29159" y="25603"/>
                </a:lnTo>
                <a:lnTo>
                  <a:pt x="24930" y="26873"/>
                </a:lnTo>
                <a:lnTo>
                  <a:pt x="23736" y="22974"/>
                </a:lnTo>
                <a:lnTo>
                  <a:pt x="23164" y="24803"/>
                </a:lnTo>
                <a:lnTo>
                  <a:pt x="16789" y="30010"/>
                </a:lnTo>
                <a:lnTo>
                  <a:pt x="13906" y="30924"/>
                </a:lnTo>
                <a:lnTo>
                  <a:pt x="11404" y="30695"/>
                </a:lnTo>
                <a:lnTo>
                  <a:pt x="9321" y="29336"/>
                </a:lnTo>
                <a:lnTo>
                  <a:pt x="7289" y="27978"/>
                </a:lnTo>
                <a:lnTo>
                  <a:pt x="5715" y="25514"/>
                </a:lnTo>
                <a:lnTo>
                  <a:pt x="4660" y="2195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111266" y="3205781"/>
            <a:ext cx="29209" cy="31115"/>
          </a:xfrm>
          <a:custGeom>
            <a:avLst/>
            <a:gdLst/>
            <a:ahLst/>
            <a:cxnLst/>
            <a:rect l="l" t="t" r="r" b="b"/>
            <a:pathLst>
              <a:path w="29209" h="31114">
                <a:moveTo>
                  <a:pt x="24422" y="8902"/>
                </a:moveTo>
                <a:lnTo>
                  <a:pt x="29095" y="24333"/>
                </a:lnTo>
                <a:lnTo>
                  <a:pt x="24930" y="25692"/>
                </a:lnTo>
                <a:lnTo>
                  <a:pt x="20358" y="10426"/>
                </a:lnTo>
                <a:lnTo>
                  <a:pt x="19608" y="8013"/>
                </a:lnTo>
                <a:lnTo>
                  <a:pt x="18567" y="6311"/>
                </a:lnTo>
                <a:lnTo>
                  <a:pt x="17221" y="5334"/>
                </a:lnTo>
                <a:lnTo>
                  <a:pt x="15900" y="4381"/>
                </a:lnTo>
                <a:lnTo>
                  <a:pt x="14338" y="4216"/>
                </a:lnTo>
                <a:lnTo>
                  <a:pt x="12471" y="4838"/>
                </a:lnTo>
                <a:lnTo>
                  <a:pt x="10134" y="5511"/>
                </a:lnTo>
                <a:lnTo>
                  <a:pt x="8559" y="6781"/>
                </a:lnTo>
                <a:lnTo>
                  <a:pt x="7721" y="8648"/>
                </a:lnTo>
                <a:lnTo>
                  <a:pt x="6870" y="10515"/>
                </a:lnTo>
                <a:lnTo>
                  <a:pt x="6807" y="12700"/>
                </a:lnTo>
                <a:lnTo>
                  <a:pt x="7543" y="15176"/>
                </a:lnTo>
                <a:lnTo>
                  <a:pt x="11950" y="29591"/>
                </a:lnTo>
                <a:lnTo>
                  <a:pt x="7721" y="30861"/>
                </a:lnTo>
                <a:lnTo>
                  <a:pt x="0" y="5334"/>
                </a:lnTo>
                <a:lnTo>
                  <a:pt x="4241" y="4064"/>
                </a:lnTo>
                <a:lnTo>
                  <a:pt x="5422" y="7975"/>
                </a:lnTo>
                <a:lnTo>
                  <a:pt x="5981" y="6172"/>
                </a:lnTo>
                <a:lnTo>
                  <a:pt x="15138" y="0"/>
                </a:lnTo>
                <a:lnTo>
                  <a:pt x="17640" y="254"/>
                </a:lnTo>
                <a:lnTo>
                  <a:pt x="19672" y="1612"/>
                </a:lnTo>
                <a:lnTo>
                  <a:pt x="21755" y="2971"/>
                </a:lnTo>
                <a:lnTo>
                  <a:pt x="23342" y="5397"/>
                </a:lnTo>
                <a:lnTo>
                  <a:pt x="24422" y="8902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34189" y="3194690"/>
            <a:ext cx="24130" cy="33020"/>
          </a:xfrm>
          <a:custGeom>
            <a:avLst/>
            <a:gdLst/>
            <a:ahLst/>
            <a:cxnLst/>
            <a:rect l="l" t="t" r="r" b="b"/>
            <a:pathLst>
              <a:path w="24130" h="33019">
                <a:moveTo>
                  <a:pt x="5080" y="0"/>
                </a:moveTo>
                <a:lnTo>
                  <a:pt x="7289" y="7289"/>
                </a:lnTo>
                <a:lnTo>
                  <a:pt x="16027" y="4660"/>
                </a:lnTo>
                <a:lnTo>
                  <a:pt x="16954" y="7886"/>
                </a:lnTo>
                <a:lnTo>
                  <a:pt x="8216" y="10515"/>
                </a:lnTo>
                <a:lnTo>
                  <a:pt x="12458" y="24333"/>
                </a:lnTo>
                <a:lnTo>
                  <a:pt x="13068" y="26504"/>
                </a:lnTo>
                <a:lnTo>
                  <a:pt x="13779" y="27774"/>
                </a:lnTo>
                <a:lnTo>
                  <a:pt x="14579" y="28155"/>
                </a:lnTo>
                <a:lnTo>
                  <a:pt x="15430" y="28562"/>
                </a:lnTo>
                <a:lnTo>
                  <a:pt x="16700" y="28486"/>
                </a:lnTo>
                <a:lnTo>
                  <a:pt x="18389" y="27978"/>
                </a:lnTo>
                <a:lnTo>
                  <a:pt x="22720" y="26708"/>
                </a:lnTo>
                <a:lnTo>
                  <a:pt x="23736" y="30187"/>
                </a:lnTo>
                <a:lnTo>
                  <a:pt x="19418" y="31457"/>
                </a:lnTo>
                <a:lnTo>
                  <a:pt x="16192" y="32435"/>
                </a:lnTo>
                <a:lnTo>
                  <a:pt x="8305" y="25615"/>
                </a:lnTo>
                <a:lnTo>
                  <a:pt x="4064" y="11785"/>
                </a:lnTo>
                <a:lnTo>
                  <a:pt x="927" y="12725"/>
                </a:lnTo>
                <a:lnTo>
                  <a:pt x="0" y="9499"/>
                </a:lnTo>
                <a:lnTo>
                  <a:pt x="3136" y="8559"/>
                </a:lnTo>
                <a:lnTo>
                  <a:pt x="927" y="1270"/>
                </a:lnTo>
                <a:lnTo>
                  <a:pt x="5080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60999" y="3182331"/>
            <a:ext cx="37465" cy="38735"/>
          </a:xfrm>
          <a:custGeom>
            <a:avLst/>
            <a:gdLst/>
            <a:ahLst/>
            <a:cxnLst/>
            <a:rect l="l" t="t" r="r" b="b"/>
            <a:pathLst>
              <a:path w="37465" h="38735">
                <a:moveTo>
                  <a:pt x="21628" y="17551"/>
                </a:moveTo>
                <a:lnTo>
                  <a:pt x="22682" y="17614"/>
                </a:lnTo>
                <a:lnTo>
                  <a:pt x="23876" y="18059"/>
                </a:lnTo>
                <a:lnTo>
                  <a:pt x="25184" y="18910"/>
                </a:lnTo>
                <a:lnTo>
                  <a:pt x="26479" y="19710"/>
                </a:lnTo>
                <a:lnTo>
                  <a:pt x="27863" y="20916"/>
                </a:lnTo>
                <a:lnTo>
                  <a:pt x="29337" y="22555"/>
                </a:lnTo>
                <a:lnTo>
                  <a:pt x="36893" y="30441"/>
                </a:lnTo>
                <a:lnTo>
                  <a:pt x="31889" y="31889"/>
                </a:lnTo>
                <a:lnTo>
                  <a:pt x="24841" y="24498"/>
                </a:lnTo>
                <a:lnTo>
                  <a:pt x="23025" y="22529"/>
                </a:lnTo>
                <a:lnTo>
                  <a:pt x="21475" y="21348"/>
                </a:lnTo>
                <a:lnTo>
                  <a:pt x="20180" y="20942"/>
                </a:lnTo>
                <a:lnTo>
                  <a:pt x="18935" y="20561"/>
                </a:lnTo>
                <a:lnTo>
                  <a:pt x="17386" y="20650"/>
                </a:lnTo>
                <a:lnTo>
                  <a:pt x="15519" y="21196"/>
                </a:lnTo>
                <a:lnTo>
                  <a:pt x="10515" y="22720"/>
                </a:lnTo>
                <a:lnTo>
                  <a:pt x="14846" y="37058"/>
                </a:lnTo>
                <a:lnTo>
                  <a:pt x="10350" y="38417"/>
                </a:lnTo>
                <a:lnTo>
                  <a:pt x="0" y="4318"/>
                </a:lnTo>
                <a:lnTo>
                  <a:pt x="10350" y="1181"/>
                </a:lnTo>
                <a:lnTo>
                  <a:pt x="14249" y="63"/>
                </a:lnTo>
                <a:lnTo>
                  <a:pt x="17411" y="0"/>
                </a:lnTo>
                <a:lnTo>
                  <a:pt x="19837" y="1016"/>
                </a:lnTo>
                <a:lnTo>
                  <a:pt x="22263" y="2032"/>
                </a:lnTo>
                <a:lnTo>
                  <a:pt x="23952" y="4216"/>
                </a:lnTo>
                <a:lnTo>
                  <a:pt x="24930" y="7543"/>
                </a:lnTo>
                <a:lnTo>
                  <a:pt x="25615" y="9715"/>
                </a:lnTo>
                <a:lnTo>
                  <a:pt x="25654" y="11658"/>
                </a:lnTo>
                <a:lnTo>
                  <a:pt x="25095" y="13398"/>
                </a:lnTo>
                <a:lnTo>
                  <a:pt x="24536" y="15087"/>
                </a:lnTo>
                <a:lnTo>
                  <a:pt x="23368" y="16497"/>
                </a:lnTo>
                <a:lnTo>
                  <a:pt x="21628" y="17551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66676" y="3186713"/>
            <a:ext cx="15240" cy="14604"/>
          </a:xfrm>
          <a:custGeom>
            <a:avLst/>
            <a:gdLst/>
            <a:ahLst/>
            <a:cxnLst/>
            <a:rect l="l" t="t" r="r" b="b"/>
            <a:pathLst>
              <a:path w="15240" h="14605">
                <a:moveTo>
                  <a:pt x="0" y="2400"/>
                </a:moveTo>
                <a:lnTo>
                  <a:pt x="3657" y="14528"/>
                </a:lnTo>
                <a:lnTo>
                  <a:pt x="9499" y="12750"/>
                </a:lnTo>
                <a:lnTo>
                  <a:pt x="11709" y="12128"/>
                </a:lnTo>
                <a:lnTo>
                  <a:pt x="13233" y="11112"/>
                </a:lnTo>
                <a:lnTo>
                  <a:pt x="14084" y="9690"/>
                </a:lnTo>
                <a:lnTo>
                  <a:pt x="14935" y="8293"/>
                </a:lnTo>
                <a:lnTo>
                  <a:pt x="15036" y="6603"/>
                </a:lnTo>
                <a:lnTo>
                  <a:pt x="14414" y="4610"/>
                </a:lnTo>
                <a:lnTo>
                  <a:pt x="13855" y="2565"/>
                </a:lnTo>
                <a:lnTo>
                  <a:pt x="12827" y="1257"/>
                </a:lnTo>
                <a:lnTo>
                  <a:pt x="11366" y="622"/>
                </a:lnTo>
                <a:lnTo>
                  <a:pt x="9880" y="0"/>
                </a:lnTo>
                <a:lnTo>
                  <a:pt x="8064" y="0"/>
                </a:lnTo>
                <a:lnTo>
                  <a:pt x="5854" y="622"/>
                </a:lnTo>
                <a:lnTo>
                  <a:pt x="0" y="240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99917" y="3185110"/>
            <a:ext cx="17145" cy="21590"/>
          </a:xfrm>
          <a:custGeom>
            <a:avLst/>
            <a:gdLst/>
            <a:ahLst/>
            <a:cxnLst/>
            <a:rect l="l" t="t" r="r" b="b"/>
            <a:pathLst>
              <a:path w="17144" h="21589">
                <a:moveTo>
                  <a:pt x="5308" y="673"/>
                </a:moveTo>
                <a:lnTo>
                  <a:pt x="3098" y="1346"/>
                </a:lnTo>
                <a:lnTo>
                  <a:pt x="1600" y="2768"/>
                </a:lnTo>
                <a:lnTo>
                  <a:pt x="812" y="4914"/>
                </a:lnTo>
                <a:lnTo>
                  <a:pt x="0" y="7073"/>
                </a:lnTo>
                <a:lnTo>
                  <a:pt x="88" y="9702"/>
                </a:lnTo>
                <a:lnTo>
                  <a:pt x="1066" y="12801"/>
                </a:lnTo>
                <a:lnTo>
                  <a:pt x="1955" y="15811"/>
                </a:lnTo>
                <a:lnTo>
                  <a:pt x="3314" y="18021"/>
                </a:lnTo>
                <a:lnTo>
                  <a:pt x="5130" y="19418"/>
                </a:lnTo>
                <a:lnTo>
                  <a:pt x="6997" y="20764"/>
                </a:lnTo>
                <a:lnTo>
                  <a:pt x="9055" y="21107"/>
                </a:lnTo>
                <a:lnTo>
                  <a:pt x="11328" y="20434"/>
                </a:lnTo>
                <a:lnTo>
                  <a:pt x="13639" y="19761"/>
                </a:lnTo>
                <a:lnTo>
                  <a:pt x="15163" y="18351"/>
                </a:lnTo>
                <a:lnTo>
                  <a:pt x="15913" y="16192"/>
                </a:lnTo>
                <a:lnTo>
                  <a:pt x="16687" y="13982"/>
                </a:lnTo>
                <a:lnTo>
                  <a:pt x="11493" y="1777"/>
                </a:lnTo>
                <a:lnTo>
                  <a:pt x="9677" y="380"/>
                </a:lnTo>
                <a:lnTo>
                  <a:pt x="7620" y="0"/>
                </a:lnTo>
                <a:lnTo>
                  <a:pt x="5308" y="673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95371" y="3181097"/>
            <a:ext cx="26034" cy="29209"/>
          </a:xfrm>
          <a:custGeom>
            <a:avLst/>
            <a:gdLst/>
            <a:ahLst/>
            <a:cxnLst/>
            <a:rect l="l" t="t" r="r" b="b"/>
            <a:pathLst>
              <a:path w="26034" h="29210">
                <a:moveTo>
                  <a:pt x="8750" y="1130"/>
                </a:moveTo>
                <a:lnTo>
                  <a:pt x="12484" y="0"/>
                </a:lnTo>
                <a:lnTo>
                  <a:pt x="15722" y="317"/>
                </a:lnTo>
                <a:lnTo>
                  <a:pt x="18503" y="2057"/>
                </a:lnTo>
                <a:lnTo>
                  <a:pt x="21323" y="3822"/>
                </a:lnTo>
                <a:lnTo>
                  <a:pt x="23380" y="6807"/>
                </a:lnTo>
                <a:lnTo>
                  <a:pt x="24688" y="11049"/>
                </a:lnTo>
                <a:lnTo>
                  <a:pt x="25920" y="15176"/>
                </a:lnTo>
                <a:lnTo>
                  <a:pt x="25882" y="18757"/>
                </a:lnTo>
                <a:lnTo>
                  <a:pt x="13271" y="29083"/>
                </a:lnTo>
                <a:lnTo>
                  <a:pt x="10071" y="28752"/>
                </a:lnTo>
                <a:lnTo>
                  <a:pt x="7315" y="26987"/>
                </a:lnTo>
                <a:lnTo>
                  <a:pt x="4533" y="25247"/>
                </a:lnTo>
                <a:lnTo>
                  <a:pt x="2514" y="22301"/>
                </a:lnTo>
                <a:lnTo>
                  <a:pt x="1295" y="18173"/>
                </a:lnTo>
                <a:lnTo>
                  <a:pt x="0" y="13931"/>
                </a:lnTo>
                <a:lnTo>
                  <a:pt x="12" y="10325"/>
                </a:lnTo>
                <a:lnTo>
                  <a:pt x="1371" y="7315"/>
                </a:lnTo>
                <a:lnTo>
                  <a:pt x="2666" y="4267"/>
                </a:lnTo>
                <a:lnTo>
                  <a:pt x="5130" y="2209"/>
                </a:lnTo>
                <a:lnTo>
                  <a:pt x="8750" y="113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218050" y="3168445"/>
            <a:ext cx="35560" cy="34290"/>
          </a:xfrm>
          <a:custGeom>
            <a:avLst/>
            <a:gdLst/>
            <a:ahLst/>
            <a:cxnLst/>
            <a:rect l="l" t="t" r="r" b="b"/>
            <a:pathLst>
              <a:path w="35559" h="34289">
                <a:moveTo>
                  <a:pt x="0" y="10261"/>
                </a:moveTo>
                <a:lnTo>
                  <a:pt x="4241" y="8991"/>
                </a:lnTo>
                <a:lnTo>
                  <a:pt x="15430" y="27470"/>
                </a:lnTo>
                <a:lnTo>
                  <a:pt x="14668" y="5930"/>
                </a:lnTo>
                <a:lnTo>
                  <a:pt x="19672" y="4406"/>
                </a:lnTo>
                <a:lnTo>
                  <a:pt x="30861" y="22898"/>
                </a:lnTo>
                <a:lnTo>
                  <a:pt x="30187" y="1269"/>
                </a:lnTo>
                <a:lnTo>
                  <a:pt x="34340" y="0"/>
                </a:lnTo>
                <a:lnTo>
                  <a:pt x="35369" y="27647"/>
                </a:lnTo>
                <a:lnTo>
                  <a:pt x="30276" y="29171"/>
                </a:lnTo>
                <a:lnTo>
                  <a:pt x="18567" y="9829"/>
                </a:lnTo>
                <a:lnTo>
                  <a:pt x="19329" y="32397"/>
                </a:lnTo>
                <a:lnTo>
                  <a:pt x="14414" y="33832"/>
                </a:lnTo>
                <a:lnTo>
                  <a:pt x="0" y="10261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 txBox="1"/>
          <p:nvPr/>
        </p:nvSpPr>
        <p:spPr>
          <a:xfrm rot="20640000">
            <a:off x="1014223" y="3190749"/>
            <a:ext cx="25180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5" dirty="0">
                <a:latin typeface="Arial"/>
                <a:cs typeface="Arial"/>
              </a:rPr>
              <a:t>un</a:t>
            </a:r>
            <a:r>
              <a:rPr sz="350" spc="50" dirty="0">
                <a:latin typeface="Arial"/>
                <a:cs typeface="Arial"/>
              </a:rPr>
              <a:t>t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1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60" dirty="0"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1503847" y="2953928"/>
            <a:ext cx="219904" cy="29411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 txBox="1"/>
          <p:nvPr/>
        </p:nvSpPr>
        <p:spPr>
          <a:xfrm rot="4380000">
            <a:off x="1492245" y="3135926"/>
            <a:ext cx="174015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 rot="4440000">
            <a:off x="1470878" y="2998310"/>
            <a:ext cx="137273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35" dirty="0">
                <a:latin typeface="Arial"/>
                <a:cs typeface="Arial"/>
              </a:rPr>
              <a:t>v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 rot="3600000">
            <a:off x="7345472" y="4489519"/>
            <a:ext cx="1014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50" dirty="0">
                <a:latin typeface="Arial"/>
                <a:cs typeface="Arial"/>
              </a:rPr>
              <a:t>t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25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 rot="3660000">
            <a:off x="7344947" y="4644880"/>
            <a:ext cx="27364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10" dirty="0">
                <a:latin typeface="Arial"/>
                <a:cs typeface="Arial"/>
              </a:rPr>
              <a:t>n'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 rot="19620000">
            <a:off x="3026991" y="4216561"/>
            <a:ext cx="17279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H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50" dirty="0">
                <a:latin typeface="Arial"/>
                <a:cs typeface="Arial"/>
              </a:rPr>
              <a:t>y</a:t>
            </a:r>
            <a:r>
              <a:rPr sz="350" spc="-3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Hil</a:t>
            </a:r>
            <a:r>
              <a:rPr sz="350" spc="25" dirty="0"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 rot="3480000">
            <a:off x="6237117" y="4215999"/>
            <a:ext cx="253053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-44" baseline="7936" dirty="0">
                <a:latin typeface="Arial"/>
                <a:cs typeface="Arial"/>
              </a:rPr>
              <a:t>E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g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P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-15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 rot="3600000">
            <a:off x="5182566" y="4136084"/>
            <a:ext cx="33756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35" dirty="0">
                <a:latin typeface="Arial"/>
                <a:cs typeface="Arial"/>
              </a:rPr>
              <a:t>kv</a:t>
            </a:r>
            <a:r>
              <a:rPr sz="350" dirty="0">
                <a:latin typeface="Arial"/>
                <a:cs typeface="Arial"/>
              </a:rPr>
              <a:t>ill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4360317" y="3050866"/>
            <a:ext cx="40005" cy="34290"/>
          </a:xfrm>
          <a:custGeom>
            <a:avLst/>
            <a:gdLst/>
            <a:ahLst/>
            <a:cxnLst/>
            <a:rect l="l" t="t" r="r" b="b"/>
            <a:pathLst>
              <a:path w="40004" h="34289">
                <a:moveTo>
                  <a:pt x="39852" y="17322"/>
                </a:moveTo>
                <a:lnTo>
                  <a:pt x="35864" y="19697"/>
                </a:lnTo>
                <a:lnTo>
                  <a:pt x="35699" y="17767"/>
                </a:lnTo>
                <a:lnTo>
                  <a:pt x="35382" y="15989"/>
                </a:lnTo>
                <a:lnTo>
                  <a:pt x="28574" y="5537"/>
                </a:lnTo>
                <a:lnTo>
                  <a:pt x="26987" y="4813"/>
                </a:lnTo>
                <a:lnTo>
                  <a:pt x="25374" y="4914"/>
                </a:lnTo>
                <a:lnTo>
                  <a:pt x="23736" y="5880"/>
                </a:lnTo>
                <a:lnTo>
                  <a:pt x="22377" y="6680"/>
                </a:lnTo>
                <a:lnTo>
                  <a:pt x="21628" y="7696"/>
                </a:lnTo>
                <a:lnTo>
                  <a:pt x="21450" y="8928"/>
                </a:lnTo>
                <a:lnTo>
                  <a:pt x="21285" y="10185"/>
                </a:lnTo>
                <a:lnTo>
                  <a:pt x="21640" y="12052"/>
                </a:lnTo>
                <a:lnTo>
                  <a:pt x="22555" y="14528"/>
                </a:lnTo>
                <a:lnTo>
                  <a:pt x="23571" y="17411"/>
                </a:lnTo>
                <a:lnTo>
                  <a:pt x="24764" y="20802"/>
                </a:lnTo>
                <a:lnTo>
                  <a:pt x="25031" y="23634"/>
                </a:lnTo>
                <a:lnTo>
                  <a:pt x="24422" y="25971"/>
                </a:lnTo>
                <a:lnTo>
                  <a:pt x="23850" y="28346"/>
                </a:lnTo>
                <a:lnTo>
                  <a:pt x="22326" y="30251"/>
                </a:lnTo>
                <a:lnTo>
                  <a:pt x="19837" y="31737"/>
                </a:lnTo>
                <a:lnTo>
                  <a:pt x="16827" y="33477"/>
                </a:lnTo>
                <a:lnTo>
                  <a:pt x="13982" y="33820"/>
                </a:lnTo>
                <a:lnTo>
                  <a:pt x="11277" y="32753"/>
                </a:lnTo>
                <a:lnTo>
                  <a:pt x="0" y="14439"/>
                </a:lnTo>
                <a:lnTo>
                  <a:pt x="4229" y="11976"/>
                </a:lnTo>
                <a:lnTo>
                  <a:pt x="4343" y="14185"/>
                </a:lnTo>
                <a:lnTo>
                  <a:pt x="4622" y="16243"/>
                </a:lnTo>
                <a:lnTo>
                  <a:pt x="13487" y="28727"/>
                </a:lnTo>
                <a:lnTo>
                  <a:pt x="15201" y="28600"/>
                </a:lnTo>
                <a:lnTo>
                  <a:pt x="16954" y="27584"/>
                </a:lnTo>
                <a:lnTo>
                  <a:pt x="18478" y="26669"/>
                </a:lnTo>
                <a:lnTo>
                  <a:pt x="19354" y="25501"/>
                </a:lnTo>
                <a:lnTo>
                  <a:pt x="19583" y="24104"/>
                </a:lnTo>
                <a:lnTo>
                  <a:pt x="19862" y="22694"/>
                </a:lnTo>
                <a:lnTo>
                  <a:pt x="19608" y="20802"/>
                </a:lnTo>
                <a:lnTo>
                  <a:pt x="18821" y="18427"/>
                </a:lnTo>
                <a:lnTo>
                  <a:pt x="17805" y="15633"/>
                </a:lnTo>
                <a:lnTo>
                  <a:pt x="16624" y="12191"/>
                </a:lnTo>
                <a:lnTo>
                  <a:pt x="26377" y="0"/>
                </a:lnTo>
                <a:lnTo>
                  <a:pt x="29082" y="965"/>
                </a:lnTo>
                <a:lnTo>
                  <a:pt x="31800" y="1930"/>
                </a:lnTo>
                <a:lnTo>
                  <a:pt x="34124" y="4076"/>
                </a:lnTo>
                <a:lnTo>
                  <a:pt x="36118" y="7404"/>
                </a:lnTo>
                <a:lnTo>
                  <a:pt x="37020" y="8889"/>
                </a:lnTo>
                <a:lnTo>
                  <a:pt x="37769" y="10452"/>
                </a:lnTo>
                <a:lnTo>
                  <a:pt x="38404" y="12153"/>
                </a:lnTo>
                <a:lnTo>
                  <a:pt x="39027" y="13779"/>
                </a:lnTo>
                <a:lnTo>
                  <a:pt x="39509" y="15493"/>
                </a:lnTo>
                <a:lnTo>
                  <a:pt x="39852" y="17322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379094" y="3087687"/>
            <a:ext cx="14604" cy="13335"/>
          </a:xfrm>
          <a:custGeom>
            <a:avLst/>
            <a:gdLst/>
            <a:ahLst/>
            <a:cxnLst/>
            <a:rect l="l" t="t" r="r" b="b"/>
            <a:pathLst>
              <a:path w="14604" h="13335">
                <a:moveTo>
                  <a:pt x="12001" y="6578"/>
                </a:moveTo>
                <a:lnTo>
                  <a:pt x="10248" y="3530"/>
                </a:lnTo>
                <a:lnTo>
                  <a:pt x="8648" y="1600"/>
                </a:lnTo>
                <a:lnTo>
                  <a:pt x="7251" y="812"/>
                </a:lnTo>
                <a:lnTo>
                  <a:pt x="5892" y="0"/>
                </a:lnTo>
                <a:lnTo>
                  <a:pt x="4368" y="139"/>
                </a:lnTo>
                <a:lnTo>
                  <a:pt x="2666" y="1155"/>
                </a:lnTo>
                <a:lnTo>
                  <a:pt x="1358" y="1866"/>
                </a:lnTo>
                <a:lnTo>
                  <a:pt x="571" y="2933"/>
                </a:lnTo>
                <a:lnTo>
                  <a:pt x="304" y="4292"/>
                </a:lnTo>
                <a:lnTo>
                  <a:pt x="0" y="5689"/>
                </a:lnTo>
                <a:lnTo>
                  <a:pt x="6400" y="12344"/>
                </a:lnTo>
                <a:lnTo>
                  <a:pt x="8648" y="12725"/>
                </a:lnTo>
                <a:lnTo>
                  <a:pt x="11023" y="12191"/>
                </a:lnTo>
                <a:lnTo>
                  <a:pt x="13525" y="10731"/>
                </a:lnTo>
                <a:lnTo>
                  <a:pt x="14287" y="10312"/>
                </a:lnTo>
                <a:lnTo>
                  <a:pt x="12001" y="657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374725" y="3077895"/>
            <a:ext cx="29845" cy="31115"/>
          </a:xfrm>
          <a:custGeom>
            <a:avLst/>
            <a:gdLst/>
            <a:ahLst/>
            <a:cxnLst/>
            <a:rect l="l" t="t" r="r" b="b"/>
            <a:pathLst>
              <a:path w="29845" h="31114">
                <a:moveTo>
                  <a:pt x="22478" y="22898"/>
                </a:moveTo>
                <a:lnTo>
                  <a:pt x="9334" y="30708"/>
                </a:lnTo>
                <a:lnTo>
                  <a:pt x="7124" y="26885"/>
                </a:lnTo>
                <a:lnTo>
                  <a:pt x="10604" y="24853"/>
                </a:lnTo>
                <a:lnTo>
                  <a:pt x="8674" y="24790"/>
                </a:lnTo>
                <a:lnTo>
                  <a:pt x="0" y="14693"/>
                </a:lnTo>
                <a:lnTo>
                  <a:pt x="507" y="12560"/>
                </a:lnTo>
                <a:lnTo>
                  <a:pt x="9626" y="5499"/>
                </a:lnTo>
                <a:lnTo>
                  <a:pt x="11963" y="6451"/>
                </a:lnTo>
                <a:lnTo>
                  <a:pt x="14274" y="7429"/>
                </a:lnTo>
                <a:lnTo>
                  <a:pt x="16459" y="9588"/>
                </a:lnTo>
                <a:lnTo>
                  <a:pt x="18491" y="12979"/>
                </a:lnTo>
                <a:lnTo>
                  <a:pt x="21628" y="18313"/>
                </a:lnTo>
                <a:lnTo>
                  <a:pt x="22047" y="18072"/>
                </a:lnTo>
                <a:lnTo>
                  <a:pt x="23787" y="17043"/>
                </a:lnTo>
                <a:lnTo>
                  <a:pt x="24790" y="15697"/>
                </a:lnTo>
                <a:lnTo>
                  <a:pt x="25018" y="13995"/>
                </a:lnTo>
                <a:lnTo>
                  <a:pt x="25298" y="12306"/>
                </a:lnTo>
                <a:lnTo>
                  <a:pt x="20777" y="4838"/>
                </a:lnTo>
                <a:lnTo>
                  <a:pt x="19761" y="3784"/>
                </a:lnTo>
                <a:lnTo>
                  <a:pt x="18618" y="2844"/>
                </a:lnTo>
                <a:lnTo>
                  <a:pt x="17386" y="2031"/>
                </a:lnTo>
                <a:lnTo>
                  <a:pt x="20866" y="0"/>
                </a:lnTo>
                <a:lnTo>
                  <a:pt x="22161" y="1015"/>
                </a:lnTo>
                <a:lnTo>
                  <a:pt x="23317" y="2108"/>
                </a:lnTo>
                <a:lnTo>
                  <a:pt x="24345" y="3225"/>
                </a:lnTo>
                <a:lnTo>
                  <a:pt x="25399" y="4368"/>
                </a:lnTo>
                <a:lnTo>
                  <a:pt x="26314" y="5562"/>
                </a:lnTo>
                <a:lnTo>
                  <a:pt x="27050" y="6781"/>
                </a:lnTo>
                <a:lnTo>
                  <a:pt x="29032" y="10121"/>
                </a:lnTo>
                <a:lnTo>
                  <a:pt x="29629" y="13106"/>
                </a:lnTo>
                <a:lnTo>
                  <a:pt x="28841" y="15773"/>
                </a:lnTo>
                <a:lnTo>
                  <a:pt x="28092" y="18491"/>
                </a:lnTo>
                <a:lnTo>
                  <a:pt x="25971" y="20866"/>
                </a:lnTo>
                <a:lnTo>
                  <a:pt x="22478" y="2289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390764" y="3097679"/>
            <a:ext cx="31115" cy="27305"/>
          </a:xfrm>
          <a:custGeom>
            <a:avLst/>
            <a:gdLst/>
            <a:ahLst/>
            <a:cxnLst/>
            <a:rect l="l" t="t" r="r" b="b"/>
            <a:pathLst>
              <a:path w="31114" h="27305">
                <a:moveTo>
                  <a:pt x="17881" y="0"/>
                </a:moveTo>
                <a:lnTo>
                  <a:pt x="20256" y="3987"/>
                </a:lnTo>
                <a:lnTo>
                  <a:pt x="5245" y="22479"/>
                </a:lnTo>
                <a:lnTo>
                  <a:pt x="28740" y="18313"/>
                </a:lnTo>
                <a:lnTo>
                  <a:pt x="31115" y="22390"/>
                </a:lnTo>
                <a:lnTo>
                  <a:pt x="3048" y="27305"/>
                </a:lnTo>
                <a:lnTo>
                  <a:pt x="0" y="22136"/>
                </a:lnTo>
                <a:lnTo>
                  <a:pt x="17881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401107" y="3123670"/>
            <a:ext cx="25400" cy="17780"/>
          </a:xfrm>
          <a:custGeom>
            <a:avLst/>
            <a:gdLst/>
            <a:ahLst/>
            <a:cxnLst/>
            <a:rect l="l" t="t" r="r" b="b"/>
            <a:pathLst>
              <a:path w="25400" h="17780">
                <a:moveTo>
                  <a:pt x="22974" y="0"/>
                </a:moveTo>
                <a:lnTo>
                  <a:pt x="25171" y="3810"/>
                </a:lnTo>
                <a:lnTo>
                  <a:pt x="2197" y="17386"/>
                </a:lnTo>
                <a:lnTo>
                  <a:pt x="0" y="13563"/>
                </a:lnTo>
                <a:lnTo>
                  <a:pt x="22974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428234" y="3118323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4838" y="0"/>
                </a:moveTo>
                <a:lnTo>
                  <a:pt x="7048" y="3822"/>
                </a:lnTo>
                <a:lnTo>
                  <a:pt x="2209" y="6705"/>
                </a:lnTo>
                <a:lnTo>
                  <a:pt x="0" y="2882"/>
                </a:lnTo>
                <a:lnTo>
                  <a:pt x="4838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406616" y="3127654"/>
            <a:ext cx="34290" cy="22860"/>
          </a:xfrm>
          <a:custGeom>
            <a:avLst/>
            <a:gdLst/>
            <a:ahLst/>
            <a:cxnLst/>
            <a:rect l="l" t="t" r="r" b="b"/>
            <a:pathLst>
              <a:path w="34289" h="22860">
                <a:moveTo>
                  <a:pt x="31965" y="0"/>
                </a:moveTo>
                <a:lnTo>
                  <a:pt x="34175" y="3822"/>
                </a:lnTo>
                <a:lnTo>
                  <a:pt x="2209" y="22733"/>
                </a:lnTo>
                <a:lnTo>
                  <a:pt x="0" y="18910"/>
                </a:lnTo>
                <a:lnTo>
                  <a:pt x="31965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414772" y="3144727"/>
            <a:ext cx="29209" cy="29845"/>
          </a:xfrm>
          <a:custGeom>
            <a:avLst/>
            <a:gdLst/>
            <a:ahLst/>
            <a:cxnLst/>
            <a:rect l="l" t="t" r="r" b="b"/>
            <a:pathLst>
              <a:path w="29210" h="29844">
                <a:moveTo>
                  <a:pt x="21374" y="23571"/>
                </a:moveTo>
                <a:lnTo>
                  <a:pt x="19596" y="24676"/>
                </a:lnTo>
                <a:lnTo>
                  <a:pt x="9334" y="7289"/>
                </a:lnTo>
                <a:lnTo>
                  <a:pt x="6781" y="8978"/>
                </a:lnTo>
                <a:lnTo>
                  <a:pt x="5257" y="10934"/>
                </a:lnTo>
                <a:lnTo>
                  <a:pt x="4749" y="13144"/>
                </a:lnTo>
                <a:lnTo>
                  <a:pt x="4241" y="15392"/>
                </a:lnTo>
                <a:lnTo>
                  <a:pt x="4711" y="17741"/>
                </a:lnTo>
                <a:lnTo>
                  <a:pt x="6197" y="20180"/>
                </a:lnTo>
                <a:lnTo>
                  <a:pt x="7035" y="21640"/>
                </a:lnTo>
                <a:lnTo>
                  <a:pt x="8013" y="22936"/>
                </a:lnTo>
                <a:lnTo>
                  <a:pt x="9169" y="24079"/>
                </a:lnTo>
                <a:lnTo>
                  <a:pt x="10350" y="25260"/>
                </a:lnTo>
                <a:lnTo>
                  <a:pt x="11709" y="26301"/>
                </a:lnTo>
                <a:lnTo>
                  <a:pt x="13233" y="27216"/>
                </a:lnTo>
                <a:lnTo>
                  <a:pt x="9677" y="29336"/>
                </a:lnTo>
                <a:lnTo>
                  <a:pt x="0" y="14668"/>
                </a:lnTo>
                <a:lnTo>
                  <a:pt x="850" y="11277"/>
                </a:lnTo>
                <a:lnTo>
                  <a:pt x="1739" y="7886"/>
                </a:lnTo>
                <a:lnTo>
                  <a:pt x="4013" y="5143"/>
                </a:lnTo>
                <a:lnTo>
                  <a:pt x="7632" y="3047"/>
                </a:lnTo>
                <a:lnTo>
                  <a:pt x="11404" y="800"/>
                </a:lnTo>
                <a:lnTo>
                  <a:pt x="15011" y="0"/>
                </a:lnTo>
                <a:lnTo>
                  <a:pt x="18402" y="673"/>
                </a:lnTo>
                <a:lnTo>
                  <a:pt x="21843" y="1346"/>
                </a:lnTo>
                <a:lnTo>
                  <a:pt x="24599" y="3428"/>
                </a:lnTo>
                <a:lnTo>
                  <a:pt x="26631" y="6870"/>
                </a:lnTo>
                <a:lnTo>
                  <a:pt x="28435" y="9956"/>
                </a:lnTo>
                <a:lnTo>
                  <a:pt x="28854" y="13004"/>
                </a:lnTo>
                <a:lnTo>
                  <a:pt x="27901" y="16027"/>
                </a:lnTo>
                <a:lnTo>
                  <a:pt x="26987" y="19011"/>
                </a:lnTo>
                <a:lnTo>
                  <a:pt x="24815" y="21539"/>
                </a:lnTo>
                <a:lnTo>
                  <a:pt x="21374" y="23571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426990" y="3149007"/>
            <a:ext cx="12700" cy="15240"/>
          </a:xfrm>
          <a:custGeom>
            <a:avLst/>
            <a:gdLst/>
            <a:ahLst/>
            <a:cxnLst/>
            <a:rect l="l" t="t" r="r" b="b"/>
            <a:pathLst>
              <a:path w="12700" h="15239">
                <a:moveTo>
                  <a:pt x="8140" y="14795"/>
                </a:moveTo>
                <a:lnTo>
                  <a:pt x="10109" y="13538"/>
                </a:lnTo>
                <a:lnTo>
                  <a:pt x="11379" y="12001"/>
                </a:lnTo>
                <a:lnTo>
                  <a:pt x="11950" y="10134"/>
                </a:lnTo>
                <a:lnTo>
                  <a:pt x="12573" y="8305"/>
                </a:lnTo>
                <a:lnTo>
                  <a:pt x="12319" y="6477"/>
                </a:lnTo>
                <a:lnTo>
                  <a:pt x="11188" y="4622"/>
                </a:lnTo>
                <a:lnTo>
                  <a:pt x="9944" y="2476"/>
                </a:lnTo>
                <a:lnTo>
                  <a:pt x="8331" y="1117"/>
                </a:lnTo>
                <a:lnTo>
                  <a:pt x="6362" y="546"/>
                </a:lnTo>
                <a:lnTo>
                  <a:pt x="4432" y="0"/>
                </a:lnTo>
                <a:lnTo>
                  <a:pt x="2311" y="279"/>
                </a:lnTo>
                <a:lnTo>
                  <a:pt x="0" y="1397"/>
                </a:lnTo>
                <a:lnTo>
                  <a:pt x="8140" y="1479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431591" y="3170712"/>
            <a:ext cx="39370" cy="42545"/>
          </a:xfrm>
          <a:custGeom>
            <a:avLst/>
            <a:gdLst/>
            <a:ahLst/>
            <a:cxnLst/>
            <a:rect l="l" t="t" r="r" b="b"/>
            <a:pathLst>
              <a:path w="39370" h="42544">
                <a:moveTo>
                  <a:pt x="22974" y="24168"/>
                </a:moveTo>
                <a:lnTo>
                  <a:pt x="23190" y="25222"/>
                </a:lnTo>
                <a:lnTo>
                  <a:pt x="23063" y="26479"/>
                </a:lnTo>
                <a:lnTo>
                  <a:pt x="22555" y="27901"/>
                </a:lnTo>
                <a:lnTo>
                  <a:pt x="22047" y="29362"/>
                </a:lnTo>
                <a:lnTo>
                  <a:pt x="21196" y="31000"/>
                </a:lnTo>
                <a:lnTo>
                  <a:pt x="20015" y="32816"/>
                </a:lnTo>
                <a:lnTo>
                  <a:pt x="14160" y="41973"/>
                </a:lnTo>
                <a:lnTo>
                  <a:pt x="11531" y="37566"/>
                </a:lnTo>
                <a:lnTo>
                  <a:pt x="17043" y="28917"/>
                </a:lnTo>
                <a:lnTo>
                  <a:pt x="18440" y="26708"/>
                </a:lnTo>
                <a:lnTo>
                  <a:pt x="19177" y="24930"/>
                </a:lnTo>
                <a:lnTo>
                  <a:pt x="19240" y="23571"/>
                </a:lnTo>
                <a:lnTo>
                  <a:pt x="19354" y="22263"/>
                </a:lnTo>
                <a:lnTo>
                  <a:pt x="18923" y="20802"/>
                </a:lnTo>
                <a:lnTo>
                  <a:pt x="17970" y="19164"/>
                </a:lnTo>
                <a:lnTo>
                  <a:pt x="15341" y="14579"/>
                </a:lnTo>
                <a:lnTo>
                  <a:pt x="2451" y="22225"/>
                </a:lnTo>
                <a:lnTo>
                  <a:pt x="0" y="18148"/>
                </a:lnTo>
                <a:lnTo>
                  <a:pt x="30607" y="0"/>
                </a:lnTo>
                <a:lnTo>
                  <a:pt x="36118" y="9334"/>
                </a:lnTo>
                <a:lnTo>
                  <a:pt x="38201" y="12852"/>
                </a:lnTo>
                <a:lnTo>
                  <a:pt x="39027" y="15875"/>
                </a:lnTo>
                <a:lnTo>
                  <a:pt x="38582" y="18491"/>
                </a:lnTo>
                <a:lnTo>
                  <a:pt x="38176" y="21069"/>
                </a:lnTo>
                <a:lnTo>
                  <a:pt x="36487" y="23253"/>
                </a:lnTo>
                <a:lnTo>
                  <a:pt x="33489" y="25019"/>
                </a:lnTo>
                <a:lnTo>
                  <a:pt x="31559" y="26136"/>
                </a:lnTo>
                <a:lnTo>
                  <a:pt x="29692" y="26631"/>
                </a:lnTo>
                <a:lnTo>
                  <a:pt x="27901" y="26454"/>
                </a:lnTo>
                <a:lnTo>
                  <a:pt x="26073" y="26339"/>
                </a:lnTo>
                <a:lnTo>
                  <a:pt x="24434" y="25565"/>
                </a:lnTo>
                <a:lnTo>
                  <a:pt x="22974" y="2416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450412" y="3176821"/>
            <a:ext cx="15875" cy="16510"/>
          </a:xfrm>
          <a:custGeom>
            <a:avLst/>
            <a:gdLst/>
            <a:ahLst/>
            <a:cxnLst/>
            <a:rect l="l" t="t" r="r" b="b"/>
            <a:pathLst>
              <a:path w="15875" h="16510">
                <a:moveTo>
                  <a:pt x="10858" y="0"/>
                </a:moveTo>
                <a:lnTo>
                  <a:pt x="0" y="6438"/>
                </a:lnTo>
                <a:lnTo>
                  <a:pt x="3047" y="11696"/>
                </a:lnTo>
                <a:lnTo>
                  <a:pt x="4241" y="13665"/>
                </a:lnTo>
                <a:lnTo>
                  <a:pt x="5549" y="14922"/>
                </a:lnTo>
                <a:lnTo>
                  <a:pt x="7035" y="15430"/>
                </a:lnTo>
                <a:lnTo>
                  <a:pt x="8559" y="15938"/>
                </a:lnTo>
                <a:lnTo>
                  <a:pt x="10223" y="15646"/>
                </a:lnTo>
                <a:lnTo>
                  <a:pt x="12039" y="14579"/>
                </a:lnTo>
                <a:lnTo>
                  <a:pt x="13842" y="13500"/>
                </a:lnTo>
                <a:lnTo>
                  <a:pt x="14884" y="12166"/>
                </a:lnTo>
                <a:lnTo>
                  <a:pt x="15176" y="10591"/>
                </a:lnTo>
                <a:lnTo>
                  <a:pt x="15519" y="9004"/>
                </a:lnTo>
                <a:lnTo>
                  <a:pt x="15100" y="7251"/>
                </a:lnTo>
                <a:lnTo>
                  <a:pt x="13906" y="5257"/>
                </a:lnTo>
                <a:lnTo>
                  <a:pt x="10858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454552" y="3209913"/>
            <a:ext cx="20955" cy="17780"/>
          </a:xfrm>
          <a:custGeom>
            <a:avLst/>
            <a:gdLst/>
            <a:ahLst/>
            <a:cxnLst/>
            <a:rect l="l" t="t" r="r" b="b"/>
            <a:pathLst>
              <a:path w="20954" h="17780">
                <a:moveTo>
                  <a:pt x="19138" y="3581"/>
                </a:moveTo>
                <a:lnTo>
                  <a:pt x="17945" y="1612"/>
                </a:lnTo>
                <a:lnTo>
                  <a:pt x="16192" y="507"/>
                </a:lnTo>
                <a:lnTo>
                  <a:pt x="13881" y="266"/>
                </a:lnTo>
                <a:lnTo>
                  <a:pt x="11607" y="0"/>
                </a:lnTo>
                <a:lnTo>
                  <a:pt x="901" y="7912"/>
                </a:lnTo>
                <a:lnTo>
                  <a:pt x="0" y="9982"/>
                </a:lnTo>
                <a:lnTo>
                  <a:pt x="165" y="12052"/>
                </a:lnTo>
                <a:lnTo>
                  <a:pt x="1409" y="14096"/>
                </a:lnTo>
                <a:lnTo>
                  <a:pt x="2603" y="16167"/>
                </a:lnTo>
                <a:lnTo>
                  <a:pt x="4318" y="17335"/>
                </a:lnTo>
                <a:lnTo>
                  <a:pt x="6591" y="17576"/>
                </a:lnTo>
                <a:lnTo>
                  <a:pt x="8826" y="17779"/>
                </a:lnTo>
                <a:lnTo>
                  <a:pt x="11328" y="17081"/>
                </a:lnTo>
                <a:lnTo>
                  <a:pt x="14046" y="15455"/>
                </a:lnTo>
                <a:lnTo>
                  <a:pt x="16764" y="13855"/>
                </a:lnTo>
                <a:lnTo>
                  <a:pt x="18567" y="12001"/>
                </a:lnTo>
                <a:lnTo>
                  <a:pt x="19469" y="9855"/>
                </a:lnTo>
                <a:lnTo>
                  <a:pt x="20434" y="7759"/>
                </a:lnTo>
                <a:lnTo>
                  <a:pt x="20332" y="5664"/>
                </a:lnTo>
                <a:lnTo>
                  <a:pt x="19138" y="3581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450374" y="3205240"/>
            <a:ext cx="29209" cy="27305"/>
          </a:xfrm>
          <a:custGeom>
            <a:avLst/>
            <a:gdLst/>
            <a:ahLst/>
            <a:cxnLst/>
            <a:rect l="l" t="t" r="r" b="b"/>
            <a:pathLst>
              <a:path w="29210" h="27305">
                <a:moveTo>
                  <a:pt x="26543" y="6299"/>
                </a:moveTo>
                <a:lnTo>
                  <a:pt x="28448" y="9639"/>
                </a:lnTo>
                <a:lnTo>
                  <a:pt x="28867" y="12852"/>
                </a:lnTo>
                <a:lnTo>
                  <a:pt x="27813" y="15976"/>
                </a:lnTo>
                <a:lnTo>
                  <a:pt x="26784" y="19126"/>
                </a:lnTo>
                <a:lnTo>
                  <a:pt x="24371" y="21843"/>
                </a:lnTo>
                <a:lnTo>
                  <a:pt x="20599" y="24117"/>
                </a:lnTo>
                <a:lnTo>
                  <a:pt x="16865" y="26314"/>
                </a:lnTo>
                <a:lnTo>
                  <a:pt x="13347" y="27101"/>
                </a:lnTo>
                <a:lnTo>
                  <a:pt x="10083" y="26479"/>
                </a:lnTo>
                <a:lnTo>
                  <a:pt x="6870" y="25920"/>
                </a:lnTo>
                <a:lnTo>
                  <a:pt x="4279" y="23964"/>
                </a:lnTo>
                <a:lnTo>
                  <a:pt x="2362" y="20637"/>
                </a:lnTo>
                <a:lnTo>
                  <a:pt x="444" y="17411"/>
                </a:lnTo>
                <a:lnTo>
                  <a:pt x="8140" y="3086"/>
                </a:lnTo>
                <a:lnTo>
                  <a:pt x="11912" y="838"/>
                </a:lnTo>
                <a:lnTo>
                  <a:pt x="15455" y="0"/>
                </a:lnTo>
                <a:lnTo>
                  <a:pt x="18732" y="622"/>
                </a:lnTo>
                <a:lnTo>
                  <a:pt x="22009" y="1193"/>
                </a:lnTo>
                <a:lnTo>
                  <a:pt x="24612" y="3086"/>
                </a:lnTo>
                <a:lnTo>
                  <a:pt x="26543" y="6299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464106" y="3224284"/>
            <a:ext cx="38100" cy="38735"/>
          </a:xfrm>
          <a:custGeom>
            <a:avLst/>
            <a:gdLst/>
            <a:ahLst/>
            <a:cxnLst/>
            <a:rect l="l" t="t" r="r" b="b"/>
            <a:pathLst>
              <a:path w="38100" h="38735">
                <a:moveTo>
                  <a:pt x="19418" y="0"/>
                </a:moveTo>
                <a:lnTo>
                  <a:pt x="21704" y="3733"/>
                </a:lnTo>
                <a:lnTo>
                  <a:pt x="6527" y="19088"/>
                </a:lnTo>
                <a:lnTo>
                  <a:pt x="27228" y="13144"/>
                </a:lnTo>
                <a:lnTo>
                  <a:pt x="29844" y="17640"/>
                </a:lnTo>
                <a:lnTo>
                  <a:pt x="14757" y="32981"/>
                </a:lnTo>
                <a:lnTo>
                  <a:pt x="35445" y="27051"/>
                </a:lnTo>
                <a:lnTo>
                  <a:pt x="37731" y="30873"/>
                </a:lnTo>
                <a:lnTo>
                  <a:pt x="11201" y="38417"/>
                </a:lnTo>
                <a:lnTo>
                  <a:pt x="8483" y="33921"/>
                </a:lnTo>
                <a:lnTo>
                  <a:pt x="24422" y="17894"/>
                </a:lnTo>
                <a:lnTo>
                  <a:pt x="2717" y="24079"/>
                </a:lnTo>
                <a:lnTo>
                  <a:pt x="0" y="19583"/>
                </a:lnTo>
                <a:lnTo>
                  <a:pt x="19418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 txBox="1"/>
          <p:nvPr/>
        </p:nvSpPr>
        <p:spPr>
          <a:xfrm rot="3540000">
            <a:off x="4308002" y="3135449"/>
            <a:ext cx="24620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30" dirty="0">
                <a:latin typeface="Arial"/>
                <a:cs typeface="Arial"/>
              </a:rPr>
              <a:t>v</a:t>
            </a:r>
            <a:r>
              <a:rPr sz="350" dirty="0">
                <a:latin typeface="Arial"/>
                <a:cs typeface="Arial"/>
              </a:rPr>
              <a:t>il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60" dirty="0"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3714572" y="4181874"/>
            <a:ext cx="401050" cy="46500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 txBox="1"/>
          <p:nvPr/>
        </p:nvSpPr>
        <p:spPr>
          <a:xfrm rot="3420000">
            <a:off x="3644246" y="4317496"/>
            <a:ext cx="370901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15" baseline="7936" dirty="0">
                <a:latin typeface="Arial"/>
                <a:cs typeface="Arial"/>
              </a:rPr>
              <a:t>A</a:t>
            </a:r>
            <a:r>
              <a:rPr sz="525" spc="-7" baseline="7936" dirty="0">
                <a:latin typeface="Arial"/>
                <a:cs typeface="Arial"/>
              </a:rPr>
              <a:t>l</a:t>
            </a:r>
            <a:r>
              <a:rPr sz="525" spc="7" baseline="7936" dirty="0">
                <a:latin typeface="Arial"/>
                <a:cs typeface="Arial"/>
              </a:rPr>
              <a:t>b</a:t>
            </a:r>
            <a:r>
              <a:rPr sz="525" spc="15" baseline="7936" dirty="0">
                <a:latin typeface="Arial"/>
                <a:cs typeface="Arial"/>
              </a:rPr>
              <a:t>e</a:t>
            </a:r>
            <a:r>
              <a:rPr sz="525" spc="60" baseline="7936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 rot="5040000">
            <a:off x="8532543" y="3205227"/>
            <a:ext cx="36523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15" baseline="7936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qua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5218864" y="5210501"/>
            <a:ext cx="554596" cy="46344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 rot="3480000">
            <a:off x="5286540" y="5301811"/>
            <a:ext cx="24744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-15" baseline="7936" dirty="0">
                <a:latin typeface="Arial"/>
                <a:cs typeface="Arial"/>
              </a:rPr>
              <a:t>D</a:t>
            </a:r>
            <a:r>
              <a:rPr sz="350" spc="5" dirty="0">
                <a:latin typeface="Arial"/>
                <a:cs typeface="Arial"/>
              </a:rPr>
              <a:t>u</a:t>
            </a:r>
            <a:r>
              <a:rPr sz="350" spc="25" dirty="0">
                <a:latin typeface="Arial"/>
                <a:cs typeface="Arial"/>
              </a:rPr>
              <a:t>k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 rot="3660000">
            <a:off x="5449011" y="5412008"/>
            <a:ext cx="5294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 rot="3720000">
            <a:off x="5460909" y="5447651"/>
            <a:ext cx="6737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 rot="3660000">
            <a:off x="5462214" y="5547979"/>
            <a:ext cx="17401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95" dirty="0">
                <a:latin typeface="Arial"/>
                <a:cs typeface="Arial"/>
              </a:rPr>
              <a:t>J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45" dirty="0">
                <a:latin typeface="Arial"/>
                <a:cs typeface="Arial"/>
              </a:rPr>
              <a:t>m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'</a:t>
            </a:r>
            <a:r>
              <a:rPr sz="350" spc="25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 rot="19320000">
            <a:off x="969863" y="4110391"/>
            <a:ext cx="26302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" dirty="0">
                <a:latin typeface="Arial"/>
                <a:cs typeface="Arial"/>
              </a:rPr>
              <a:t>F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80" dirty="0">
                <a:latin typeface="Arial"/>
                <a:cs typeface="Arial"/>
              </a:rPr>
              <a:t>m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8811586" y="2836582"/>
            <a:ext cx="337843" cy="27928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 txBox="1"/>
          <p:nvPr/>
        </p:nvSpPr>
        <p:spPr>
          <a:xfrm rot="20100000">
            <a:off x="9034892" y="2861615"/>
            <a:ext cx="127830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 rot="20880000">
            <a:off x="8880488" y="2907289"/>
            <a:ext cx="16428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5" dirty="0">
                <a:latin typeface="Arial"/>
                <a:cs typeface="Arial"/>
              </a:rPr>
              <a:t>nb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5" dirty="0">
                <a:latin typeface="Arial"/>
                <a:cs typeface="Arial"/>
              </a:rPr>
              <a:t>u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45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 rot="20100000">
            <a:off x="8807930" y="2940537"/>
            <a:ext cx="9322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latin typeface="Arial"/>
                <a:cs typeface="Arial"/>
              </a:rPr>
              <a:t>C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4643057" y="2858540"/>
            <a:ext cx="184226" cy="2962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 txBox="1"/>
          <p:nvPr/>
        </p:nvSpPr>
        <p:spPr>
          <a:xfrm rot="3660000">
            <a:off x="4575793" y="2982878"/>
            <a:ext cx="31685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H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10" dirty="0">
                <a:latin typeface="Arial"/>
                <a:cs typeface="Arial"/>
              </a:rPr>
              <a:t>dd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 rot="3600000">
            <a:off x="8499480" y="4733415"/>
            <a:ext cx="17828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5" dirty="0">
                <a:latin typeface="Arial"/>
                <a:cs typeface="Arial"/>
              </a:rPr>
              <a:t>b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 rot="3960000">
            <a:off x="8503719" y="4641153"/>
            <a:ext cx="68700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80" dirty="0">
                <a:latin typeface="Arial"/>
                <a:cs typeface="Arial"/>
              </a:rPr>
              <a:t>m</a:t>
            </a:r>
            <a:endParaRPr sz="35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 rot="4260000">
            <a:off x="8426906" y="4550364"/>
            <a:ext cx="15763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latin typeface="Arial"/>
                <a:cs typeface="Arial"/>
              </a:rPr>
              <a:t>W</a:t>
            </a:r>
            <a:r>
              <a:rPr sz="350" spc="10" dirty="0">
                <a:latin typeface="Arial"/>
                <a:cs typeface="Arial"/>
              </a:rPr>
              <a:t>h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 rot="19860000">
            <a:off x="7324600" y="4239475"/>
            <a:ext cx="27426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N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5" dirty="0">
                <a:latin typeface="Arial"/>
                <a:cs typeface="Arial"/>
              </a:rPr>
              <a:t>rr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 rot="20820000">
            <a:off x="1119967" y="3551578"/>
            <a:ext cx="652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M</a:t>
            </a:r>
            <a:endParaRPr sz="35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 rot="20640000">
            <a:off x="1161140" y="3512294"/>
            <a:ext cx="24744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0" dirty="0">
                <a:latin typeface="Arial"/>
                <a:cs typeface="Arial"/>
              </a:rPr>
              <a:t>o</a:t>
            </a:r>
            <a:r>
              <a:rPr sz="350" spc="5" dirty="0">
                <a:latin typeface="Arial"/>
                <a:cs typeface="Arial"/>
              </a:rPr>
              <a:t>un</a:t>
            </a:r>
            <a:r>
              <a:rPr sz="350" spc="50" dirty="0">
                <a:latin typeface="Arial"/>
                <a:cs typeface="Arial"/>
              </a:rPr>
              <a:t>t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3633025" y="3059308"/>
            <a:ext cx="277896" cy="18569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 txBox="1"/>
          <p:nvPr/>
        </p:nvSpPr>
        <p:spPr>
          <a:xfrm rot="19740000">
            <a:off x="3617518" y="3130587"/>
            <a:ext cx="30618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Cli</a:t>
            </a:r>
            <a:r>
              <a:rPr sz="350" spc="20" dirty="0">
                <a:latin typeface="Arial"/>
                <a:cs typeface="Arial"/>
              </a:rPr>
              <a:t>ff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3564619" y="4522470"/>
            <a:ext cx="179777" cy="25576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 txBox="1"/>
          <p:nvPr/>
        </p:nvSpPr>
        <p:spPr>
          <a:xfrm rot="3480000">
            <a:off x="3681662" y="4722656"/>
            <a:ext cx="6737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5" dirty="0">
                <a:latin typeface="Arial"/>
                <a:cs typeface="Arial"/>
              </a:rPr>
              <a:t>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 rot="3420000">
            <a:off x="3523764" y="4608841"/>
            <a:ext cx="236876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5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35" dirty="0">
                <a:latin typeface="Arial"/>
                <a:cs typeface="Arial"/>
              </a:rPr>
              <a:t>v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 rot="4080000">
            <a:off x="7737420" y="3186315"/>
            <a:ext cx="332544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5" dirty="0">
                <a:latin typeface="Arial"/>
                <a:cs typeface="Arial"/>
              </a:rPr>
              <a:t>W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5028677" y="2854668"/>
            <a:ext cx="517872" cy="6163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 txBox="1"/>
          <p:nvPr/>
        </p:nvSpPr>
        <p:spPr>
          <a:xfrm rot="3300000">
            <a:off x="5271907" y="3074496"/>
            <a:ext cx="333172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7" baseline="7936" dirty="0">
                <a:latin typeface="Arial"/>
                <a:cs typeface="Arial"/>
              </a:rPr>
              <a:t>W</a:t>
            </a:r>
            <a:r>
              <a:rPr sz="525" spc="15" baseline="7936" dirty="0">
                <a:latin typeface="Arial"/>
                <a:cs typeface="Arial"/>
              </a:rPr>
              <a:t>a</a:t>
            </a:r>
            <a:r>
              <a:rPr sz="525" baseline="7936" dirty="0">
                <a:latin typeface="Arial"/>
                <a:cs typeface="Arial"/>
              </a:rPr>
              <a:t>r</a:t>
            </a:r>
            <a:r>
              <a:rPr sz="525" spc="52" baseline="7936" dirty="0">
                <a:latin typeface="Arial"/>
                <a:cs typeface="Arial"/>
              </a:rPr>
              <a:t>w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-15" dirty="0">
                <a:latin typeface="Arial"/>
                <a:cs typeface="Arial"/>
              </a:rPr>
              <a:t>c</a:t>
            </a:r>
            <a:r>
              <a:rPr sz="350" spc="45" dirty="0">
                <a:latin typeface="Arial"/>
                <a:cs typeface="Arial"/>
              </a:rPr>
              <a:t>k</a:t>
            </a:r>
            <a:r>
              <a:rPr sz="350" spc="-30" dirty="0">
                <a:latin typeface="Arial"/>
                <a:cs typeface="Arial"/>
              </a:rPr>
              <a:t> 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4851868" y="3455849"/>
            <a:ext cx="250949" cy="10655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 txBox="1"/>
          <p:nvPr/>
        </p:nvSpPr>
        <p:spPr>
          <a:xfrm rot="20640000">
            <a:off x="4855029" y="3487729"/>
            <a:ext cx="24744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0" dirty="0">
                <a:latin typeface="Arial"/>
                <a:cs typeface="Arial"/>
              </a:rPr>
              <a:t>V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5" dirty="0">
                <a:latin typeface="Arial"/>
                <a:cs typeface="Arial"/>
              </a:rPr>
              <a:t>g</a:t>
            </a:r>
            <a:r>
              <a:rPr sz="350" spc="40" dirty="0">
                <a:latin typeface="Arial"/>
                <a:cs typeface="Arial"/>
              </a:rPr>
              <a:t>o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3624212" y="3518157"/>
            <a:ext cx="257897" cy="31342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 rot="2880000">
            <a:off x="3600273" y="3584627"/>
            <a:ext cx="20591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5" dirty="0">
                <a:latin typeface="Arial"/>
                <a:cs typeface="Arial"/>
              </a:rPr>
              <a:t>N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60" dirty="0">
                <a:latin typeface="Arial"/>
                <a:cs typeface="Arial"/>
              </a:rPr>
              <a:t>w</a:t>
            </a:r>
            <a:r>
              <a:rPr sz="350" spc="-35" dirty="0">
                <a:latin typeface="Arial"/>
                <a:cs typeface="Arial"/>
              </a:rPr>
              <a:t> </a:t>
            </a:r>
            <a:r>
              <a:rPr sz="350" spc="15" dirty="0">
                <a:latin typeface="Arial"/>
                <a:cs typeface="Arial"/>
              </a:rPr>
              <a:t>B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 rot="3060000">
            <a:off x="3746983" y="3668829"/>
            <a:ext cx="5829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5" dirty="0"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 rot="3240000">
            <a:off x="3756670" y="3740397"/>
            <a:ext cx="14262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3941079" y="3223451"/>
            <a:ext cx="578399" cy="66987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 txBox="1"/>
          <p:nvPr/>
        </p:nvSpPr>
        <p:spPr>
          <a:xfrm rot="3480000">
            <a:off x="4078396" y="3401515"/>
            <a:ext cx="456650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30" baseline="7936" dirty="0">
                <a:latin typeface="Arial"/>
                <a:cs typeface="Arial"/>
              </a:rPr>
              <a:t>O</a:t>
            </a:r>
            <a:r>
              <a:rPr sz="525" spc="-7" baseline="7936" dirty="0">
                <a:latin typeface="Arial"/>
                <a:cs typeface="Arial"/>
              </a:rPr>
              <a:t>l</a:t>
            </a:r>
            <a:r>
              <a:rPr sz="525" spc="67" baseline="7936" dirty="0">
                <a:latin typeface="Arial"/>
                <a:cs typeface="Arial"/>
              </a:rPr>
              <a:t>d</a:t>
            </a:r>
            <a:r>
              <a:rPr sz="525" spc="-75" baseline="7936" dirty="0">
                <a:latin typeface="Arial"/>
                <a:cs typeface="Arial"/>
              </a:rPr>
              <a:t> </a:t>
            </a:r>
            <a:r>
              <a:rPr sz="525" spc="22" baseline="7936" dirty="0">
                <a:latin typeface="Arial"/>
                <a:cs typeface="Arial"/>
              </a:rPr>
              <a:t>B</a:t>
            </a:r>
            <a:r>
              <a:rPr sz="525" spc="15" baseline="7936" dirty="0">
                <a:latin typeface="Arial"/>
                <a:cs typeface="Arial"/>
              </a:rPr>
              <a:t>u</a:t>
            </a:r>
            <a:r>
              <a:rPr sz="525" spc="7" baseline="7936" dirty="0">
                <a:latin typeface="Arial"/>
                <a:cs typeface="Arial"/>
              </a:rPr>
              <a:t>r</a:t>
            </a:r>
            <a:r>
              <a:rPr sz="525" spc="-7" baseline="7936" dirty="0">
                <a:latin typeface="Arial"/>
                <a:cs typeface="Arial"/>
              </a:rPr>
              <a:t>l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10" dirty="0">
                <a:latin typeface="Arial"/>
                <a:cs typeface="Arial"/>
              </a:rPr>
              <a:t>ng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4284070" y="4486650"/>
            <a:ext cx="205351" cy="31675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 txBox="1"/>
          <p:nvPr/>
        </p:nvSpPr>
        <p:spPr>
          <a:xfrm rot="3540000">
            <a:off x="4209713" y="4619510"/>
            <a:ext cx="34888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O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2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298" name="object 298"/>
          <p:cNvSpPr txBox="1"/>
          <p:nvPr/>
        </p:nvSpPr>
        <p:spPr>
          <a:xfrm rot="19740000">
            <a:off x="4126914" y="3757428"/>
            <a:ext cx="370272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-5" dirty="0">
                <a:latin typeface="Arial"/>
                <a:cs typeface="Arial"/>
              </a:rPr>
              <a:t>li</a:t>
            </a:r>
            <a:r>
              <a:rPr sz="350" spc="10" dirty="0">
                <a:latin typeface="Arial"/>
                <a:cs typeface="Arial"/>
              </a:rPr>
              <a:t>ng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G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525" spc="15" baseline="7936" dirty="0">
                <a:latin typeface="Arial"/>
                <a:cs typeface="Arial"/>
              </a:rPr>
              <a:t>d</a:t>
            </a:r>
            <a:r>
              <a:rPr sz="525" spc="60" baseline="7936" dirty="0">
                <a:latin typeface="Arial"/>
                <a:cs typeface="Arial"/>
              </a:rPr>
              <a:t>e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299" name="object 299"/>
          <p:cNvSpPr txBox="1"/>
          <p:nvPr/>
        </p:nvSpPr>
        <p:spPr>
          <a:xfrm rot="19980000">
            <a:off x="4452426" y="3651365"/>
            <a:ext cx="723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n</a:t>
            </a:r>
            <a:r>
              <a:rPr sz="350" spc="25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300" name="object 300"/>
          <p:cNvSpPr txBox="1"/>
          <p:nvPr/>
        </p:nvSpPr>
        <p:spPr>
          <a:xfrm rot="20640000">
            <a:off x="2118688" y="2749084"/>
            <a:ext cx="31685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P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01" name="object 301"/>
          <p:cNvSpPr txBox="1"/>
          <p:nvPr/>
        </p:nvSpPr>
        <p:spPr>
          <a:xfrm rot="17460000">
            <a:off x="8527299" y="5249896"/>
            <a:ext cx="52708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 rot="18780000">
            <a:off x="8512242" y="5269096"/>
            <a:ext cx="5795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03" name="object 303"/>
          <p:cNvSpPr txBox="1"/>
          <p:nvPr/>
        </p:nvSpPr>
        <p:spPr>
          <a:xfrm rot="19980000">
            <a:off x="8490396" y="5286704"/>
            <a:ext cx="5761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 rot="20460000">
            <a:off x="8357970" y="5329934"/>
            <a:ext cx="9322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latin typeface="Arial"/>
                <a:cs typeface="Arial"/>
              </a:rPr>
              <a:t>u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 rot="20400000">
            <a:off x="8332916" y="5322322"/>
            <a:ext cx="18501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o   </a:t>
            </a:r>
            <a:r>
              <a:rPr sz="350" spc="45" dirty="0">
                <a:latin typeface="Arial"/>
                <a:cs typeface="Arial"/>
              </a:rPr>
              <a:t> </a:t>
            </a:r>
            <a:r>
              <a:rPr sz="350" spc="15" dirty="0">
                <a:latin typeface="Arial"/>
                <a:cs typeface="Arial"/>
              </a:rPr>
              <a:t>Str</a:t>
            </a:r>
            <a:endParaRPr sz="350">
              <a:latin typeface="Arial"/>
              <a:cs typeface="Arial"/>
            </a:endParaRPr>
          </a:p>
        </p:txBody>
      </p:sp>
      <p:sp>
        <p:nvSpPr>
          <p:cNvPr id="306" name="object 306"/>
          <p:cNvSpPr txBox="1"/>
          <p:nvPr/>
        </p:nvSpPr>
        <p:spPr>
          <a:xfrm rot="20100000">
            <a:off x="8298850" y="5358782"/>
            <a:ext cx="61598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35" dirty="0"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 rot="19800000">
            <a:off x="8128482" y="5417695"/>
            <a:ext cx="19298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5" dirty="0">
                <a:latin typeface="Arial"/>
                <a:cs typeface="Arial"/>
              </a:rPr>
              <a:t>W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w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5" dirty="0">
                <a:latin typeface="Arial"/>
                <a:cs typeface="Arial"/>
              </a:rPr>
              <a:t>k</a:t>
            </a:r>
            <a:endParaRPr sz="350">
              <a:latin typeface="Arial"/>
              <a:cs typeface="Arial"/>
            </a:endParaRPr>
          </a:p>
        </p:txBody>
      </p:sp>
      <p:sp>
        <p:nvSpPr>
          <p:cNvPr id="308" name="object 308"/>
          <p:cNvSpPr txBox="1"/>
          <p:nvPr/>
        </p:nvSpPr>
        <p:spPr>
          <a:xfrm rot="3180000">
            <a:off x="2809043" y="2928330"/>
            <a:ext cx="27926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Arial"/>
                <a:cs typeface="Arial"/>
              </a:rPr>
              <a:t>B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P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09" name="object 309"/>
          <p:cNvSpPr txBox="1"/>
          <p:nvPr/>
        </p:nvSpPr>
        <p:spPr>
          <a:xfrm rot="19680000">
            <a:off x="3942240" y="4485311"/>
            <a:ext cx="17889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45" dirty="0">
                <a:latin typeface="Arial"/>
                <a:cs typeface="Arial"/>
              </a:rPr>
              <a:t>d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10" name="object 310"/>
          <p:cNvSpPr txBox="1"/>
          <p:nvPr/>
        </p:nvSpPr>
        <p:spPr>
          <a:xfrm rot="19740000">
            <a:off x="3819226" y="4569101"/>
            <a:ext cx="15884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25" dirty="0">
                <a:latin typeface="Arial"/>
                <a:cs typeface="Arial"/>
              </a:rPr>
              <a:t>ff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311" name="object 311"/>
          <p:cNvSpPr txBox="1"/>
          <p:nvPr/>
        </p:nvSpPr>
        <p:spPr>
          <a:xfrm rot="3840000">
            <a:off x="7570772" y="4871632"/>
            <a:ext cx="59720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313" name="object 313"/>
          <p:cNvSpPr txBox="1"/>
          <p:nvPr/>
        </p:nvSpPr>
        <p:spPr>
          <a:xfrm rot="19980000">
            <a:off x="5493199" y="5276087"/>
            <a:ext cx="291154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on</a:t>
            </a:r>
            <a:r>
              <a:rPr sz="350" spc="5" dirty="0">
                <a:latin typeface="Arial"/>
                <a:cs typeface="Arial"/>
              </a:rPr>
              <a:t>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Y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525" spc="67" baseline="7936" dirty="0">
                <a:latin typeface="Arial"/>
                <a:cs typeface="Arial"/>
              </a:rPr>
              <a:t>d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14" name="object 314"/>
          <p:cNvSpPr txBox="1"/>
          <p:nvPr/>
        </p:nvSpPr>
        <p:spPr>
          <a:xfrm rot="20640000">
            <a:off x="116160" y="3516555"/>
            <a:ext cx="27801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Arial"/>
                <a:cs typeface="Arial"/>
              </a:rPr>
              <a:t>A</a:t>
            </a:r>
            <a:r>
              <a:rPr sz="350" spc="1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4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60" dirty="0"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 rot="3000000">
            <a:off x="2539130" y="5365445"/>
            <a:ext cx="29052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22" baseline="7936" dirty="0">
                <a:latin typeface="Arial"/>
                <a:cs typeface="Arial"/>
              </a:rPr>
              <a:t>B</a:t>
            </a:r>
            <a:r>
              <a:rPr sz="525" spc="15" baseline="7936" dirty="0">
                <a:latin typeface="Arial"/>
                <a:cs typeface="Arial"/>
              </a:rPr>
              <a:t>o</a:t>
            </a:r>
            <a:r>
              <a:rPr sz="525" spc="-7" baseline="7936" dirty="0">
                <a:latin typeface="Arial"/>
                <a:cs typeface="Arial"/>
              </a:rPr>
              <a:t>l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 rot="20640000">
            <a:off x="7454245" y="3534425"/>
            <a:ext cx="5695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y</a:t>
            </a:r>
            <a:endParaRPr sz="35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 rot="20580000">
            <a:off x="7497998" y="3508126"/>
            <a:ext cx="142031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5953271" y="3474803"/>
            <a:ext cx="31115" cy="26670"/>
          </a:xfrm>
          <a:custGeom>
            <a:avLst/>
            <a:gdLst/>
            <a:ahLst/>
            <a:cxnLst/>
            <a:rect l="l" t="t" r="r" b="b"/>
            <a:pathLst>
              <a:path w="31114" h="26670">
                <a:moveTo>
                  <a:pt x="31076" y="3987"/>
                </a:moveTo>
                <a:lnTo>
                  <a:pt x="24206" y="7124"/>
                </a:lnTo>
                <a:lnTo>
                  <a:pt x="28028" y="15430"/>
                </a:lnTo>
                <a:lnTo>
                  <a:pt x="24968" y="16878"/>
                </a:lnTo>
                <a:lnTo>
                  <a:pt x="21158" y="8559"/>
                </a:lnTo>
                <a:lnTo>
                  <a:pt x="7924" y="14592"/>
                </a:lnTo>
                <a:lnTo>
                  <a:pt x="5943" y="15532"/>
                </a:lnTo>
                <a:lnTo>
                  <a:pt x="4787" y="16408"/>
                </a:lnTo>
                <a:lnTo>
                  <a:pt x="4445" y="17208"/>
                </a:lnTo>
                <a:lnTo>
                  <a:pt x="4152" y="18059"/>
                </a:lnTo>
                <a:lnTo>
                  <a:pt x="4406" y="19291"/>
                </a:lnTo>
                <a:lnTo>
                  <a:pt x="5219" y="20942"/>
                </a:lnTo>
                <a:lnTo>
                  <a:pt x="7086" y="25095"/>
                </a:lnTo>
                <a:lnTo>
                  <a:pt x="3771" y="26619"/>
                </a:lnTo>
                <a:lnTo>
                  <a:pt x="1905" y="22479"/>
                </a:lnTo>
                <a:lnTo>
                  <a:pt x="419" y="19418"/>
                </a:lnTo>
                <a:lnTo>
                  <a:pt x="0" y="17005"/>
                </a:lnTo>
                <a:lnTo>
                  <a:pt x="635" y="15265"/>
                </a:lnTo>
                <a:lnTo>
                  <a:pt x="1244" y="13563"/>
                </a:lnTo>
                <a:lnTo>
                  <a:pt x="3048" y="12001"/>
                </a:lnTo>
                <a:lnTo>
                  <a:pt x="6057" y="10604"/>
                </a:lnTo>
                <a:lnTo>
                  <a:pt x="19291" y="4584"/>
                </a:lnTo>
                <a:lnTo>
                  <a:pt x="17932" y="1701"/>
                </a:lnTo>
                <a:lnTo>
                  <a:pt x="20993" y="254"/>
                </a:lnTo>
                <a:lnTo>
                  <a:pt x="22339" y="3136"/>
                </a:lnTo>
                <a:lnTo>
                  <a:pt x="29210" y="0"/>
                </a:lnTo>
                <a:lnTo>
                  <a:pt x="31076" y="3987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942368" y="3455209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0358" y="24129"/>
                </a:moveTo>
                <a:lnTo>
                  <a:pt x="18491" y="24980"/>
                </a:lnTo>
                <a:lnTo>
                  <a:pt x="10007" y="6654"/>
                </a:lnTo>
                <a:lnTo>
                  <a:pt x="7340" y="8064"/>
                </a:lnTo>
                <a:lnTo>
                  <a:pt x="5638" y="9842"/>
                </a:lnTo>
                <a:lnTo>
                  <a:pt x="4927" y="12001"/>
                </a:lnTo>
                <a:lnTo>
                  <a:pt x="4191" y="14147"/>
                </a:lnTo>
                <a:lnTo>
                  <a:pt x="4419" y="16548"/>
                </a:lnTo>
                <a:lnTo>
                  <a:pt x="5600" y="19215"/>
                </a:lnTo>
                <a:lnTo>
                  <a:pt x="6273" y="20739"/>
                </a:lnTo>
                <a:lnTo>
                  <a:pt x="7137" y="22110"/>
                </a:lnTo>
                <a:lnTo>
                  <a:pt x="8140" y="23367"/>
                </a:lnTo>
                <a:lnTo>
                  <a:pt x="9169" y="24663"/>
                </a:lnTo>
                <a:lnTo>
                  <a:pt x="10388" y="25844"/>
                </a:lnTo>
                <a:lnTo>
                  <a:pt x="11874" y="26923"/>
                </a:lnTo>
                <a:lnTo>
                  <a:pt x="8140" y="28625"/>
                </a:lnTo>
                <a:lnTo>
                  <a:pt x="6832" y="27482"/>
                </a:lnTo>
                <a:lnTo>
                  <a:pt x="5689" y="26212"/>
                </a:lnTo>
                <a:lnTo>
                  <a:pt x="4673" y="24803"/>
                </a:lnTo>
                <a:lnTo>
                  <a:pt x="3657" y="23456"/>
                </a:lnTo>
                <a:lnTo>
                  <a:pt x="2806" y="22009"/>
                </a:lnTo>
                <a:lnTo>
                  <a:pt x="2133" y="20485"/>
                </a:lnTo>
                <a:lnTo>
                  <a:pt x="304" y="16624"/>
                </a:lnTo>
                <a:lnTo>
                  <a:pt x="8737" y="2247"/>
                </a:lnTo>
                <a:lnTo>
                  <a:pt x="12750" y="380"/>
                </a:lnTo>
                <a:lnTo>
                  <a:pt x="16395" y="0"/>
                </a:lnTo>
                <a:lnTo>
                  <a:pt x="19685" y="1066"/>
                </a:lnTo>
                <a:lnTo>
                  <a:pt x="22999" y="2082"/>
                </a:lnTo>
                <a:lnTo>
                  <a:pt x="25527" y="4432"/>
                </a:lnTo>
                <a:lnTo>
                  <a:pt x="27228" y="8102"/>
                </a:lnTo>
                <a:lnTo>
                  <a:pt x="28752" y="11366"/>
                </a:lnTo>
                <a:lnTo>
                  <a:pt x="28879" y="14414"/>
                </a:lnTo>
                <a:lnTo>
                  <a:pt x="27647" y="17259"/>
                </a:lnTo>
                <a:lnTo>
                  <a:pt x="26466" y="20142"/>
                </a:lnTo>
                <a:lnTo>
                  <a:pt x="24028" y="22440"/>
                </a:lnTo>
                <a:lnTo>
                  <a:pt x="20358" y="24129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955436" y="3459704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6692" y="15049"/>
                </a:moveTo>
                <a:lnTo>
                  <a:pt x="8775" y="14033"/>
                </a:lnTo>
                <a:lnTo>
                  <a:pt x="10198" y="12611"/>
                </a:lnTo>
                <a:lnTo>
                  <a:pt x="10934" y="10820"/>
                </a:lnTo>
                <a:lnTo>
                  <a:pt x="11722" y="8991"/>
                </a:lnTo>
                <a:lnTo>
                  <a:pt x="11658" y="7124"/>
                </a:lnTo>
                <a:lnTo>
                  <a:pt x="10769" y="5219"/>
                </a:lnTo>
                <a:lnTo>
                  <a:pt x="9753" y="2946"/>
                </a:lnTo>
                <a:lnTo>
                  <a:pt x="8305" y="1447"/>
                </a:lnTo>
                <a:lnTo>
                  <a:pt x="6438" y="723"/>
                </a:lnTo>
                <a:lnTo>
                  <a:pt x="4572" y="0"/>
                </a:lnTo>
                <a:lnTo>
                  <a:pt x="2413" y="50"/>
                </a:lnTo>
                <a:lnTo>
                  <a:pt x="0" y="888"/>
                </a:lnTo>
                <a:lnTo>
                  <a:pt x="6692" y="15049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931002" y="3430574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10" h="29210">
                <a:moveTo>
                  <a:pt x="20358" y="24129"/>
                </a:moveTo>
                <a:lnTo>
                  <a:pt x="18491" y="24980"/>
                </a:lnTo>
                <a:lnTo>
                  <a:pt x="10007" y="6654"/>
                </a:lnTo>
                <a:lnTo>
                  <a:pt x="7340" y="8064"/>
                </a:lnTo>
                <a:lnTo>
                  <a:pt x="5638" y="9842"/>
                </a:lnTo>
                <a:lnTo>
                  <a:pt x="4927" y="12001"/>
                </a:lnTo>
                <a:lnTo>
                  <a:pt x="4191" y="14147"/>
                </a:lnTo>
                <a:lnTo>
                  <a:pt x="4419" y="16548"/>
                </a:lnTo>
                <a:lnTo>
                  <a:pt x="5613" y="19215"/>
                </a:lnTo>
                <a:lnTo>
                  <a:pt x="6286" y="20739"/>
                </a:lnTo>
                <a:lnTo>
                  <a:pt x="7137" y="22110"/>
                </a:lnTo>
                <a:lnTo>
                  <a:pt x="8140" y="23367"/>
                </a:lnTo>
                <a:lnTo>
                  <a:pt x="9169" y="24663"/>
                </a:lnTo>
                <a:lnTo>
                  <a:pt x="10388" y="25844"/>
                </a:lnTo>
                <a:lnTo>
                  <a:pt x="11874" y="26936"/>
                </a:lnTo>
                <a:lnTo>
                  <a:pt x="8140" y="28625"/>
                </a:lnTo>
                <a:lnTo>
                  <a:pt x="6832" y="27482"/>
                </a:lnTo>
                <a:lnTo>
                  <a:pt x="5689" y="26212"/>
                </a:lnTo>
                <a:lnTo>
                  <a:pt x="4673" y="24803"/>
                </a:lnTo>
                <a:lnTo>
                  <a:pt x="3657" y="23456"/>
                </a:lnTo>
                <a:lnTo>
                  <a:pt x="2806" y="22009"/>
                </a:lnTo>
                <a:lnTo>
                  <a:pt x="2133" y="20485"/>
                </a:lnTo>
                <a:lnTo>
                  <a:pt x="304" y="16624"/>
                </a:lnTo>
                <a:lnTo>
                  <a:pt x="8737" y="2247"/>
                </a:lnTo>
                <a:lnTo>
                  <a:pt x="12750" y="380"/>
                </a:lnTo>
                <a:lnTo>
                  <a:pt x="16395" y="0"/>
                </a:lnTo>
                <a:lnTo>
                  <a:pt x="19685" y="1066"/>
                </a:lnTo>
                <a:lnTo>
                  <a:pt x="23012" y="2082"/>
                </a:lnTo>
                <a:lnTo>
                  <a:pt x="25527" y="4432"/>
                </a:lnTo>
                <a:lnTo>
                  <a:pt x="27228" y="8102"/>
                </a:lnTo>
                <a:lnTo>
                  <a:pt x="28752" y="11366"/>
                </a:lnTo>
                <a:lnTo>
                  <a:pt x="28879" y="14427"/>
                </a:lnTo>
                <a:lnTo>
                  <a:pt x="27647" y="17259"/>
                </a:lnTo>
                <a:lnTo>
                  <a:pt x="26466" y="20142"/>
                </a:lnTo>
                <a:lnTo>
                  <a:pt x="24028" y="22440"/>
                </a:lnTo>
                <a:lnTo>
                  <a:pt x="20358" y="24129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944071" y="3435070"/>
            <a:ext cx="12065" cy="15240"/>
          </a:xfrm>
          <a:custGeom>
            <a:avLst/>
            <a:gdLst/>
            <a:ahLst/>
            <a:cxnLst/>
            <a:rect l="l" t="t" r="r" b="b"/>
            <a:pathLst>
              <a:path w="12064" h="15239">
                <a:moveTo>
                  <a:pt x="6692" y="15049"/>
                </a:moveTo>
                <a:lnTo>
                  <a:pt x="8775" y="14033"/>
                </a:lnTo>
                <a:lnTo>
                  <a:pt x="10198" y="12611"/>
                </a:lnTo>
                <a:lnTo>
                  <a:pt x="10934" y="10820"/>
                </a:lnTo>
                <a:lnTo>
                  <a:pt x="11722" y="8991"/>
                </a:lnTo>
                <a:lnTo>
                  <a:pt x="11658" y="7124"/>
                </a:lnTo>
                <a:lnTo>
                  <a:pt x="10769" y="5219"/>
                </a:lnTo>
                <a:lnTo>
                  <a:pt x="9753" y="2946"/>
                </a:lnTo>
                <a:lnTo>
                  <a:pt x="8305" y="1447"/>
                </a:lnTo>
                <a:lnTo>
                  <a:pt x="6438" y="723"/>
                </a:lnTo>
                <a:lnTo>
                  <a:pt x="4572" y="0"/>
                </a:lnTo>
                <a:lnTo>
                  <a:pt x="2413" y="50"/>
                </a:lnTo>
                <a:lnTo>
                  <a:pt x="0" y="888"/>
                </a:lnTo>
                <a:lnTo>
                  <a:pt x="6692" y="15049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921807" y="3413797"/>
            <a:ext cx="31750" cy="16510"/>
          </a:xfrm>
          <a:custGeom>
            <a:avLst/>
            <a:gdLst/>
            <a:ahLst/>
            <a:cxnLst/>
            <a:rect l="l" t="t" r="r" b="b"/>
            <a:pathLst>
              <a:path w="31750" h="16510">
                <a:moveTo>
                  <a:pt x="27050" y="15938"/>
                </a:moveTo>
                <a:lnTo>
                  <a:pt x="27089" y="15366"/>
                </a:lnTo>
                <a:lnTo>
                  <a:pt x="27076" y="14795"/>
                </a:lnTo>
                <a:lnTo>
                  <a:pt x="26974" y="14236"/>
                </a:lnTo>
                <a:lnTo>
                  <a:pt x="19723" y="7619"/>
                </a:lnTo>
                <a:lnTo>
                  <a:pt x="17386" y="7988"/>
                </a:lnTo>
                <a:lnTo>
                  <a:pt x="14668" y="9232"/>
                </a:lnTo>
                <a:lnTo>
                  <a:pt x="1866" y="15176"/>
                </a:lnTo>
                <a:lnTo>
                  <a:pt x="0" y="11188"/>
                </a:lnTo>
                <a:lnTo>
                  <a:pt x="24256" y="0"/>
                </a:lnTo>
                <a:lnTo>
                  <a:pt x="26111" y="3975"/>
                </a:lnTo>
                <a:lnTo>
                  <a:pt x="22390" y="5765"/>
                </a:lnTo>
                <a:lnTo>
                  <a:pt x="24256" y="5930"/>
                </a:lnTo>
                <a:lnTo>
                  <a:pt x="30657" y="12547"/>
                </a:lnTo>
                <a:lnTo>
                  <a:pt x="30784" y="12877"/>
                </a:lnTo>
                <a:lnTo>
                  <a:pt x="30886" y="13258"/>
                </a:lnTo>
                <a:lnTo>
                  <a:pt x="31038" y="13665"/>
                </a:lnTo>
                <a:lnTo>
                  <a:pt x="31203" y="14071"/>
                </a:lnTo>
                <a:lnTo>
                  <a:pt x="27050" y="1593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916913" y="3395957"/>
            <a:ext cx="31115" cy="26670"/>
          </a:xfrm>
          <a:custGeom>
            <a:avLst/>
            <a:gdLst/>
            <a:ahLst/>
            <a:cxnLst/>
            <a:rect l="l" t="t" r="r" b="b"/>
            <a:pathLst>
              <a:path w="31114" h="26670">
                <a:moveTo>
                  <a:pt x="31076" y="3987"/>
                </a:moveTo>
                <a:lnTo>
                  <a:pt x="24206" y="7124"/>
                </a:lnTo>
                <a:lnTo>
                  <a:pt x="28028" y="15443"/>
                </a:lnTo>
                <a:lnTo>
                  <a:pt x="24968" y="16878"/>
                </a:lnTo>
                <a:lnTo>
                  <a:pt x="21158" y="8572"/>
                </a:lnTo>
                <a:lnTo>
                  <a:pt x="7924" y="14592"/>
                </a:lnTo>
                <a:lnTo>
                  <a:pt x="5930" y="15544"/>
                </a:lnTo>
                <a:lnTo>
                  <a:pt x="4787" y="16408"/>
                </a:lnTo>
                <a:lnTo>
                  <a:pt x="4457" y="17221"/>
                </a:lnTo>
                <a:lnTo>
                  <a:pt x="4152" y="18072"/>
                </a:lnTo>
                <a:lnTo>
                  <a:pt x="4406" y="19304"/>
                </a:lnTo>
                <a:lnTo>
                  <a:pt x="5219" y="20942"/>
                </a:lnTo>
                <a:lnTo>
                  <a:pt x="7073" y="25107"/>
                </a:lnTo>
                <a:lnTo>
                  <a:pt x="3771" y="26631"/>
                </a:lnTo>
                <a:lnTo>
                  <a:pt x="1905" y="22479"/>
                </a:lnTo>
                <a:lnTo>
                  <a:pt x="419" y="19418"/>
                </a:lnTo>
                <a:lnTo>
                  <a:pt x="0" y="17005"/>
                </a:lnTo>
                <a:lnTo>
                  <a:pt x="635" y="15265"/>
                </a:lnTo>
                <a:lnTo>
                  <a:pt x="1244" y="13576"/>
                </a:lnTo>
                <a:lnTo>
                  <a:pt x="3048" y="12001"/>
                </a:lnTo>
                <a:lnTo>
                  <a:pt x="6057" y="10604"/>
                </a:lnTo>
                <a:lnTo>
                  <a:pt x="19291" y="4584"/>
                </a:lnTo>
                <a:lnTo>
                  <a:pt x="17932" y="1701"/>
                </a:lnTo>
                <a:lnTo>
                  <a:pt x="20993" y="254"/>
                </a:lnTo>
                <a:lnTo>
                  <a:pt x="22339" y="3136"/>
                </a:lnTo>
                <a:lnTo>
                  <a:pt x="29210" y="0"/>
                </a:lnTo>
                <a:lnTo>
                  <a:pt x="31076" y="3987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904663" y="3372286"/>
            <a:ext cx="39370" cy="32384"/>
          </a:xfrm>
          <a:custGeom>
            <a:avLst/>
            <a:gdLst/>
            <a:ahLst/>
            <a:cxnLst/>
            <a:rect l="l" t="t" r="r" b="b"/>
            <a:pathLst>
              <a:path w="39370" h="32385">
                <a:moveTo>
                  <a:pt x="39344" y="18605"/>
                </a:moveTo>
                <a:lnTo>
                  <a:pt x="35102" y="20561"/>
                </a:lnTo>
                <a:lnTo>
                  <a:pt x="35102" y="18567"/>
                </a:lnTo>
                <a:lnTo>
                  <a:pt x="34950" y="16738"/>
                </a:lnTo>
                <a:lnTo>
                  <a:pt x="34671" y="15049"/>
                </a:lnTo>
                <a:lnTo>
                  <a:pt x="34378" y="13385"/>
                </a:lnTo>
                <a:lnTo>
                  <a:pt x="33921" y="11861"/>
                </a:lnTo>
                <a:lnTo>
                  <a:pt x="33235" y="10464"/>
                </a:lnTo>
                <a:lnTo>
                  <a:pt x="32156" y="8089"/>
                </a:lnTo>
                <a:lnTo>
                  <a:pt x="30861" y="6476"/>
                </a:lnTo>
                <a:lnTo>
                  <a:pt x="29337" y="5638"/>
                </a:lnTo>
                <a:lnTo>
                  <a:pt x="27813" y="4787"/>
                </a:lnTo>
                <a:lnTo>
                  <a:pt x="21869" y="8343"/>
                </a:lnTo>
                <a:lnTo>
                  <a:pt x="21539" y="9524"/>
                </a:lnTo>
                <a:lnTo>
                  <a:pt x="21666" y="11417"/>
                </a:lnTo>
                <a:lnTo>
                  <a:pt x="22301" y="14033"/>
                </a:lnTo>
                <a:lnTo>
                  <a:pt x="23063" y="16916"/>
                </a:lnTo>
                <a:lnTo>
                  <a:pt x="23914" y="20472"/>
                </a:lnTo>
                <a:lnTo>
                  <a:pt x="23914" y="23380"/>
                </a:lnTo>
                <a:lnTo>
                  <a:pt x="23063" y="25641"/>
                </a:lnTo>
                <a:lnTo>
                  <a:pt x="22250" y="27889"/>
                </a:lnTo>
                <a:lnTo>
                  <a:pt x="20535" y="29629"/>
                </a:lnTo>
                <a:lnTo>
                  <a:pt x="17894" y="30810"/>
                </a:lnTo>
                <a:lnTo>
                  <a:pt x="14770" y="32283"/>
                </a:lnTo>
                <a:lnTo>
                  <a:pt x="927" y="17754"/>
                </a:lnTo>
                <a:lnTo>
                  <a:pt x="469" y="15887"/>
                </a:lnTo>
                <a:lnTo>
                  <a:pt x="165" y="13855"/>
                </a:lnTo>
                <a:lnTo>
                  <a:pt x="0" y="11658"/>
                </a:lnTo>
                <a:lnTo>
                  <a:pt x="4495" y="9613"/>
                </a:lnTo>
                <a:lnTo>
                  <a:pt x="4318" y="11823"/>
                </a:lnTo>
                <a:lnTo>
                  <a:pt x="4368" y="13881"/>
                </a:lnTo>
                <a:lnTo>
                  <a:pt x="4660" y="15811"/>
                </a:lnTo>
                <a:lnTo>
                  <a:pt x="4940" y="17779"/>
                </a:lnTo>
                <a:lnTo>
                  <a:pt x="5448" y="19583"/>
                </a:lnTo>
                <a:lnTo>
                  <a:pt x="13652" y="27254"/>
                </a:lnTo>
                <a:lnTo>
                  <a:pt x="15519" y="26415"/>
                </a:lnTo>
                <a:lnTo>
                  <a:pt x="17081" y="25666"/>
                </a:lnTo>
                <a:lnTo>
                  <a:pt x="18084" y="24587"/>
                </a:lnTo>
                <a:lnTo>
                  <a:pt x="18478" y="23190"/>
                </a:lnTo>
                <a:lnTo>
                  <a:pt x="18923" y="21831"/>
                </a:lnTo>
                <a:lnTo>
                  <a:pt x="18859" y="19913"/>
                </a:lnTo>
                <a:lnTo>
                  <a:pt x="18313" y="17500"/>
                </a:lnTo>
                <a:lnTo>
                  <a:pt x="17551" y="14541"/>
                </a:lnTo>
                <a:lnTo>
                  <a:pt x="16751" y="11023"/>
                </a:lnTo>
                <a:lnTo>
                  <a:pt x="22212" y="1308"/>
                </a:lnTo>
                <a:lnTo>
                  <a:pt x="25031" y="12"/>
                </a:lnTo>
                <a:lnTo>
                  <a:pt x="27749" y="0"/>
                </a:lnTo>
                <a:lnTo>
                  <a:pt x="30353" y="1219"/>
                </a:lnTo>
                <a:lnTo>
                  <a:pt x="32943" y="2412"/>
                </a:lnTo>
                <a:lnTo>
                  <a:pt x="35039" y="4787"/>
                </a:lnTo>
                <a:lnTo>
                  <a:pt x="36626" y="8343"/>
                </a:lnTo>
                <a:lnTo>
                  <a:pt x="37350" y="9867"/>
                </a:lnTo>
                <a:lnTo>
                  <a:pt x="37947" y="11480"/>
                </a:lnTo>
                <a:lnTo>
                  <a:pt x="38417" y="13182"/>
                </a:lnTo>
                <a:lnTo>
                  <a:pt x="38862" y="14871"/>
                </a:lnTo>
                <a:lnTo>
                  <a:pt x="39179" y="16675"/>
                </a:lnTo>
                <a:lnTo>
                  <a:pt x="39344" y="1860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892101" y="3349772"/>
            <a:ext cx="31750" cy="16510"/>
          </a:xfrm>
          <a:custGeom>
            <a:avLst/>
            <a:gdLst/>
            <a:ahLst/>
            <a:cxnLst/>
            <a:rect l="l" t="t" r="r" b="b"/>
            <a:pathLst>
              <a:path w="31750" h="16510">
                <a:moveTo>
                  <a:pt x="27228" y="15938"/>
                </a:moveTo>
                <a:lnTo>
                  <a:pt x="27228" y="15303"/>
                </a:lnTo>
                <a:lnTo>
                  <a:pt x="27139" y="14706"/>
                </a:lnTo>
                <a:lnTo>
                  <a:pt x="26974" y="14160"/>
                </a:lnTo>
                <a:lnTo>
                  <a:pt x="26847" y="13588"/>
                </a:lnTo>
                <a:lnTo>
                  <a:pt x="19596" y="7759"/>
                </a:lnTo>
                <a:lnTo>
                  <a:pt x="17246" y="8178"/>
                </a:lnTo>
                <a:lnTo>
                  <a:pt x="14592" y="9486"/>
                </a:lnTo>
                <a:lnTo>
                  <a:pt x="1866" y="15595"/>
                </a:lnTo>
                <a:lnTo>
                  <a:pt x="0" y="11607"/>
                </a:lnTo>
                <a:lnTo>
                  <a:pt x="24091" y="0"/>
                </a:lnTo>
                <a:lnTo>
                  <a:pt x="25958" y="3987"/>
                </a:lnTo>
                <a:lnTo>
                  <a:pt x="22225" y="5841"/>
                </a:lnTo>
                <a:lnTo>
                  <a:pt x="24091" y="5968"/>
                </a:lnTo>
                <a:lnTo>
                  <a:pt x="25704" y="6527"/>
                </a:lnTo>
                <a:lnTo>
                  <a:pt x="27063" y="7543"/>
                </a:lnTo>
                <a:lnTo>
                  <a:pt x="28422" y="8496"/>
                </a:lnTo>
                <a:lnTo>
                  <a:pt x="30784" y="12801"/>
                </a:lnTo>
                <a:lnTo>
                  <a:pt x="30899" y="13131"/>
                </a:lnTo>
                <a:lnTo>
                  <a:pt x="31038" y="13512"/>
                </a:lnTo>
                <a:lnTo>
                  <a:pt x="31216" y="13982"/>
                </a:lnTo>
                <a:lnTo>
                  <a:pt x="27228" y="1593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887396" y="3340143"/>
            <a:ext cx="26034" cy="15875"/>
          </a:xfrm>
          <a:custGeom>
            <a:avLst/>
            <a:gdLst/>
            <a:ahLst/>
            <a:cxnLst/>
            <a:rect l="l" t="t" r="r" b="b"/>
            <a:pathLst>
              <a:path w="26035" h="15875">
                <a:moveTo>
                  <a:pt x="24091" y="0"/>
                </a:moveTo>
                <a:lnTo>
                  <a:pt x="26034" y="3987"/>
                </a:lnTo>
                <a:lnTo>
                  <a:pt x="1955" y="15608"/>
                </a:lnTo>
                <a:lnTo>
                  <a:pt x="0" y="11607"/>
                </a:lnTo>
                <a:lnTo>
                  <a:pt x="24091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915818" y="3335647"/>
            <a:ext cx="7620" cy="6985"/>
          </a:xfrm>
          <a:custGeom>
            <a:avLst/>
            <a:gdLst/>
            <a:ahLst/>
            <a:cxnLst/>
            <a:rect l="l" t="t" r="r" b="b"/>
            <a:pathLst>
              <a:path w="7620" h="6985">
                <a:moveTo>
                  <a:pt x="5079" y="0"/>
                </a:moveTo>
                <a:lnTo>
                  <a:pt x="7023" y="3987"/>
                </a:lnTo>
                <a:lnTo>
                  <a:pt x="1943" y="6438"/>
                </a:lnTo>
                <a:lnTo>
                  <a:pt x="0" y="2463"/>
                </a:lnTo>
                <a:lnTo>
                  <a:pt x="5079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887608" y="3319960"/>
            <a:ext cx="19050" cy="13970"/>
          </a:xfrm>
          <a:custGeom>
            <a:avLst/>
            <a:gdLst/>
            <a:ahLst/>
            <a:cxnLst/>
            <a:rect l="l" t="t" r="r" b="b"/>
            <a:pathLst>
              <a:path w="19050" h="13970">
                <a:moveTo>
                  <a:pt x="18745" y="0"/>
                </a:moveTo>
                <a:lnTo>
                  <a:pt x="0" y="1778"/>
                </a:lnTo>
                <a:lnTo>
                  <a:pt x="5689" y="13563"/>
                </a:lnTo>
                <a:lnTo>
                  <a:pt x="18745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871504" y="3315464"/>
            <a:ext cx="40640" cy="33020"/>
          </a:xfrm>
          <a:custGeom>
            <a:avLst/>
            <a:gdLst/>
            <a:ahLst/>
            <a:cxnLst/>
            <a:rect l="l" t="t" r="r" b="b"/>
            <a:pathLst>
              <a:path w="40639" h="33020">
                <a:moveTo>
                  <a:pt x="37985" y="0"/>
                </a:moveTo>
                <a:lnTo>
                  <a:pt x="40271" y="4825"/>
                </a:lnTo>
                <a:lnTo>
                  <a:pt x="14160" y="32562"/>
                </a:lnTo>
                <a:lnTo>
                  <a:pt x="11963" y="27978"/>
                </a:lnTo>
                <a:lnTo>
                  <a:pt x="18821" y="21107"/>
                </a:lnTo>
                <a:lnTo>
                  <a:pt x="11874" y="6692"/>
                </a:lnTo>
                <a:lnTo>
                  <a:pt x="2209" y="7721"/>
                </a:lnTo>
                <a:lnTo>
                  <a:pt x="0" y="3225"/>
                </a:lnTo>
                <a:lnTo>
                  <a:pt x="37985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 txBox="1"/>
          <p:nvPr/>
        </p:nvSpPr>
        <p:spPr>
          <a:xfrm rot="3900000">
            <a:off x="5871834" y="3412101"/>
            <a:ext cx="142031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 rot="3840000">
            <a:off x="5857891" y="3316945"/>
            <a:ext cx="8064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5" dirty="0">
                <a:latin typeface="Arial"/>
                <a:cs typeface="Arial"/>
              </a:rPr>
              <a:t>A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333" name="object 333"/>
          <p:cNvSpPr txBox="1"/>
          <p:nvPr/>
        </p:nvSpPr>
        <p:spPr>
          <a:xfrm rot="17580000">
            <a:off x="2506778" y="5043661"/>
            <a:ext cx="10257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34" name="object 334"/>
          <p:cNvSpPr txBox="1"/>
          <p:nvPr/>
        </p:nvSpPr>
        <p:spPr>
          <a:xfrm rot="17640000">
            <a:off x="2511707" y="5091478"/>
            <a:ext cx="5294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 rot="17700000">
            <a:off x="2479026" y="5128217"/>
            <a:ext cx="8526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336" name="object 336"/>
          <p:cNvSpPr txBox="1"/>
          <p:nvPr/>
        </p:nvSpPr>
        <p:spPr>
          <a:xfrm rot="17760000">
            <a:off x="2473151" y="5171051"/>
            <a:ext cx="5761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 rot="17940000">
            <a:off x="2454684" y="5199576"/>
            <a:ext cx="64813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" dirty="0">
                <a:latin typeface="Arial"/>
                <a:cs typeface="Arial"/>
              </a:rPr>
              <a:t>r</a:t>
            </a:r>
            <a:r>
              <a:rPr sz="350" spc="25" dirty="0">
                <a:latin typeface="Arial"/>
                <a:cs typeface="Arial"/>
              </a:rPr>
              <a:t>z</a:t>
            </a:r>
            <a:endParaRPr sz="350">
              <a:latin typeface="Arial"/>
              <a:cs typeface="Arial"/>
            </a:endParaRPr>
          </a:p>
        </p:txBody>
      </p:sp>
      <p:sp>
        <p:nvSpPr>
          <p:cNvPr id="338" name="object 338"/>
          <p:cNvSpPr txBox="1"/>
          <p:nvPr/>
        </p:nvSpPr>
        <p:spPr>
          <a:xfrm rot="18360000">
            <a:off x="2440864" y="5227597"/>
            <a:ext cx="57955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5" dirty="0"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339" name="object 339"/>
          <p:cNvSpPr txBox="1"/>
          <p:nvPr/>
        </p:nvSpPr>
        <p:spPr>
          <a:xfrm rot="18720000">
            <a:off x="2420263" y="5251847"/>
            <a:ext cx="600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340" name="object 340"/>
          <p:cNvSpPr txBox="1"/>
          <p:nvPr/>
        </p:nvSpPr>
        <p:spPr>
          <a:xfrm rot="19860000">
            <a:off x="5749768" y="4895721"/>
            <a:ext cx="296164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5" dirty="0">
                <a:latin typeface="Arial"/>
                <a:cs typeface="Arial"/>
              </a:rPr>
              <a:t>O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5" dirty="0">
                <a:latin typeface="Arial"/>
                <a:cs typeface="Arial"/>
              </a:rPr>
              <a:t>m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Y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5" dirty="0"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998841" y="4522818"/>
            <a:ext cx="284463" cy="45280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 txBox="1"/>
          <p:nvPr/>
        </p:nvSpPr>
        <p:spPr>
          <a:xfrm rot="19260000">
            <a:off x="987135" y="4579049"/>
            <a:ext cx="21517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H</a:t>
            </a:r>
            <a:r>
              <a:rPr sz="350" dirty="0">
                <a:latin typeface="Arial"/>
                <a:cs typeface="Arial"/>
              </a:rPr>
              <a:t>il</a:t>
            </a:r>
            <a:r>
              <a:rPr sz="350" spc="25" dirty="0">
                <a:latin typeface="Arial"/>
                <a:cs typeface="Arial"/>
              </a:rPr>
              <a:t>l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43" name="object 343"/>
          <p:cNvSpPr txBox="1"/>
          <p:nvPr/>
        </p:nvSpPr>
        <p:spPr>
          <a:xfrm rot="19260000">
            <a:off x="6432029" y="2767932"/>
            <a:ext cx="28051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40" dirty="0">
                <a:latin typeface="Arial"/>
                <a:cs typeface="Arial"/>
              </a:rPr>
              <a:t>m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h'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5" dirty="0">
                <a:latin typeface="Arial"/>
                <a:cs typeface="Arial"/>
              </a:rPr>
              <a:t>C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525" spc="7" baseline="7936" dirty="0">
                <a:latin typeface="Arial"/>
                <a:cs typeface="Arial"/>
              </a:rPr>
              <a:t>u</a:t>
            </a:r>
            <a:r>
              <a:rPr sz="525" spc="60" baseline="7936" dirty="0">
                <a:latin typeface="Arial"/>
                <a:cs typeface="Arial"/>
              </a:rPr>
              <a:t>r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344" name="object 344"/>
          <p:cNvSpPr txBox="1"/>
          <p:nvPr/>
        </p:nvSpPr>
        <p:spPr>
          <a:xfrm rot="19380000">
            <a:off x="3930965" y="5301950"/>
            <a:ext cx="56870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25" dirty="0"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345" name="object 345"/>
          <p:cNvSpPr txBox="1"/>
          <p:nvPr/>
        </p:nvSpPr>
        <p:spPr>
          <a:xfrm rot="19440000">
            <a:off x="3944961" y="5273467"/>
            <a:ext cx="103792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" dirty="0">
                <a:latin typeface="Arial"/>
                <a:cs typeface="Arial"/>
              </a:rPr>
              <a:t>cc</a:t>
            </a:r>
            <a:r>
              <a:rPr sz="400" spc="35" dirty="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 rot="19500000">
            <a:off x="4013111" y="5238204"/>
            <a:ext cx="6482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5" dirty="0">
                <a:latin typeface="Arial"/>
                <a:cs typeface="Arial"/>
              </a:rPr>
              <a:t>d</a:t>
            </a:r>
            <a:endParaRPr sz="40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 rot="19620000">
            <a:off x="4042404" y="5211755"/>
            <a:ext cx="85206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15" dirty="0">
                <a:latin typeface="Arial"/>
                <a:cs typeface="Arial"/>
              </a:rPr>
              <a:t>ill</a:t>
            </a:r>
            <a:r>
              <a:rPr sz="400" spc="50" dirty="0">
                <a:latin typeface="Arial"/>
                <a:cs typeface="Arial"/>
              </a:rPr>
              <a:t>y</a:t>
            </a:r>
            <a:endParaRPr sz="40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 rot="19740000">
            <a:off x="7651906" y="4019302"/>
            <a:ext cx="301175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30" dirty="0">
                <a:latin typeface="Arial"/>
                <a:cs typeface="Arial"/>
              </a:rPr>
              <a:t>P</a:t>
            </a:r>
            <a:r>
              <a:rPr sz="350" spc="10" dirty="0">
                <a:latin typeface="Arial"/>
                <a:cs typeface="Arial"/>
              </a:rPr>
              <a:t>an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7761236" y="3547884"/>
            <a:ext cx="796925" cy="8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25" indent="-10160">
              <a:lnSpc>
                <a:spcPts val="70"/>
              </a:lnSpc>
            </a:pPr>
            <a:r>
              <a:rPr sz="350" spc="40" dirty="0"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  <a:p>
            <a:pPr marL="263525">
              <a:lnSpc>
                <a:spcPts val="310"/>
              </a:lnSpc>
            </a:pPr>
            <a:r>
              <a:rPr sz="350" spc="80" dirty="0">
                <a:latin typeface="Arial"/>
                <a:cs typeface="Arial"/>
              </a:rPr>
              <a:t>m</a:t>
            </a:r>
            <a:endParaRPr sz="350">
              <a:latin typeface="Arial"/>
              <a:cs typeface="Arial"/>
            </a:endParaRPr>
          </a:p>
        </p:txBody>
      </p:sp>
      <p:sp>
        <p:nvSpPr>
          <p:cNvPr id="351" name="object 351"/>
          <p:cNvSpPr txBox="1"/>
          <p:nvPr/>
        </p:nvSpPr>
        <p:spPr>
          <a:xfrm rot="4080000">
            <a:off x="8039765" y="3613209"/>
            <a:ext cx="5829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5" dirty="0"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7762328" y="3684290"/>
            <a:ext cx="448945" cy="88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6990" algn="r">
              <a:lnSpc>
                <a:spcPts val="155"/>
              </a:lnSpc>
            </a:pPr>
            <a:r>
              <a:rPr sz="350" spc="-315" dirty="0">
                <a:latin typeface="Arial"/>
                <a:cs typeface="Arial"/>
              </a:rPr>
              <a:t>r</a:t>
            </a:r>
            <a:r>
              <a:rPr sz="525" spc="60" baseline="-15873" dirty="0">
                <a:latin typeface="Arial"/>
                <a:cs typeface="Arial"/>
              </a:rPr>
              <a:t>e</a:t>
            </a:r>
            <a:endParaRPr sz="525" baseline="-15873">
              <a:latin typeface="Arial"/>
              <a:cs typeface="Arial"/>
            </a:endParaRPr>
          </a:p>
          <a:p>
            <a:pPr marR="46990" algn="r">
              <a:lnSpc>
                <a:spcPts val="360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 rot="3660000">
            <a:off x="8111493" y="3742649"/>
            <a:ext cx="52708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55" name="object 355"/>
          <p:cNvSpPr txBox="1"/>
          <p:nvPr/>
        </p:nvSpPr>
        <p:spPr>
          <a:xfrm rot="19440000">
            <a:off x="2454724" y="3005297"/>
            <a:ext cx="27926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P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-15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56" name="object 356"/>
          <p:cNvSpPr txBox="1"/>
          <p:nvPr/>
        </p:nvSpPr>
        <p:spPr>
          <a:xfrm rot="20460000">
            <a:off x="2165031" y="2887578"/>
            <a:ext cx="26864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d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P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357" name="object 357"/>
          <p:cNvSpPr txBox="1"/>
          <p:nvPr/>
        </p:nvSpPr>
        <p:spPr>
          <a:xfrm rot="20700000">
            <a:off x="2405486" y="2842015"/>
            <a:ext cx="56002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35" dirty="0"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2427457" y="2833862"/>
            <a:ext cx="55880" cy="67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6101354" y="2698673"/>
            <a:ext cx="274919" cy="53233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 txBox="1"/>
          <p:nvPr/>
        </p:nvSpPr>
        <p:spPr>
          <a:xfrm rot="3060000">
            <a:off x="6043947" y="3051423"/>
            <a:ext cx="36523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-44" baseline="7936" dirty="0">
                <a:latin typeface="Arial"/>
                <a:cs typeface="Arial"/>
              </a:rPr>
              <a:t>S</a:t>
            </a:r>
            <a:r>
              <a:rPr sz="525" spc="15" baseline="7936" dirty="0">
                <a:latin typeface="Arial"/>
                <a:cs typeface="Arial"/>
              </a:rPr>
              <a:t>he</a:t>
            </a:r>
            <a:r>
              <a:rPr sz="525" baseline="7936" dirty="0">
                <a:latin typeface="Arial"/>
                <a:cs typeface="Arial"/>
              </a:rPr>
              <a:t>r</a:t>
            </a:r>
            <a:r>
              <a:rPr sz="525" spc="52" baseline="7936" dirty="0">
                <a:latin typeface="Arial"/>
                <a:cs typeface="Arial"/>
              </a:rPr>
              <a:t>w</a:t>
            </a:r>
            <a:r>
              <a:rPr sz="350" spc="10" dirty="0">
                <a:latin typeface="Arial"/>
                <a:cs typeface="Arial"/>
              </a:rPr>
              <a:t>oo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61" name="object 361"/>
          <p:cNvSpPr txBox="1"/>
          <p:nvPr/>
        </p:nvSpPr>
        <p:spPr>
          <a:xfrm rot="19920000">
            <a:off x="8024377" y="4811772"/>
            <a:ext cx="284271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25" dirty="0">
                <a:latin typeface="Arial"/>
                <a:cs typeface="Arial"/>
              </a:rPr>
              <a:t>ff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45" dirty="0">
                <a:latin typeface="Arial"/>
                <a:cs typeface="Arial"/>
              </a:rPr>
              <a:t>k</a:t>
            </a:r>
            <a:r>
              <a:rPr sz="350" spc="-25" dirty="0">
                <a:latin typeface="Arial"/>
                <a:cs typeface="Arial"/>
              </a:rPr>
              <a:t> P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62" name="object 362"/>
          <p:cNvSpPr txBox="1"/>
          <p:nvPr/>
        </p:nvSpPr>
        <p:spPr>
          <a:xfrm rot="3480000">
            <a:off x="3891351" y="3522479"/>
            <a:ext cx="25243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C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5" dirty="0">
                <a:latin typeface="Arial"/>
                <a:cs typeface="Arial"/>
              </a:rPr>
              <a:t>k</a:t>
            </a:r>
            <a:r>
              <a:rPr sz="350" spc="-25" dirty="0">
                <a:latin typeface="Arial"/>
                <a:cs typeface="Arial"/>
              </a:rPr>
              <a:t> 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63" name="object 363"/>
          <p:cNvSpPr txBox="1"/>
          <p:nvPr/>
        </p:nvSpPr>
        <p:spPr>
          <a:xfrm rot="19860000">
            <a:off x="2193056" y="3043651"/>
            <a:ext cx="5270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 rot="20040000">
            <a:off x="2122075" y="3067483"/>
            <a:ext cx="103132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65" name="object 365"/>
          <p:cNvSpPr txBox="1"/>
          <p:nvPr/>
        </p:nvSpPr>
        <p:spPr>
          <a:xfrm rot="20340000">
            <a:off x="2093291" y="3092237"/>
            <a:ext cx="5829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366" name="object 366"/>
          <p:cNvSpPr txBox="1"/>
          <p:nvPr/>
        </p:nvSpPr>
        <p:spPr>
          <a:xfrm rot="20520000">
            <a:off x="2035299" y="3109503"/>
            <a:ext cx="76181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 rot="20580000">
            <a:off x="2005474" y="3121733"/>
            <a:ext cx="5829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5" dirty="0">
                <a:latin typeface="Arial"/>
                <a:cs typeface="Arial"/>
              </a:rPr>
              <a:t>d</a:t>
            </a:r>
            <a:endParaRPr sz="350">
              <a:latin typeface="Arial"/>
              <a:cs typeface="Arial"/>
            </a:endParaRPr>
          </a:p>
        </p:txBody>
      </p:sp>
      <p:sp>
        <p:nvSpPr>
          <p:cNvPr id="368" name="object 368"/>
          <p:cNvSpPr txBox="1"/>
          <p:nvPr/>
        </p:nvSpPr>
        <p:spPr>
          <a:xfrm rot="20640000">
            <a:off x="1913092" y="3140366"/>
            <a:ext cx="11792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369" name="object 369"/>
          <p:cNvSpPr txBox="1"/>
          <p:nvPr/>
        </p:nvSpPr>
        <p:spPr>
          <a:xfrm rot="19680000">
            <a:off x="3073307" y="3652947"/>
            <a:ext cx="311205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0" dirty="0">
                <a:latin typeface="Arial"/>
                <a:cs typeface="Arial"/>
              </a:rPr>
              <a:t>G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25" dirty="0">
                <a:latin typeface="Arial"/>
                <a:cs typeface="Arial"/>
              </a:rPr>
              <a:t>ft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70" name="object 370"/>
          <p:cNvSpPr txBox="1"/>
          <p:nvPr/>
        </p:nvSpPr>
        <p:spPr>
          <a:xfrm rot="19020000">
            <a:off x="5027663" y="2980379"/>
            <a:ext cx="59720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371" name="object 371"/>
          <p:cNvSpPr txBox="1"/>
          <p:nvPr/>
        </p:nvSpPr>
        <p:spPr>
          <a:xfrm rot="19260000">
            <a:off x="5051523" y="2960447"/>
            <a:ext cx="5761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 rot="19860000">
            <a:off x="5071678" y="2897608"/>
            <a:ext cx="23128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gen</a:t>
            </a:r>
            <a:r>
              <a:rPr sz="350" spc="50" dirty="0">
                <a:latin typeface="Arial"/>
                <a:cs typeface="Arial"/>
              </a:rPr>
              <a:t>t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P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7147290" y="5685148"/>
            <a:ext cx="15240" cy="3175"/>
          </a:xfrm>
          <a:custGeom>
            <a:avLst/>
            <a:gdLst/>
            <a:ahLst/>
            <a:cxnLst/>
            <a:rect l="l" t="t" r="r" b="b"/>
            <a:pathLst>
              <a:path w="15240" h="3175">
                <a:moveTo>
                  <a:pt x="0" y="2863"/>
                </a:moveTo>
                <a:lnTo>
                  <a:pt x="3567" y="825"/>
                </a:lnTo>
                <a:lnTo>
                  <a:pt x="6970" y="0"/>
                </a:lnTo>
                <a:lnTo>
                  <a:pt x="9917" y="609"/>
                </a:lnTo>
                <a:lnTo>
                  <a:pt x="12850" y="1181"/>
                </a:lnTo>
                <a:lnTo>
                  <a:pt x="14945" y="2863"/>
                </a:lnTo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195988" y="5685951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1190" y="2061"/>
                </a:lnTo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175436" y="5682814"/>
            <a:ext cx="15875" cy="5715"/>
          </a:xfrm>
          <a:custGeom>
            <a:avLst/>
            <a:gdLst/>
            <a:ahLst/>
            <a:cxnLst/>
            <a:rect l="l" t="t" r="r" b="b"/>
            <a:pathLst>
              <a:path w="15875" h="5714">
                <a:moveTo>
                  <a:pt x="13526" y="5198"/>
                </a:moveTo>
                <a:lnTo>
                  <a:pt x="15459" y="4064"/>
                </a:lnTo>
                <a:lnTo>
                  <a:pt x="15205" y="3644"/>
                </a:lnTo>
                <a:lnTo>
                  <a:pt x="14062" y="1727"/>
                </a:lnTo>
                <a:lnTo>
                  <a:pt x="12538" y="635"/>
                </a:lnTo>
                <a:lnTo>
                  <a:pt x="10621" y="330"/>
                </a:lnTo>
                <a:lnTo>
                  <a:pt x="8703" y="0"/>
                </a:lnTo>
                <a:lnTo>
                  <a:pt x="372" y="4826"/>
                </a:lnTo>
                <a:lnTo>
                  <a:pt x="0" y="5198"/>
                </a:lnTo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170373" y="5677975"/>
            <a:ext cx="26034" cy="10160"/>
          </a:xfrm>
          <a:custGeom>
            <a:avLst/>
            <a:gdLst/>
            <a:ahLst/>
            <a:cxnLst/>
            <a:rect l="l" t="t" r="r" b="b"/>
            <a:pathLst>
              <a:path w="26034" h="10160">
                <a:moveTo>
                  <a:pt x="218" y="10036"/>
                </a:moveTo>
                <a:lnTo>
                  <a:pt x="0" y="9664"/>
                </a:lnTo>
                <a:lnTo>
                  <a:pt x="1257" y="8204"/>
                </a:lnTo>
                <a:lnTo>
                  <a:pt x="2527" y="6908"/>
                </a:lnTo>
                <a:lnTo>
                  <a:pt x="3822" y="5765"/>
                </a:lnTo>
                <a:lnTo>
                  <a:pt x="5067" y="4584"/>
                </a:lnTo>
                <a:lnTo>
                  <a:pt x="6362" y="3606"/>
                </a:lnTo>
                <a:lnTo>
                  <a:pt x="7721" y="2793"/>
                </a:lnTo>
                <a:lnTo>
                  <a:pt x="11455" y="660"/>
                </a:lnTo>
                <a:lnTo>
                  <a:pt x="14782" y="0"/>
                </a:lnTo>
                <a:lnTo>
                  <a:pt x="17729" y="850"/>
                </a:lnTo>
                <a:lnTo>
                  <a:pt x="20650" y="1701"/>
                </a:lnTo>
                <a:lnTo>
                  <a:pt x="23279" y="4063"/>
                </a:lnTo>
                <a:lnTo>
                  <a:pt x="25615" y="7975"/>
                </a:lnTo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191832" y="5657894"/>
            <a:ext cx="22225" cy="30480"/>
          </a:xfrm>
          <a:custGeom>
            <a:avLst/>
            <a:gdLst/>
            <a:ahLst/>
            <a:cxnLst/>
            <a:rect l="l" t="t" r="r" b="b"/>
            <a:pathLst>
              <a:path w="22225" h="30479">
                <a:moveTo>
                  <a:pt x="0" y="2463"/>
                </a:moveTo>
                <a:lnTo>
                  <a:pt x="4241" y="0"/>
                </a:lnTo>
                <a:lnTo>
                  <a:pt x="21732" y="30118"/>
                </a:lnTo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191832" y="5660358"/>
            <a:ext cx="16510" cy="27940"/>
          </a:xfrm>
          <a:custGeom>
            <a:avLst/>
            <a:gdLst/>
            <a:ahLst/>
            <a:cxnLst/>
            <a:rect l="l" t="t" r="r" b="b"/>
            <a:pathLst>
              <a:path w="16509" h="27939">
                <a:moveTo>
                  <a:pt x="16060" y="27654"/>
                </a:moveTo>
                <a:lnTo>
                  <a:pt x="0" y="0"/>
                </a:lnTo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201221" y="5652446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2463"/>
                </a:moveTo>
                <a:lnTo>
                  <a:pt x="4241" y="0"/>
                </a:lnTo>
                <a:lnTo>
                  <a:pt x="24930" y="35623"/>
                </a:lnTo>
                <a:lnTo>
                  <a:pt x="20688" y="38087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225708" y="5624338"/>
            <a:ext cx="51435" cy="52705"/>
          </a:xfrm>
          <a:custGeom>
            <a:avLst/>
            <a:gdLst/>
            <a:ahLst/>
            <a:cxnLst/>
            <a:rect l="l" t="t" r="r" b="b"/>
            <a:pathLst>
              <a:path w="51434" h="52704">
                <a:moveTo>
                  <a:pt x="0" y="18148"/>
                </a:moveTo>
                <a:lnTo>
                  <a:pt x="6946" y="14160"/>
                </a:lnTo>
                <a:lnTo>
                  <a:pt x="29171" y="32397"/>
                </a:lnTo>
                <a:lnTo>
                  <a:pt x="24498" y="3987"/>
                </a:lnTo>
                <a:lnTo>
                  <a:pt x="31368" y="0"/>
                </a:lnTo>
                <a:lnTo>
                  <a:pt x="51219" y="34264"/>
                </a:lnTo>
                <a:lnTo>
                  <a:pt x="46634" y="36893"/>
                </a:lnTo>
                <a:lnTo>
                  <a:pt x="29171" y="6794"/>
                </a:lnTo>
                <a:lnTo>
                  <a:pt x="33997" y="35356"/>
                </a:lnTo>
                <a:lnTo>
                  <a:pt x="29337" y="38163"/>
                </a:lnTo>
                <a:lnTo>
                  <a:pt x="6870" y="19761"/>
                </a:lnTo>
                <a:lnTo>
                  <a:pt x="24333" y="49860"/>
                </a:lnTo>
                <a:lnTo>
                  <a:pt x="19837" y="52412"/>
                </a:lnTo>
                <a:lnTo>
                  <a:pt x="0" y="1814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279886" y="5632983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7213" y="2463"/>
                </a:moveTo>
                <a:lnTo>
                  <a:pt x="3860" y="4457"/>
                </a:lnTo>
                <a:lnTo>
                  <a:pt x="1752" y="6197"/>
                </a:lnTo>
                <a:lnTo>
                  <a:pt x="863" y="7721"/>
                </a:lnTo>
                <a:lnTo>
                  <a:pt x="0" y="9245"/>
                </a:lnTo>
                <a:lnTo>
                  <a:pt x="114" y="10947"/>
                </a:lnTo>
                <a:lnTo>
                  <a:pt x="1193" y="12814"/>
                </a:lnTo>
                <a:lnTo>
                  <a:pt x="2044" y="14338"/>
                </a:lnTo>
                <a:lnTo>
                  <a:pt x="3187" y="15278"/>
                </a:lnTo>
                <a:lnTo>
                  <a:pt x="4673" y="15608"/>
                </a:lnTo>
                <a:lnTo>
                  <a:pt x="6197" y="15913"/>
                </a:lnTo>
                <a:lnTo>
                  <a:pt x="7810" y="15532"/>
                </a:lnTo>
                <a:lnTo>
                  <a:pt x="9499" y="14503"/>
                </a:lnTo>
                <a:lnTo>
                  <a:pt x="11810" y="13144"/>
                </a:lnTo>
                <a:lnTo>
                  <a:pt x="13195" y="11239"/>
                </a:lnTo>
                <a:lnTo>
                  <a:pt x="13665" y="8737"/>
                </a:lnTo>
                <a:lnTo>
                  <a:pt x="14173" y="6261"/>
                </a:lnTo>
                <a:lnTo>
                  <a:pt x="13614" y="3657"/>
                </a:lnTo>
                <a:lnTo>
                  <a:pt x="12052" y="939"/>
                </a:lnTo>
                <a:lnTo>
                  <a:pt x="11544" y="0"/>
                </a:lnTo>
                <a:lnTo>
                  <a:pt x="7213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268951" y="5620778"/>
            <a:ext cx="34290" cy="33020"/>
          </a:xfrm>
          <a:custGeom>
            <a:avLst/>
            <a:gdLst/>
            <a:ahLst/>
            <a:cxnLst/>
            <a:rect l="l" t="t" r="r" b="b"/>
            <a:pathLst>
              <a:path w="34290" h="33020">
                <a:moveTo>
                  <a:pt x="25615" y="7975"/>
                </a:moveTo>
                <a:lnTo>
                  <a:pt x="34086" y="22644"/>
                </a:lnTo>
                <a:lnTo>
                  <a:pt x="29933" y="25095"/>
                </a:lnTo>
                <a:lnTo>
                  <a:pt x="27647" y="21209"/>
                </a:lnTo>
                <a:lnTo>
                  <a:pt x="27520" y="23368"/>
                </a:lnTo>
                <a:lnTo>
                  <a:pt x="26962" y="25234"/>
                </a:lnTo>
                <a:lnTo>
                  <a:pt x="25958" y="26797"/>
                </a:lnTo>
                <a:lnTo>
                  <a:pt x="24980" y="28384"/>
                </a:lnTo>
                <a:lnTo>
                  <a:pt x="23494" y="29768"/>
                </a:lnTo>
                <a:lnTo>
                  <a:pt x="21462" y="30949"/>
                </a:lnTo>
                <a:lnTo>
                  <a:pt x="18795" y="32486"/>
                </a:lnTo>
                <a:lnTo>
                  <a:pt x="16243" y="32969"/>
                </a:lnTo>
                <a:lnTo>
                  <a:pt x="13817" y="32397"/>
                </a:lnTo>
                <a:lnTo>
                  <a:pt x="11391" y="31838"/>
                </a:lnTo>
                <a:lnTo>
                  <a:pt x="9486" y="30314"/>
                </a:lnTo>
                <a:lnTo>
                  <a:pt x="8064" y="27813"/>
                </a:lnTo>
                <a:lnTo>
                  <a:pt x="6362" y="24930"/>
                </a:lnTo>
                <a:lnTo>
                  <a:pt x="6083" y="22199"/>
                </a:lnTo>
                <a:lnTo>
                  <a:pt x="7213" y="19596"/>
                </a:lnTo>
                <a:lnTo>
                  <a:pt x="8293" y="17005"/>
                </a:lnTo>
                <a:lnTo>
                  <a:pt x="10731" y="14592"/>
                </a:lnTo>
                <a:lnTo>
                  <a:pt x="14592" y="12382"/>
                </a:lnTo>
                <a:lnTo>
                  <a:pt x="20523" y="8902"/>
                </a:lnTo>
                <a:lnTo>
                  <a:pt x="20269" y="8483"/>
                </a:lnTo>
                <a:lnTo>
                  <a:pt x="19126" y="6565"/>
                </a:lnTo>
                <a:lnTo>
                  <a:pt x="17602" y="5473"/>
                </a:lnTo>
                <a:lnTo>
                  <a:pt x="15684" y="5168"/>
                </a:lnTo>
                <a:lnTo>
                  <a:pt x="13766" y="4838"/>
                </a:lnTo>
                <a:lnTo>
                  <a:pt x="11645" y="5321"/>
                </a:lnTo>
                <a:lnTo>
                  <a:pt x="9334" y="6616"/>
                </a:lnTo>
                <a:lnTo>
                  <a:pt x="7873" y="7454"/>
                </a:lnTo>
                <a:lnTo>
                  <a:pt x="6578" y="8483"/>
                </a:lnTo>
                <a:lnTo>
                  <a:pt x="5435" y="9664"/>
                </a:lnTo>
                <a:lnTo>
                  <a:pt x="4241" y="10858"/>
                </a:lnTo>
                <a:lnTo>
                  <a:pt x="3200" y="12166"/>
                </a:lnTo>
                <a:lnTo>
                  <a:pt x="2298" y="13563"/>
                </a:lnTo>
                <a:lnTo>
                  <a:pt x="0" y="9664"/>
                </a:lnTo>
                <a:lnTo>
                  <a:pt x="1257" y="8204"/>
                </a:lnTo>
                <a:lnTo>
                  <a:pt x="2527" y="6908"/>
                </a:lnTo>
                <a:lnTo>
                  <a:pt x="3822" y="5765"/>
                </a:lnTo>
                <a:lnTo>
                  <a:pt x="5067" y="4584"/>
                </a:lnTo>
                <a:lnTo>
                  <a:pt x="6362" y="3606"/>
                </a:lnTo>
                <a:lnTo>
                  <a:pt x="7721" y="2794"/>
                </a:lnTo>
                <a:lnTo>
                  <a:pt x="11455" y="660"/>
                </a:lnTo>
                <a:lnTo>
                  <a:pt x="14782" y="0"/>
                </a:lnTo>
                <a:lnTo>
                  <a:pt x="17729" y="850"/>
                </a:lnTo>
                <a:lnTo>
                  <a:pt x="20650" y="1701"/>
                </a:lnTo>
                <a:lnTo>
                  <a:pt x="23279" y="4064"/>
                </a:lnTo>
                <a:lnTo>
                  <a:pt x="25615" y="7975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290410" y="560069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2463"/>
                </a:moveTo>
                <a:lnTo>
                  <a:pt x="4241" y="0"/>
                </a:lnTo>
                <a:lnTo>
                  <a:pt x="24930" y="35623"/>
                </a:lnTo>
                <a:lnTo>
                  <a:pt x="20688" y="38087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299800" y="5595249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2463"/>
                </a:moveTo>
                <a:lnTo>
                  <a:pt x="4241" y="0"/>
                </a:lnTo>
                <a:lnTo>
                  <a:pt x="24930" y="35623"/>
                </a:lnTo>
                <a:lnTo>
                  <a:pt x="20688" y="38087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-2143" y="3906657"/>
            <a:ext cx="31115" cy="38735"/>
          </a:xfrm>
          <a:custGeom>
            <a:avLst/>
            <a:gdLst/>
            <a:ahLst/>
            <a:cxnLst/>
            <a:rect l="l" t="t" r="r" b="b"/>
            <a:pathLst>
              <a:path w="31115" h="38735">
                <a:moveTo>
                  <a:pt x="20472" y="114"/>
                </a:moveTo>
                <a:lnTo>
                  <a:pt x="21831" y="4610"/>
                </a:lnTo>
                <a:lnTo>
                  <a:pt x="19900" y="4267"/>
                </a:lnTo>
                <a:lnTo>
                  <a:pt x="18097" y="4140"/>
                </a:lnTo>
                <a:lnTo>
                  <a:pt x="4953" y="11112"/>
                </a:lnTo>
                <a:lnTo>
                  <a:pt x="5461" y="12915"/>
                </a:lnTo>
                <a:lnTo>
                  <a:pt x="10909" y="16522"/>
                </a:lnTo>
                <a:lnTo>
                  <a:pt x="13525" y="16230"/>
                </a:lnTo>
                <a:lnTo>
                  <a:pt x="16484" y="15976"/>
                </a:lnTo>
                <a:lnTo>
                  <a:pt x="20154" y="15595"/>
                </a:lnTo>
                <a:lnTo>
                  <a:pt x="23037" y="15976"/>
                </a:lnTo>
                <a:lnTo>
                  <a:pt x="25146" y="17157"/>
                </a:lnTo>
                <a:lnTo>
                  <a:pt x="27279" y="18338"/>
                </a:lnTo>
                <a:lnTo>
                  <a:pt x="28790" y="20345"/>
                </a:lnTo>
                <a:lnTo>
                  <a:pt x="29629" y="23088"/>
                </a:lnTo>
                <a:lnTo>
                  <a:pt x="30594" y="26377"/>
                </a:lnTo>
                <a:lnTo>
                  <a:pt x="30226" y="29197"/>
                </a:lnTo>
                <a:lnTo>
                  <a:pt x="10299" y="38226"/>
                </a:lnTo>
                <a:lnTo>
                  <a:pt x="8089" y="38099"/>
                </a:lnTo>
                <a:lnTo>
                  <a:pt x="6654" y="33350"/>
                </a:lnTo>
                <a:lnTo>
                  <a:pt x="8788" y="33820"/>
                </a:lnTo>
                <a:lnTo>
                  <a:pt x="10845" y="34074"/>
                </a:lnTo>
                <a:lnTo>
                  <a:pt x="12839" y="34124"/>
                </a:lnTo>
                <a:lnTo>
                  <a:pt x="14808" y="34124"/>
                </a:lnTo>
                <a:lnTo>
                  <a:pt x="25438" y="26809"/>
                </a:lnTo>
                <a:lnTo>
                  <a:pt x="24879" y="24879"/>
                </a:lnTo>
                <a:lnTo>
                  <a:pt x="18897" y="20586"/>
                </a:lnTo>
                <a:lnTo>
                  <a:pt x="16484" y="20802"/>
                </a:lnTo>
                <a:lnTo>
                  <a:pt x="13436" y="21056"/>
                </a:lnTo>
                <a:lnTo>
                  <a:pt x="9804" y="21399"/>
                </a:lnTo>
                <a:lnTo>
                  <a:pt x="7010" y="21056"/>
                </a:lnTo>
                <a:lnTo>
                  <a:pt x="5041" y="20040"/>
                </a:lnTo>
                <a:lnTo>
                  <a:pt x="3073" y="19024"/>
                </a:lnTo>
                <a:lnTo>
                  <a:pt x="1689" y="17221"/>
                </a:lnTo>
                <a:lnTo>
                  <a:pt x="889" y="14617"/>
                </a:lnTo>
                <a:lnTo>
                  <a:pt x="0" y="11620"/>
                </a:lnTo>
                <a:lnTo>
                  <a:pt x="355" y="8928"/>
                </a:lnTo>
                <a:lnTo>
                  <a:pt x="1981" y="6553"/>
                </a:lnTo>
                <a:lnTo>
                  <a:pt x="3581" y="4178"/>
                </a:lnTo>
                <a:lnTo>
                  <a:pt x="18605" y="0"/>
                </a:lnTo>
                <a:lnTo>
                  <a:pt x="20472" y="114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2720" y="3904102"/>
            <a:ext cx="24130" cy="33020"/>
          </a:xfrm>
          <a:custGeom>
            <a:avLst/>
            <a:gdLst/>
            <a:ahLst/>
            <a:cxnLst/>
            <a:rect l="l" t="t" r="r" b="b"/>
            <a:pathLst>
              <a:path w="24130" h="33020">
                <a:moveTo>
                  <a:pt x="5257" y="0"/>
                </a:moveTo>
                <a:lnTo>
                  <a:pt x="7378" y="7213"/>
                </a:lnTo>
                <a:lnTo>
                  <a:pt x="16027" y="4584"/>
                </a:lnTo>
                <a:lnTo>
                  <a:pt x="17043" y="7797"/>
                </a:lnTo>
                <a:lnTo>
                  <a:pt x="8394" y="10426"/>
                </a:lnTo>
                <a:lnTo>
                  <a:pt x="12471" y="24333"/>
                </a:lnTo>
                <a:lnTo>
                  <a:pt x="13080" y="26504"/>
                </a:lnTo>
                <a:lnTo>
                  <a:pt x="13779" y="27787"/>
                </a:lnTo>
                <a:lnTo>
                  <a:pt x="14579" y="28232"/>
                </a:lnTo>
                <a:lnTo>
                  <a:pt x="15367" y="28638"/>
                </a:lnTo>
                <a:lnTo>
                  <a:pt x="16611" y="28575"/>
                </a:lnTo>
                <a:lnTo>
                  <a:pt x="18313" y="28067"/>
                </a:lnTo>
                <a:lnTo>
                  <a:pt x="22644" y="26708"/>
                </a:lnTo>
                <a:lnTo>
                  <a:pt x="23660" y="30187"/>
                </a:lnTo>
                <a:lnTo>
                  <a:pt x="19329" y="31546"/>
                </a:lnTo>
                <a:lnTo>
                  <a:pt x="16116" y="32524"/>
                </a:lnTo>
                <a:lnTo>
                  <a:pt x="13665" y="32562"/>
                </a:lnTo>
                <a:lnTo>
                  <a:pt x="12039" y="31711"/>
                </a:lnTo>
                <a:lnTo>
                  <a:pt x="10452" y="30861"/>
                </a:lnTo>
                <a:lnTo>
                  <a:pt x="9182" y="28829"/>
                </a:lnTo>
                <a:lnTo>
                  <a:pt x="8229" y="25615"/>
                </a:lnTo>
                <a:lnTo>
                  <a:pt x="4152" y="11696"/>
                </a:lnTo>
                <a:lnTo>
                  <a:pt x="1015" y="12636"/>
                </a:lnTo>
                <a:lnTo>
                  <a:pt x="0" y="9410"/>
                </a:lnTo>
                <a:lnTo>
                  <a:pt x="3136" y="8470"/>
                </a:lnTo>
                <a:lnTo>
                  <a:pt x="1015" y="1270"/>
                </a:lnTo>
                <a:lnTo>
                  <a:pt x="5257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1366" y="3903023"/>
            <a:ext cx="16510" cy="31115"/>
          </a:xfrm>
          <a:custGeom>
            <a:avLst/>
            <a:gdLst/>
            <a:ahLst/>
            <a:cxnLst/>
            <a:rect l="l" t="t" r="r" b="b"/>
            <a:pathLst>
              <a:path w="16509" h="31114">
                <a:moveTo>
                  <a:pt x="16205" y="4317"/>
                </a:moveTo>
                <a:lnTo>
                  <a:pt x="15633" y="4216"/>
                </a:lnTo>
                <a:lnTo>
                  <a:pt x="15036" y="4190"/>
                </a:lnTo>
                <a:lnTo>
                  <a:pt x="14427" y="4241"/>
                </a:lnTo>
                <a:lnTo>
                  <a:pt x="6921" y="10490"/>
                </a:lnTo>
                <a:lnTo>
                  <a:pt x="6984" y="12890"/>
                </a:lnTo>
                <a:lnTo>
                  <a:pt x="7899" y="15773"/>
                </a:lnTo>
                <a:lnTo>
                  <a:pt x="11874" y="29248"/>
                </a:lnTo>
                <a:lnTo>
                  <a:pt x="7645" y="30530"/>
                </a:lnTo>
                <a:lnTo>
                  <a:pt x="0" y="4914"/>
                </a:lnTo>
                <a:lnTo>
                  <a:pt x="4254" y="3644"/>
                </a:lnTo>
                <a:lnTo>
                  <a:pt x="5435" y="7632"/>
                </a:lnTo>
                <a:lnTo>
                  <a:pt x="5880" y="5765"/>
                </a:lnTo>
                <a:lnTo>
                  <a:pt x="6705" y="4279"/>
                </a:lnTo>
                <a:lnTo>
                  <a:pt x="7899" y="3136"/>
                </a:lnTo>
                <a:lnTo>
                  <a:pt x="9080" y="1943"/>
                </a:lnTo>
                <a:lnTo>
                  <a:pt x="10642" y="1054"/>
                </a:lnTo>
                <a:lnTo>
                  <a:pt x="12649" y="419"/>
                </a:lnTo>
                <a:lnTo>
                  <a:pt x="12979" y="317"/>
                </a:lnTo>
                <a:lnTo>
                  <a:pt x="13322" y="241"/>
                </a:lnTo>
                <a:lnTo>
                  <a:pt x="13665" y="241"/>
                </a:lnTo>
                <a:lnTo>
                  <a:pt x="14008" y="203"/>
                </a:lnTo>
                <a:lnTo>
                  <a:pt x="14427" y="126"/>
                </a:lnTo>
                <a:lnTo>
                  <a:pt x="14935" y="0"/>
                </a:lnTo>
                <a:lnTo>
                  <a:pt x="16205" y="4317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8036" y="3898357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10">
                <a:moveTo>
                  <a:pt x="24549" y="10172"/>
                </a:moveTo>
                <a:lnTo>
                  <a:pt x="25222" y="12204"/>
                </a:lnTo>
                <a:lnTo>
                  <a:pt x="5803" y="17894"/>
                </a:lnTo>
                <a:lnTo>
                  <a:pt x="6832" y="20777"/>
                </a:lnTo>
                <a:lnTo>
                  <a:pt x="8356" y="22720"/>
                </a:lnTo>
                <a:lnTo>
                  <a:pt x="10388" y="23736"/>
                </a:lnTo>
                <a:lnTo>
                  <a:pt x="12420" y="24764"/>
                </a:lnTo>
                <a:lnTo>
                  <a:pt x="14820" y="24841"/>
                </a:lnTo>
                <a:lnTo>
                  <a:pt x="17602" y="23990"/>
                </a:lnTo>
                <a:lnTo>
                  <a:pt x="19227" y="23545"/>
                </a:lnTo>
                <a:lnTo>
                  <a:pt x="20739" y="22936"/>
                </a:lnTo>
                <a:lnTo>
                  <a:pt x="22085" y="22123"/>
                </a:lnTo>
                <a:lnTo>
                  <a:pt x="23495" y="21285"/>
                </a:lnTo>
                <a:lnTo>
                  <a:pt x="24828" y="20243"/>
                </a:lnTo>
                <a:lnTo>
                  <a:pt x="26073" y="18986"/>
                </a:lnTo>
                <a:lnTo>
                  <a:pt x="27266" y="22974"/>
                </a:lnTo>
                <a:lnTo>
                  <a:pt x="18364" y="27724"/>
                </a:lnTo>
                <a:lnTo>
                  <a:pt x="14287" y="28981"/>
                </a:lnTo>
                <a:lnTo>
                  <a:pt x="1231" y="18478"/>
                </a:lnTo>
                <a:lnTo>
                  <a:pt x="0" y="14312"/>
                </a:lnTo>
                <a:lnTo>
                  <a:pt x="126" y="10642"/>
                </a:lnTo>
                <a:lnTo>
                  <a:pt x="1650" y="7454"/>
                </a:lnTo>
                <a:lnTo>
                  <a:pt x="3111" y="4305"/>
                </a:lnTo>
                <a:lnTo>
                  <a:pt x="5765" y="2158"/>
                </a:lnTo>
                <a:lnTo>
                  <a:pt x="9626" y="1015"/>
                </a:lnTo>
                <a:lnTo>
                  <a:pt x="13119" y="0"/>
                </a:lnTo>
                <a:lnTo>
                  <a:pt x="16192" y="317"/>
                </a:lnTo>
                <a:lnTo>
                  <a:pt x="18872" y="1955"/>
                </a:lnTo>
                <a:lnTo>
                  <a:pt x="21526" y="3594"/>
                </a:lnTo>
                <a:lnTo>
                  <a:pt x="23406" y="6337"/>
                </a:lnTo>
                <a:lnTo>
                  <a:pt x="24549" y="10172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2405" y="3902409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595" y="6045"/>
                </a:moveTo>
                <a:lnTo>
                  <a:pt x="14858" y="3797"/>
                </a:lnTo>
                <a:lnTo>
                  <a:pt x="13652" y="2184"/>
                </a:lnTo>
                <a:lnTo>
                  <a:pt x="11963" y="1206"/>
                </a:lnTo>
                <a:lnTo>
                  <a:pt x="10299" y="190"/>
                </a:lnTo>
                <a:lnTo>
                  <a:pt x="8432" y="0"/>
                </a:lnTo>
                <a:lnTo>
                  <a:pt x="6362" y="609"/>
                </a:lnTo>
                <a:lnTo>
                  <a:pt x="3987" y="1295"/>
                </a:lnTo>
                <a:lnTo>
                  <a:pt x="2285" y="2514"/>
                </a:lnTo>
                <a:lnTo>
                  <a:pt x="1269" y="4254"/>
                </a:lnTo>
                <a:lnTo>
                  <a:pt x="253" y="6019"/>
                </a:lnTo>
                <a:lnTo>
                  <a:pt x="0" y="8140"/>
                </a:lnTo>
                <a:lnTo>
                  <a:pt x="507" y="10617"/>
                </a:lnTo>
                <a:lnTo>
                  <a:pt x="15595" y="604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4048" y="3890618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10">
                <a:moveTo>
                  <a:pt x="24549" y="10172"/>
                </a:moveTo>
                <a:lnTo>
                  <a:pt x="25222" y="12204"/>
                </a:lnTo>
                <a:lnTo>
                  <a:pt x="5803" y="17894"/>
                </a:lnTo>
                <a:lnTo>
                  <a:pt x="6832" y="20777"/>
                </a:lnTo>
                <a:lnTo>
                  <a:pt x="8356" y="22720"/>
                </a:lnTo>
                <a:lnTo>
                  <a:pt x="10388" y="23736"/>
                </a:lnTo>
                <a:lnTo>
                  <a:pt x="12420" y="24764"/>
                </a:lnTo>
                <a:lnTo>
                  <a:pt x="14820" y="24853"/>
                </a:lnTo>
                <a:lnTo>
                  <a:pt x="17602" y="23990"/>
                </a:lnTo>
                <a:lnTo>
                  <a:pt x="19227" y="23545"/>
                </a:lnTo>
                <a:lnTo>
                  <a:pt x="26073" y="18986"/>
                </a:lnTo>
                <a:lnTo>
                  <a:pt x="27266" y="22974"/>
                </a:lnTo>
                <a:lnTo>
                  <a:pt x="18364" y="27724"/>
                </a:lnTo>
                <a:lnTo>
                  <a:pt x="14287" y="28981"/>
                </a:lnTo>
                <a:lnTo>
                  <a:pt x="1231" y="18491"/>
                </a:lnTo>
                <a:lnTo>
                  <a:pt x="0" y="14312"/>
                </a:lnTo>
                <a:lnTo>
                  <a:pt x="126" y="10642"/>
                </a:lnTo>
                <a:lnTo>
                  <a:pt x="1650" y="7454"/>
                </a:lnTo>
                <a:lnTo>
                  <a:pt x="3111" y="4305"/>
                </a:lnTo>
                <a:lnTo>
                  <a:pt x="5765" y="2158"/>
                </a:lnTo>
                <a:lnTo>
                  <a:pt x="9626" y="1015"/>
                </a:lnTo>
                <a:lnTo>
                  <a:pt x="13119" y="0"/>
                </a:lnTo>
                <a:lnTo>
                  <a:pt x="16192" y="317"/>
                </a:lnTo>
                <a:lnTo>
                  <a:pt x="18872" y="1955"/>
                </a:lnTo>
                <a:lnTo>
                  <a:pt x="21526" y="3594"/>
                </a:lnTo>
                <a:lnTo>
                  <a:pt x="23406" y="6337"/>
                </a:lnTo>
                <a:lnTo>
                  <a:pt x="24549" y="10172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8417" y="3894669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595" y="6045"/>
                </a:moveTo>
                <a:lnTo>
                  <a:pt x="14859" y="3797"/>
                </a:lnTo>
                <a:lnTo>
                  <a:pt x="13652" y="2184"/>
                </a:lnTo>
                <a:lnTo>
                  <a:pt x="11963" y="1206"/>
                </a:lnTo>
                <a:lnTo>
                  <a:pt x="10299" y="190"/>
                </a:lnTo>
                <a:lnTo>
                  <a:pt x="8432" y="0"/>
                </a:lnTo>
                <a:lnTo>
                  <a:pt x="6362" y="609"/>
                </a:lnTo>
                <a:lnTo>
                  <a:pt x="3987" y="1295"/>
                </a:lnTo>
                <a:lnTo>
                  <a:pt x="2286" y="2514"/>
                </a:lnTo>
                <a:lnTo>
                  <a:pt x="1270" y="4254"/>
                </a:lnTo>
                <a:lnTo>
                  <a:pt x="254" y="6019"/>
                </a:lnTo>
                <a:lnTo>
                  <a:pt x="0" y="8140"/>
                </a:lnTo>
                <a:lnTo>
                  <a:pt x="508" y="10617"/>
                </a:lnTo>
                <a:lnTo>
                  <a:pt x="15595" y="604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05929" y="3879293"/>
            <a:ext cx="24130" cy="33020"/>
          </a:xfrm>
          <a:custGeom>
            <a:avLst/>
            <a:gdLst/>
            <a:ahLst/>
            <a:cxnLst/>
            <a:rect l="l" t="t" r="r" b="b"/>
            <a:pathLst>
              <a:path w="24130" h="33020">
                <a:moveTo>
                  <a:pt x="5257" y="0"/>
                </a:moveTo>
                <a:lnTo>
                  <a:pt x="7378" y="7213"/>
                </a:lnTo>
                <a:lnTo>
                  <a:pt x="16027" y="4584"/>
                </a:lnTo>
                <a:lnTo>
                  <a:pt x="17043" y="7810"/>
                </a:lnTo>
                <a:lnTo>
                  <a:pt x="8394" y="10426"/>
                </a:lnTo>
                <a:lnTo>
                  <a:pt x="12471" y="24345"/>
                </a:lnTo>
                <a:lnTo>
                  <a:pt x="13080" y="26504"/>
                </a:lnTo>
                <a:lnTo>
                  <a:pt x="13779" y="27800"/>
                </a:lnTo>
                <a:lnTo>
                  <a:pt x="14579" y="28244"/>
                </a:lnTo>
                <a:lnTo>
                  <a:pt x="15366" y="28638"/>
                </a:lnTo>
                <a:lnTo>
                  <a:pt x="16611" y="28575"/>
                </a:lnTo>
                <a:lnTo>
                  <a:pt x="18313" y="28067"/>
                </a:lnTo>
                <a:lnTo>
                  <a:pt x="22644" y="26708"/>
                </a:lnTo>
                <a:lnTo>
                  <a:pt x="23660" y="30187"/>
                </a:lnTo>
                <a:lnTo>
                  <a:pt x="19329" y="31546"/>
                </a:lnTo>
                <a:lnTo>
                  <a:pt x="16116" y="32524"/>
                </a:lnTo>
                <a:lnTo>
                  <a:pt x="13677" y="32562"/>
                </a:lnTo>
                <a:lnTo>
                  <a:pt x="12039" y="31711"/>
                </a:lnTo>
                <a:lnTo>
                  <a:pt x="10452" y="30873"/>
                </a:lnTo>
                <a:lnTo>
                  <a:pt x="9182" y="28829"/>
                </a:lnTo>
                <a:lnTo>
                  <a:pt x="8229" y="25615"/>
                </a:lnTo>
                <a:lnTo>
                  <a:pt x="4152" y="11709"/>
                </a:lnTo>
                <a:lnTo>
                  <a:pt x="1015" y="12636"/>
                </a:lnTo>
                <a:lnTo>
                  <a:pt x="0" y="9410"/>
                </a:lnTo>
                <a:lnTo>
                  <a:pt x="3136" y="8483"/>
                </a:lnTo>
                <a:lnTo>
                  <a:pt x="1015" y="1270"/>
                </a:lnTo>
                <a:lnTo>
                  <a:pt x="5257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/>
          <p:nvPr/>
        </p:nvSpPr>
        <p:spPr>
          <a:xfrm rot="20640000">
            <a:off x="-8335" y="3890195"/>
            <a:ext cx="14262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 rot="540000">
            <a:off x="8931306" y="5525802"/>
            <a:ext cx="215178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p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5" dirty="0">
                <a:latin typeface="Arial"/>
                <a:cs typeface="Arial"/>
              </a:rPr>
              <a:t>g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0" dirty="0">
                <a:latin typeface="Arial"/>
                <a:cs typeface="Arial"/>
              </a:rPr>
              <a:t>G</a:t>
            </a: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395" name="object 395"/>
          <p:cNvSpPr txBox="1"/>
          <p:nvPr/>
        </p:nvSpPr>
        <p:spPr>
          <a:xfrm rot="600000">
            <a:off x="8626802" y="5475873"/>
            <a:ext cx="258039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30" dirty="0">
                <a:latin typeface="Arial"/>
                <a:cs typeface="Arial"/>
              </a:rPr>
              <a:t>k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spc="10" dirty="0">
                <a:latin typeface="Arial"/>
                <a:cs typeface="Arial"/>
              </a:rPr>
              <a:t>pu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C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10" dirty="0">
                <a:latin typeface="Arial"/>
                <a:cs typeface="Arial"/>
              </a:rPr>
              <a:t>u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396" name="object 396"/>
          <p:cNvSpPr txBox="1"/>
          <p:nvPr/>
        </p:nvSpPr>
        <p:spPr>
          <a:xfrm rot="540000">
            <a:off x="8595430" y="5452254"/>
            <a:ext cx="56314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35" dirty="0">
                <a:latin typeface="Arial"/>
                <a:cs typeface="Arial"/>
              </a:rPr>
              <a:t>c</a:t>
            </a:r>
            <a:endParaRPr sz="350">
              <a:latin typeface="Arial"/>
              <a:cs typeface="Arial"/>
            </a:endParaRPr>
          </a:p>
        </p:txBody>
      </p:sp>
      <p:sp>
        <p:nvSpPr>
          <p:cNvPr id="397" name="object 397"/>
          <p:cNvSpPr txBox="1"/>
          <p:nvPr/>
        </p:nvSpPr>
        <p:spPr>
          <a:xfrm rot="420000">
            <a:off x="8542356" y="5446246"/>
            <a:ext cx="80143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5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o</a:t>
            </a:r>
            <a:endParaRPr sz="350">
              <a:latin typeface="Arial"/>
              <a:cs typeface="Arial"/>
            </a:endParaRPr>
          </a:p>
        </p:txBody>
      </p:sp>
      <p:sp>
        <p:nvSpPr>
          <p:cNvPr id="398" name="object 398"/>
          <p:cNvSpPr txBox="1"/>
          <p:nvPr/>
        </p:nvSpPr>
        <p:spPr>
          <a:xfrm rot="5580000">
            <a:off x="2968219" y="3357601"/>
            <a:ext cx="9758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5" dirty="0">
                <a:latin typeface="Arial"/>
                <a:cs typeface="Arial"/>
              </a:rPr>
              <a:t>an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2980061" y="3174531"/>
            <a:ext cx="76835" cy="177800"/>
          </a:xfrm>
          <a:prstGeom prst="rect">
            <a:avLst/>
          </a:prstGeom>
        </p:spPr>
        <p:txBody>
          <a:bodyPr vert="vert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350" spc="-40" dirty="0">
                <a:latin typeface="Arial"/>
                <a:cs typeface="Arial"/>
              </a:rPr>
              <a:t>ru</a:t>
            </a:r>
            <a:r>
              <a:rPr sz="350" spc="-30" dirty="0">
                <a:latin typeface="Arial"/>
                <a:cs typeface="Arial"/>
              </a:rPr>
              <a:t>to</a:t>
            </a:r>
            <a:r>
              <a:rPr sz="350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400" name="object 400"/>
          <p:cNvSpPr txBox="1"/>
          <p:nvPr/>
        </p:nvSpPr>
        <p:spPr>
          <a:xfrm rot="4440000">
            <a:off x="2983208" y="3150083"/>
            <a:ext cx="59720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30" dirty="0">
                <a:latin typeface="Arial"/>
                <a:cs typeface="Arial"/>
              </a:rPr>
              <a:t>B</a:t>
            </a:r>
            <a:endParaRPr sz="350">
              <a:latin typeface="Arial"/>
              <a:cs typeface="Arial"/>
            </a:endParaRPr>
          </a:p>
        </p:txBody>
      </p:sp>
      <p:sp>
        <p:nvSpPr>
          <p:cNvPr id="401" name="object 401"/>
          <p:cNvSpPr txBox="1"/>
          <p:nvPr/>
        </p:nvSpPr>
        <p:spPr>
          <a:xfrm rot="16740000">
            <a:off x="2883465" y="3691975"/>
            <a:ext cx="199136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25" dirty="0">
                <a:latin typeface="Arial"/>
                <a:cs typeface="Arial"/>
              </a:rPr>
              <a:t>t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1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10" dirty="0">
                <a:latin typeface="Arial"/>
                <a:cs typeface="Arial"/>
              </a:rPr>
              <a:t>n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02" name="object 402"/>
          <p:cNvSpPr txBox="1"/>
          <p:nvPr/>
        </p:nvSpPr>
        <p:spPr>
          <a:xfrm rot="18000000">
            <a:off x="2932676" y="3798611"/>
            <a:ext cx="5829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5" dirty="0">
                <a:latin typeface="Arial"/>
                <a:cs typeface="Arial"/>
              </a:rPr>
              <a:t>u</a:t>
            </a:r>
            <a:endParaRPr sz="350">
              <a:latin typeface="Arial"/>
              <a:cs typeface="Arial"/>
            </a:endParaRPr>
          </a:p>
        </p:txBody>
      </p:sp>
      <p:sp>
        <p:nvSpPr>
          <p:cNvPr id="403" name="object 403"/>
          <p:cNvSpPr txBox="1"/>
          <p:nvPr/>
        </p:nvSpPr>
        <p:spPr>
          <a:xfrm rot="19200000">
            <a:off x="2900070" y="3827838"/>
            <a:ext cx="723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5109133" y="4956057"/>
            <a:ext cx="285372" cy="181117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 txBox="1"/>
          <p:nvPr/>
        </p:nvSpPr>
        <p:spPr>
          <a:xfrm rot="20040000">
            <a:off x="5252975" y="4980095"/>
            <a:ext cx="14262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406" name="object 406"/>
          <p:cNvSpPr txBox="1"/>
          <p:nvPr/>
        </p:nvSpPr>
        <p:spPr>
          <a:xfrm rot="19980000">
            <a:off x="5107238" y="5048550"/>
            <a:ext cx="163683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0" dirty="0">
                <a:latin typeface="Arial"/>
                <a:cs typeface="Arial"/>
              </a:rPr>
              <a:t>J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m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45" dirty="0">
                <a:latin typeface="Arial"/>
                <a:cs typeface="Arial"/>
              </a:rPr>
              <a:t>n</a:t>
            </a:r>
            <a:endParaRPr sz="350">
              <a:latin typeface="Arial"/>
              <a:cs typeface="Arial"/>
            </a:endParaRPr>
          </a:p>
        </p:txBody>
      </p:sp>
      <p:sp>
        <p:nvSpPr>
          <p:cNvPr id="407" name="object 407"/>
          <p:cNvSpPr txBox="1"/>
          <p:nvPr/>
        </p:nvSpPr>
        <p:spPr>
          <a:xfrm rot="3420000">
            <a:off x="3981217" y="5468962"/>
            <a:ext cx="343854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15" baseline="7936" dirty="0">
                <a:latin typeface="Arial"/>
                <a:cs typeface="Arial"/>
              </a:rPr>
              <a:t>A</a:t>
            </a:r>
            <a:r>
              <a:rPr sz="525" baseline="7936" dirty="0">
                <a:latin typeface="Arial"/>
                <a:cs typeface="Arial"/>
              </a:rPr>
              <a:t>r</a:t>
            </a:r>
            <a:r>
              <a:rPr sz="525" spc="-7" baseline="7936" dirty="0">
                <a:latin typeface="Arial"/>
                <a:cs typeface="Arial"/>
              </a:rPr>
              <a:t>li</a:t>
            </a:r>
            <a:r>
              <a:rPr sz="525" spc="15" baseline="7936" dirty="0">
                <a:latin typeface="Arial"/>
                <a:cs typeface="Arial"/>
              </a:rPr>
              <a:t>n</a:t>
            </a:r>
            <a:r>
              <a:rPr sz="350" spc="5" dirty="0">
                <a:latin typeface="Arial"/>
                <a:cs typeface="Arial"/>
              </a:rPr>
              <a:t>g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10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586318" y="4566126"/>
            <a:ext cx="129065" cy="36321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 txBox="1"/>
          <p:nvPr/>
        </p:nvSpPr>
        <p:spPr>
          <a:xfrm rot="4560000">
            <a:off x="482913" y="4702844"/>
            <a:ext cx="316222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10" dirty="0">
                <a:latin typeface="Arial"/>
                <a:cs typeface="Arial"/>
              </a:rPr>
              <a:t>W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35" dirty="0">
                <a:latin typeface="Arial"/>
                <a:cs typeface="Arial"/>
              </a:rPr>
              <a:t>v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45" dirty="0">
                <a:latin typeface="Arial"/>
                <a:cs typeface="Arial"/>
              </a:rPr>
              <a:t>n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10" name="object 410"/>
          <p:cNvSpPr txBox="1"/>
          <p:nvPr/>
        </p:nvSpPr>
        <p:spPr>
          <a:xfrm rot="4080000">
            <a:off x="654939" y="4865994"/>
            <a:ext cx="5761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11" name="object 411"/>
          <p:cNvSpPr txBox="1"/>
          <p:nvPr/>
        </p:nvSpPr>
        <p:spPr>
          <a:xfrm rot="3780000">
            <a:off x="666087" y="4886423"/>
            <a:ext cx="5294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412" name="object 412"/>
          <p:cNvSpPr txBox="1"/>
          <p:nvPr/>
        </p:nvSpPr>
        <p:spPr>
          <a:xfrm rot="19380000">
            <a:off x="1997667" y="5046564"/>
            <a:ext cx="30681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Cl</a:t>
            </a:r>
            <a:r>
              <a:rPr sz="350" spc="10" dirty="0">
                <a:latin typeface="Arial"/>
                <a:cs typeface="Arial"/>
              </a:rPr>
              <a:t>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ge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w</a:t>
            </a:r>
            <a:r>
              <a:rPr sz="350" spc="25" dirty="0">
                <a:latin typeface="Arial"/>
                <a:cs typeface="Arial"/>
              </a:rPr>
              <a:t>s</a:t>
            </a:r>
            <a:endParaRPr sz="350">
              <a:latin typeface="Arial"/>
              <a:cs typeface="Arial"/>
            </a:endParaRPr>
          </a:p>
        </p:txBody>
      </p:sp>
      <p:sp>
        <p:nvSpPr>
          <p:cNvPr id="413" name="object 413"/>
          <p:cNvSpPr txBox="1"/>
          <p:nvPr/>
        </p:nvSpPr>
        <p:spPr>
          <a:xfrm rot="19920000">
            <a:off x="5210885" y="5567763"/>
            <a:ext cx="279268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" dirty="0">
                <a:latin typeface="Arial"/>
                <a:cs typeface="Arial"/>
              </a:rPr>
              <a:t>R</a:t>
            </a:r>
            <a:r>
              <a:rPr sz="350" spc="30" dirty="0">
                <a:latin typeface="Arial"/>
                <a:cs typeface="Arial"/>
              </a:rPr>
              <a:t>y</a:t>
            </a:r>
            <a:r>
              <a:rPr sz="350" spc="10" dirty="0">
                <a:latin typeface="Arial"/>
                <a:cs typeface="Arial"/>
              </a:rPr>
              <a:t>de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525" spc="75" baseline="7936" dirty="0">
                <a:latin typeface="Arial"/>
                <a:cs typeface="Arial"/>
              </a:rPr>
              <a:t>t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 rot="19800000">
            <a:off x="6844545" y="5154106"/>
            <a:ext cx="343854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C</a:t>
            </a:r>
            <a:r>
              <a:rPr sz="350" spc="10" dirty="0">
                <a:latin typeface="Arial"/>
                <a:cs typeface="Arial"/>
              </a:rPr>
              <a:t>ha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0" dirty="0">
                <a:latin typeface="Arial"/>
                <a:cs typeface="Arial"/>
              </a:rPr>
              <a:t>I</a:t>
            </a:r>
            <a:r>
              <a:rPr sz="350" spc="15" dirty="0">
                <a:latin typeface="Arial"/>
                <a:cs typeface="Arial"/>
              </a:rPr>
              <a:t>I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415" name="object 415"/>
          <p:cNvSpPr txBox="1"/>
          <p:nvPr/>
        </p:nvSpPr>
        <p:spPr>
          <a:xfrm rot="3420000">
            <a:off x="2351483" y="4636756"/>
            <a:ext cx="294911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10" dirty="0">
                <a:latin typeface="Arial"/>
                <a:cs typeface="Arial"/>
              </a:rPr>
              <a:t>F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-15" dirty="0">
                <a:latin typeface="Arial"/>
                <a:cs typeface="Arial"/>
              </a:rPr>
              <a:t>z</a:t>
            </a:r>
            <a:r>
              <a:rPr sz="350" spc="40" dirty="0">
                <a:latin typeface="Arial"/>
                <a:cs typeface="Arial"/>
              </a:rPr>
              <a:t>m</a:t>
            </a:r>
            <a:r>
              <a:rPr sz="350" spc="10" dirty="0">
                <a:latin typeface="Arial"/>
                <a:cs typeface="Arial"/>
              </a:rPr>
              <a:t>au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-5" dirty="0">
                <a:latin typeface="Arial"/>
                <a:cs typeface="Arial"/>
              </a:rPr>
              <a:t>i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r>
              <a:rPr sz="350" spc="-40" dirty="0">
                <a:latin typeface="Arial"/>
                <a:cs typeface="Arial"/>
              </a:rPr>
              <a:t> </a:t>
            </a:r>
            <a:r>
              <a:rPr sz="350" spc="-5" dirty="0">
                <a:latin typeface="Arial"/>
                <a:cs typeface="Arial"/>
              </a:rPr>
              <a:t>P</a:t>
            </a:r>
            <a:endParaRPr sz="350">
              <a:latin typeface="Arial"/>
              <a:cs typeface="Arial"/>
            </a:endParaRPr>
          </a:p>
        </p:txBody>
      </p:sp>
      <p:sp>
        <p:nvSpPr>
          <p:cNvPr id="416" name="object 416"/>
          <p:cNvSpPr txBox="1"/>
          <p:nvPr/>
        </p:nvSpPr>
        <p:spPr>
          <a:xfrm rot="3360000">
            <a:off x="2554922" y="4774748"/>
            <a:ext cx="63987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dirty="0">
                <a:latin typeface="Arial"/>
                <a:cs typeface="Arial"/>
              </a:rPr>
              <a:t>l</a:t>
            </a: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417" name="object 417"/>
          <p:cNvSpPr txBox="1"/>
          <p:nvPr/>
        </p:nvSpPr>
        <p:spPr>
          <a:xfrm rot="4140000">
            <a:off x="2569283" y="4812869"/>
            <a:ext cx="71892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15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18" name="object 418"/>
          <p:cNvSpPr txBox="1"/>
          <p:nvPr/>
        </p:nvSpPr>
        <p:spPr>
          <a:xfrm rot="840000">
            <a:off x="8863008" y="3038286"/>
            <a:ext cx="236876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15" dirty="0">
                <a:latin typeface="Arial"/>
                <a:cs typeface="Arial"/>
              </a:rPr>
              <a:t>B</a:t>
            </a:r>
            <a:r>
              <a:rPr sz="350" spc="10" dirty="0">
                <a:latin typeface="Arial"/>
                <a:cs typeface="Arial"/>
              </a:rPr>
              <a:t>ea</a:t>
            </a:r>
            <a:r>
              <a:rPr sz="350" spc="40" dirty="0">
                <a:latin typeface="Arial"/>
                <a:cs typeface="Arial"/>
              </a:rPr>
              <a:t>r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19" name="object 419"/>
          <p:cNvSpPr txBox="1"/>
          <p:nvPr/>
        </p:nvSpPr>
        <p:spPr>
          <a:xfrm rot="1080000">
            <a:off x="9072684" y="3070203"/>
            <a:ext cx="52949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420" name="object 420"/>
          <p:cNvSpPr txBox="1"/>
          <p:nvPr/>
        </p:nvSpPr>
        <p:spPr>
          <a:xfrm rot="19020000">
            <a:off x="6113478" y="2823801"/>
            <a:ext cx="15281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latin typeface="Arial"/>
                <a:cs typeface="Arial"/>
              </a:rPr>
              <a:t>B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we</a:t>
            </a:r>
            <a:endParaRPr sz="350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 rot="19140000">
            <a:off x="6220865" y="2769882"/>
            <a:ext cx="53196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 rot="19260000">
            <a:off x="6241418" y="2721093"/>
            <a:ext cx="127830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23" name="object 423"/>
          <p:cNvSpPr txBox="1"/>
          <p:nvPr/>
        </p:nvSpPr>
        <p:spPr>
          <a:xfrm rot="4200000">
            <a:off x="3051079" y="3274444"/>
            <a:ext cx="127244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25" dirty="0">
                <a:latin typeface="Arial"/>
                <a:cs typeface="Arial"/>
              </a:rPr>
              <a:t>P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a</a:t>
            </a:r>
            <a:r>
              <a:rPr sz="350" spc="-10" dirty="0">
                <a:latin typeface="Arial"/>
                <a:cs typeface="Arial"/>
              </a:rPr>
              <a:t>c</a:t>
            </a:r>
            <a:r>
              <a:rPr sz="350" spc="40" dirty="0"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424" name="object 424"/>
          <p:cNvSpPr txBox="1"/>
          <p:nvPr/>
        </p:nvSpPr>
        <p:spPr>
          <a:xfrm rot="4920000">
            <a:off x="3041143" y="3171205"/>
            <a:ext cx="92686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dirty="0">
                <a:latin typeface="Arial"/>
                <a:cs typeface="Arial"/>
              </a:rPr>
              <a:t>l</a:t>
            </a:r>
            <a:r>
              <a:rPr sz="350" spc="15" dirty="0">
                <a:latin typeface="Arial"/>
                <a:cs typeface="Arial"/>
              </a:rPr>
              <a:t>o</a:t>
            </a:r>
            <a:r>
              <a:rPr sz="350" spc="60" dirty="0">
                <a:latin typeface="Arial"/>
                <a:cs typeface="Arial"/>
              </a:rPr>
              <a:t>w</a:t>
            </a:r>
            <a:endParaRPr sz="350">
              <a:latin typeface="Arial"/>
              <a:cs typeface="Arial"/>
            </a:endParaRPr>
          </a:p>
        </p:txBody>
      </p:sp>
      <p:sp>
        <p:nvSpPr>
          <p:cNvPr id="425" name="object 425"/>
          <p:cNvSpPr txBox="1"/>
          <p:nvPr/>
        </p:nvSpPr>
        <p:spPr>
          <a:xfrm rot="4140000">
            <a:off x="3053856" y="3127785"/>
            <a:ext cx="53196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426" name="object 426"/>
          <p:cNvSpPr txBox="1"/>
          <p:nvPr/>
        </p:nvSpPr>
        <p:spPr>
          <a:xfrm rot="3600000">
            <a:off x="3023108" y="3093806"/>
            <a:ext cx="8014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5" dirty="0">
                <a:latin typeface="Arial"/>
                <a:cs typeface="Arial"/>
              </a:rPr>
              <a:t>B</a:t>
            </a:r>
            <a:r>
              <a:rPr sz="350" spc="40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427" name="object 427"/>
          <p:cNvSpPr txBox="1"/>
          <p:nvPr/>
        </p:nvSpPr>
        <p:spPr>
          <a:xfrm rot="3060000">
            <a:off x="990156" y="4796821"/>
            <a:ext cx="31245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dirty="0">
                <a:latin typeface="Arial"/>
                <a:cs typeface="Arial"/>
              </a:rPr>
              <a:t>C</a:t>
            </a:r>
            <a:r>
              <a:rPr sz="350" spc="10" dirty="0">
                <a:latin typeface="Arial"/>
                <a:cs typeface="Arial"/>
              </a:rPr>
              <a:t>h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-10" dirty="0">
                <a:latin typeface="Arial"/>
                <a:cs typeface="Arial"/>
              </a:rPr>
              <a:t>s</a:t>
            </a:r>
            <a:r>
              <a:rPr sz="350" spc="25" dirty="0">
                <a:latin typeface="Arial"/>
                <a:cs typeface="Arial"/>
              </a:rPr>
              <a:t>t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25" dirty="0">
                <a:latin typeface="Arial"/>
                <a:cs typeface="Arial"/>
              </a:rPr>
              <a:t>f</a:t>
            </a:r>
            <a:r>
              <a:rPr sz="350" dirty="0">
                <a:latin typeface="Arial"/>
                <a:cs typeface="Arial"/>
              </a:rPr>
              <a:t>i</a:t>
            </a:r>
            <a:r>
              <a:rPr sz="350" spc="15" dirty="0">
                <a:latin typeface="Arial"/>
                <a:cs typeface="Arial"/>
              </a:rPr>
              <a:t>e</a:t>
            </a:r>
            <a:r>
              <a:rPr sz="350" dirty="0">
                <a:latin typeface="Arial"/>
                <a:cs typeface="Arial"/>
              </a:rPr>
              <a:t>l</a:t>
            </a:r>
            <a:r>
              <a:rPr sz="350" spc="45" dirty="0">
                <a:latin typeface="Arial"/>
                <a:cs typeface="Arial"/>
              </a:rPr>
              <a:t>d</a:t>
            </a:r>
            <a:r>
              <a:rPr sz="350" spc="-45" dirty="0">
                <a:latin typeface="Arial"/>
                <a:cs typeface="Arial"/>
              </a:rPr>
              <a:t> </a:t>
            </a:r>
            <a:r>
              <a:rPr sz="350" spc="35" dirty="0">
                <a:latin typeface="Arial"/>
                <a:cs typeface="Arial"/>
              </a:rPr>
              <a:t>H</a:t>
            </a:r>
            <a:endParaRPr sz="350">
              <a:latin typeface="Arial"/>
              <a:cs typeface="Arial"/>
            </a:endParaRPr>
          </a:p>
        </p:txBody>
      </p:sp>
      <p:sp>
        <p:nvSpPr>
          <p:cNvPr id="428" name="object 428"/>
          <p:cNvSpPr txBox="1"/>
          <p:nvPr/>
        </p:nvSpPr>
        <p:spPr>
          <a:xfrm rot="2880000">
            <a:off x="1221866" y="4927130"/>
            <a:ext cx="60834" cy="47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75"/>
              </a:lnSpc>
            </a:pPr>
            <a:r>
              <a:rPr sz="350" spc="-5" dirty="0">
                <a:latin typeface="Arial"/>
                <a:cs typeface="Arial"/>
              </a:rPr>
              <a:t>il</a:t>
            </a:r>
            <a:r>
              <a:rPr sz="350" spc="25" dirty="0">
                <a:latin typeface="Arial"/>
                <a:cs typeface="Arial"/>
              </a:rPr>
              <a:t>l</a:t>
            </a:r>
            <a:endParaRPr sz="350">
              <a:latin typeface="Arial"/>
              <a:cs typeface="Arial"/>
            </a:endParaRPr>
          </a:p>
        </p:txBody>
      </p:sp>
      <p:sp>
        <p:nvSpPr>
          <p:cNvPr id="429" name="object 429"/>
          <p:cNvSpPr txBox="1"/>
          <p:nvPr/>
        </p:nvSpPr>
        <p:spPr>
          <a:xfrm rot="19260000">
            <a:off x="1624031" y="4966413"/>
            <a:ext cx="311205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350" spc="-5" dirty="0">
                <a:latin typeface="Arial"/>
                <a:cs typeface="Arial"/>
              </a:rPr>
              <a:t>C</a:t>
            </a:r>
            <a:r>
              <a:rPr sz="350" spc="10" dirty="0">
                <a:latin typeface="Arial"/>
                <a:cs typeface="Arial"/>
              </a:rPr>
              <a:t>ha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-5" dirty="0">
                <a:latin typeface="Arial"/>
                <a:cs typeface="Arial"/>
              </a:rPr>
              <a:t>l</a:t>
            </a:r>
            <a:r>
              <a:rPr sz="350" spc="10" dirty="0">
                <a:latin typeface="Arial"/>
                <a:cs typeface="Arial"/>
              </a:rPr>
              <a:t>e</a:t>
            </a:r>
            <a:r>
              <a:rPr sz="350" spc="25" dirty="0">
                <a:latin typeface="Arial"/>
                <a:cs typeface="Arial"/>
              </a:rPr>
              <a:t>s</a:t>
            </a:r>
            <a:r>
              <a:rPr sz="350" spc="-50" dirty="0">
                <a:latin typeface="Arial"/>
                <a:cs typeface="Arial"/>
              </a:rPr>
              <a:t> </a:t>
            </a:r>
            <a:r>
              <a:rPr sz="350" spc="-25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5" dirty="0">
                <a:latin typeface="Arial"/>
                <a:cs typeface="Arial"/>
              </a:rPr>
              <a:t>r</a:t>
            </a:r>
            <a:r>
              <a:rPr sz="350" spc="10" dirty="0">
                <a:latin typeface="Arial"/>
                <a:cs typeface="Arial"/>
              </a:rPr>
              <a:t>ee</a:t>
            </a:r>
            <a:r>
              <a:rPr sz="525" spc="75" baseline="7936" dirty="0">
                <a:latin typeface="Arial"/>
                <a:cs typeface="Arial"/>
              </a:rPr>
              <a:t>t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6934455" y="2705404"/>
            <a:ext cx="14604" cy="14604"/>
          </a:xfrm>
          <a:custGeom>
            <a:avLst/>
            <a:gdLst/>
            <a:ahLst/>
            <a:cxnLst/>
            <a:rect l="l" t="t" r="r" b="b"/>
            <a:pathLst>
              <a:path w="14604" h="14605">
                <a:moveTo>
                  <a:pt x="0" y="0"/>
                </a:moveTo>
                <a:lnTo>
                  <a:pt x="3375" y="14093"/>
                </a:lnTo>
                <a:lnTo>
                  <a:pt x="14233" y="6803"/>
                </a:lnTo>
                <a:lnTo>
                  <a:pt x="4887" y="0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930054" y="2705404"/>
            <a:ext cx="34290" cy="30480"/>
          </a:xfrm>
          <a:custGeom>
            <a:avLst/>
            <a:gdLst/>
            <a:ahLst/>
            <a:cxnLst/>
            <a:rect l="l" t="t" r="r" b="b"/>
            <a:pathLst>
              <a:path w="34290" h="30480">
                <a:moveTo>
                  <a:pt x="16755" y="0"/>
                </a:moveTo>
                <a:lnTo>
                  <a:pt x="34064" y="12391"/>
                </a:lnTo>
                <a:lnTo>
                  <a:pt x="29911" y="15109"/>
                </a:lnTo>
                <a:lnTo>
                  <a:pt x="22113" y="9254"/>
                </a:lnTo>
                <a:lnTo>
                  <a:pt x="8791" y="18157"/>
                </a:lnTo>
                <a:lnTo>
                  <a:pt x="11089" y="27656"/>
                </a:lnTo>
                <a:lnTo>
                  <a:pt x="6936" y="30374"/>
                </a:lnTo>
                <a:lnTo>
                  <a:pt x="0" y="0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960681" y="2705404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5340" y="0"/>
                </a:moveTo>
                <a:lnTo>
                  <a:pt x="10461" y="7668"/>
                </a:lnTo>
                <a:lnTo>
                  <a:pt x="6727" y="10132"/>
                </a:lnTo>
                <a:lnTo>
                  <a:pt x="0" y="0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 txBox="1"/>
          <p:nvPr/>
        </p:nvSpPr>
        <p:spPr>
          <a:xfrm rot="19620000">
            <a:off x="6912825" y="2690573"/>
            <a:ext cx="5972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5" dirty="0">
                <a:latin typeface="Arial"/>
                <a:cs typeface="Arial"/>
              </a:rPr>
              <a:t>A</a:t>
            </a:r>
            <a:endParaRPr sz="350">
              <a:latin typeface="Arial"/>
              <a:cs typeface="Arial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2457" y="4689325"/>
            <a:ext cx="31115" cy="38735"/>
          </a:xfrm>
          <a:custGeom>
            <a:avLst/>
            <a:gdLst/>
            <a:ahLst/>
            <a:cxnLst/>
            <a:rect l="l" t="t" r="r" b="b"/>
            <a:pathLst>
              <a:path w="31115" h="38735">
                <a:moveTo>
                  <a:pt x="20472" y="38"/>
                </a:moveTo>
                <a:lnTo>
                  <a:pt x="21831" y="4444"/>
                </a:lnTo>
                <a:lnTo>
                  <a:pt x="19799" y="4241"/>
                </a:lnTo>
                <a:lnTo>
                  <a:pt x="17945" y="4152"/>
                </a:lnTo>
                <a:lnTo>
                  <a:pt x="4953" y="11125"/>
                </a:lnTo>
                <a:lnTo>
                  <a:pt x="5461" y="12928"/>
                </a:lnTo>
                <a:lnTo>
                  <a:pt x="10845" y="16471"/>
                </a:lnTo>
                <a:lnTo>
                  <a:pt x="13525" y="16243"/>
                </a:lnTo>
                <a:lnTo>
                  <a:pt x="16573" y="15900"/>
                </a:lnTo>
                <a:lnTo>
                  <a:pt x="20167" y="15557"/>
                </a:lnTo>
                <a:lnTo>
                  <a:pt x="29718" y="22936"/>
                </a:lnTo>
                <a:lnTo>
                  <a:pt x="30734" y="26212"/>
                </a:lnTo>
                <a:lnTo>
                  <a:pt x="30353" y="29082"/>
                </a:lnTo>
                <a:lnTo>
                  <a:pt x="28613" y="31495"/>
                </a:lnTo>
                <a:lnTo>
                  <a:pt x="26911" y="33870"/>
                </a:lnTo>
                <a:lnTo>
                  <a:pt x="12496" y="38201"/>
                </a:lnTo>
                <a:lnTo>
                  <a:pt x="10426" y="38201"/>
                </a:lnTo>
                <a:lnTo>
                  <a:pt x="8178" y="38023"/>
                </a:lnTo>
                <a:lnTo>
                  <a:pt x="6819" y="33273"/>
                </a:lnTo>
                <a:lnTo>
                  <a:pt x="8966" y="33794"/>
                </a:lnTo>
                <a:lnTo>
                  <a:pt x="11023" y="34048"/>
                </a:lnTo>
                <a:lnTo>
                  <a:pt x="13004" y="34048"/>
                </a:lnTo>
                <a:lnTo>
                  <a:pt x="14986" y="34048"/>
                </a:lnTo>
                <a:lnTo>
                  <a:pt x="16852" y="33794"/>
                </a:lnTo>
                <a:lnTo>
                  <a:pt x="25501" y="26644"/>
                </a:lnTo>
                <a:lnTo>
                  <a:pt x="24879" y="24714"/>
                </a:lnTo>
                <a:lnTo>
                  <a:pt x="24371" y="23025"/>
                </a:lnTo>
                <a:lnTo>
                  <a:pt x="23456" y="21894"/>
                </a:lnTo>
                <a:lnTo>
                  <a:pt x="22174" y="21323"/>
                </a:lnTo>
                <a:lnTo>
                  <a:pt x="20853" y="20713"/>
                </a:lnTo>
                <a:lnTo>
                  <a:pt x="18986" y="20523"/>
                </a:lnTo>
                <a:lnTo>
                  <a:pt x="16573" y="20726"/>
                </a:lnTo>
                <a:lnTo>
                  <a:pt x="13525" y="20993"/>
                </a:lnTo>
                <a:lnTo>
                  <a:pt x="9893" y="21323"/>
                </a:lnTo>
                <a:lnTo>
                  <a:pt x="7099" y="21018"/>
                </a:lnTo>
                <a:lnTo>
                  <a:pt x="0" y="11696"/>
                </a:lnTo>
                <a:lnTo>
                  <a:pt x="330" y="9029"/>
                </a:lnTo>
                <a:lnTo>
                  <a:pt x="1905" y="6654"/>
                </a:lnTo>
                <a:lnTo>
                  <a:pt x="3492" y="4241"/>
                </a:lnTo>
                <a:lnTo>
                  <a:pt x="6134" y="2463"/>
                </a:lnTo>
                <a:lnTo>
                  <a:pt x="9867" y="1308"/>
                </a:lnTo>
                <a:lnTo>
                  <a:pt x="11506" y="800"/>
                </a:lnTo>
                <a:lnTo>
                  <a:pt x="13195" y="457"/>
                </a:lnTo>
                <a:lnTo>
                  <a:pt x="14960" y="292"/>
                </a:lnTo>
                <a:lnTo>
                  <a:pt x="16700" y="76"/>
                </a:lnTo>
                <a:lnTo>
                  <a:pt x="18542" y="0"/>
                </a:lnTo>
                <a:lnTo>
                  <a:pt x="20472" y="38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7260" y="4686627"/>
            <a:ext cx="24130" cy="33020"/>
          </a:xfrm>
          <a:custGeom>
            <a:avLst/>
            <a:gdLst/>
            <a:ahLst/>
            <a:cxnLst/>
            <a:rect l="l" t="t" r="r" b="b"/>
            <a:pathLst>
              <a:path w="24130" h="33020">
                <a:moveTo>
                  <a:pt x="5079" y="0"/>
                </a:moveTo>
                <a:lnTo>
                  <a:pt x="7289" y="7213"/>
                </a:lnTo>
                <a:lnTo>
                  <a:pt x="16027" y="4584"/>
                </a:lnTo>
                <a:lnTo>
                  <a:pt x="17030" y="7810"/>
                </a:lnTo>
                <a:lnTo>
                  <a:pt x="8305" y="10426"/>
                </a:lnTo>
                <a:lnTo>
                  <a:pt x="12547" y="24345"/>
                </a:lnTo>
                <a:lnTo>
                  <a:pt x="13157" y="26441"/>
                </a:lnTo>
                <a:lnTo>
                  <a:pt x="13842" y="27711"/>
                </a:lnTo>
                <a:lnTo>
                  <a:pt x="14579" y="28155"/>
                </a:lnTo>
                <a:lnTo>
                  <a:pt x="15367" y="28562"/>
                </a:lnTo>
                <a:lnTo>
                  <a:pt x="16637" y="28498"/>
                </a:lnTo>
                <a:lnTo>
                  <a:pt x="18389" y="27990"/>
                </a:lnTo>
                <a:lnTo>
                  <a:pt x="22720" y="26631"/>
                </a:lnTo>
                <a:lnTo>
                  <a:pt x="23825" y="30098"/>
                </a:lnTo>
                <a:lnTo>
                  <a:pt x="19494" y="31457"/>
                </a:lnTo>
                <a:lnTo>
                  <a:pt x="16281" y="32435"/>
                </a:lnTo>
                <a:lnTo>
                  <a:pt x="13842" y="32524"/>
                </a:lnTo>
                <a:lnTo>
                  <a:pt x="12204" y="31711"/>
                </a:lnTo>
                <a:lnTo>
                  <a:pt x="10617" y="30873"/>
                </a:lnTo>
                <a:lnTo>
                  <a:pt x="9347" y="28879"/>
                </a:lnTo>
                <a:lnTo>
                  <a:pt x="8394" y="25692"/>
                </a:lnTo>
                <a:lnTo>
                  <a:pt x="4152" y="11785"/>
                </a:lnTo>
                <a:lnTo>
                  <a:pt x="1003" y="12725"/>
                </a:lnTo>
                <a:lnTo>
                  <a:pt x="0" y="9499"/>
                </a:lnTo>
                <a:lnTo>
                  <a:pt x="3136" y="8559"/>
                </a:lnTo>
                <a:lnTo>
                  <a:pt x="927" y="1358"/>
                </a:lnTo>
                <a:lnTo>
                  <a:pt x="5079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6014" y="4685667"/>
            <a:ext cx="16510" cy="30480"/>
          </a:xfrm>
          <a:custGeom>
            <a:avLst/>
            <a:gdLst/>
            <a:ahLst/>
            <a:cxnLst/>
            <a:rect l="l" t="t" r="r" b="b"/>
            <a:pathLst>
              <a:path w="16509" h="30479">
                <a:moveTo>
                  <a:pt x="16116" y="4330"/>
                </a:moveTo>
                <a:lnTo>
                  <a:pt x="15608" y="4165"/>
                </a:lnTo>
                <a:lnTo>
                  <a:pt x="15049" y="4114"/>
                </a:lnTo>
                <a:lnTo>
                  <a:pt x="14503" y="4165"/>
                </a:lnTo>
                <a:lnTo>
                  <a:pt x="6908" y="10413"/>
                </a:lnTo>
                <a:lnTo>
                  <a:pt x="6908" y="12814"/>
                </a:lnTo>
                <a:lnTo>
                  <a:pt x="7721" y="15697"/>
                </a:lnTo>
                <a:lnTo>
                  <a:pt x="11709" y="29184"/>
                </a:lnTo>
                <a:lnTo>
                  <a:pt x="7467" y="30365"/>
                </a:lnTo>
                <a:lnTo>
                  <a:pt x="0" y="4762"/>
                </a:lnTo>
                <a:lnTo>
                  <a:pt x="4241" y="3568"/>
                </a:lnTo>
                <a:lnTo>
                  <a:pt x="5346" y="7556"/>
                </a:lnTo>
                <a:lnTo>
                  <a:pt x="5791" y="5689"/>
                </a:lnTo>
                <a:lnTo>
                  <a:pt x="12636" y="342"/>
                </a:lnTo>
                <a:lnTo>
                  <a:pt x="12915" y="241"/>
                </a:lnTo>
                <a:lnTo>
                  <a:pt x="13246" y="177"/>
                </a:lnTo>
                <a:lnTo>
                  <a:pt x="13652" y="177"/>
                </a:lnTo>
                <a:lnTo>
                  <a:pt x="14033" y="139"/>
                </a:lnTo>
                <a:lnTo>
                  <a:pt x="14439" y="76"/>
                </a:lnTo>
                <a:lnTo>
                  <a:pt x="14846" y="0"/>
                </a:lnTo>
                <a:lnTo>
                  <a:pt x="16116" y="433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2614" y="4681123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10">
                <a:moveTo>
                  <a:pt x="24676" y="10274"/>
                </a:moveTo>
                <a:lnTo>
                  <a:pt x="25184" y="12306"/>
                </a:lnTo>
                <a:lnTo>
                  <a:pt x="5765" y="17818"/>
                </a:lnTo>
                <a:lnTo>
                  <a:pt x="6794" y="20662"/>
                </a:lnTo>
                <a:lnTo>
                  <a:pt x="8267" y="22618"/>
                </a:lnTo>
                <a:lnTo>
                  <a:pt x="10261" y="23672"/>
                </a:lnTo>
                <a:lnTo>
                  <a:pt x="12230" y="24752"/>
                </a:lnTo>
                <a:lnTo>
                  <a:pt x="14630" y="24904"/>
                </a:lnTo>
                <a:lnTo>
                  <a:pt x="17462" y="24091"/>
                </a:lnTo>
                <a:lnTo>
                  <a:pt x="19037" y="23647"/>
                </a:lnTo>
                <a:lnTo>
                  <a:pt x="20548" y="23037"/>
                </a:lnTo>
                <a:lnTo>
                  <a:pt x="21958" y="22224"/>
                </a:lnTo>
                <a:lnTo>
                  <a:pt x="23367" y="21450"/>
                </a:lnTo>
                <a:lnTo>
                  <a:pt x="24714" y="20408"/>
                </a:lnTo>
                <a:lnTo>
                  <a:pt x="26034" y="19088"/>
                </a:lnTo>
                <a:lnTo>
                  <a:pt x="27216" y="23164"/>
                </a:lnTo>
                <a:lnTo>
                  <a:pt x="25869" y="24244"/>
                </a:lnTo>
                <a:lnTo>
                  <a:pt x="24422" y="25171"/>
                </a:lnTo>
                <a:lnTo>
                  <a:pt x="22898" y="25958"/>
                </a:lnTo>
                <a:lnTo>
                  <a:pt x="21374" y="26771"/>
                </a:lnTo>
                <a:lnTo>
                  <a:pt x="19799" y="27381"/>
                </a:lnTo>
                <a:lnTo>
                  <a:pt x="18237" y="27825"/>
                </a:lnTo>
                <a:lnTo>
                  <a:pt x="14096" y="28968"/>
                </a:lnTo>
                <a:lnTo>
                  <a:pt x="10515" y="28676"/>
                </a:lnTo>
                <a:lnTo>
                  <a:pt x="0" y="14084"/>
                </a:lnTo>
                <a:lnTo>
                  <a:pt x="215" y="10426"/>
                </a:lnTo>
                <a:lnTo>
                  <a:pt x="1777" y="7302"/>
                </a:lnTo>
                <a:lnTo>
                  <a:pt x="3314" y="4216"/>
                </a:lnTo>
                <a:lnTo>
                  <a:pt x="5981" y="2095"/>
                </a:lnTo>
                <a:lnTo>
                  <a:pt x="9842" y="939"/>
                </a:lnTo>
                <a:lnTo>
                  <a:pt x="13334" y="0"/>
                </a:lnTo>
                <a:lnTo>
                  <a:pt x="16382" y="355"/>
                </a:lnTo>
                <a:lnTo>
                  <a:pt x="18999" y="2057"/>
                </a:lnTo>
                <a:lnTo>
                  <a:pt x="21653" y="3695"/>
                </a:lnTo>
                <a:lnTo>
                  <a:pt x="23533" y="6438"/>
                </a:lnTo>
                <a:lnTo>
                  <a:pt x="24676" y="10274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7110" y="4685162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519" y="6159"/>
                </a:moveTo>
                <a:lnTo>
                  <a:pt x="14833" y="3911"/>
                </a:lnTo>
                <a:lnTo>
                  <a:pt x="13652" y="2247"/>
                </a:lnTo>
                <a:lnTo>
                  <a:pt x="11963" y="1231"/>
                </a:lnTo>
                <a:lnTo>
                  <a:pt x="10299" y="215"/>
                </a:lnTo>
                <a:lnTo>
                  <a:pt x="0" y="7988"/>
                </a:lnTo>
                <a:lnTo>
                  <a:pt x="508" y="10477"/>
                </a:lnTo>
                <a:lnTo>
                  <a:pt x="15519" y="6159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8714" y="4673714"/>
            <a:ext cx="27305" cy="29209"/>
          </a:xfrm>
          <a:custGeom>
            <a:avLst/>
            <a:gdLst/>
            <a:ahLst/>
            <a:cxnLst/>
            <a:rect l="l" t="t" r="r" b="b"/>
            <a:pathLst>
              <a:path w="27305" h="29210">
                <a:moveTo>
                  <a:pt x="24676" y="10287"/>
                </a:moveTo>
                <a:lnTo>
                  <a:pt x="25184" y="12319"/>
                </a:lnTo>
                <a:lnTo>
                  <a:pt x="5765" y="17830"/>
                </a:lnTo>
                <a:lnTo>
                  <a:pt x="6781" y="20675"/>
                </a:lnTo>
                <a:lnTo>
                  <a:pt x="8267" y="22618"/>
                </a:lnTo>
                <a:lnTo>
                  <a:pt x="10261" y="23685"/>
                </a:lnTo>
                <a:lnTo>
                  <a:pt x="12230" y="24765"/>
                </a:lnTo>
                <a:lnTo>
                  <a:pt x="14630" y="24917"/>
                </a:lnTo>
                <a:lnTo>
                  <a:pt x="17475" y="24104"/>
                </a:lnTo>
                <a:lnTo>
                  <a:pt x="19037" y="23660"/>
                </a:lnTo>
                <a:lnTo>
                  <a:pt x="20535" y="23050"/>
                </a:lnTo>
                <a:lnTo>
                  <a:pt x="21958" y="22237"/>
                </a:lnTo>
                <a:lnTo>
                  <a:pt x="23367" y="21450"/>
                </a:lnTo>
                <a:lnTo>
                  <a:pt x="24714" y="20421"/>
                </a:lnTo>
                <a:lnTo>
                  <a:pt x="26034" y="19100"/>
                </a:lnTo>
                <a:lnTo>
                  <a:pt x="27216" y="23177"/>
                </a:lnTo>
                <a:lnTo>
                  <a:pt x="25869" y="24257"/>
                </a:lnTo>
                <a:lnTo>
                  <a:pt x="24422" y="25184"/>
                </a:lnTo>
                <a:lnTo>
                  <a:pt x="22898" y="25971"/>
                </a:lnTo>
                <a:lnTo>
                  <a:pt x="21374" y="26784"/>
                </a:lnTo>
                <a:lnTo>
                  <a:pt x="19799" y="27393"/>
                </a:lnTo>
                <a:lnTo>
                  <a:pt x="18224" y="27838"/>
                </a:lnTo>
                <a:lnTo>
                  <a:pt x="14096" y="28981"/>
                </a:lnTo>
                <a:lnTo>
                  <a:pt x="10515" y="28689"/>
                </a:lnTo>
                <a:lnTo>
                  <a:pt x="0" y="14097"/>
                </a:lnTo>
                <a:lnTo>
                  <a:pt x="215" y="10439"/>
                </a:lnTo>
                <a:lnTo>
                  <a:pt x="1777" y="7315"/>
                </a:lnTo>
                <a:lnTo>
                  <a:pt x="3301" y="4229"/>
                </a:lnTo>
                <a:lnTo>
                  <a:pt x="5981" y="2108"/>
                </a:lnTo>
                <a:lnTo>
                  <a:pt x="9842" y="952"/>
                </a:lnTo>
                <a:lnTo>
                  <a:pt x="13334" y="0"/>
                </a:lnTo>
                <a:lnTo>
                  <a:pt x="16382" y="368"/>
                </a:lnTo>
                <a:lnTo>
                  <a:pt x="18999" y="2057"/>
                </a:lnTo>
                <a:lnTo>
                  <a:pt x="21640" y="3708"/>
                </a:lnTo>
                <a:lnTo>
                  <a:pt x="23533" y="6451"/>
                </a:lnTo>
                <a:lnTo>
                  <a:pt x="24676" y="10287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93210" y="4677765"/>
            <a:ext cx="15875" cy="10795"/>
          </a:xfrm>
          <a:custGeom>
            <a:avLst/>
            <a:gdLst/>
            <a:ahLst/>
            <a:cxnLst/>
            <a:rect l="l" t="t" r="r" b="b"/>
            <a:pathLst>
              <a:path w="15875" h="10795">
                <a:moveTo>
                  <a:pt x="15519" y="6146"/>
                </a:moveTo>
                <a:lnTo>
                  <a:pt x="14833" y="3898"/>
                </a:lnTo>
                <a:lnTo>
                  <a:pt x="13652" y="2247"/>
                </a:lnTo>
                <a:lnTo>
                  <a:pt x="11950" y="1231"/>
                </a:lnTo>
                <a:lnTo>
                  <a:pt x="10299" y="215"/>
                </a:lnTo>
                <a:lnTo>
                  <a:pt x="0" y="7988"/>
                </a:lnTo>
                <a:lnTo>
                  <a:pt x="508" y="10477"/>
                </a:lnTo>
                <a:lnTo>
                  <a:pt x="15519" y="6146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10822" y="4662525"/>
            <a:ext cx="23495" cy="33020"/>
          </a:xfrm>
          <a:custGeom>
            <a:avLst/>
            <a:gdLst/>
            <a:ahLst/>
            <a:cxnLst/>
            <a:rect l="l" t="t" r="r" b="b"/>
            <a:pathLst>
              <a:path w="23494" h="33020">
                <a:moveTo>
                  <a:pt x="5346" y="0"/>
                </a:moveTo>
                <a:lnTo>
                  <a:pt x="7378" y="7289"/>
                </a:lnTo>
                <a:lnTo>
                  <a:pt x="16116" y="4838"/>
                </a:lnTo>
                <a:lnTo>
                  <a:pt x="17043" y="8051"/>
                </a:lnTo>
                <a:lnTo>
                  <a:pt x="8318" y="10515"/>
                </a:lnTo>
                <a:lnTo>
                  <a:pt x="12293" y="24498"/>
                </a:lnTo>
                <a:lnTo>
                  <a:pt x="12852" y="26606"/>
                </a:lnTo>
                <a:lnTo>
                  <a:pt x="13512" y="27876"/>
                </a:lnTo>
                <a:lnTo>
                  <a:pt x="14249" y="28321"/>
                </a:lnTo>
                <a:lnTo>
                  <a:pt x="15036" y="28790"/>
                </a:lnTo>
                <a:lnTo>
                  <a:pt x="16306" y="28790"/>
                </a:lnTo>
                <a:lnTo>
                  <a:pt x="18059" y="28321"/>
                </a:lnTo>
                <a:lnTo>
                  <a:pt x="22390" y="27051"/>
                </a:lnTo>
                <a:lnTo>
                  <a:pt x="23406" y="30530"/>
                </a:lnTo>
                <a:lnTo>
                  <a:pt x="19088" y="31800"/>
                </a:lnTo>
                <a:lnTo>
                  <a:pt x="15798" y="32715"/>
                </a:lnTo>
                <a:lnTo>
                  <a:pt x="13360" y="32727"/>
                </a:lnTo>
                <a:lnTo>
                  <a:pt x="11785" y="31889"/>
                </a:lnTo>
                <a:lnTo>
                  <a:pt x="10198" y="31038"/>
                </a:lnTo>
                <a:lnTo>
                  <a:pt x="8953" y="29006"/>
                </a:lnTo>
                <a:lnTo>
                  <a:pt x="8064" y="25781"/>
                </a:lnTo>
                <a:lnTo>
                  <a:pt x="4076" y="11785"/>
                </a:lnTo>
                <a:lnTo>
                  <a:pt x="939" y="12636"/>
                </a:lnTo>
                <a:lnTo>
                  <a:pt x="0" y="9410"/>
                </a:lnTo>
                <a:lnTo>
                  <a:pt x="3136" y="8559"/>
                </a:lnTo>
                <a:lnTo>
                  <a:pt x="1104" y="1270"/>
                </a:lnTo>
                <a:lnTo>
                  <a:pt x="5346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 txBox="1"/>
          <p:nvPr/>
        </p:nvSpPr>
        <p:spPr>
          <a:xfrm rot="20640000">
            <a:off x="-6307" y="4682800"/>
            <a:ext cx="80647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30" dirty="0">
                <a:latin typeface="Arial"/>
                <a:cs typeface="Arial"/>
              </a:rPr>
              <a:t>S</a:t>
            </a:r>
            <a:r>
              <a:rPr sz="350" spc="20" dirty="0">
                <a:latin typeface="Arial"/>
                <a:cs typeface="Arial"/>
              </a:rPr>
              <a:t>t</a:t>
            </a:r>
            <a:r>
              <a:rPr sz="350" spc="40" dirty="0">
                <a:latin typeface="Arial"/>
                <a:cs typeface="Arial"/>
              </a:rPr>
              <a:t>r</a:t>
            </a:r>
            <a:endParaRPr sz="350">
              <a:latin typeface="Arial"/>
              <a:cs typeface="Arial"/>
            </a:endParaRPr>
          </a:p>
        </p:txBody>
      </p:sp>
      <p:sp>
        <p:nvSpPr>
          <p:cNvPr id="443" name="object 443"/>
          <p:cNvSpPr txBox="1"/>
          <p:nvPr/>
        </p:nvSpPr>
        <p:spPr>
          <a:xfrm rot="20700000">
            <a:off x="51709" y="4664686"/>
            <a:ext cx="88940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10" dirty="0">
                <a:latin typeface="Arial"/>
                <a:cs typeface="Arial"/>
              </a:rPr>
              <a:t>ee</a:t>
            </a:r>
            <a:r>
              <a:rPr sz="350" spc="50" dirty="0"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0" y="4502847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4">
                <a:moveTo>
                  <a:pt x="9530" y="0"/>
                </a:moveTo>
                <a:lnTo>
                  <a:pt x="2240" y="2120"/>
                </a:lnTo>
                <a:lnTo>
                  <a:pt x="4780" y="10769"/>
                </a:lnTo>
                <a:lnTo>
                  <a:pt x="1567" y="11785"/>
                </a:lnTo>
                <a:lnTo>
                  <a:pt x="0" y="6475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0" y="4497589"/>
            <a:ext cx="9525" cy="5715"/>
          </a:xfrm>
          <a:custGeom>
            <a:avLst/>
            <a:gdLst/>
            <a:ahLst/>
            <a:cxnLst/>
            <a:rect l="l" t="t" r="r" b="b"/>
            <a:pathLst>
              <a:path w="9525" h="5714">
                <a:moveTo>
                  <a:pt x="0" y="9"/>
                </a:moveTo>
                <a:lnTo>
                  <a:pt x="970" y="3136"/>
                </a:lnTo>
                <a:lnTo>
                  <a:pt x="8260" y="1015"/>
                </a:lnTo>
                <a:lnTo>
                  <a:pt x="9530" y="5257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 txBox="1"/>
          <p:nvPr/>
        </p:nvSpPr>
        <p:spPr>
          <a:xfrm rot="19860000">
            <a:off x="7741033" y="5332674"/>
            <a:ext cx="212864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15" dirty="0">
                <a:latin typeface="Arial"/>
                <a:cs typeface="Arial"/>
              </a:rPr>
              <a:t>P</a:t>
            </a:r>
            <a:r>
              <a:rPr sz="400" spc="25" dirty="0">
                <a:latin typeface="Arial"/>
                <a:cs typeface="Arial"/>
              </a:rPr>
              <a:t>a</a:t>
            </a:r>
            <a:r>
              <a:rPr sz="400" spc="-15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r>
              <a:rPr sz="400" spc="-20" dirty="0">
                <a:latin typeface="Arial"/>
                <a:cs typeface="Arial"/>
              </a:rPr>
              <a:t> </a:t>
            </a:r>
            <a:r>
              <a:rPr sz="400" dirty="0">
                <a:latin typeface="Arial"/>
                <a:cs typeface="Arial"/>
              </a:rPr>
              <a:t>M</a:t>
            </a:r>
            <a:r>
              <a:rPr sz="400" spc="25" dirty="0">
                <a:latin typeface="Arial"/>
                <a:cs typeface="Arial"/>
              </a:rPr>
              <a:t>a</a:t>
            </a:r>
            <a:r>
              <a:rPr sz="400" spc="-15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7175776" y="2699975"/>
            <a:ext cx="239773" cy="21040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 txBox="1"/>
          <p:nvPr/>
        </p:nvSpPr>
        <p:spPr>
          <a:xfrm rot="18480000">
            <a:off x="7170782" y="2845679"/>
            <a:ext cx="86676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20" dirty="0">
                <a:latin typeface="Arial"/>
                <a:cs typeface="Arial"/>
              </a:rPr>
              <a:t>S</a:t>
            </a:r>
            <a:r>
              <a:rPr sz="400" spc="45" dirty="0">
                <a:latin typeface="Arial"/>
                <a:cs typeface="Arial"/>
              </a:rPr>
              <a:t>h</a:t>
            </a:r>
            <a:endParaRPr sz="400">
              <a:latin typeface="Arial"/>
              <a:cs typeface="Arial"/>
            </a:endParaRPr>
          </a:p>
        </p:txBody>
      </p:sp>
      <p:sp>
        <p:nvSpPr>
          <p:cNvPr id="450" name="object 450"/>
          <p:cNvSpPr txBox="1"/>
          <p:nvPr/>
        </p:nvSpPr>
        <p:spPr>
          <a:xfrm rot="18840000">
            <a:off x="7212255" y="2809439"/>
            <a:ext cx="6448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35" dirty="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451" name="object 451"/>
          <p:cNvSpPr txBox="1"/>
          <p:nvPr/>
        </p:nvSpPr>
        <p:spPr>
          <a:xfrm rot="18900000">
            <a:off x="7230333" y="2752331"/>
            <a:ext cx="138827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" dirty="0">
                <a:latin typeface="Arial"/>
                <a:cs typeface="Arial"/>
              </a:rPr>
              <a:t>f</a:t>
            </a:r>
            <a:r>
              <a:rPr sz="400" spc="10" dirty="0">
                <a:latin typeface="Arial"/>
                <a:cs typeface="Arial"/>
              </a:rPr>
              <a:t>t</a:t>
            </a:r>
            <a:r>
              <a:rPr sz="400" spc="25" dirty="0">
                <a:latin typeface="Arial"/>
                <a:cs typeface="Arial"/>
              </a:rPr>
              <a:t>e</a:t>
            </a:r>
            <a:r>
              <a:rPr sz="400" spc="5" dirty="0">
                <a:latin typeface="Arial"/>
                <a:cs typeface="Arial"/>
              </a:rPr>
              <a:t>s</a:t>
            </a:r>
            <a:r>
              <a:rPr sz="400" spc="45" dirty="0">
                <a:latin typeface="Arial"/>
                <a:cs typeface="Arial"/>
              </a:rPr>
              <a:t>b</a:t>
            </a:r>
            <a:endParaRPr sz="400">
              <a:latin typeface="Arial"/>
              <a:cs typeface="Arial"/>
            </a:endParaRPr>
          </a:p>
        </p:txBody>
      </p:sp>
      <p:sp>
        <p:nvSpPr>
          <p:cNvPr id="452" name="object 452"/>
          <p:cNvSpPr txBox="1"/>
          <p:nvPr/>
        </p:nvSpPr>
        <p:spPr>
          <a:xfrm rot="19080000">
            <a:off x="7322707" y="2697365"/>
            <a:ext cx="6482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5" dirty="0">
                <a:latin typeface="Arial"/>
                <a:cs typeface="Arial"/>
              </a:rPr>
              <a:t>u</a:t>
            </a:r>
            <a:endParaRPr sz="400">
              <a:latin typeface="Arial"/>
              <a:cs typeface="Arial"/>
            </a:endParaRPr>
          </a:p>
        </p:txBody>
      </p:sp>
      <p:sp>
        <p:nvSpPr>
          <p:cNvPr id="453" name="object 453"/>
          <p:cNvSpPr txBox="1"/>
          <p:nvPr/>
        </p:nvSpPr>
        <p:spPr>
          <a:xfrm rot="19200000">
            <a:off x="7345253" y="2679908"/>
            <a:ext cx="59201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0" dirty="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454" name="object 454"/>
          <p:cNvSpPr txBox="1"/>
          <p:nvPr/>
        </p:nvSpPr>
        <p:spPr>
          <a:xfrm rot="2340000">
            <a:off x="7211103" y="3605663"/>
            <a:ext cx="68453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30" dirty="0">
                <a:latin typeface="Arial"/>
                <a:cs typeface="Arial"/>
              </a:rPr>
              <a:t>H</a:t>
            </a:r>
            <a:endParaRPr sz="400">
              <a:latin typeface="Arial"/>
              <a:cs typeface="Arial"/>
            </a:endParaRPr>
          </a:p>
        </p:txBody>
      </p:sp>
      <p:sp>
        <p:nvSpPr>
          <p:cNvPr id="455" name="object 455"/>
          <p:cNvSpPr txBox="1"/>
          <p:nvPr/>
        </p:nvSpPr>
        <p:spPr>
          <a:xfrm rot="2760000">
            <a:off x="7237718" y="3628506"/>
            <a:ext cx="6448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35" dirty="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456" name="object 456"/>
          <p:cNvSpPr txBox="1"/>
          <p:nvPr/>
        </p:nvSpPr>
        <p:spPr>
          <a:xfrm rot="3480000">
            <a:off x="7226197" y="3728720"/>
            <a:ext cx="219007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" dirty="0">
                <a:latin typeface="Arial"/>
                <a:cs typeface="Arial"/>
              </a:rPr>
              <a:t>y</a:t>
            </a:r>
            <a:r>
              <a:rPr sz="400" spc="45" dirty="0">
                <a:latin typeface="Arial"/>
                <a:cs typeface="Arial"/>
              </a:rPr>
              <a:t>m</a:t>
            </a:r>
            <a:r>
              <a:rPr sz="400" spc="25" dirty="0">
                <a:latin typeface="Arial"/>
                <a:cs typeface="Arial"/>
              </a:rPr>
              <a:t>a</a:t>
            </a:r>
            <a:r>
              <a:rPr sz="400" spc="30" dirty="0">
                <a:latin typeface="Arial"/>
                <a:cs typeface="Arial"/>
              </a:rPr>
              <a:t>r</a:t>
            </a:r>
            <a:r>
              <a:rPr sz="400" spc="5" dirty="0">
                <a:latin typeface="Arial"/>
                <a:cs typeface="Arial"/>
              </a:rPr>
              <a:t>k</a:t>
            </a:r>
            <a:r>
              <a:rPr sz="400" spc="30" dirty="0">
                <a:latin typeface="Arial"/>
                <a:cs typeface="Arial"/>
              </a:rPr>
              <a:t>e</a:t>
            </a:r>
            <a:r>
              <a:rPr sz="400" spc="5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457" name="object 457"/>
          <p:cNvSpPr txBox="1"/>
          <p:nvPr/>
        </p:nvSpPr>
        <p:spPr>
          <a:xfrm rot="19320000">
            <a:off x="3908707" y="5316486"/>
            <a:ext cx="63816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10" dirty="0">
                <a:latin typeface="Arial"/>
                <a:cs typeface="Arial"/>
              </a:rPr>
              <a:t>P</a:t>
            </a:r>
            <a:endParaRPr sz="400">
              <a:latin typeface="Arial"/>
              <a:cs typeface="Arial"/>
            </a:endParaRPr>
          </a:p>
        </p:txBody>
      </p:sp>
      <p:sp>
        <p:nvSpPr>
          <p:cNvPr id="458" name="object 458"/>
          <p:cNvSpPr txBox="1"/>
          <p:nvPr/>
        </p:nvSpPr>
        <p:spPr>
          <a:xfrm rot="19320000">
            <a:off x="3774638" y="5429474"/>
            <a:ext cx="235032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20" dirty="0">
                <a:latin typeface="Arial"/>
                <a:cs typeface="Arial"/>
              </a:rPr>
              <a:t>P</a:t>
            </a:r>
            <a:r>
              <a:rPr sz="400" spc="-15" dirty="0">
                <a:latin typeface="Arial"/>
                <a:cs typeface="Arial"/>
              </a:rPr>
              <a:t>i</a:t>
            </a:r>
            <a:r>
              <a:rPr sz="400" spc="5" dirty="0">
                <a:latin typeface="Arial"/>
                <a:cs typeface="Arial"/>
              </a:rPr>
              <a:t>cc</a:t>
            </a:r>
            <a:r>
              <a:rPr sz="400" spc="20" dirty="0">
                <a:latin typeface="Arial"/>
                <a:cs typeface="Arial"/>
              </a:rPr>
              <a:t>ad</a:t>
            </a:r>
            <a:r>
              <a:rPr sz="400" spc="-15" dirty="0">
                <a:latin typeface="Arial"/>
                <a:cs typeface="Arial"/>
              </a:rPr>
              <a:t>ill</a:t>
            </a:r>
            <a:r>
              <a:rPr sz="400" spc="50" dirty="0">
                <a:latin typeface="Arial"/>
                <a:cs typeface="Arial"/>
              </a:rPr>
              <a:t>y</a:t>
            </a:r>
            <a:endParaRPr sz="400">
              <a:latin typeface="Arial"/>
              <a:cs typeface="Arial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4647126" y="4852896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5029"/>
                </a:moveTo>
                <a:lnTo>
                  <a:pt x="7543" y="17919"/>
                </a:lnTo>
                <a:lnTo>
                  <a:pt x="13309" y="14528"/>
                </a:lnTo>
                <a:lnTo>
                  <a:pt x="15455" y="13296"/>
                </a:lnTo>
                <a:lnTo>
                  <a:pt x="16814" y="11772"/>
                </a:lnTo>
                <a:lnTo>
                  <a:pt x="17386" y="9944"/>
                </a:lnTo>
                <a:lnTo>
                  <a:pt x="17932" y="8140"/>
                </a:lnTo>
                <a:lnTo>
                  <a:pt x="17640" y="6197"/>
                </a:lnTo>
                <a:lnTo>
                  <a:pt x="16446" y="4089"/>
                </a:lnTo>
                <a:lnTo>
                  <a:pt x="15265" y="2057"/>
                </a:lnTo>
                <a:lnTo>
                  <a:pt x="13690" y="850"/>
                </a:lnTo>
                <a:lnTo>
                  <a:pt x="11785" y="444"/>
                </a:lnTo>
                <a:lnTo>
                  <a:pt x="9918" y="0"/>
                </a:lnTo>
                <a:lnTo>
                  <a:pt x="7924" y="406"/>
                </a:lnTo>
                <a:lnTo>
                  <a:pt x="5765" y="1638"/>
                </a:lnTo>
                <a:lnTo>
                  <a:pt x="0" y="5029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640256" y="4847638"/>
            <a:ext cx="31115" cy="43815"/>
          </a:xfrm>
          <a:custGeom>
            <a:avLst/>
            <a:gdLst/>
            <a:ahLst/>
            <a:cxnLst/>
            <a:rect l="l" t="t" r="r" b="b"/>
            <a:pathLst>
              <a:path w="31114" h="43814">
                <a:moveTo>
                  <a:pt x="0" y="9093"/>
                </a:moveTo>
                <a:lnTo>
                  <a:pt x="10426" y="3086"/>
                </a:lnTo>
                <a:lnTo>
                  <a:pt x="14338" y="838"/>
                </a:lnTo>
                <a:lnTo>
                  <a:pt x="17741" y="0"/>
                </a:lnTo>
                <a:lnTo>
                  <a:pt x="20688" y="622"/>
                </a:lnTo>
                <a:lnTo>
                  <a:pt x="30543" y="13055"/>
                </a:lnTo>
                <a:lnTo>
                  <a:pt x="29590" y="15887"/>
                </a:lnTo>
                <a:lnTo>
                  <a:pt x="28676" y="18719"/>
                </a:lnTo>
                <a:lnTo>
                  <a:pt x="26288" y="21272"/>
                </a:lnTo>
                <a:lnTo>
                  <a:pt x="22390" y="23507"/>
                </a:lnTo>
                <a:lnTo>
                  <a:pt x="16624" y="26911"/>
                </a:lnTo>
                <a:lnTo>
                  <a:pt x="24599" y="40728"/>
                </a:lnTo>
                <a:lnTo>
                  <a:pt x="19926" y="43357"/>
                </a:lnTo>
                <a:lnTo>
                  <a:pt x="0" y="909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673243" y="4846642"/>
            <a:ext cx="19685" cy="28575"/>
          </a:xfrm>
          <a:custGeom>
            <a:avLst/>
            <a:gdLst/>
            <a:ahLst/>
            <a:cxnLst/>
            <a:rect l="l" t="t" r="r" b="b"/>
            <a:pathLst>
              <a:path w="19685" h="28575">
                <a:moveTo>
                  <a:pt x="0" y="2463"/>
                </a:moveTo>
                <a:lnTo>
                  <a:pt x="4241" y="0"/>
                </a:lnTo>
                <a:lnTo>
                  <a:pt x="19164" y="25692"/>
                </a:lnTo>
                <a:lnTo>
                  <a:pt x="14922" y="28155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667477" y="4836724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2463"/>
                </a:moveTo>
                <a:lnTo>
                  <a:pt x="4241" y="0"/>
                </a:lnTo>
                <a:lnTo>
                  <a:pt x="7378" y="5346"/>
                </a:lnTo>
                <a:lnTo>
                  <a:pt x="3136" y="7797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685139" y="4834050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16725" y="0"/>
                </a:moveTo>
                <a:lnTo>
                  <a:pt x="18923" y="3898"/>
                </a:lnTo>
                <a:lnTo>
                  <a:pt x="17399" y="3962"/>
                </a:lnTo>
                <a:lnTo>
                  <a:pt x="15913" y="4152"/>
                </a:lnTo>
                <a:lnTo>
                  <a:pt x="14528" y="4495"/>
                </a:lnTo>
                <a:lnTo>
                  <a:pt x="13106" y="4838"/>
                </a:lnTo>
                <a:lnTo>
                  <a:pt x="11811" y="5384"/>
                </a:lnTo>
                <a:lnTo>
                  <a:pt x="10617" y="6108"/>
                </a:lnTo>
                <a:lnTo>
                  <a:pt x="7861" y="7632"/>
                </a:lnTo>
                <a:lnTo>
                  <a:pt x="6210" y="9728"/>
                </a:lnTo>
                <a:lnTo>
                  <a:pt x="5702" y="12382"/>
                </a:lnTo>
                <a:lnTo>
                  <a:pt x="5156" y="14986"/>
                </a:lnTo>
                <a:lnTo>
                  <a:pt x="5765" y="17856"/>
                </a:lnTo>
                <a:lnTo>
                  <a:pt x="7569" y="20955"/>
                </a:lnTo>
                <a:lnTo>
                  <a:pt x="9372" y="24130"/>
                </a:lnTo>
                <a:lnTo>
                  <a:pt x="11506" y="26123"/>
                </a:lnTo>
                <a:lnTo>
                  <a:pt x="14008" y="26962"/>
                </a:lnTo>
                <a:lnTo>
                  <a:pt x="16560" y="27813"/>
                </a:lnTo>
                <a:lnTo>
                  <a:pt x="19202" y="27482"/>
                </a:lnTo>
                <a:lnTo>
                  <a:pt x="21983" y="25958"/>
                </a:lnTo>
                <a:lnTo>
                  <a:pt x="23164" y="25234"/>
                </a:lnTo>
                <a:lnTo>
                  <a:pt x="24269" y="24384"/>
                </a:lnTo>
                <a:lnTo>
                  <a:pt x="25285" y="23406"/>
                </a:lnTo>
                <a:lnTo>
                  <a:pt x="26352" y="22390"/>
                </a:lnTo>
                <a:lnTo>
                  <a:pt x="27279" y="21209"/>
                </a:lnTo>
                <a:lnTo>
                  <a:pt x="28092" y="19850"/>
                </a:lnTo>
                <a:lnTo>
                  <a:pt x="30378" y="23825"/>
                </a:lnTo>
                <a:lnTo>
                  <a:pt x="15811" y="32626"/>
                </a:lnTo>
                <a:lnTo>
                  <a:pt x="12141" y="31546"/>
                </a:lnTo>
                <a:lnTo>
                  <a:pt x="8458" y="30429"/>
                </a:lnTo>
                <a:lnTo>
                  <a:pt x="5448" y="27774"/>
                </a:lnTo>
                <a:lnTo>
                  <a:pt x="3073" y="23571"/>
                </a:lnTo>
                <a:lnTo>
                  <a:pt x="698" y="19405"/>
                </a:lnTo>
                <a:lnTo>
                  <a:pt x="0" y="15430"/>
                </a:lnTo>
                <a:lnTo>
                  <a:pt x="952" y="11709"/>
                </a:lnTo>
                <a:lnTo>
                  <a:pt x="1866" y="7975"/>
                </a:lnTo>
                <a:lnTo>
                  <a:pt x="15201" y="127"/>
                </a:lnTo>
                <a:lnTo>
                  <a:pt x="16725" y="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708672" y="4820569"/>
            <a:ext cx="30480" cy="33020"/>
          </a:xfrm>
          <a:custGeom>
            <a:avLst/>
            <a:gdLst/>
            <a:ahLst/>
            <a:cxnLst/>
            <a:rect l="l" t="t" r="r" b="b"/>
            <a:pathLst>
              <a:path w="30479" h="33020">
                <a:moveTo>
                  <a:pt x="16725" y="0"/>
                </a:moveTo>
                <a:lnTo>
                  <a:pt x="18923" y="3898"/>
                </a:lnTo>
                <a:lnTo>
                  <a:pt x="17399" y="3962"/>
                </a:lnTo>
                <a:lnTo>
                  <a:pt x="15913" y="4152"/>
                </a:lnTo>
                <a:lnTo>
                  <a:pt x="14516" y="4495"/>
                </a:lnTo>
                <a:lnTo>
                  <a:pt x="13106" y="4838"/>
                </a:lnTo>
                <a:lnTo>
                  <a:pt x="11811" y="5384"/>
                </a:lnTo>
                <a:lnTo>
                  <a:pt x="10617" y="6108"/>
                </a:lnTo>
                <a:lnTo>
                  <a:pt x="7861" y="7632"/>
                </a:lnTo>
                <a:lnTo>
                  <a:pt x="6210" y="9728"/>
                </a:lnTo>
                <a:lnTo>
                  <a:pt x="5702" y="12382"/>
                </a:lnTo>
                <a:lnTo>
                  <a:pt x="5143" y="14986"/>
                </a:lnTo>
                <a:lnTo>
                  <a:pt x="5765" y="17856"/>
                </a:lnTo>
                <a:lnTo>
                  <a:pt x="7569" y="20942"/>
                </a:lnTo>
                <a:lnTo>
                  <a:pt x="9372" y="24130"/>
                </a:lnTo>
                <a:lnTo>
                  <a:pt x="11506" y="26111"/>
                </a:lnTo>
                <a:lnTo>
                  <a:pt x="14008" y="26962"/>
                </a:lnTo>
                <a:lnTo>
                  <a:pt x="16548" y="27813"/>
                </a:lnTo>
                <a:lnTo>
                  <a:pt x="19202" y="27470"/>
                </a:lnTo>
                <a:lnTo>
                  <a:pt x="21983" y="25946"/>
                </a:lnTo>
                <a:lnTo>
                  <a:pt x="23164" y="25222"/>
                </a:lnTo>
                <a:lnTo>
                  <a:pt x="24269" y="24384"/>
                </a:lnTo>
                <a:lnTo>
                  <a:pt x="25285" y="23406"/>
                </a:lnTo>
                <a:lnTo>
                  <a:pt x="26352" y="22390"/>
                </a:lnTo>
                <a:lnTo>
                  <a:pt x="27279" y="21196"/>
                </a:lnTo>
                <a:lnTo>
                  <a:pt x="28092" y="19837"/>
                </a:lnTo>
                <a:lnTo>
                  <a:pt x="30378" y="23825"/>
                </a:lnTo>
                <a:lnTo>
                  <a:pt x="15811" y="32626"/>
                </a:lnTo>
                <a:lnTo>
                  <a:pt x="12141" y="31546"/>
                </a:lnTo>
                <a:lnTo>
                  <a:pt x="8458" y="30416"/>
                </a:lnTo>
                <a:lnTo>
                  <a:pt x="5448" y="27774"/>
                </a:lnTo>
                <a:lnTo>
                  <a:pt x="3073" y="23571"/>
                </a:lnTo>
                <a:lnTo>
                  <a:pt x="698" y="19392"/>
                </a:lnTo>
                <a:lnTo>
                  <a:pt x="0" y="15430"/>
                </a:lnTo>
                <a:lnTo>
                  <a:pt x="952" y="11696"/>
                </a:lnTo>
                <a:lnTo>
                  <a:pt x="1854" y="7975"/>
                </a:lnTo>
                <a:lnTo>
                  <a:pt x="15189" y="127"/>
                </a:lnTo>
                <a:lnTo>
                  <a:pt x="16725" y="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741512" y="4820309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7353" y="2463"/>
                </a:moveTo>
                <a:lnTo>
                  <a:pt x="3962" y="4394"/>
                </a:lnTo>
                <a:lnTo>
                  <a:pt x="1803" y="6159"/>
                </a:lnTo>
                <a:lnTo>
                  <a:pt x="901" y="7721"/>
                </a:lnTo>
                <a:lnTo>
                  <a:pt x="0" y="9245"/>
                </a:lnTo>
                <a:lnTo>
                  <a:pt x="76" y="10947"/>
                </a:lnTo>
                <a:lnTo>
                  <a:pt x="1155" y="12801"/>
                </a:lnTo>
                <a:lnTo>
                  <a:pt x="2044" y="14338"/>
                </a:lnTo>
                <a:lnTo>
                  <a:pt x="3238" y="15278"/>
                </a:lnTo>
                <a:lnTo>
                  <a:pt x="4724" y="15608"/>
                </a:lnTo>
                <a:lnTo>
                  <a:pt x="6248" y="15913"/>
                </a:lnTo>
                <a:lnTo>
                  <a:pt x="7861" y="15570"/>
                </a:lnTo>
                <a:lnTo>
                  <a:pt x="9550" y="14592"/>
                </a:lnTo>
                <a:lnTo>
                  <a:pt x="11938" y="13233"/>
                </a:lnTo>
                <a:lnTo>
                  <a:pt x="13335" y="11328"/>
                </a:lnTo>
                <a:lnTo>
                  <a:pt x="13792" y="8826"/>
                </a:lnTo>
                <a:lnTo>
                  <a:pt x="14249" y="6349"/>
                </a:lnTo>
                <a:lnTo>
                  <a:pt x="13665" y="3733"/>
                </a:lnTo>
                <a:lnTo>
                  <a:pt x="12103" y="1028"/>
                </a:lnTo>
                <a:lnTo>
                  <a:pt x="11595" y="0"/>
                </a:lnTo>
                <a:lnTo>
                  <a:pt x="7353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730805" y="4808142"/>
            <a:ext cx="34290" cy="33020"/>
          </a:xfrm>
          <a:custGeom>
            <a:avLst/>
            <a:gdLst/>
            <a:ahLst/>
            <a:cxnLst/>
            <a:rect l="l" t="t" r="r" b="b"/>
            <a:pathLst>
              <a:path w="34289" h="33020">
                <a:moveTo>
                  <a:pt x="25527" y="8013"/>
                </a:moveTo>
                <a:lnTo>
                  <a:pt x="33921" y="22771"/>
                </a:lnTo>
                <a:lnTo>
                  <a:pt x="29679" y="25146"/>
                </a:lnTo>
                <a:lnTo>
                  <a:pt x="27470" y="21247"/>
                </a:lnTo>
                <a:lnTo>
                  <a:pt x="27406" y="23406"/>
                </a:lnTo>
                <a:lnTo>
                  <a:pt x="26835" y="25273"/>
                </a:lnTo>
                <a:lnTo>
                  <a:pt x="25781" y="26847"/>
                </a:lnTo>
                <a:lnTo>
                  <a:pt x="24752" y="28435"/>
                </a:lnTo>
                <a:lnTo>
                  <a:pt x="23190" y="29794"/>
                </a:lnTo>
                <a:lnTo>
                  <a:pt x="21107" y="30911"/>
                </a:lnTo>
                <a:lnTo>
                  <a:pt x="18503" y="32435"/>
                </a:lnTo>
                <a:lnTo>
                  <a:pt x="15976" y="32931"/>
                </a:lnTo>
                <a:lnTo>
                  <a:pt x="13563" y="32359"/>
                </a:lnTo>
                <a:lnTo>
                  <a:pt x="11188" y="31800"/>
                </a:lnTo>
                <a:lnTo>
                  <a:pt x="9283" y="30238"/>
                </a:lnTo>
                <a:lnTo>
                  <a:pt x="7797" y="27686"/>
                </a:lnTo>
                <a:lnTo>
                  <a:pt x="6172" y="24803"/>
                </a:lnTo>
                <a:lnTo>
                  <a:pt x="5918" y="22072"/>
                </a:lnTo>
                <a:lnTo>
                  <a:pt x="7035" y="19469"/>
                </a:lnTo>
                <a:lnTo>
                  <a:pt x="8115" y="16878"/>
                </a:lnTo>
                <a:lnTo>
                  <a:pt x="10553" y="14503"/>
                </a:lnTo>
                <a:lnTo>
                  <a:pt x="14414" y="12344"/>
                </a:lnTo>
                <a:lnTo>
                  <a:pt x="20345" y="8864"/>
                </a:lnTo>
                <a:lnTo>
                  <a:pt x="20091" y="8445"/>
                </a:lnTo>
                <a:lnTo>
                  <a:pt x="19011" y="6527"/>
                </a:lnTo>
                <a:lnTo>
                  <a:pt x="17500" y="5435"/>
                </a:lnTo>
                <a:lnTo>
                  <a:pt x="15595" y="5130"/>
                </a:lnTo>
                <a:lnTo>
                  <a:pt x="13665" y="4800"/>
                </a:lnTo>
                <a:lnTo>
                  <a:pt x="11569" y="5283"/>
                </a:lnTo>
                <a:lnTo>
                  <a:pt x="9321" y="6578"/>
                </a:lnTo>
                <a:lnTo>
                  <a:pt x="7861" y="7416"/>
                </a:lnTo>
                <a:lnTo>
                  <a:pt x="6527" y="8445"/>
                </a:lnTo>
                <a:lnTo>
                  <a:pt x="5334" y="9626"/>
                </a:lnTo>
                <a:lnTo>
                  <a:pt x="4114" y="10769"/>
                </a:lnTo>
                <a:lnTo>
                  <a:pt x="3048" y="12052"/>
                </a:lnTo>
                <a:lnTo>
                  <a:pt x="2197" y="13436"/>
                </a:lnTo>
                <a:lnTo>
                  <a:pt x="0" y="9550"/>
                </a:lnTo>
                <a:lnTo>
                  <a:pt x="1181" y="8077"/>
                </a:lnTo>
                <a:lnTo>
                  <a:pt x="14770" y="0"/>
                </a:lnTo>
                <a:lnTo>
                  <a:pt x="17716" y="889"/>
                </a:lnTo>
                <a:lnTo>
                  <a:pt x="20650" y="1739"/>
                </a:lnTo>
                <a:lnTo>
                  <a:pt x="23253" y="4114"/>
                </a:lnTo>
                <a:lnTo>
                  <a:pt x="25527" y="801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760502" y="4778579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4" h="45720">
                <a:moveTo>
                  <a:pt x="16979" y="16357"/>
                </a:moveTo>
                <a:lnTo>
                  <a:pt x="9182" y="2362"/>
                </a:lnTo>
                <a:lnTo>
                  <a:pt x="13423" y="0"/>
                </a:lnTo>
                <a:lnTo>
                  <a:pt x="33439" y="36029"/>
                </a:lnTo>
                <a:lnTo>
                  <a:pt x="29184" y="38404"/>
                </a:lnTo>
                <a:lnTo>
                  <a:pt x="26987" y="34505"/>
                </a:lnTo>
                <a:lnTo>
                  <a:pt x="27025" y="36537"/>
                </a:lnTo>
                <a:lnTo>
                  <a:pt x="26568" y="38315"/>
                </a:lnTo>
                <a:lnTo>
                  <a:pt x="25552" y="39852"/>
                </a:lnTo>
                <a:lnTo>
                  <a:pt x="24574" y="41376"/>
                </a:lnTo>
                <a:lnTo>
                  <a:pt x="23126" y="42646"/>
                </a:lnTo>
                <a:lnTo>
                  <a:pt x="21221" y="43662"/>
                </a:lnTo>
                <a:lnTo>
                  <a:pt x="18097" y="45427"/>
                </a:lnTo>
                <a:lnTo>
                  <a:pt x="3073" y="35953"/>
                </a:lnTo>
                <a:lnTo>
                  <a:pt x="825" y="31877"/>
                </a:lnTo>
                <a:lnTo>
                  <a:pt x="0" y="28067"/>
                </a:lnTo>
                <a:lnTo>
                  <a:pt x="622" y="24498"/>
                </a:lnTo>
                <a:lnTo>
                  <a:pt x="1181" y="20891"/>
                </a:lnTo>
                <a:lnTo>
                  <a:pt x="13525" y="14795"/>
                </a:lnTo>
                <a:lnTo>
                  <a:pt x="15290" y="15303"/>
                </a:lnTo>
                <a:lnTo>
                  <a:pt x="16979" y="16357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765506" y="4796676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60">
                <a:moveTo>
                  <a:pt x="2476" y="15392"/>
                </a:moveTo>
                <a:lnTo>
                  <a:pt x="4216" y="18580"/>
                </a:lnTo>
                <a:lnTo>
                  <a:pt x="6235" y="20688"/>
                </a:lnTo>
                <a:lnTo>
                  <a:pt x="8508" y="21755"/>
                </a:lnTo>
                <a:lnTo>
                  <a:pt x="10744" y="22834"/>
                </a:lnTo>
                <a:lnTo>
                  <a:pt x="13042" y="22720"/>
                </a:lnTo>
                <a:lnTo>
                  <a:pt x="15366" y="21412"/>
                </a:lnTo>
                <a:lnTo>
                  <a:pt x="17576" y="20180"/>
                </a:lnTo>
                <a:lnTo>
                  <a:pt x="18808" y="18313"/>
                </a:lnTo>
                <a:lnTo>
                  <a:pt x="19100" y="15811"/>
                </a:lnTo>
                <a:lnTo>
                  <a:pt x="19443" y="13334"/>
                </a:lnTo>
                <a:lnTo>
                  <a:pt x="10871" y="1066"/>
                </a:lnTo>
                <a:lnTo>
                  <a:pt x="8610" y="0"/>
                </a:lnTo>
                <a:lnTo>
                  <a:pt x="0" y="9499"/>
                </a:lnTo>
                <a:lnTo>
                  <a:pt x="736" y="12293"/>
                </a:lnTo>
                <a:lnTo>
                  <a:pt x="2476" y="15392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786920" y="4782475"/>
            <a:ext cx="18415" cy="29209"/>
          </a:xfrm>
          <a:custGeom>
            <a:avLst/>
            <a:gdLst/>
            <a:ahLst/>
            <a:cxnLst/>
            <a:rect l="l" t="t" r="r" b="b"/>
            <a:pathLst>
              <a:path w="18414" h="29210">
                <a:moveTo>
                  <a:pt x="0" y="2285"/>
                </a:moveTo>
                <a:lnTo>
                  <a:pt x="4406" y="0"/>
                </a:lnTo>
                <a:lnTo>
                  <a:pt x="17970" y="26377"/>
                </a:lnTo>
                <a:lnTo>
                  <a:pt x="13563" y="28663"/>
                </a:lnTo>
                <a:lnTo>
                  <a:pt x="0" y="2285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781574" y="4772214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2285"/>
                </a:moveTo>
                <a:lnTo>
                  <a:pt x="4406" y="0"/>
                </a:lnTo>
                <a:lnTo>
                  <a:pt x="7289" y="5511"/>
                </a:lnTo>
                <a:lnTo>
                  <a:pt x="2882" y="7797"/>
                </a:lnTo>
                <a:lnTo>
                  <a:pt x="0" y="2285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791223" y="4767257"/>
            <a:ext cx="23495" cy="39370"/>
          </a:xfrm>
          <a:custGeom>
            <a:avLst/>
            <a:gdLst/>
            <a:ahLst/>
            <a:cxnLst/>
            <a:rect l="l" t="t" r="r" b="b"/>
            <a:pathLst>
              <a:path w="23495" h="39370">
                <a:moveTo>
                  <a:pt x="0" y="2285"/>
                </a:moveTo>
                <a:lnTo>
                  <a:pt x="4406" y="0"/>
                </a:lnTo>
                <a:lnTo>
                  <a:pt x="23317" y="36626"/>
                </a:lnTo>
                <a:lnTo>
                  <a:pt x="18910" y="38925"/>
                </a:lnTo>
                <a:lnTo>
                  <a:pt x="0" y="2285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800889" y="4762298"/>
            <a:ext cx="23495" cy="39370"/>
          </a:xfrm>
          <a:custGeom>
            <a:avLst/>
            <a:gdLst/>
            <a:ahLst/>
            <a:cxnLst/>
            <a:rect l="l" t="t" r="r" b="b"/>
            <a:pathLst>
              <a:path w="23495" h="39370">
                <a:moveTo>
                  <a:pt x="0" y="2286"/>
                </a:moveTo>
                <a:lnTo>
                  <a:pt x="4406" y="0"/>
                </a:lnTo>
                <a:lnTo>
                  <a:pt x="23317" y="36626"/>
                </a:lnTo>
                <a:lnTo>
                  <a:pt x="18910" y="38925"/>
                </a:lnTo>
                <a:lnTo>
                  <a:pt x="0" y="228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812822" y="4758161"/>
            <a:ext cx="29845" cy="48895"/>
          </a:xfrm>
          <a:custGeom>
            <a:avLst/>
            <a:gdLst/>
            <a:ahLst/>
            <a:cxnLst/>
            <a:rect l="l" t="t" r="r" b="b"/>
            <a:pathLst>
              <a:path w="29845" h="48895">
                <a:moveTo>
                  <a:pt x="28917" y="34848"/>
                </a:moveTo>
                <a:lnTo>
                  <a:pt x="29298" y="38582"/>
                </a:lnTo>
                <a:lnTo>
                  <a:pt x="29171" y="41211"/>
                </a:lnTo>
                <a:lnTo>
                  <a:pt x="28498" y="42735"/>
                </a:lnTo>
                <a:lnTo>
                  <a:pt x="27812" y="44297"/>
                </a:lnTo>
                <a:lnTo>
                  <a:pt x="26504" y="45618"/>
                </a:lnTo>
                <a:lnTo>
                  <a:pt x="24587" y="46634"/>
                </a:lnTo>
                <a:lnTo>
                  <a:pt x="21120" y="48412"/>
                </a:lnTo>
                <a:lnTo>
                  <a:pt x="19253" y="44856"/>
                </a:lnTo>
                <a:lnTo>
                  <a:pt x="21793" y="43586"/>
                </a:lnTo>
                <a:lnTo>
                  <a:pt x="22986" y="42951"/>
                </a:lnTo>
                <a:lnTo>
                  <a:pt x="23748" y="42176"/>
                </a:lnTo>
                <a:lnTo>
                  <a:pt x="24091" y="41287"/>
                </a:lnTo>
                <a:lnTo>
                  <a:pt x="24472" y="40373"/>
                </a:lnTo>
                <a:lnTo>
                  <a:pt x="24536" y="38658"/>
                </a:lnTo>
                <a:lnTo>
                  <a:pt x="24256" y="36118"/>
                </a:lnTo>
                <a:lnTo>
                  <a:pt x="24002" y="33655"/>
                </a:lnTo>
                <a:lnTo>
                  <a:pt x="0" y="13220"/>
                </a:lnTo>
                <a:lnTo>
                  <a:pt x="4584" y="10845"/>
                </a:lnTo>
                <a:lnTo>
                  <a:pt x="23406" y="27216"/>
                </a:lnTo>
                <a:lnTo>
                  <a:pt x="21120" y="2362"/>
                </a:lnTo>
                <a:lnTo>
                  <a:pt x="25704" y="0"/>
                </a:lnTo>
                <a:lnTo>
                  <a:pt x="28917" y="3484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 txBox="1"/>
          <p:nvPr/>
        </p:nvSpPr>
        <p:spPr>
          <a:xfrm rot="19800000">
            <a:off x="4631894" y="4841280"/>
            <a:ext cx="72878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15" dirty="0">
                <a:latin typeface="Arial"/>
                <a:cs typeface="Arial"/>
              </a:rPr>
              <a:t>P</a:t>
            </a:r>
            <a:r>
              <a:rPr sz="400" spc="25" dirty="0">
                <a:latin typeface="Arial"/>
                <a:cs typeface="Arial"/>
              </a:rPr>
              <a:t>i</a:t>
            </a:r>
            <a:endParaRPr sz="400">
              <a:latin typeface="Arial"/>
              <a:cs typeface="Arial"/>
            </a:endParaRPr>
          </a:p>
        </p:txBody>
      </p:sp>
      <p:sp>
        <p:nvSpPr>
          <p:cNvPr id="475" name="object 475"/>
          <p:cNvSpPr txBox="1"/>
          <p:nvPr/>
        </p:nvSpPr>
        <p:spPr>
          <a:xfrm rot="19860000">
            <a:off x="4670916" y="4801280"/>
            <a:ext cx="133591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" dirty="0">
                <a:latin typeface="Arial"/>
                <a:cs typeface="Arial"/>
              </a:rPr>
              <a:t>cc</a:t>
            </a:r>
            <a:r>
              <a:rPr sz="400" spc="25" dirty="0">
                <a:latin typeface="Arial"/>
                <a:cs typeface="Arial"/>
              </a:rPr>
              <a:t>a</a:t>
            </a:r>
            <a:r>
              <a:rPr sz="400" spc="45" dirty="0">
                <a:latin typeface="Arial"/>
                <a:cs typeface="Arial"/>
              </a:rPr>
              <a:t>d</a:t>
            </a:r>
            <a:endParaRPr sz="400">
              <a:latin typeface="Arial"/>
              <a:cs typeface="Arial"/>
            </a:endParaRPr>
          </a:p>
        </p:txBody>
      </p:sp>
      <p:sp>
        <p:nvSpPr>
          <p:cNvPr id="476" name="object 476"/>
          <p:cNvSpPr txBox="1"/>
          <p:nvPr/>
        </p:nvSpPr>
        <p:spPr>
          <a:xfrm rot="19980000">
            <a:off x="4774997" y="4757778"/>
            <a:ext cx="85206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15" dirty="0">
                <a:latin typeface="Arial"/>
                <a:cs typeface="Arial"/>
              </a:rPr>
              <a:t>ill</a:t>
            </a:r>
            <a:r>
              <a:rPr sz="400" spc="50" dirty="0">
                <a:latin typeface="Arial"/>
                <a:cs typeface="Arial"/>
              </a:rPr>
              <a:t>y</a:t>
            </a:r>
            <a:endParaRPr sz="400">
              <a:latin typeface="Arial"/>
              <a:cs typeface="Arial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7496723" y="5530219"/>
            <a:ext cx="24130" cy="38735"/>
          </a:xfrm>
          <a:custGeom>
            <a:avLst/>
            <a:gdLst/>
            <a:ahLst/>
            <a:cxnLst/>
            <a:rect l="l" t="t" r="r" b="b"/>
            <a:pathLst>
              <a:path w="24129" h="38735">
                <a:moveTo>
                  <a:pt x="0" y="2286"/>
                </a:moveTo>
                <a:lnTo>
                  <a:pt x="4330" y="0"/>
                </a:lnTo>
                <a:lnTo>
                  <a:pt x="24003" y="36207"/>
                </a:lnTo>
                <a:lnTo>
                  <a:pt x="19672" y="38493"/>
                </a:lnTo>
                <a:lnTo>
                  <a:pt x="0" y="228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487188" y="5535391"/>
            <a:ext cx="24130" cy="38735"/>
          </a:xfrm>
          <a:custGeom>
            <a:avLst/>
            <a:gdLst/>
            <a:ahLst/>
            <a:cxnLst/>
            <a:rect l="l" t="t" r="r" b="b"/>
            <a:pathLst>
              <a:path w="24129" h="38735">
                <a:moveTo>
                  <a:pt x="0" y="2286"/>
                </a:moveTo>
                <a:lnTo>
                  <a:pt x="4318" y="0"/>
                </a:lnTo>
                <a:lnTo>
                  <a:pt x="23990" y="36207"/>
                </a:lnTo>
                <a:lnTo>
                  <a:pt x="19672" y="38493"/>
                </a:lnTo>
                <a:lnTo>
                  <a:pt x="0" y="228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475457" y="5567523"/>
            <a:ext cx="14604" cy="15875"/>
          </a:xfrm>
          <a:custGeom>
            <a:avLst/>
            <a:gdLst/>
            <a:ahLst/>
            <a:cxnLst/>
            <a:rect l="l" t="t" r="r" b="b"/>
            <a:pathLst>
              <a:path w="14604" h="15875">
                <a:moveTo>
                  <a:pt x="7531" y="2374"/>
                </a:moveTo>
                <a:lnTo>
                  <a:pt x="4076" y="4241"/>
                </a:lnTo>
                <a:lnTo>
                  <a:pt x="1866" y="5943"/>
                </a:lnTo>
                <a:lnTo>
                  <a:pt x="914" y="7467"/>
                </a:lnTo>
                <a:lnTo>
                  <a:pt x="0" y="8953"/>
                </a:lnTo>
                <a:lnTo>
                  <a:pt x="63" y="10642"/>
                </a:lnTo>
                <a:lnTo>
                  <a:pt x="6095" y="15773"/>
                </a:lnTo>
                <a:lnTo>
                  <a:pt x="7696" y="15493"/>
                </a:lnTo>
                <a:lnTo>
                  <a:pt x="9397" y="14592"/>
                </a:lnTo>
                <a:lnTo>
                  <a:pt x="11810" y="13296"/>
                </a:lnTo>
                <a:lnTo>
                  <a:pt x="13296" y="11404"/>
                </a:lnTo>
                <a:lnTo>
                  <a:pt x="13804" y="8902"/>
                </a:lnTo>
                <a:lnTo>
                  <a:pt x="14363" y="6426"/>
                </a:lnTo>
                <a:lnTo>
                  <a:pt x="13893" y="3797"/>
                </a:lnTo>
                <a:lnTo>
                  <a:pt x="12369" y="1015"/>
                </a:lnTo>
                <a:lnTo>
                  <a:pt x="11861" y="0"/>
                </a:lnTo>
                <a:lnTo>
                  <a:pt x="7531" y="2374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465017" y="5555204"/>
            <a:ext cx="33655" cy="33020"/>
          </a:xfrm>
          <a:custGeom>
            <a:avLst/>
            <a:gdLst/>
            <a:ahLst/>
            <a:cxnLst/>
            <a:rect l="l" t="t" r="r" b="b"/>
            <a:pathLst>
              <a:path w="33654" h="33020">
                <a:moveTo>
                  <a:pt x="25603" y="8254"/>
                </a:moveTo>
                <a:lnTo>
                  <a:pt x="33654" y="23177"/>
                </a:lnTo>
                <a:lnTo>
                  <a:pt x="29413" y="25463"/>
                </a:lnTo>
                <a:lnTo>
                  <a:pt x="27292" y="21475"/>
                </a:lnTo>
                <a:lnTo>
                  <a:pt x="27127" y="23685"/>
                </a:lnTo>
                <a:lnTo>
                  <a:pt x="15468" y="32880"/>
                </a:lnTo>
                <a:lnTo>
                  <a:pt x="13055" y="32245"/>
                </a:lnTo>
                <a:lnTo>
                  <a:pt x="10680" y="31635"/>
                </a:lnTo>
                <a:lnTo>
                  <a:pt x="8775" y="30048"/>
                </a:lnTo>
                <a:lnTo>
                  <a:pt x="7365" y="27508"/>
                </a:lnTo>
                <a:lnTo>
                  <a:pt x="5803" y="24574"/>
                </a:lnTo>
                <a:lnTo>
                  <a:pt x="5638" y="21818"/>
                </a:lnTo>
                <a:lnTo>
                  <a:pt x="6857" y="19278"/>
                </a:lnTo>
                <a:lnTo>
                  <a:pt x="8051" y="16725"/>
                </a:lnTo>
                <a:lnTo>
                  <a:pt x="10553" y="14427"/>
                </a:lnTo>
                <a:lnTo>
                  <a:pt x="14414" y="12318"/>
                </a:lnTo>
                <a:lnTo>
                  <a:pt x="20510" y="9016"/>
                </a:lnTo>
                <a:lnTo>
                  <a:pt x="20256" y="8508"/>
                </a:lnTo>
                <a:lnTo>
                  <a:pt x="19176" y="6591"/>
                </a:lnTo>
                <a:lnTo>
                  <a:pt x="17665" y="5435"/>
                </a:lnTo>
                <a:lnTo>
                  <a:pt x="15760" y="5029"/>
                </a:lnTo>
                <a:lnTo>
                  <a:pt x="13830" y="4648"/>
                </a:lnTo>
                <a:lnTo>
                  <a:pt x="11722" y="5092"/>
                </a:lnTo>
                <a:lnTo>
                  <a:pt x="9410" y="6388"/>
                </a:lnTo>
                <a:lnTo>
                  <a:pt x="7886" y="7188"/>
                </a:lnTo>
                <a:lnTo>
                  <a:pt x="6527" y="8166"/>
                </a:lnTo>
                <a:lnTo>
                  <a:pt x="5333" y="9347"/>
                </a:lnTo>
                <a:lnTo>
                  <a:pt x="4102" y="10502"/>
                </a:lnTo>
                <a:lnTo>
                  <a:pt x="3022" y="11722"/>
                </a:lnTo>
                <a:lnTo>
                  <a:pt x="2108" y="13080"/>
                </a:lnTo>
                <a:lnTo>
                  <a:pt x="0" y="9093"/>
                </a:lnTo>
                <a:lnTo>
                  <a:pt x="1244" y="7696"/>
                </a:lnTo>
                <a:lnTo>
                  <a:pt x="2514" y="6451"/>
                </a:lnTo>
                <a:lnTo>
                  <a:pt x="3809" y="5372"/>
                </a:lnTo>
                <a:lnTo>
                  <a:pt x="5130" y="4241"/>
                </a:lnTo>
                <a:lnTo>
                  <a:pt x="6476" y="3314"/>
                </a:lnTo>
                <a:lnTo>
                  <a:pt x="7886" y="2565"/>
                </a:lnTo>
                <a:lnTo>
                  <a:pt x="11658" y="533"/>
                </a:lnTo>
                <a:lnTo>
                  <a:pt x="15024" y="0"/>
                </a:lnTo>
                <a:lnTo>
                  <a:pt x="17970" y="952"/>
                </a:lnTo>
                <a:lnTo>
                  <a:pt x="20891" y="1866"/>
                </a:lnTo>
                <a:lnTo>
                  <a:pt x="23444" y="4305"/>
                </a:lnTo>
                <a:lnTo>
                  <a:pt x="25603" y="8254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421399" y="5558007"/>
            <a:ext cx="51435" cy="52705"/>
          </a:xfrm>
          <a:custGeom>
            <a:avLst/>
            <a:gdLst/>
            <a:ahLst/>
            <a:cxnLst/>
            <a:rect l="l" t="t" r="r" b="b"/>
            <a:pathLst>
              <a:path w="51434" h="52704">
                <a:moveTo>
                  <a:pt x="0" y="17551"/>
                </a:moveTo>
                <a:lnTo>
                  <a:pt x="6959" y="13652"/>
                </a:lnTo>
                <a:lnTo>
                  <a:pt x="28917" y="32397"/>
                </a:lnTo>
                <a:lnTo>
                  <a:pt x="24765" y="3810"/>
                </a:lnTo>
                <a:lnTo>
                  <a:pt x="31711" y="0"/>
                </a:lnTo>
                <a:lnTo>
                  <a:pt x="50876" y="34683"/>
                </a:lnTo>
                <a:lnTo>
                  <a:pt x="46304" y="37223"/>
                </a:lnTo>
                <a:lnTo>
                  <a:pt x="29514" y="6781"/>
                </a:lnTo>
                <a:lnTo>
                  <a:pt x="33667" y="35445"/>
                </a:lnTo>
                <a:lnTo>
                  <a:pt x="28917" y="38074"/>
                </a:lnTo>
                <a:lnTo>
                  <a:pt x="6959" y="19253"/>
                </a:lnTo>
                <a:lnTo>
                  <a:pt x="23749" y="49695"/>
                </a:lnTo>
                <a:lnTo>
                  <a:pt x="19164" y="52235"/>
                </a:lnTo>
                <a:lnTo>
                  <a:pt x="0" y="17551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396495" y="5585750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2463"/>
                </a:moveTo>
                <a:lnTo>
                  <a:pt x="4241" y="0"/>
                </a:lnTo>
                <a:lnTo>
                  <a:pt x="25273" y="35445"/>
                </a:lnTo>
                <a:lnTo>
                  <a:pt x="21031" y="37909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387144" y="5591287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2463"/>
                </a:moveTo>
                <a:lnTo>
                  <a:pt x="4241" y="0"/>
                </a:lnTo>
                <a:lnTo>
                  <a:pt x="25273" y="35445"/>
                </a:lnTo>
                <a:lnTo>
                  <a:pt x="21031" y="37909"/>
                </a:lnTo>
                <a:lnTo>
                  <a:pt x="0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376963" y="5623660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7086" y="2463"/>
                </a:moveTo>
                <a:lnTo>
                  <a:pt x="3733" y="4495"/>
                </a:lnTo>
                <a:lnTo>
                  <a:pt x="1663" y="6273"/>
                </a:lnTo>
                <a:lnTo>
                  <a:pt x="812" y="7810"/>
                </a:lnTo>
                <a:lnTo>
                  <a:pt x="0" y="9334"/>
                </a:lnTo>
                <a:lnTo>
                  <a:pt x="152" y="11023"/>
                </a:lnTo>
                <a:lnTo>
                  <a:pt x="6261" y="15900"/>
                </a:lnTo>
                <a:lnTo>
                  <a:pt x="7848" y="15519"/>
                </a:lnTo>
                <a:lnTo>
                  <a:pt x="9550" y="14503"/>
                </a:lnTo>
                <a:lnTo>
                  <a:pt x="11861" y="13106"/>
                </a:lnTo>
                <a:lnTo>
                  <a:pt x="13220" y="11176"/>
                </a:lnTo>
                <a:lnTo>
                  <a:pt x="13614" y="8737"/>
                </a:lnTo>
                <a:lnTo>
                  <a:pt x="14058" y="6261"/>
                </a:lnTo>
                <a:lnTo>
                  <a:pt x="13487" y="3644"/>
                </a:lnTo>
                <a:lnTo>
                  <a:pt x="11912" y="927"/>
                </a:lnTo>
                <a:lnTo>
                  <a:pt x="11328" y="0"/>
                </a:lnTo>
                <a:lnTo>
                  <a:pt x="7086" y="2463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365991" y="5611531"/>
            <a:ext cx="34290" cy="33020"/>
          </a:xfrm>
          <a:custGeom>
            <a:avLst/>
            <a:gdLst/>
            <a:ahLst/>
            <a:cxnLst/>
            <a:rect l="l" t="t" r="r" b="b"/>
            <a:pathLst>
              <a:path w="34290" h="33020">
                <a:moveTo>
                  <a:pt x="25438" y="7886"/>
                </a:moveTo>
                <a:lnTo>
                  <a:pt x="34086" y="22478"/>
                </a:lnTo>
                <a:lnTo>
                  <a:pt x="29933" y="24930"/>
                </a:lnTo>
                <a:lnTo>
                  <a:pt x="27635" y="21031"/>
                </a:lnTo>
                <a:lnTo>
                  <a:pt x="27584" y="23202"/>
                </a:lnTo>
                <a:lnTo>
                  <a:pt x="27051" y="25057"/>
                </a:lnTo>
                <a:lnTo>
                  <a:pt x="26022" y="26631"/>
                </a:lnTo>
                <a:lnTo>
                  <a:pt x="25057" y="28219"/>
                </a:lnTo>
                <a:lnTo>
                  <a:pt x="23571" y="29641"/>
                </a:lnTo>
                <a:lnTo>
                  <a:pt x="21539" y="30873"/>
                </a:lnTo>
                <a:lnTo>
                  <a:pt x="18923" y="32397"/>
                </a:lnTo>
                <a:lnTo>
                  <a:pt x="16408" y="32905"/>
                </a:lnTo>
                <a:lnTo>
                  <a:pt x="13995" y="32397"/>
                </a:lnTo>
                <a:lnTo>
                  <a:pt x="6146" y="22199"/>
                </a:lnTo>
                <a:lnTo>
                  <a:pt x="7200" y="19596"/>
                </a:lnTo>
                <a:lnTo>
                  <a:pt x="8280" y="17005"/>
                </a:lnTo>
                <a:lnTo>
                  <a:pt x="10706" y="14566"/>
                </a:lnTo>
                <a:lnTo>
                  <a:pt x="14490" y="12306"/>
                </a:lnTo>
                <a:lnTo>
                  <a:pt x="20345" y="8826"/>
                </a:lnTo>
                <a:lnTo>
                  <a:pt x="20091" y="8394"/>
                </a:lnTo>
                <a:lnTo>
                  <a:pt x="18948" y="6489"/>
                </a:lnTo>
                <a:lnTo>
                  <a:pt x="17424" y="5384"/>
                </a:lnTo>
                <a:lnTo>
                  <a:pt x="15519" y="5092"/>
                </a:lnTo>
                <a:lnTo>
                  <a:pt x="13652" y="4749"/>
                </a:lnTo>
                <a:lnTo>
                  <a:pt x="11544" y="5257"/>
                </a:lnTo>
                <a:lnTo>
                  <a:pt x="9245" y="6616"/>
                </a:lnTo>
                <a:lnTo>
                  <a:pt x="7772" y="7467"/>
                </a:lnTo>
                <a:lnTo>
                  <a:pt x="6489" y="8483"/>
                </a:lnTo>
                <a:lnTo>
                  <a:pt x="5334" y="9664"/>
                </a:lnTo>
                <a:lnTo>
                  <a:pt x="4152" y="10858"/>
                </a:lnTo>
                <a:lnTo>
                  <a:pt x="3136" y="12166"/>
                </a:lnTo>
                <a:lnTo>
                  <a:pt x="2286" y="13576"/>
                </a:lnTo>
                <a:lnTo>
                  <a:pt x="0" y="9753"/>
                </a:lnTo>
                <a:lnTo>
                  <a:pt x="14668" y="0"/>
                </a:lnTo>
                <a:lnTo>
                  <a:pt x="17551" y="850"/>
                </a:lnTo>
                <a:lnTo>
                  <a:pt x="20472" y="1663"/>
                </a:lnTo>
                <a:lnTo>
                  <a:pt x="23101" y="3987"/>
                </a:lnTo>
                <a:lnTo>
                  <a:pt x="25438" y="788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339000" y="562417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5" h="18414">
                <a:moveTo>
                  <a:pt x="0" y="5130"/>
                </a:moveTo>
                <a:lnTo>
                  <a:pt x="7543" y="17932"/>
                </a:lnTo>
                <a:lnTo>
                  <a:pt x="13309" y="14541"/>
                </a:lnTo>
                <a:lnTo>
                  <a:pt x="15455" y="13246"/>
                </a:lnTo>
                <a:lnTo>
                  <a:pt x="16789" y="11709"/>
                </a:lnTo>
                <a:lnTo>
                  <a:pt x="17297" y="9880"/>
                </a:lnTo>
                <a:lnTo>
                  <a:pt x="17856" y="8077"/>
                </a:lnTo>
                <a:lnTo>
                  <a:pt x="17513" y="6146"/>
                </a:lnTo>
                <a:lnTo>
                  <a:pt x="16281" y="4114"/>
                </a:lnTo>
                <a:lnTo>
                  <a:pt x="15087" y="2031"/>
                </a:lnTo>
                <a:lnTo>
                  <a:pt x="13563" y="787"/>
                </a:lnTo>
                <a:lnTo>
                  <a:pt x="11696" y="380"/>
                </a:lnTo>
                <a:lnTo>
                  <a:pt x="9880" y="0"/>
                </a:lnTo>
                <a:lnTo>
                  <a:pt x="7924" y="444"/>
                </a:lnTo>
                <a:lnTo>
                  <a:pt x="5765" y="1739"/>
                </a:lnTo>
                <a:lnTo>
                  <a:pt x="0" y="513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332129" y="5618928"/>
            <a:ext cx="31115" cy="43815"/>
          </a:xfrm>
          <a:custGeom>
            <a:avLst/>
            <a:gdLst/>
            <a:ahLst/>
            <a:cxnLst/>
            <a:rect l="l" t="t" r="r" b="b"/>
            <a:pathLst>
              <a:path w="31115" h="43814">
                <a:moveTo>
                  <a:pt x="0" y="9270"/>
                </a:moveTo>
                <a:lnTo>
                  <a:pt x="10337" y="3162"/>
                </a:lnTo>
                <a:lnTo>
                  <a:pt x="14198" y="850"/>
                </a:lnTo>
                <a:lnTo>
                  <a:pt x="17576" y="0"/>
                </a:lnTo>
                <a:lnTo>
                  <a:pt x="20523" y="622"/>
                </a:lnTo>
                <a:lnTo>
                  <a:pt x="23507" y="1193"/>
                </a:lnTo>
                <a:lnTo>
                  <a:pt x="25984" y="3162"/>
                </a:lnTo>
                <a:lnTo>
                  <a:pt x="27978" y="6553"/>
                </a:lnTo>
                <a:lnTo>
                  <a:pt x="30022" y="9905"/>
                </a:lnTo>
                <a:lnTo>
                  <a:pt x="30556" y="12979"/>
                </a:lnTo>
                <a:lnTo>
                  <a:pt x="29591" y="15798"/>
                </a:lnTo>
                <a:lnTo>
                  <a:pt x="28625" y="18643"/>
                </a:lnTo>
                <a:lnTo>
                  <a:pt x="26225" y="21208"/>
                </a:lnTo>
                <a:lnTo>
                  <a:pt x="22390" y="23520"/>
                </a:lnTo>
                <a:lnTo>
                  <a:pt x="16624" y="26911"/>
                </a:lnTo>
                <a:lnTo>
                  <a:pt x="24765" y="40652"/>
                </a:lnTo>
                <a:lnTo>
                  <a:pt x="20180" y="43357"/>
                </a:lnTo>
                <a:lnTo>
                  <a:pt x="0" y="927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 txBox="1"/>
          <p:nvPr/>
        </p:nvSpPr>
        <p:spPr>
          <a:xfrm rot="19920000">
            <a:off x="7414620" y="5547464"/>
            <a:ext cx="116466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dirty="0">
                <a:latin typeface="Arial"/>
                <a:cs typeface="Arial"/>
              </a:rPr>
              <a:t>M</a:t>
            </a:r>
            <a:r>
              <a:rPr sz="400" spc="25" dirty="0">
                <a:latin typeface="Arial"/>
                <a:cs typeface="Arial"/>
              </a:rPr>
              <a:t>a</a:t>
            </a:r>
            <a:r>
              <a:rPr sz="400" spc="-15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489" name="object 489"/>
          <p:cNvSpPr txBox="1"/>
          <p:nvPr/>
        </p:nvSpPr>
        <p:spPr>
          <a:xfrm rot="19800000">
            <a:off x="7185383" y="5622949"/>
            <a:ext cx="150586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10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r>
              <a:rPr sz="400" spc="-20" dirty="0">
                <a:latin typeface="Arial"/>
                <a:cs typeface="Arial"/>
              </a:rPr>
              <a:t> </a:t>
            </a:r>
            <a:r>
              <a:rPr sz="400" spc="5" dirty="0">
                <a:latin typeface="Arial"/>
                <a:cs typeface="Arial"/>
              </a:rPr>
              <a:t>M</a:t>
            </a:r>
            <a:r>
              <a:rPr sz="400" spc="25" dirty="0">
                <a:latin typeface="Arial"/>
                <a:cs typeface="Arial"/>
              </a:rPr>
              <a:t>a</a:t>
            </a:r>
            <a:r>
              <a:rPr sz="400" spc="-10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490" name="object 490"/>
          <p:cNvSpPr txBox="1"/>
          <p:nvPr/>
        </p:nvSpPr>
        <p:spPr>
          <a:xfrm rot="19800000">
            <a:off x="7325318" y="5601115"/>
            <a:ext cx="107051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20" dirty="0">
                <a:latin typeface="Arial"/>
                <a:cs typeface="Arial"/>
              </a:rPr>
              <a:t>P</a:t>
            </a:r>
            <a:r>
              <a:rPr sz="400" spc="20" dirty="0">
                <a:latin typeface="Arial"/>
                <a:cs typeface="Arial"/>
              </a:rPr>
              <a:t>a</a:t>
            </a:r>
            <a:r>
              <a:rPr sz="400" spc="-15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491" name="object 491"/>
          <p:cNvSpPr txBox="1"/>
          <p:nvPr/>
        </p:nvSpPr>
        <p:spPr>
          <a:xfrm rot="19920000">
            <a:off x="5704715" y="4321479"/>
            <a:ext cx="203061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15" dirty="0">
                <a:latin typeface="Arial"/>
                <a:cs typeface="Arial"/>
              </a:rPr>
              <a:t>i</a:t>
            </a:r>
            <a:r>
              <a:rPr sz="400" spc="10" dirty="0">
                <a:latin typeface="Arial"/>
                <a:cs typeface="Arial"/>
              </a:rPr>
              <a:t>cc</a:t>
            </a:r>
            <a:r>
              <a:rPr sz="400" spc="25" dirty="0">
                <a:latin typeface="Arial"/>
                <a:cs typeface="Arial"/>
              </a:rPr>
              <a:t>ad</a:t>
            </a:r>
            <a:r>
              <a:rPr sz="400" spc="-15" dirty="0">
                <a:latin typeface="Arial"/>
                <a:cs typeface="Arial"/>
              </a:rPr>
              <a:t>ill</a:t>
            </a:r>
            <a:r>
              <a:rPr sz="400" spc="50" dirty="0">
                <a:latin typeface="Arial"/>
                <a:cs typeface="Arial"/>
              </a:rPr>
              <a:t>y</a:t>
            </a:r>
            <a:endParaRPr sz="400">
              <a:latin typeface="Arial"/>
              <a:cs typeface="Arial"/>
            </a:endParaRPr>
          </a:p>
        </p:txBody>
      </p:sp>
      <p:sp>
        <p:nvSpPr>
          <p:cNvPr id="492" name="object 492"/>
          <p:cNvSpPr txBox="1"/>
          <p:nvPr/>
        </p:nvSpPr>
        <p:spPr>
          <a:xfrm rot="19980000">
            <a:off x="5673966" y="4375514"/>
            <a:ext cx="64147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10" dirty="0">
                <a:latin typeface="Arial"/>
                <a:cs typeface="Arial"/>
              </a:rPr>
              <a:t>P</a:t>
            </a:r>
            <a:endParaRPr sz="400">
              <a:latin typeface="Arial"/>
              <a:cs typeface="Arial"/>
            </a:endParaRPr>
          </a:p>
        </p:txBody>
      </p:sp>
      <p:sp>
        <p:nvSpPr>
          <p:cNvPr id="493" name="object 493"/>
          <p:cNvSpPr txBox="1"/>
          <p:nvPr/>
        </p:nvSpPr>
        <p:spPr>
          <a:xfrm rot="3420000">
            <a:off x="7429650" y="3952251"/>
            <a:ext cx="90678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dirty="0">
                <a:latin typeface="Arial"/>
                <a:cs typeface="Arial"/>
              </a:rPr>
              <a:t>H</a:t>
            </a:r>
            <a:r>
              <a:rPr sz="400" spc="35" dirty="0"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494" name="object 494"/>
          <p:cNvSpPr txBox="1"/>
          <p:nvPr/>
        </p:nvSpPr>
        <p:spPr>
          <a:xfrm rot="3360000">
            <a:off x="7446030" y="4061334"/>
            <a:ext cx="199394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dirty="0">
                <a:latin typeface="Arial"/>
                <a:cs typeface="Arial"/>
              </a:rPr>
              <a:t>y</a:t>
            </a:r>
            <a:r>
              <a:rPr sz="400" spc="40" dirty="0">
                <a:latin typeface="Arial"/>
                <a:cs typeface="Arial"/>
              </a:rPr>
              <a:t>m</a:t>
            </a:r>
            <a:r>
              <a:rPr sz="400" spc="20" dirty="0">
                <a:latin typeface="Arial"/>
                <a:cs typeface="Arial"/>
              </a:rPr>
              <a:t>a</a:t>
            </a:r>
            <a:r>
              <a:rPr sz="400" spc="25" dirty="0">
                <a:latin typeface="Arial"/>
                <a:cs typeface="Arial"/>
              </a:rPr>
              <a:t>r</a:t>
            </a:r>
            <a:r>
              <a:rPr sz="400" dirty="0">
                <a:latin typeface="Arial"/>
                <a:cs typeface="Arial"/>
              </a:rPr>
              <a:t>k</a:t>
            </a:r>
            <a:r>
              <a:rPr sz="400" spc="40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495" name="object 495"/>
          <p:cNvSpPr txBox="1"/>
          <p:nvPr/>
        </p:nvSpPr>
        <p:spPr>
          <a:xfrm rot="3420000">
            <a:off x="7573476" y="4149772"/>
            <a:ext cx="58959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5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4340259" y="5042253"/>
            <a:ext cx="18415" cy="18415"/>
          </a:xfrm>
          <a:custGeom>
            <a:avLst/>
            <a:gdLst/>
            <a:ahLst/>
            <a:cxnLst/>
            <a:rect l="l" t="t" r="r" b="b"/>
            <a:pathLst>
              <a:path w="18414" h="18414">
                <a:moveTo>
                  <a:pt x="0" y="5600"/>
                </a:moveTo>
                <a:lnTo>
                  <a:pt x="8229" y="18072"/>
                </a:lnTo>
                <a:lnTo>
                  <a:pt x="13817" y="14338"/>
                </a:lnTo>
                <a:lnTo>
                  <a:pt x="15900" y="12979"/>
                </a:lnTo>
                <a:lnTo>
                  <a:pt x="17145" y="11404"/>
                </a:lnTo>
                <a:lnTo>
                  <a:pt x="17551" y="9588"/>
                </a:lnTo>
                <a:lnTo>
                  <a:pt x="17995" y="7721"/>
                </a:lnTo>
                <a:lnTo>
                  <a:pt x="11531" y="342"/>
                </a:lnTo>
                <a:lnTo>
                  <a:pt x="9664" y="0"/>
                </a:lnTo>
                <a:lnTo>
                  <a:pt x="7696" y="508"/>
                </a:lnTo>
                <a:lnTo>
                  <a:pt x="5600" y="1866"/>
                </a:lnTo>
                <a:lnTo>
                  <a:pt x="0" y="560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4333388" y="5037058"/>
            <a:ext cx="31115" cy="43180"/>
          </a:xfrm>
          <a:custGeom>
            <a:avLst/>
            <a:gdLst/>
            <a:ahLst/>
            <a:cxnLst/>
            <a:rect l="l" t="t" r="r" b="b"/>
            <a:pathLst>
              <a:path w="31114" h="43179">
                <a:moveTo>
                  <a:pt x="0" y="10032"/>
                </a:moveTo>
                <a:lnTo>
                  <a:pt x="10007" y="3416"/>
                </a:lnTo>
                <a:lnTo>
                  <a:pt x="13741" y="1003"/>
                </a:lnTo>
                <a:lnTo>
                  <a:pt x="17106" y="0"/>
                </a:lnTo>
                <a:lnTo>
                  <a:pt x="20091" y="457"/>
                </a:lnTo>
                <a:lnTo>
                  <a:pt x="23088" y="850"/>
                </a:lnTo>
                <a:lnTo>
                  <a:pt x="25653" y="2692"/>
                </a:lnTo>
                <a:lnTo>
                  <a:pt x="27812" y="5956"/>
                </a:lnTo>
                <a:lnTo>
                  <a:pt x="29959" y="9245"/>
                </a:lnTo>
                <a:lnTo>
                  <a:pt x="30632" y="12318"/>
                </a:lnTo>
                <a:lnTo>
                  <a:pt x="29844" y="15201"/>
                </a:lnTo>
                <a:lnTo>
                  <a:pt x="29044" y="18084"/>
                </a:lnTo>
                <a:lnTo>
                  <a:pt x="26796" y="20764"/>
                </a:lnTo>
                <a:lnTo>
                  <a:pt x="23063" y="23177"/>
                </a:lnTo>
                <a:lnTo>
                  <a:pt x="17475" y="26911"/>
                </a:lnTo>
                <a:lnTo>
                  <a:pt x="26200" y="40220"/>
                </a:lnTo>
                <a:lnTo>
                  <a:pt x="21793" y="43103"/>
                </a:lnTo>
                <a:lnTo>
                  <a:pt x="0" y="10032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4365848" y="5034939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0" y="2717"/>
                </a:moveTo>
                <a:lnTo>
                  <a:pt x="4152" y="0"/>
                </a:lnTo>
                <a:lnTo>
                  <a:pt x="20434" y="24764"/>
                </a:lnTo>
                <a:lnTo>
                  <a:pt x="16281" y="27482"/>
                </a:lnTo>
                <a:lnTo>
                  <a:pt x="0" y="2717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4359485" y="5025274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2717"/>
                </a:moveTo>
                <a:lnTo>
                  <a:pt x="4165" y="0"/>
                </a:lnTo>
                <a:lnTo>
                  <a:pt x="7543" y="5168"/>
                </a:lnTo>
                <a:lnTo>
                  <a:pt x="3390" y="7886"/>
                </a:lnTo>
                <a:lnTo>
                  <a:pt x="0" y="2717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4377663" y="5020972"/>
            <a:ext cx="31115" cy="33020"/>
          </a:xfrm>
          <a:custGeom>
            <a:avLst/>
            <a:gdLst/>
            <a:ahLst/>
            <a:cxnLst/>
            <a:rect l="l" t="t" r="r" b="b"/>
            <a:pathLst>
              <a:path w="31114" h="33020">
                <a:moveTo>
                  <a:pt x="15722" y="0"/>
                </a:moveTo>
                <a:lnTo>
                  <a:pt x="18186" y="3810"/>
                </a:lnTo>
                <a:lnTo>
                  <a:pt x="16649" y="3937"/>
                </a:lnTo>
                <a:lnTo>
                  <a:pt x="15214" y="4191"/>
                </a:lnTo>
                <a:lnTo>
                  <a:pt x="13855" y="4584"/>
                </a:lnTo>
                <a:lnTo>
                  <a:pt x="12496" y="4978"/>
                </a:lnTo>
                <a:lnTo>
                  <a:pt x="11226" y="5575"/>
                </a:lnTo>
                <a:lnTo>
                  <a:pt x="10045" y="6362"/>
                </a:lnTo>
                <a:lnTo>
                  <a:pt x="7391" y="8115"/>
                </a:lnTo>
                <a:lnTo>
                  <a:pt x="5867" y="10325"/>
                </a:lnTo>
                <a:lnTo>
                  <a:pt x="5460" y="12966"/>
                </a:lnTo>
                <a:lnTo>
                  <a:pt x="5079" y="15646"/>
                </a:lnTo>
                <a:lnTo>
                  <a:pt x="5867" y="18465"/>
                </a:lnTo>
                <a:lnTo>
                  <a:pt x="7835" y="21450"/>
                </a:lnTo>
                <a:lnTo>
                  <a:pt x="9804" y="24498"/>
                </a:lnTo>
                <a:lnTo>
                  <a:pt x="12077" y="26416"/>
                </a:lnTo>
                <a:lnTo>
                  <a:pt x="14617" y="27139"/>
                </a:lnTo>
                <a:lnTo>
                  <a:pt x="17208" y="27813"/>
                </a:lnTo>
                <a:lnTo>
                  <a:pt x="19837" y="27279"/>
                </a:lnTo>
                <a:lnTo>
                  <a:pt x="28193" y="19164"/>
                </a:lnTo>
                <a:lnTo>
                  <a:pt x="30733" y="22974"/>
                </a:lnTo>
                <a:lnTo>
                  <a:pt x="29921" y="24231"/>
                </a:lnTo>
                <a:lnTo>
                  <a:pt x="29032" y="25400"/>
                </a:lnTo>
                <a:lnTo>
                  <a:pt x="28016" y="26454"/>
                </a:lnTo>
                <a:lnTo>
                  <a:pt x="27000" y="27533"/>
                </a:lnTo>
                <a:lnTo>
                  <a:pt x="25768" y="28498"/>
                </a:lnTo>
                <a:lnTo>
                  <a:pt x="24371" y="29337"/>
                </a:lnTo>
                <a:lnTo>
                  <a:pt x="20573" y="31838"/>
                </a:lnTo>
                <a:lnTo>
                  <a:pt x="16827" y="32626"/>
                </a:lnTo>
                <a:lnTo>
                  <a:pt x="13093" y="31711"/>
                </a:lnTo>
                <a:lnTo>
                  <a:pt x="9359" y="30822"/>
                </a:lnTo>
                <a:lnTo>
                  <a:pt x="6184" y="28321"/>
                </a:lnTo>
                <a:lnTo>
                  <a:pt x="3505" y="24244"/>
                </a:lnTo>
                <a:lnTo>
                  <a:pt x="927" y="20243"/>
                </a:lnTo>
                <a:lnTo>
                  <a:pt x="0" y="16357"/>
                </a:lnTo>
                <a:lnTo>
                  <a:pt x="711" y="12636"/>
                </a:lnTo>
                <a:lnTo>
                  <a:pt x="1384" y="8864"/>
                </a:lnTo>
                <a:lnTo>
                  <a:pt x="3682" y="5676"/>
                </a:lnTo>
                <a:lnTo>
                  <a:pt x="7581" y="3136"/>
                </a:lnTo>
                <a:lnTo>
                  <a:pt x="8826" y="2286"/>
                </a:lnTo>
                <a:lnTo>
                  <a:pt x="10121" y="1612"/>
                </a:lnTo>
                <a:lnTo>
                  <a:pt x="11480" y="1104"/>
                </a:lnTo>
                <a:lnTo>
                  <a:pt x="12839" y="546"/>
                </a:lnTo>
                <a:lnTo>
                  <a:pt x="14236" y="165"/>
                </a:lnTo>
                <a:lnTo>
                  <a:pt x="15722" y="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4400406" y="5006195"/>
            <a:ext cx="31115" cy="33020"/>
          </a:xfrm>
          <a:custGeom>
            <a:avLst/>
            <a:gdLst/>
            <a:ahLst/>
            <a:cxnLst/>
            <a:rect l="l" t="t" r="r" b="b"/>
            <a:pathLst>
              <a:path w="31114" h="33020">
                <a:moveTo>
                  <a:pt x="15811" y="0"/>
                </a:moveTo>
                <a:lnTo>
                  <a:pt x="18275" y="3810"/>
                </a:lnTo>
                <a:lnTo>
                  <a:pt x="16738" y="3949"/>
                </a:lnTo>
                <a:lnTo>
                  <a:pt x="15303" y="4216"/>
                </a:lnTo>
                <a:lnTo>
                  <a:pt x="13944" y="4660"/>
                </a:lnTo>
                <a:lnTo>
                  <a:pt x="12585" y="5067"/>
                </a:lnTo>
                <a:lnTo>
                  <a:pt x="11315" y="5664"/>
                </a:lnTo>
                <a:lnTo>
                  <a:pt x="10134" y="6451"/>
                </a:lnTo>
                <a:lnTo>
                  <a:pt x="7480" y="8140"/>
                </a:lnTo>
                <a:lnTo>
                  <a:pt x="5956" y="10325"/>
                </a:lnTo>
                <a:lnTo>
                  <a:pt x="5549" y="12979"/>
                </a:lnTo>
                <a:lnTo>
                  <a:pt x="5168" y="15582"/>
                </a:lnTo>
                <a:lnTo>
                  <a:pt x="5956" y="18402"/>
                </a:lnTo>
                <a:lnTo>
                  <a:pt x="7924" y="21450"/>
                </a:lnTo>
                <a:lnTo>
                  <a:pt x="9893" y="24511"/>
                </a:lnTo>
                <a:lnTo>
                  <a:pt x="12166" y="26416"/>
                </a:lnTo>
                <a:lnTo>
                  <a:pt x="14706" y="27139"/>
                </a:lnTo>
                <a:lnTo>
                  <a:pt x="17259" y="27813"/>
                </a:lnTo>
                <a:lnTo>
                  <a:pt x="19837" y="27305"/>
                </a:lnTo>
                <a:lnTo>
                  <a:pt x="28282" y="19253"/>
                </a:lnTo>
                <a:lnTo>
                  <a:pt x="30734" y="23063"/>
                </a:lnTo>
                <a:lnTo>
                  <a:pt x="16738" y="32626"/>
                </a:lnTo>
                <a:lnTo>
                  <a:pt x="13004" y="31711"/>
                </a:lnTo>
                <a:lnTo>
                  <a:pt x="0" y="16344"/>
                </a:lnTo>
                <a:lnTo>
                  <a:pt x="723" y="12547"/>
                </a:lnTo>
                <a:lnTo>
                  <a:pt x="14325" y="228"/>
                </a:lnTo>
                <a:lnTo>
                  <a:pt x="15811" y="0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432925" y="5004521"/>
            <a:ext cx="14604" cy="16510"/>
          </a:xfrm>
          <a:custGeom>
            <a:avLst/>
            <a:gdLst/>
            <a:ahLst/>
            <a:cxnLst/>
            <a:rect l="l" t="t" r="r" b="b"/>
            <a:pathLst>
              <a:path w="14604" h="16510">
                <a:moveTo>
                  <a:pt x="6845" y="2628"/>
                </a:moveTo>
                <a:lnTo>
                  <a:pt x="3555" y="4787"/>
                </a:lnTo>
                <a:lnTo>
                  <a:pt x="1523" y="6654"/>
                </a:lnTo>
                <a:lnTo>
                  <a:pt x="736" y="8229"/>
                </a:lnTo>
                <a:lnTo>
                  <a:pt x="0" y="9817"/>
                </a:lnTo>
                <a:lnTo>
                  <a:pt x="190" y="11518"/>
                </a:lnTo>
                <a:lnTo>
                  <a:pt x="1333" y="13309"/>
                </a:lnTo>
                <a:lnTo>
                  <a:pt x="2285" y="14795"/>
                </a:lnTo>
                <a:lnTo>
                  <a:pt x="3492" y="15646"/>
                </a:lnTo>
                <a:lnTo>
                  <a:pt x="4978" y="15849"/>
                </a:lnTo>
                <a:lnTo>
                  <a:pt x="6502" y="16090"/>
                </a:lnTo>
                <a:lnTo>
                  <a:pt x="13715" y="8648"/>
                </a:lnTo>
                <a:lnTo>
                  <a:pt x="14058" y="6172"/>
                </a:lnTo>
                <a:lnTo>
                  <a:pt x="13334" y="3606"/>
                </a:lnTo>
                <a:lnTo>
                  <a:pt x="11595" y="927"/>
                </a:lnTo>
                <a:lnTo>
                  <a:pt x="10998" y="0"/>
                </a:lnTo>
                <a:lnTo>
                  <a:pt x="6845" y="262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421534" y="4992697"/>
            <a:ext cx="34925" cy="33020"/>
          </a:xfrm>
          <a:custGeom>
            <a:avLst/>
            <a:gdLst/>
            <a:ahLst/>
            <a:cxnLst/>
            <a:rect l="l" t="t" r="r" b="b"/>
            <a:pathLst>
              <a:path w="34925" h="33020">
                <a:moveTo>
                  <a:pt x="25272" y="7505"/>
                </a:moveTo>
                <a:lnTo>
                  <a:pt x="34518" y="21742"/>
                </a:lnTo>
                <a:lnTo>
                  <a:pt x="30530" y="24371"/>
                </a:lnTo>
                <a:lnTo>
                  <a:pt x="28066" y="20561"/>
                </a:lnTo>
                <a:lnTo>
                  <a:pt x="28117" y="22656"/>
                </a:lnTo>
                <a:lnTo>
                  <a:pt x="27673" y="24523"/>
                </a:lnTo>
                <a:lnTo>
                  <a:pt x="26708" y="26149"/>
                </a:lnTo>
                <a:lnTo>
                  <a:pt x="25742" y="27813"/>
                </a:lnTo>
                <a:lnTo>
                  <a:pt x="24282" y="29273"/>
                </a:lnTo>
                <a:lnTo>
                  <a:pt x="22301" y="30568"/>
                </a:lnTo>
                <a:lnTo>
                  <a:pt x="19761" y="32258"/>
                </a:lnTo>
                <a:lnTo>
                  <a:pt x="17233" y="32893"/>
                </a:lnTo>
                <a:lnTo>
                  <a:pt x="14757" y="32423"/>
                </a:lnTo>
                <a:lnTo>
                  <a:pt x="12318" y="31927"/>
                </a:lnTo>
                <a:lnTo>
                  <a:pt x="10350" y="30454"/>
                </a:lnTo>
                <a:lnTo>
                  <a:pt x="8826" y="28016"/>
                </a:lnTo>
                <a:lnTo>
                  <a:pt x="7023" y="25260"/>
                </a:lnTo>
                <a:lnTo>
                  <a:pt x="14592" y="12331"/>
                </a:lnTo>
                <a:lnTo>
                  <a:pt x="20358" y="8597"/>
                </a:lnTo>
                <a:lnTo>
                  <a:pt x="20104" y="8178"/>
                </a:lnTo>
                <a:lnTo>
                  <a:pt x="18910" y="6375"/>
                </a:lnTo>
                <a:lnTo>
                  <a:pt x="17322" y="5359"/>
                </a:lnTo>
                <a:lnTo>
                  <a:pt x="15354" y="5118"/>
                </a:lnTo>
                <a:lnTo>
                  <a:pt x="13423" y="4851"/>
                </a:lnTo>
                <a:lnTo>
                  <a:pt x="11366" y="5448"/>
                </a:lnTo>
                <a:lnTo>
                  <a:pt x="9156" y="6908"/>
                </a:lnTo>
                <a:lnTo>
                  <a:pt x="7696" y="7810"/>
                </a:lnTo>
                <a:lnTo>
                  <a:pt x="6426" y="8890"/>
                </a:lnTo>
                <a:lnTo>
                  <a:pt x="5346" y="10121"/>
                </a:lnTo>
                <a:lnTo>
                  <a:pt x="4229" y="11315"/>
                </a:lnTo>
                <a:lnTo>
                  <a:pt x="3225" y="12649"/>
                </a:lnTo>
                <a:lnTo>
                  <a:pt x="2374" y="14109"/>
                </a:lnTo>
                <a:lnTo>
                  <a:pt x="0" y="10388"/>
                </a:lnTo>
                <a:lnTo>
                  <a:pt x="1142" y="8813"/>
                </a:lnTo>
                <a:lnTo>
                  <a:pt x="2336" y="7416"/>
                </a:lnTo>
                <a:lnTo>
                  <a:pt x="3568" y="6223"/>
                </a:lnTo>
                <a:lnTo>
                  <a:pt x="4749" y="5041"/>
                </a:lnTo>
                <a:lnTo>
                  <a:pt x="6019" y="4025"/>
                </a:lnTo>
                <a:lnTo>
                  <a:pt x="7378" y="3175"/>
                </a:lnTo>
                <a:lnTo>
                  <a:pt x="10947" y="800"/>
                </a:lnTo>
                <a:lnTo>
                  <a:pt x="14185" y="0"/>
                </a:lnTo>
                <a:lnTo>
                  <a:pt x="17132" y="711"/>
                </a:lnTo>
                <a:lnTo>
                  <a:pt x="20116" y="1460"/>
                </a:lnTo>
                <a:lnTo>
                  <a:pt x="22834" y="3721"/>
                </a:lnTo>
                <a:lnTo>
                  <a:pt x="25272" y="7505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450451" y="4961483"/>
            <a:ext cx="34290" cy="45720"/>
          </a:xfrm>
          <a:custGeom>
            <a:avLst/>
            <a:gdLst/>
            <a:ahLst/>
            <a:cxnLst/>
            <a:rect l="l" t="t" r="r" b="b"/>
            <a:pathLst>
              <a:path w="34289" h="45720">
                <a:moveTo>
                  <a:pt x="16243" y="16116"/>
                </a:moveTo>
                <a:lnTo>
                  <a:pt x="7505" y="2628"/>
                </a:lnTo>
                <a:lnTo>
                  <a:pt x="11569" y="0"/>
                </a:lnTo>
                <a:lnTo>
                  <a:pt x="33959" y="34607"/>
                </a:lnTo>
                <a:lnTo>
                  <a:pt x="29895" y="37223"/>
                </a:lnTo>
                <a:lnTo>
                  <a:pt x="27431" y="33413"/>
                </a:lnTo>
                <a:lnTo>
                  <a:pt x="27609" y="35509"/>
                </a:lnTo>
                <a:lnTo>
                  <a:pt x="27228" y="37363"/>
                </a:lnTo>
                <a:lnTo>
                  <a:pt x="26327" y="38925"/>
                </a:lnTo>
                <a:lnTo>
                  <a:pt x="25488" y="40512"/>
                </a:lnTo>
                <a:lnTo>
                  <a:pt x="24129" y="41897"/>
                </a:lnTo>
                <a:lnTo>
                  <a:pt x="22263" y="43078"/>
                </a:lnTo>
                <a:lnTo>
                  <a:pt x="19316" y="45072"/>
                </a:lnTo>
                <a:lnTo>
                  <a:pt x="3606" y="36550"/>
                </a:lnTo>
                <a:lnTo>
                  <a:pt x="1066" y="32651"/>
                </a:lnTo>
                <a:lnTo>
                  <a:pt x="0" y="28892"/>
                </a:lnTo>
                <a:lnTo>
                  <a:pt x="380" y="25272"/>
                </a:lnTo>
                <a:lnTo>
                  <a:pt x="787" y="21666"/>
                </a:lnTo>
                <a:lnTo>
                  <a:pt x="12623" y="14820"/>
                </a:lnTo>
                <a:lnTo>
                  <a:pt x="14414" y="15227"/>
                </a:lnTo>
                <a:lnTo>
                  <a:pt x="16243" y="1611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455570" y="4979593"/>
            <a:ext cx="19685" cy="22860"/>
          </a:xfrm>
          <a:custGeom>
            <a:avLst/>
            <a:gdLst/>
            <a:ahLst/>
            <a:cxnLst/>
            <a:rect l="l" t="t" r="r" b="b"/>
            <a:pathLst>
              <a:path w="19685" h="22860">
                <a:moveTo>
                  <a:pt x="2819" y="15646"/>
                </a:moveTo>
                <a:lnTo>
                  <a:pt x="4787" y="18694"/>
                </a:lnTo>
                <a:lnTo>
                  <a:pt x="6921" y="20688"/>
                </a:lnTo>
                <a:lnTo>
                  <a:pt x="9258" y="21577"/>
                </a:lnTo>
                <a:lnTo>
                  <a:pt x="11569" y="22491"/>
                </a:lnTo>
                <a:lnTo>
                  <a:pt x="13842" y="22237"/>
                </a:lnTo>
                <a:lnTo>
                  <a:pt x="16040" y="20815"/>
                </a:lnTo>
                <a:lnTo>
                  <a:pt x="18186" y="19456"/>
                </a:lnTo>
                <a:lnTo>
                  <a:pt x="19303" y="17551"/>
                </a:lnTo>
                <a:lnTo>
                  <a:pt x="19430" y="15049"/>
                </a:lnTo>
                <a:lnTo>
                  <a:pt x="19596" y="12496"/>
                </a:lnTo>
                <a:lnTo>
                  <a:pt x="10274" y="888"/>
                </a:lnTo>
                <a:lnTo>
                  <a:pt x="7950" y="0"/>
                </a:lnTo>
                <a:lnTo>
                  <a:pt x="0" y="9918"/>
                </a:lnTo>
                <a:lnTo>
                  <a:pt x="901" y="12649"/>
                </a:lnTo>
                <a:lnTo>
                  <a:pt x="2819" y="15646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4475129" y="4964051"/>
            <a:ext cx="20320" cy="27940"/>
          </a:xfrm>
          <a:custGeom>
            <a:avLst/>
            <a:gdLst/>
            <a:ahLst/>
            <a:cxnLst/>
            <a:rect l="l" t="t" r="r" b="b"/>
            <a:pathLst>
              <a:path w="20320" h="27939">
                <a:moveTo>
                  <a:pt x="0" y="2628"/>
                </a:moveTo>
                <a:lnTo>
                  <a:pt x="4152" y="0"/>
                </a:lnTo>
                <a:lnTo>
                  <a:pt x="20269" y="24930"/>
                </a:lnTo>
                <a:lnTo>
                  <a:pt x="16116" y="27559"/>
                </a:lnTo>
                <a:lnTo>
                  <a:pt x="0" y="262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4468855" y="4954387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4">
                <a:moveTo>
                  <a:pt x="0" y="2628"/>
                </a:moveTo>
                <a:lnTo>
                  <a:pt x="4152" y="0"/>
                </a:lnTo>
                <a:lnTo>
                  <a:pt x="7543" y="5168"/>
                </a:lnTo>
                <a:lnTo>
                  <a:pt x="3390" y="7797"/>
                </a:lnTo>
                <a:lnTo>
                  <a:pt x="0" y="262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4477973" y="4948491"/>
            <a:ext cx="26670" cy="37465"/>
          </a:xfrm>
          <a:custGeom>
            <a:avLst/>
            <a:gdLst/>
            <a:ahLst/>
            <a:cxnLst/>
            <a:rect l="l" t="t" r="r" b="b"/>
            <a:pathLst>
              <a:path w="26670" h="37464">
                <a:moveTo>
                  <a:pt x="0" y="2628"/>
                </a:moveTo>
                <a:lnTo>
                  <a:pt x="4152" y="0"/>
                </a:lnTo>
                <a:lnTo>
                  <a:pt x="26543" y="34594"/>
                </a:lnTo>
                <a:lnTo>
                  <a:pt x="22390" y="37223"/>
                </a:lnTo>
                <a:lnTo>
                  <a:pt x="0" y="262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4487091" y="4942597"/>
            <a:ext cx="26670" cy="37465"/>
          </a:xfrm>
          <a:custGeom>
            <a:avLst/>
            <a:gdLst/>
            <a:ahLst/>
            <a:cxnLst/>
            <a:rect l="l" t="t" r="r" b="b"/>
            <a:pathLst>
              <a:path w="26670" h="37464">
                <a:moveTo>
                  <a:pt x="0" y="2628"/>
                </a:moveTo>
                <a:lnTo>
                  <a:pt x="4152" y="0"/>
                </a:lnTo>
                <a:lnTo>
                  <a:pt x="26543" y="34594"/>
                </a:lnTo>
                <a:lnTo>
                  <a:pt x="22390" y="37223"/>
                </a:lnTo>
                <a:lnTo>
                  <a:pt x="0" y="2628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4499679" y="4935691"/>
            <a:ext cx="31750" cy="48895"/>
          </a:xfrm>
          <a:custGeom>
            <a:avLst/>
            <a:gdLst/>
            <a:ahLst/>
            <a:cxnLst/>
            <a:rect l="l" t="t" r="r" b="b"/>
            <a:pathLst>
              <a:path w="31750" h="48895">
                <a:moveTo>
                  <a:pt x="30530" y="34505"/>
                </a:moveTo>
                <a:lnTo>
                  <a:pt x="31254" y="38239"/>
                </a:lnTo>
                <a:lnTo>
                  <a:pt x="31330" y="40906"/>
                </a:lnTo>
                <a:lnTo>
                  <a:pt x="30784" y="42481"/>
                </a:lnTo>
                <a:lnTo>
                  <a:pt x="30213" y="44043"/>
                </a:lnTo>
                <a:lnTo>
                  <a:pt x="29032" y="45402"/>
                </a:lnTo>
                <a:lnTo>
                  <a:pt x="27228" y="46545"/>
                </a:lnTo>
                <a:lnTo>
                  <a:pt x="23837" y="48590"/>
                </a:lnTo>
                <a:lnTo>
                  <a:pt x="21716" y="45110"/>
                </a:lnTo>
                <a:lnTo>
                  <a:pt x="24168" y="43662"/>
                </a:lnTo>
                <a:lnTo>
                  <a:pt x="25298" y="42926"/>
                </a:lnTo>
                <a:lnTo>
                  <a:pt x="25996" y="42138"/>
                </a:lnTo>
                <a:lnTo>
                  <a:pt x="26288" y="41287"/>
                </a:lnTo>
                <a:lnTo>
                  <a:pt x="26568" y="40398"/>
                </a:lnTo>
                <a:lnTo>
                  <a:pt x="26479" y="38658"/>
                </a:lnTo>
                <a:lnTo>
                  <a:pt x="26034" y="36118"/>
                </a:lnTo>
                <a:lnTo>
                  <a:pt x="25615" y="33743"/>
                </a:lnTo>
                <a:lnTo>
                  <a:pt x="0" y="15176"/>
                </a:lnTo>
                <a:lnTo>
                  <a:pt x="4406" y="12458"/>
                </a:lnTo>
                <a:lnTo>
                  <a:pt x="24510" y="27381"/>
                </a:lnTo>
                <a:lnTo>
                  <a:pt x="20269" y="2705"/>
                </a:lnTo>
                <a:lnTo>
                  <a:pt x="24676" y="0"/>
                </a:lnTo>
                <a:lnTo>
                  <a:pt x="30530" y="34505"/>
                </a:lnTo>
                <a:close/>
              </a:path>
            </a:pathLst>
          </a:custGeom>
          <a:ln w="10858">
            <a:solidFill>
              <a:srgbClr val="FBD5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 txBox="1"/>
          <p:nvPr/>
        </p:nvSpPr>
        <p:spPr>
          <a:xfrm rot="19620000">
            <a:off x="4326632" y="5023097"/>
            <a:ext cx="91695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-15" dirty="0">
                <a:latin typeface="Arial"/>
                <a:cs typeface="Arial"/>
              </a:rPr>
              <a:t>Pi</a:t>
            </a:r>
            <a:r>
              <a:rPr sz="400" spc="35" dirty="0">
                <a:latin typeface="Arial"/>
                <a:cs typeface="Arial"/>
              </a:rPr>
              <a:t>c</a:t>
            </a:r>
            <a:endParaRPr sz="400">
              <a:latin typeface="Arial"/>
              <a:cs typeface="Arial"/>
            </a:endParaRPr>
          </a:p>
        </p:txBody>
      </p:sp>
      <p:sp>
        <p:nvSpPr>
          <p:cNvPr id="512" name="object 512"/>
          <p:cNvSpPr txBox="1"/>
          <p:nvPr/>
        </p:nvSpPr>
        <p:spPr>
          <a:xfrm rot="19680000">
            <a:off x="4384512" y="4969113"/>
            <a:ext cx="141165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" dirty="0">
                <a:latin typeface="Arial"/>
                <a:cs typeface="Arial"/>
              </a:rPr>
              <a:t>c</a:t>
            </a:r>
            <a:r>
              <a:rPr sz="400" spc="20" dirty="0">
                <a:latin typeface="Arial"/>
                <a:cs typeface="Arial"/>
              </a:rPr>
              <a:t>ad</a:t>
            </a:r>
            <a:r>
              <a:rPr sz="400" spc="-20" dirty="0">
                <a:latin typeface="Arial"/>
                <a:cs typeface="Arial"/>
              </a:rPr>
              <a:t>i</a:t>
            </a:r>
            <a:r>
              <a:rPr sz="400" spc="-15" dirty="0">
                <a:latin typeface="Arial"/>
                <a:cs typeface="Arial"/>
              </a:rPr>
              <a:t>l</a:t>
            </a:r>
            <a:r>
              <a:rPr sz="400" spc="25" dirty="0">
                <a:latin typeface="Arial"/>
                <a:cs typeface="Arial"/>
              </a:rPr>
              <a:t>l</a:t>
            </a:r>
            <a:endParaRPr sz="400">
              <a:latin typeface="Arial"/>
              <a:cs typeface="Arial"/>
            </a:endParaRPr>
          </a:p>
        </p:txBody>
      </p:sp>
      <p:sp>
        <p:nvSpPr>
          <p:cNvPr id="513" name="object 513"/>
          <p:cNvSpPr txBox="1"/>
          <p:nvPr/>
        </p:nvSpPr>
        <p:spPr>
          <a:xfrm rot="19740000">
            <a:off x="4487393" y="4928323"/>
            <a:ext cx="63816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50" dirty="0">
                <a:latin typeface="Arial"/>
                <a:cs typeface="Arial"/>
              </a:rPr>
              <a:t>y</a:t>
            </a:r>
            <a:endParaRPr sz="400">
              <a:latin typeface="Arial"/>
              <a:cs typeface="Arial"/>
            </a:endParaRPr>
          </a:p>
        </p:txBody>
      </p:sp>
      <p:sp>
        <p:nvSpPr>
          <p:cNvPr id="514" name="object 514"/>
          <p:cNvSpPr txBox="1"/>
          <p:nvPr/>
        </p:nvSpPr>
        <p:spPr>
          <a:xfrm rot="19860000">
            <a:off x="5945779" y="4121050"/>
            <a:ext cx="234414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15" dirty="0">
                <a:latin typeface="Arial"/>
                <a:cs typeface="Arial"/>
              </a:rPr>
              <a:t>P</a:t>
            </a:r>
            <a:r>
              <a:rPr sz="400" spc="-10" dirty="0">
                <a:latin typeface="Arial"/>
                <a:cs typeface="Arial"/>
              </a:rPr>
              <a:t>i</a:t>
            </a:r>
            <a:r>
              <a:rPr sz="400" spc="10" dirty="0">
                <a:latin typeface="Arial"/>
                <a:cs typeface="Arial"/>
              </a:rPr>
              <a:t>cc</a:t>
            </a:r>
            <a:r>
              <a:rPr sz="400" spc="25" dirty="0">
                <a:latin typeface="Arial"/>
                <a:cs typeface="Arial"/>
              </a:rPr>
              <a:t>ad</a:t>
            </a:r>
            <a:r>
              <a:rPr sz="400" spc="-10" dirty="0">
                <a:latin typeface="Arial"/>
                <a:cs typeface="Arial"/>
              </a:rPr>
              <a:t>i</a:t>
            </a:r>
            <a:r>
              <a:rPr sz="400" spc="-15" dirty="0">
                <a:latin typeface="Arial"/>
                <a:cs typeface="Arial"/>
              </a:rPr>
              <a:t>l</a:t>
            </a:r>
            <a:r>
              <a:rPr sz="400" spc="-10" dirty="0">
                <a:latin typeface="Arial"/>
                <a:cs typeface="Arial"/>
              </a:rPr>
              <a:t>l</a:t>
            </a:r>
            <a:r>
              <a:rPr sz="400" spc="50" dirty="0">
                <a:latin typeface="Arial"/>
                <a:cs typeface="Arial"/>
              </a:rPr>
              <a:t>y</a:t>
            </a:r>
            <a:endParaRPr sz="400">
              <a:latin typeface="Arial"/>
              <a:cs typeface="Arial"/>
            </a:endParaRPr>
          </a:p>
        </p:txBody>
      </p:sp>
      <p:sp>
        <p:nvSpPr>
          <p:cNvPr id="515" name="object 515"/>
          <p:cNvSpPr txBox="1"/>
          <p:nvPr/>
        </p:nvSpPr>
        <p:spPr>
          <a:xfrm rot="3660000">
            <a:off x="5024366" y="3253963"/>
            <a:ext cx="305279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-40" dirty="0">
                <a:latin typeface="Arial"/>
                <a:cs typeface="Arial"/>
              </a:rPr>
              <a:t>R</a:t>
            </a:r>
            <a:r>
              <a:rPr sz="400" spc="25" dirty="0">
                <a:latin typeface="Arial"/>
                <a:cs typeface="Arial"/>
              </a:rPr>
              <a:t>egen</a:t>
            </a:r>
            <a:r>
              <a:rPr sz="400" spc="55" dirty="0">
                <a:latin typeface="Arial"/>
                <a:cs typeface="Arial"/>
              </a:rPr>
              <a:t>t</a:t>
            </a:r>
            <a:r>
              <a:rPr sz="400" spc="-30" dirty="0">
                <a:latin typeface="Arial"/>
                <a:cs typeface="Arial"/>
              </a:rPr>
              <a:t> </a:t>
            </a:r>
            <a:r>
              <a:rPr sz="400" spc="-20" dirty="0">
                <a:latin typeface="Arial"/>
                <a:cs typeface="Arial"/>
              </a:rPr>
              <a:t>S</a:t>
            </a:r>
            <a:r>
              <a:rPr sz="400" spc="10" dirty="0">
                <a:latin typeface="Arial"/>
                <a:cs typeface="Arial"/>
              </a:rPr>
              <a:t>t</a:t>
            </a:r>
            <a:r>
              <a:rPr sz="400" spc="30" dirty="0">
                <a:latin typeface="Arial"/>
                <a:cs typeface="Arial"/>
              </a:rPr>
              <a:t>r</a:t>
            </a:r>
            <a:r>
              <a:rPr sz="400" spc="40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516" name="object 516"/>
          <p:cNvSpPr txBox="1"/>
          <p:nvPr/>
        </p:nvSpPr>
        <p:spPr>
          <a:xfrm rot="3480000">
            <a:off x="5224350" y="3399641"/>
            <a:ext cx="6482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0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517" name="object 517"/>
          <p:cNvSpPr txBox="1"/>
          <p:nvPr/>
        </p:nvSpPr>
        <p:spPr>
          <a:xfrm rot="3300000">
            <a:off x="5241826" y="3422008"/>
            <a:ext cx="5872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5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518" name="object 518"/>
          <p:cNvSpPr txBox="1"/>
          <p:nvPr/>
        </p:nvSpPr>
        <p:spPr>
          <a:xfrm rot="600000">
            <a:off x="6786092" y="3624806"/>
            <a:ext cx="6695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5" dirty="0">
                <a:latin typeface="Arial"/>
                <a:cs typeface="Arial"/>
              </a:rPr>
              <a:t>C</a:t>
            </a:r>
            <a:endParaRPr sz="400">
              <a:latin typeface="Arial"/>
              <a:cs typeface="Arial"/>
            </a:endParaRPr>
          </a:p>
        </p:txBody>
      </p:sp>
      <p:sp>
        <p:nvSpPr>
          <p:cNvPr id="519" name="object 519"/>
          <p:cNvSpPr txBox="1"/>
          <p:nvPr/>
        </p:nvSpPr>
        <p:spPr>
          <a:xfrm rot="480000">
            <a:off x="6817253" y="3629887"/>
            <a:ext cx="6448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35" dirty="0"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</p:txBody>
      </p:sp>
      <p:sp>
        <p:nvSpPr>
          <p:cNvPr id="520" name="object 520"/>
          <p:cNvSpPr txBox="1"/>
          <p:nvPr/>
        </p:nvSpPr>
        <p:spPr>
          <a:xfrm rot="360000">
            <a:off x="6849698" y="3634091"/>
            <a:ext cx="63490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50" dirty="0">
                <a:latin typeface="Arial"/>
                <a:cs typeface="Arial"/>
              </a:rPr>
              <a:t>v</a:t>
            </a:r>
            <a:endParaRPr sz="400">
              <a:latin typeface="Arial"/>
              <a:cs typeface="Arial"/>
            </a:endParaRPr>
          </a:p>
        </p:txBody>
      </p:sp>
      <p:sp>
        <p:nvSpPr>
          <p:cNvPr id="521" name="object 521"/>
          <p:cNvSpPr txBox="1"/>
          <p:nvPr/>
        </p:nvSpPr>
        <p:spPr>
          <a:xfrm>
            <a:off x="6879901" y="3621968"/>
            <a:ext cx="59690" cy="8064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400" spc="40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522" name="object 522"/>
          <p:cNvSpPr txBox="1"/>
          <p:nvPr/>
        </p:nvSpPr>
        <p:spPr>
          <a:xfrm rot="21360000">
            <a:off x="6914236" y="3633105"/>
            <a:ext cx="77230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25" dirty="0">
                <a:latin typeface="Arial"/>
                <a:cs typeface="Arial"/>
              </a:rPr>
              <a:t>n</a:t>
            </a:r>
            <a:r>
              <a:rPr sz="400" spc="55" dirty="0">
                <a:latin typeface="Arial"/>
                <a:cs typeface="Arial"/>
              </a:rPr>
              <a:t>t</a:t>
            </a:r>
            <a:endParaRPr sz="400">
              <a:latin typeface="Arial"/>
              <a:cs typeface="Arial"/>
            </a:endParaRPr>
          </a:p>
        </p:txBody>
      </p:sp>
      <p:sp>
        <p:nvSpPr>
          <p:cNvPr id="523" name="object 523"/>
          <p:cNvSpPr txBox="1"/>
          <p:nvPr/>
        </p:nvSpPr>
        <p:spPr>
          <a:xfrm rot="21240000">
            <a:off x="6956347" y="3630323"/>
            <a:ext cx="59201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0" dirty="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524" name="object 524"/>
          <p:cNvSpPr txBox="1"/>
          <p:nvPr/>
        </p:nvSpPr>
        <p:spPr>
          <a:xfrm rot="21180000">
            <a:off x="6989699" y="3621475"/>
            <a:ext cx="127248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50" dirty="0">
                <a:latin typeface="Arial"/>
                <a:cs typeface="Arial"/>
              </a:rPr>
              <a:t>y</a:t>
            </a:r>
            <a:r>
              <a:rPr sz="400" spc="-25" dirty="0">
                <a:latin typeface="Arial"/>
                <a:cs typeface="Arial"/>
              </a:rPr>
              <a:t> </a:t>
            </a:r>
            <a:r>
              <a:rPr sz="400" spc="-20" dirty="0">
                <a:latin typeface="Arial"/>
                <a:cs typeface="Arial"/>
              </a:rPr>
              <a:t>S</a:t>
            </a:r>
            <a:r>
              <a:rPr sz="400" spc="10" dirty="0">
                <a:latin typeface="Arial"/>
                <a:cs typeface="Arial"/>
              </a:rPr>
              <a:t>t</a:t>
            </a:r>
            <a:r>
              <a:rPr sz="400" spc="40" dirty="0">
                <a:latin typeface="Arial"/>
                <a:cs typeface="Arial"/>
              </a:rPr>
              <a:t>r</a:t>
            </a:r>
            <a:endParaRPr sz="400">
              <a:latin typeface="Arial"/>
              <a:cs typeface="Arial"/>
            </a:endParaRPr>
          </a:p>
        </p:txBody>
      </p:sp>
      <p:sp>
        <p:nvSpPr>
          <p:cNvPr id="525" name="object 525"/>
          <p:cNvSpPr txBox="1"/>
          <p:nvPr/>
        </p:nvSpPr>
        <p:spPr>
          <a:xfrm rot="21000000">
            <a:off x="7094173" y="3611427"/>
            <a:ext cx="64482" cy="5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0"/>
              </a:lnSpc>
            </a:pPr>
            <a:r>
              <a:rPr sz="400" spc="40" dirty="0">
                <a:latin typeface="Arial"/>
                <a:cs typeface="Arial"/>
              </a:rPr>
              <a:t>e</a:t>
            </a:r>
            <a:endParaRPr sz="400">
              <a:latin typeface="Arial"/>
              <a:cs typeface="Arial"/>
            </a:endParaRPr>
          </a:p>
        </p:txBody>
      </p:sp>
      <p:sp>
        <p:nvSpPr>
          <p:cNvPr id="526" name="object 526"/>
          <p:cNvSpPr txBox="1"/>
          <p:nvPr/>
        </p:nvSpPr>
        <p:spPr>
          <a:xfrm rot="20880000">
            <a:off x="7135671" y="3572607"/>
            <a:ext cx="343459" cy="53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5"/>
              </a:lnSpc>
            </a:pPr>
            <a:r>
              <a:rPr sz="400" spc="40" dirty="0">
                <a:latin typeface="Arial"/>
                <a:cs typeface="Arial"/>
              </a:rPr>
              <a:t>et   </a:t>
            </a:r>
            <a:r>
              <a:rPr sz="400" spc="185" dirty="0">
                <a:latin typeface="Arial"/>
                <a:cs typeface="Arial"/>
              </a:rPr>
              <a:t> </a:t>
            </a:r>
            <a:r>
              <a:rPr sz="525" spc="30" baseline="7936" dirty="0">
                <a:latin typeface="Arial"/>
                <a:cs typeface="Arial"/>
              </a:rPr>
              <a:t>Coventr</a:t>
            </a:r>
            <a:endParaRPr sz="525" baseline="7936">
              <a:latin typeface="Arial"/>
              <a:cs typeface="Arial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4383881" y="4137651"/>
            <a:ext cx="537808" cy="34838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 txBox="1"/>
          <p:nvPr/>
        </p:nvSpPr>
        <p:spPr>
          <a:xfrm rot="3420000">
            <a:off x="4308460" y="4289494"/>
            <a:ext cx="391683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20" dirty="0">
                <a:solidFill>
                  <a:srgbClr val="212121"/>
                </a:solidFill>
                <a:latin typeface="Arial"/>
                <a:cs typeface="Arial"/>
              </a:rPr>
              <a:t>B</a:t>
            </a:r>
            <a:r>
              <a:rPr sz="350" spc="10" dirty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350" spc="5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350" dirty="0">
                <a:solidFill>
                  <a:srgbClr val="212121"/>
                </a:solidFill>
                <a:latin typeface="Arial"/>
                <a:cs typeface="Arial"/>
              </a:rPr>
              <a:t>li</a:t>
            </a:r>
            <a:r>
              <a:rPr sz="350" spc="10" dirty="0">
                <a:solidFill>
                  <a:srgbClr val="212121"/>
                </a:solidFill>
                <a:latin typeface="Arial"/>
                <a:cs typeface="Arial"/>
              </a:rPr>
              <a:t>ng</a:t>
            </a:r>
            <a:r>
              <a:rPr sz="350" spc="25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350" spc="15" dirty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350" spc="45" dirty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35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50" spc="15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350" spc="5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350" spc="-10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350" spc="15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350" spc="10" dirty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350" spc="40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529" name="object 529"/>
          <p:cNvSpPr txBox="1"/>
          <p:nvPr/>
        </p:nvSpPr>
        <p:spPr>
          <a:xfrm rot="3660000">
            <a:off x="5879648" y="4405800"/>
            <a:ext cx="284897" cy="48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5"/>
              </a:lnSpc>
            </a:pPr>
            <a:r>
              <a:rPr sz="525" spc="-7" baseline="7936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525" spc="7" baseline="7936" dirty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350" spc="5" dirty="0">
                <a:solidFill>
                  <a:srgbClr val="212121"/>
                </a:solidFill>
                <a:latin typeface="Arial"/>
                <a:cs typeface="Arial"/>
              </a:rPr>
              <a:t>u</a:t>
            </a:r>
            <a:r>
              <a:rPr sz="350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350" spc="-15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350" spc="45" dirty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350" spc="-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50" spc="-30" dirty="0">
                <a:solidFill>
                  <a:srgbClr val="212121"/>
                </a:solidFill>
                <a:latin typeface="Arial"/>
                <a:cs typeface="Arial"/>
              </a:rPr>
              <a:t>P</a:t>
            </a:r>
            <a:r>
              <a:rPr sz="350" spc="-5" dirty="0">
                <a:solidFill>
                  <a:srgbClr val="212121"/>
                </a:solidFill>
                <a:latin typeface="Arial"/>
                <a:cs typeface="Arial"/>
              </a:rPr>
              <a:t>l</a:t>
            </a:r>
            <a:r>
              <a:rPr sz="350" spc="10" dirty="0">
                <a:solidFill>
                  <a:srgbClr val="212121"/>
                </a:solidFill>
                <a:latin typeface="Arial"/>
                <a:cs typeface="Arial"/>
              </a:rPr>
              <a:t>a</a:t>
            </a:r>
            <a:r>
              <a:rPr sz="350" spc="-15" dirty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350" spc="40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endParaRPr sz="350">
              <a:latin typeface="Arial"/>
              <a:cs typeface="Arial"/>
            </a:endParaRPr>
          </a:p>
        </p:txBody>
      </p:sp>
      <p:sp>
        <p:nvSpPr>
          <p:cNvPr id="530" name="object 530"/>
          <p:cNvSpPr txBox="1"/>
          <p:nvPr/>
        </p:nvSpPr>
        <p:spPr>
          <a:xfrm rot="3300000">
            <a:off x="1785212" y="3297459"/>
            <a:ext cx="263029" cy="4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80"/>
              </a:lnSpc>
            </a:pPr>
            <a:r>
              <a:rPr sz="350" spc="-95" dirty="0">
                <a:solidFill>
                  <a:srgbClr val="212121"/>
                </a:solidFill>
                <a:latin typeface="Arial"/>
                <a:cs typeface="Arial"/>
              </a:rPr>
              <a:t>J</a:t>
            </a:r>
            <a:r>
              <a:rPr sz="350" spc="15" dirty="0">
                <a:solidFill>
                  <a:srgbClr val="212121"/>
                </a:solidFill>
                <a:latin typeface="Arial"/>
                <a:cs typeface="Arial"/>
              </a:rPr>
              <a:t>o</a:t>
            </a:r>
            <a:r>
              <a:rPr sz="350" spc="10" dirty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350" spc="15" dirty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350" spc="25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350" spc="-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50" spc="-25" dirty="0">
                <a:solidFill>
                  <a:srgbClr val="212121"/>
                </a:solidFill>
                <a:latin typeface="Arial"/>
                <a:cs typeface="Arial"/>
              </a:rPr>
              <a:t>S</a:t>
            </a:r>
            <a:r>
              <a:rPr sz="350" spc="25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r>
              <a:rPr sz="350" spc="5" dirty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350" spc="15" dirty="0">
                <a:solidFill>
                  <a:srgbClr val="212121"/>
                </a:solidFill>
                <a:latin typeface="Arial"/>
                <a:cs typeface="Arial"/>
              </a:rPr>
              <a:t>ee</a:t>
            </a:r>
            <a:r>
              <a:rPr sz="350" spc="50" dirty="0">
                <a:solidFill>
                  <a:srgbClr val="212121"/>
                </a:solidFill>
                <a:latin typeface="Arial"/>
                <a:cs typeface="Arial"/>
              </a:rPr>
              <a:t>t</a:t>
            </a:r>
            <a:endParaRPr sz="350">
              <a:latin typeface="Arial"/>
              <a:cs typeface="Arial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0" y="2739301"/>
            <a:ext cx="9525" cy="36195"/>
          </a:xfrm>
          <a:custGeom>
            <a:avLst/>
            <a:gdLst/>
            <a:ahLst/>
            <a:cxnLst/>
            <a:rect l="l" t="t" r="r" b="b"/>
            <a:pathLst>
              <a:path w="9525" h="36194">
                <a:moveTo>
                  <a:pt x="0" y="16980"/>
                </a:moveTo>
                <a:lnTo>
                  <a:pt x="3365" y="0"/>
                </a:lnTo>
                <a:lnTo>
                  <a:pt x="9220" y="0"/>
                </a:lnTo>
                <a:lnTo>
                  <a:pt x="2349" y="35610"/>
                </a:lnTo>
                <a:lnTo>
                  <a:pt x="0" y="35610"/>
                </a:lnTo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1586" y="2738454"/>
            <a:ext cx="33020" cy="37465"/>
          </a:xfrm>
          <a:custGeom>
            <a:avLst/>
            <a:gdLst/>
            <a:ahLst/>
            <a:cxnLst/>
            <a:rect l="l" t="t" r="r" b="b"/>
            <a:pathLst>
              <a:path w="33020" h="37464">
                <a:moveTo>
                  <a:pt x="32308" y="16103"/>
                </a:moveTo>
                <a:lnTo>
                  <a:pt x="28321" y="36448"/>
                </a:lnTo>
                <a:lnTo>
                  <a:pt x="22479" y="36448"/>
                </a:lnTo>
                <a:lnTo>
                  <a:pt x="23495" y="31026"/>
                </a:lnTo>
                <a:lnTo>
                  <a:pt x="21793" y="33197"/>
                </a:lnTo>
                <a:lnTo>
                  <a:pt x="19837" y="34810"/>
                </a:lnTo>
                <a:lnTo>
                  <a:pt x="17640" y="35864"/>
                </a:lnTo>
                <a:lnTo>
                  <a:pt x="15430" y="36880"/>
                </a:lnTo>
                <a:lnTo>
                  <a:pt x="13004" y="37388"/>
                </a:lnTo>
                <a:lnTo>
                  <a:pt x="10350" y="37388"/>
                </a:lnTo>
                <a:lnTo>
                  <a:pt x="7289" y="37388"/>
                </a:lnTo>
                <a:lnTo>
                  <a:pt x="4787" y="36448"/>
                </a:lnTo>
                <a:lnTo>
                  <a:pt x="2882" y="34594"/>
                </a:lnTo>
                <a:lnTo>
                  <a:pt x="952" y="32727"/>
                </a:lnTo>
                <a:lnTo>
                  <a:pt x="0" y="30352"/>
                </a:lnTo>
                <a:lnTo>
                  <a:pt x="0" y="27470"/>
                </a:lnTo>
                <a:lnTo>
                  <a:pt x="0" y="23291"/>
                </a:lnTo>
                <a:lnTo>
                  <a:pt x="1638" y="20002"/>
                </a:lnTo>
                <a:lnTo>
                  <a:pt x="4914" y="17640"/>
                </a:lnTo>
                <a:lnTo>
                  <a:pt x="8254" y="15214"/>
                </a:lnTo>
                <a:lnTo>
                  <a:pt x="12827" y="13982"/>
                </a:lnTo>
                <a:lnTo>
                  <a:pt x="18656" y="13982"/>
                </a:lnTo>
                <a:lnTo>
                  <a:pt x="26797" y="13982"/>
                </a:lnTo>
                <a:lnTo>
                  <a:pt x="27139" y="12369"/>
                </a:lnTo>
                <a:lnTo>
                  <a:pt x="27178" y="12204"/>
                </a:lnTo>
                <a:lnTo>
                  <a:pt x="27228" y="12039"/>
                </a:lnTo>
                <a:lnTo>
                  <a:pt x="27228" y="11861"/>
                </a:lnTo>
                <a:lnTo>
                  <a:pt x="27228" y="10934"/>
                </a:lnTo>
                <a:lnTo>
                  <a:pt x="27228" y="9029"/>
                </a:lnTo>
                <a:lnTo>
                  <a:pt x="26454" y="7543"/>
                </a:lnTo>
                <a:lnTo>
                  <a:pt x="24930" y="6527"/>
                </a:lnTo>
                <a:lnTo>
                  <a:pt x="23406" y="5460"/>
                </a:lnTo>
                <a:lnTo>
                  <a:pt x="21247" y="4914"/>
                </a:lnTo>
                <a:lnTo>
                  <a:pt x="18491" y="4914"/>
                </a:lnTo>
                <a:lnTo>
                  <a:pt x="16560" y="4914"/>
                </a:lnTo>
                <a:lnTo>
                  <a:pt x="14592" y="5168"/>
                </a:lnTo>
                <a:lnTo>
                  <a:pt x="12560" y="5676"/>
                </a:lnTo>
                <a:lnTo>
                  <a:pt x="10553" y="6184"/>
                </a:lnTo>
                <a:lnTo>
                  <a:pt x="8521" y="6921"/>
                </a:lnTo>
                <a:lnTo>
                  <a:pt x="6451" y="7886"/>
                </a:lnTo>
                <a:lnTo>
                  <a:pt x="7467" y="2451"/>
                </a:lnTo>
                <a:lnTo>
                  <a:pt x="18021" y="0"/>
                </a:lnTo>
                <a:lnTo>
                  <a:pt x="20015" y="0"/>
                </a:lnTo>
                <a:lnTo>
                  <a:pt x="24193" y="0"/>
                </a:lnTo>
                <a:lnTo>
                  <a:pt x="27393" y="901"/>
                </a:lnTo>
                <a:lnTo>
                  <a:pt x="29591" y="2705"/>
                </a:lnTo>
                <a:lnTo>
                  <a:pt x="31800" y="4533"/>
                </a:lnTo>
                <a:lnTo>
                  <a:pt x="32905" y="7175"/>
                </a:lnTo>
                <a:lnTo>
                  <a:pt x="32905" y="10680"/>
                </a:lnTo>
                <a:lnTo>
                  <a:pt x="32905" y="11353"/>
                </a:lnTo>
                <a:lnTo>
                  <a:pt x="32842" y="12179"/>
                </a:lnTo>
                <a:lnTo>
                  <a:pt x="32727" y="13131"/>
                </a:lnTo>
                <a:lnTo>
                  <a:pt x="32600" y="14109"/>
                </a:lnTo>
                <a:lnTo>
                  <a:pt x="32486" y="15087"/>
                </a:lnTo>
                <a:lnTo>
                  <a:pt x="32308" y="16103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7606" y="2757021"/>
            <a:ext cx="20320" cy="13970"/>
          </a:xfrm>
          <a:custGeom>
            <a:avLst/>
            <a:gdLst/>
            <a:ahLst/>
            <a:cxnLst/>
            <a:rect l="l" t="t" r="r" b="b"/>
            <a:pathLst>
              <a:path w="20320" h="13969">
                <a:moveTo>
                  <a:pt x="19926" y="0"/>
                </a:moveTo>
                <a:lnTo>
                  <a:pt x="14071" y="0"/>
                </a:lnTo>
                <a:lnTo>
                  <a:pt x="9270" y="0"/>
                </a:lnTo>
                <a:lnTo>
                  <a:pt x="5702" y="647"/>
                </a:lnTo>
                <a:lnTo>
                  <a:pt x="3390" y="1943"/>
                </a:lnTo>
                <a:lnTo>
                  <a:pt x="1130" y="3200"/>
                </a:lnTo>
                <a:lnTo>
                  <a:pt x="0" y="5168"/>
                </a:lnTo>
                <a:lnTo>
                  <a:pt x="0" y="7886"/>
                </a:lnTo>
                <a:lnTo>
                  <a:pt x="0" y="9740"/>
                </a:lnTo>
                <a:lnTo>
                  <a:pt x="558" y="11239"/>
                </a:lnTo>
                <a:lnTo>
                  <a:pt x="1701" y="12293"/>
                </a:lnTo>
                <a:lnTo>
                  <a:pt x="2882" y="13309"/>
                </a:lnTo>
                <a:lnTo>
                  <a:pt x="4521" y="13817"/>
                </a:lnTo>
                <a:lnTo>
                  <a:pt x="6616" y="13817"/>
                </a:lnTo>
                <a:lnTo>
                  <a:pt x="9778" y="13817"/>
                </a:lnTo>
                <a:lnTo>
                  <a:pt x="12547" y="12699"/>
                </a:lnTo>
                <a:lnTo>
                  <a:pt x="14935" y="10426"/>
                </a:lnTo>
                <a:lnTo>
                  <a:pt x="17297" y="8178"/>
                </a:lnTo>
                <a:lnTo>
                  <a:pt x="18872" y="5130"/>
                </a:lnTo>
                <a:lnTo>
                  <a:pt x="19684" y="1269"/>
                </a:lnTo>
                <a:lnTo>
                  <a:pt x="19926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9159" y="2738450"/>
            <a:ext cx="27940" cy="36830"/>
          </a:xfrm>
          <a:custGeom>
            <a:avLst/>
            <a:gdLst/>
            <a:ahLst/>
            <a:cxnLst/>
            <a:rect l="l" t="t" r="r" b="b"/>
            <a:pathLst>
              <a:path w="27940" h="36830">
                <a:moveTo>
                  <a:pt x="26708" y="6273"/>
                </a:moveTo>
                <a:lnTo>
                  <a:pt x="26136" y="5930"/>
                </a:lnTo>
                <a:lnTo>
                  <a:pt x="25450" y="5676"/>
                </a:lnTo>
                <a:lnTo>
                  <a:pt x="24676" y="5511"/>
                </a:lnTo>
                <a:lnTo>
                  <a:pt x="23926" y="5334"/>
                </a:lnTo>
                <a:lnTo>
                  <a:pt x="23152" y="5257"/>
                </a:lnTo>
                <a:lnTo>
                  <a:pt x="22301" y="5257"/>
                </a:lnTo>
                <a:lnTo>
                  <a:pt x="19113" y="5257"/>
                </a:lnTo>
                <a:lnTo>
                  <a:pt x="16383" y="6438"/>
                </a:lnTo>
                <a:lnTo>
                  <a:pt x="14071" y="8813"/>
                </a:lnTo>
                <a:lnTo>
                  <a:pt x="11734" y="11188"/>
                </a:lnTo>
                <a:lnTo>
                  <a:pt x="10198" y="14376"/>
                </a:lnTo>
                <a:lnTo>
                  <a:pt x="9410" y="18313"/>
                </a:lnTo>
                <a:lnTo>
                  <a:pt x="5842" y="36461"/>
                </a:lnTo>
                <a:lnTo>
                  <a:pt x="0" y="36461"/>
                </a:lnTo>
                <a:lnTo>
                  <a:pt x="6946" y="850"/>
                </a:lnTo>
                <a:lnTo>
                  <a:pt x="12801" y="850"/>
                </a:lnTo>
                <a:lnTo>
                  <a:pt x="11696" y="6350"/>
                </a:lnTo>
                <a:lnTo>
                  <a:pt x="13220" y="4318"/>
                </a:lnTo>
                <a:lnTo>
                  <a:pt x="15049" y="2768"/>
                </a:lnTo>
                <a:lnTo>
                  <a:pt x="17208" y="1689"/>
                </a:lnTo>
                <a:lnTo>
                  <a:pt x="19418" y="571"/>
                </a:lnTo>
                <a:lnTo>
                  <a:pt x="21729" y="0"/>
                </a:lnTo>
                <a:lnTo>
                  <a:pt x="24168" y="0"/>
                </a:lnTo>
                <a:lnTo>
                  <a:pt x="24777" y="0"/>
                </a:lnTo>
                <a:lnTo>
                  <a:pt x="25400" y="38"/>
                </a:lnTo>
                <a:lnTo>
                  <a:pt x="26035" y="76"/>
                </a:lnTo>
                <a:lnTo>
                  <a:pt x="26644" y="152"/>
                </a:lnTo>
                <a:lnTo>
                  <a:pt x="27254" y="254"/>
                </a:lnTo>
                <a:lnTo>
                  <a:pt x="27901" y="419"/>
                </a:lnTo>
                <a:lnTo>
                  <a:pt x="26708" y="6273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8910" y="2743363"/>
            <a:ext cx="21590" cy="10795"/>
          </a:xfrm>
          <a:custGeom>
            <a:avLst/>
            <a:gdLst/>
            <a:ahLst/>
            <a:cxnLst/>
            <a:rect l="l" t="t" r="r" b="b"/>
            <a:pathLst>
              <a:path w="21590" h="10794">
                <a:moveTo>
                  <a:pt x="20955" y="10515"/>
                </a:moveTo>
                <a:lnTo>
                  <a:pt x="21056" y="10185"/>
                </a:lnTo>
                <a:lnTo>
                  <a:pt x="21120" y="9842"/>
                </a:lnTo>
                <a:lnTo>
                  <a:pt x="21120" y="9499"/>
                </a:lnTo>
                <a:lnTo>
                  <a:pt x="21170" y="9156"/>
                </a:lnTo>
                <a:lnTo>
                  <a:pt x="21209" y="8801"/>
                </a:lnTo>
                <a:lnTo>
                  <a:pt x="21209" y="8394"/>
                </a:lnTo>
                <a:lnTo>
                  <a:pt x="21209" y="5854"/>
                </a:lnTo>
                <a:lnTo>
                  <a:pt x="20447" y="3822"/>
                </a:lnTo>
                <a:lnTo>
                  <a:pt x="18923" y="2298"/>
                </a:lnTo>
                <a:lnTo>
                  <a:pt x="17399" y="761"/>
                </a:lnTo>
                <a:lnTo>
                  <a:pt x="15316" y="0"/>
                </a:lnTo>
                <a:lnTo>
                  <a:pt x="12725" y="0"/>
                </a:lnTo>
                <a:lnTo>
                  <a:pt x="9842" y="0"/>
                </a:lnTo>
                <a:lnTo>
                  <a:pt x="0" y="10604"/>
                </a:lnTo>
                <a:lnTo>
                  <a:pt x="20955" y="1051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1544" y="2738448"/>
            <a:ext cx="34290" cy="37465"/>
          </a:xfrm>
          <a:custGeom>
            <a:avLst/>
            <a:gdLst/>
            <a:ahLst/>
            <a:cxnLst/>
            <a:rect l="l" t="t" r="r" b="b"/>
            <a:pathLst>
              <a:path w="34289" h="37464">
                <a:moveTo>
                  <a:pt x="33401" y="20015"/>
                </a:moveTo>
                <a:lnTo>
                  <a:pt x="6184" y="20015"/>
                </a:lnTo>
                <a:lnTo>
                  <a:pt x="6057" y="20853"/>
                </a:lnTo>
                <a:lnTo>
                  <a:pt x="5981" y="21513"/>
                </a:lnTo>
                <a:lnTo>
                  <a:pt x="5930" y="21958"/>
                </a:lnTo>
                <a:lnTo>
                  <a:pt x="5930" y="23152"/>
                </a:lnTo>
                <a:lnTo>
                  <a:pt x="5930" y="26098"/>
                </a:lnTo>
                <a:lnTo>
                  <a:pt x="6819" y="28384"/>
                </a:lnTo>
                <a:lnTo>
                  <a:pt x="8648" y="30022"/>
                </a:lnTo>
                <a:lnTo>
                  <a:pt x="10452" y="31610"/>
                </a:lnTo>
                <a:lnTo>
                  <a:pt x="12992" y="32384"/>
                </a:lnTo>
                <a:lnTo>
                  <a:pt x="16281" y="32384"/>
                </a:lnTo>
                <a:lnTo>
                  <a:pt x="18821" y="32384"/>
                </a:lnTo>
                <a:lnTo>
                  <a:pt x="21221" y="32118"/>
                </a:lnTo>
                <a:lnTo>
                  <a:pt x="23482" y="31546"/>
                </a:lnTo>
                <a:lnTo>
                  <a:pt x="25793" y="30987"/>
                </a:lnTo>
                <a:lnTo>
                  <a:pt x="27914" y="30162"/>
                </a:lnTo>
                <a:lnTo>
                  <a:pt x="29845" y="29082"/>
                </a:lnTo>
                <a:lnTo>
                  <a:pt x="28740" y="34848"/>
                </a:lnTo>
                <a:lnTo>
                  <a:pt x="26644" y="35699"/>
                </a:lnTo>
                <a:lnTo>
                  <a:pt x="24460" y="36334"/>
                </a:lnTo>
                <a:lnTo>
                  <a:pt x="22212" y="36715"/>
                </a:lnTo>
                <a:lnTo>
                  <a:pt x="20015" y="37160"/>
                </a:lnTo>
                <a:lnTo>
                  <a:pt x="17741" y="37388"/>
                </a:lnTo>
                <a:lnTo>
                  <a:pt x="15430" y="37388"/>
                </a:lnTo>
                <a:lnTo>
                  <a:pt x="10452" y="37388"/>
                </a:lnTo>
                <a:lnTo>
                  <a:pt x="6629" y="36207"/>
                </a:lnTo>
                <a:lnTo>
                  <a:pt x="3975" y="33832"/>
                </a:lnTo>
                <a:lnTo>
                  <a:pt x="1308" y="31457"/>
                </a:lnTo>
                <a:lnTo>
                  <a:pt x="0" y="28105"/>
                </a:lnTo>
                <a:lnTo>
                  <a:pt x="0" y="23748"/>
                </a:lnTo>
                <a:lnTo>
                  <a:pt x="0" y="20078"/>
                </a:lnTo>
                <a:lnTo>
                  <a:pt x="13728" y="1269"/>
                </a:lnTo>
                <a:lnTo>
                  <a:pt x="15976" y="419"/>
                </a:lnTo>
                <a:lnTo>
                  <a:pt x="18427" y="0"/>
                </a:lnTo>
                <a:lnTo>
                  <a:pt x="21031" y="0"/>
                </a:lnTo>
                <a:lnTo>
                  <a:pt x="25031" y="0"/>
                </a:lnTo>
                <a:lnTo>
                  <a:pt x="28232" y="1231"/>
                </a:lnTo>
                <a:lnTo>
                  <a:pt x="30607" y="3644"/>
                </a:lnTo>
                <a:lnTo>
                  <a:pt x="32981" y="6019"/>
                </a:lnTo>
                <a:lnTo>
                  <a:pt x="34175" y="9245"/>
                </a:lnTo>
                <a:lnTo>
                  <a:pt x="34175" y="13309"/>
                </a:lnTo>
                <a:lnTo>
                  <a:pt x="34175" y="14325"/>
                </a:lnTo>
                <a:lnTo>
                  <a:pt x="34112" y="15405"/>
                </a:lnTo>
                <a:lnTo>
                  <a:pt x="33997" y="16535"/>
                </a:lnTo>
                <a:lnTo>
                  <a:pt x="33870" y="17614"/>
                </a:lnTo>
                <a:lnTo>
                  <a:pt x="33680" y="18783"/>
                </a:lnTo>
                <a:lnTo>
                  <a:pt x="33401" y="2001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 txBox="1"/>
          <p:nvPr/>
        </p:nvSpPr>
        <p:spPr>
          <a:xfrm>
            <a:off x="-3927" y="2711432"/>
            <a:ext cx="120014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i="1" spc="15" dirty="0">
                <a:solidFill>
                  <a:srgbClr val="0B8415"/>
                </a:solidFill>
                <a:latin typeface="Arial"/>
                <a:cs typeface="Arial"/>
              </a:rPr>
              <a:t>a</a:t>
            </a:r>
            <a:r>
              <a:rPr sz="500" i="1" dirty="0">
                <a:solidFill>
                  <a:srgbClr val="0B8415"/>
                </a:solidFill>
                <a:latin typeface="Arial"/>
                <a:cs typeface="Arial"/>
              </a:rPr>
              <a:t>re</a:t>
            </a:r>
            <a:endParaRPr sz="500">
              <a:latin typeface="Arial"/>
              <a:cs typeface="Arial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7126296" y="3235287"/>
            <a:ext cx="272555" cy="11796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 txBox="1"/>
          <p:nvPr/>
        </p:nvSpPr>
        <p:spPr>
          <a:xfrm>
            <a:off x="7116651" y="3226981"/>
            <a:ext cx="29210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5080" indent="-48895">
              <a:lnSpc>
                <a:spcPct val="106800"/>
              </a:lnSpc>
            </a:pPr>
            <a:r>
              <a:rPr sz="400" i="1" spc="5" dirty="0">
                <a:solidFill>
                  <a:srgbClr val="D11600"/>
                </a:solidFill>
                <a:latin typeface="Arial"/>
                <a:cs typeface="Arial"/>
              </a:rPr>
              <a:t>T</a:t>
            </a:r>
            <a:r>
              <a:rPr sz="400" i="1" spc="35" dirty="0">
                <a:solidFill>
                  <a:srgbClr val="D11600"/>
                </a:solidFill>
                <a:latin typeface="Arial"/>
                <a:cs typeface="Arial"/>
              </a:rPr>
              <a:t>r</a:t>
            </a:r>
            <a:r>
              <a:rPr sz="400" i="1" spc="25" dirty="0">
                <a:solidFill>
                  <a:srgbClr val="D11600"/>
                </a:solidFill>
                <a:latin typeface="Arial"/>
                <a:cs typeface="Arial"/>
              </a:rPr>
              <a:t>o</a:t>
            </a:r>
            <a:r>
              <a:rPr sz="400" i="1" spc="10" dirty="0">
                <a:solidFill>
                  <a:srgbClr val="D11600"/>
                </a:solidFill>
                <a:latin typeface="Arial"/>
                <a:cs typeface="Arial"/>
              </a:rPr>
              <a:t>c</a:t>
            </a:r>
            <a:r>
              <a:rPr sz="400" i="1" spc="30" dirty="0">
                <a:solidFill>
                  <a:srgbClr val="D11600"/>
                </a:solidFill>
                <a:latin typeface="Arial"/>
                <a:cs typeface="Arial"/>
              </a:rPr>
              <a:t>a</a:t>
            </a:r>
            <a:r>
              <a:rPr sz="400" i="1" spc="20" dirty="0">
                <a:solidFill>
                  <a:srgbClr val="D11600"/>
                </a:solidFill>
                <a:latin typeface="Arial"/>
                <a:cs typeface="Arial"/>
              </a:rPr>
              <a:t>d</a:t>
            </a:r>
            <a:r>
              <a:rPr sz="400" i="1" spc="30" dirty="0">
                <a:solidFill>
                  <a:srgbClr val="D11600"/>
                </a:solidFill>
                <a:latin typeface="Arial"/>
                <a:cs typeface="Arial"/>
              </a:rPr>
              <a:t>er</a:t>
            </a:r>
            <a:r>
              <a:rPr sz="400" i="1" spc="25" dirty="0">
                <a:solidFill>
                  <a:srgbClr val="D11600"/>
                </a:solidFill>
                <a:latin typeface="Arial"/>
                <a:cs typeface="Arial"/>
              </a:rPr>
              <a:t>o </a:t>
            </a:r>
            <a:r>
              <a:rPr sz="400" i="1" spc="15" dirty="0">
                <a:solidFill>
                  <a:srgbClr val="D11600"/>
                </a:solidFill>
                <a:latin typeface="Arial"/>
                <a:cs typeface="Arial"/>
              </a:rPr>
              <a:t> </a:t>
            </a:r>
            <a:r>
              <a:rPr sz="400" i="1" spc="20" dirty="0">
                <a:solidFill>
                  <a:srgbClr val="D11600"/>
                </a:solidFill>
                <a:latin typeface="Arial"/>
                <a:cs typeface="Arial"/>
              </a:rPr>
              <a:t>Centre</a:t>
            </a:r>
            <a:endParaRPr sz="400">
              <a:latin typeface="Arial"/>
              <a:cs typeface="Arial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6321634" y="5432185"/>
            <a:ext cx="265596" cy="18215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 txBox="1"/>
          <p:nvPr/>
        </p:nvSpPr>
        <p:spPr>
          <a:xfrm>
            <a:off x="6314030" y="5422950"/>
            <a:ext cx="281305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6800"/>
              </a:lnSpc>
            </a:pPr>
            <a:r>
              <a:rPr sz="400" i="1" spc="-20" dirty="0">
                <a:solidFill>
                  <a:srgbClr val="0B8415"/>
                </a:solidFill>
                <a:latin typeface="Arial"/>
                <a:cs typeface="Arial"/>
              </a:rPr>
              <a:t>S</a:t>
            </a:r>
            <a:r>
              <a:rPr sz="400" i="1" spc="55" dirty="0">
                <a:solidFill>
                  <a:srgbClr val="0B8415"/>
                </a:solidFill>
                <a:latin typeface="Arial"/>
                <a:cs typeface="Arial"/>
              </a:rPr>
              <a:t>t</a:t>
            </a:r>
            <a:r>
              <a:rPr sz="400" i="1" spc="-25" dirty="0">
                <a:solidFill>
                  <a:srgbClr val="0B8415"/>
                </a:solidFill>
                <a:latin typeface="Arial"/>
                <a:cs typeface="Arial"/>
              </a:rPr>
              <a:t> </a:t>
            </a:r>
            <a:r>
              <a:rPr sz="400" i="1" spc="-65" dirty="0">
                <a:solidFill>
                  <a:srgbClr val="0B8415"/>
                </a:solidFill>
                <a:latin typeface="Arial"/>
                <a:cs typeface="Arial"/>
              </a:rPr>
              <a:t>J</a:t>
            </a:r>
            <a:r>
              <a:rPr sz="400" i="1" spc="-30" dirty="0">
                <a:solidFill>
                  <a:srgbClr val="0B8415"/>
                </a:solidFill>
                <a:latin typeface="Arial"/>
                <a:cs typeface="Arial"/>
              </a:rPr>
              <a:t>a</a:t>
            </a:r>
            <a:r>
              <a:rPr sz="400" i="1" spc="45" dirty="0">
                <a:solidFill>
                  <a:srgbClr val="0B8415"/>
                </a:solidFill>
                <a:latin typeface="Arial"/>
                <a:cs typeface="Arial"/>
              </a:rPr>
              <a:t>m</a:t>
            </a:r>
            <a:r>
              <a:rPr sz="400" i="1" spc="30" dirty="0">
                <a:solidFill>
                  <a:srgbClr val="0B8415"/>
                </a:solidFill>
                <a:latin typeface="Arial"/>
                <a:cs typeface="Arial"/>
              </a:rPr>
              <a:t>e</a:t>
            </a:r>
            <a:r>
              <a:rPr sz="400" i="1" spc="10" dirty="0">
                <a:solidFill>
                  <a:srgbClr val="0B8415"/>
                </a:solidFill>
                <a:latin typeface="Arial"/>
                <a:cs typeface="Arial"/>
              </a:rPr>
              <a:t>s</a:t>
            </a:r>
            <a:r>
              <a:rPr sz="400" i="1" spc="5" dirty="0">
                <a:solidFill>
                  <a:srgbClr val="0B8415"/>
                </a:solidFill>
                <a:latin typeface="Arial"/>
                <a:cs typeface="Arial"/>
              </a:rPr>
              <a:t>'</a:t>
            </a:r>
            <a:r>
              <a:rPr sz="400" i="1" spc="15" dirty="0">
                <a:solidFill>
                  <a:srgbClr val="0B8415"/>
                </a:solidFill>
                <a:latin typeface="Arial"/>
                <a:cs typeface="Arial"/>
              </a:rPr>
              <a:t>s </a:t>
            </a:r>
            <a:r>
              <a:rPr sz="400" i="1" spc="10" dirty="0">
                <a:solidFill>
                  <a:srgbClr val="0B8415"/>
                </a:solidFill>
                <a:latin typeface="Arial"/>
                <a:cs typeface="Arial"/>
              </a:rPr>
              <a:t> </a:t>
            </a:r>
            <a:r>
              <a:rPr sz="400" i="1" spc="25" dirty="0">
                <a:solidFill>
                  <a:srgbClr val="0B8415"/>
                </a:solidFill>
                <a:latin typeface="Arial"/>
                <a:cs typeface="Arial"/>
              </a:rPr>
              <a:t>Square  </a:t>
            </a:r>
            <a:r>
              <a:rPr sz="400" i="1" spc="20" dirty="0">
                <a:solidFill>
                  <a:srgbClr val="0B8415"/>
                </a:solidFill>
                <a:latin typeface="Arial"/>
                <a:cs typeface="Arial"/>
              </a:rPr>
              <a:t>Gardens</a:t>
            </a:r>
            <a:endParaRPr sz="400">
              <a:latin typeface="Arial"/>
              <a:cs typeface="Arial"/>
            </a:endParaRPr>
          </a:p>
        </p:txBody>
      </p:sp>
      <p:sp>
        <p:nvSpPr>
          <p:cNvPr id="542" name="object 542"/>
          <p:cNvSpPr txBox="1"/>
          <p:nvPr/>
        </p:nvSpPr>
        <p:spPr>
          <a:xfrm>
            <a:off x="326141" y="4018530"/>
            <a:ext cx="243840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810" algn="ctr">
              <a:lnSpc>
                <a:spcPct val="106800"/>
              </a:lnSpc>
            </a:pPr>
            <a:r>
              <a:rPr sz="400" i="1" spc="30" dirty="0">
                <a:solidFill>
                  <a:srgbClr val="0B8415"/>
                </a:solidFill>
                <a:latin typeface="Arial"/>
                <a:cs typeface="Arial"/>
              </a:rPr>
              <a:t>Mount  </a:t>
            </a:r>
            <a:r>
              <a:rPr sz="400" i="1" spc="25" dirty="0">
                <a:solidFill>
                  <a:srgbClr val="0B8415"/>
                </a:solidFill>
                <a:latin typeface="Arial"/>
                <a:cs typeface="Arial"/>
              </a:rPr>
              <a:t>Street  </a:t>
            </a:r>
            <a:r>
              <a:rPr sz="400" i="1" spc="-5" dirty="0">
                <a:solidFill>
                  <a:srgbClr val="0B8415"/>
                </a:solidFill>
                <a:latin typeface="Arial"/>
                <a:cs typeface="Arial"/>
              </a:rPr>
              <a:t>G</a:t>
            </a:r>
            <a:r>
              <a:rPr sz="400" i="1" spc="10" dirty="0">
                <a:solidFill>
                  <a:srgbClr val="0B8415"/>
                </a:solidFill>
                <a:latin typeface="Arial"/>
                <a:cs typeface="Arial"/>
              </a:rPr>
              <a:t>a</a:t>
            </a:r>
            <a:r>
              <a:rPr sz="400" i="1" spc="35" dirty="0">
                <a:solidFill>
                  <a:srgbClr val="0B8415"/>
                </a:solidFill>
                <a:latin typeface="Arial"/>
                <a:cs typeface="Arial"/>
              </a:rPr>
              <a:t>r</a:t>
            </a:r>
            <a:r>
              <a:rPr sz="400" i="1" spc="25" dirty="0">
                <a:solidFill>
                  <a:srgbClr val="0B8415"/>
                </a:solidFill>
                <a:latin typeface="Arial"/>
                <a:cs typeface="Arial"/>
              </a:rPr>
              <a:t>d</a:t>
            </a:r>
            <a:r>
              <a:rPr sz="400" i="1" spc="30" dirty="0">
                <a:solidFill>
                  <a:srgbClr val="0B8415"/>
                </a:solidFill>
                <a:latin typeface="Arial"/>
                <a:cs typeface="Arial"/>
              </a:rPr>
              <a:t>en</a:t>
            </a:r>
            <a:r>
              <a:rPr sz="400" i="1" spc="20" dirty="0">
                <a:solidFill>
                  <a:srgbClr val="0B8415"/>
                </a:solidFill>
                <a:latin typeface="Arial"/>
                <a:cs typeface="Arial"/>
              </a:rPr>
              <a:t>s</a:t>
            </a:r>
            <a:endParaRPr sz="400">
              <a:latin typeface="Arial"/>
              <a:cs typeface="Arial"/>
            </a:endParaRPr>
          </a:p>
        </p:txBody>
      </p:sp>
      <p:sp>
        <p:nvSpPr>
          <p:cNvPr id="543" name="object 543"/>
          <p:cNvSpPr txBox="1"/>
          <p:nvPr/>
        </p:nvSpPr>
        <p:spPr>
          <a:xfrm>
            <a:off x="7755090" y="3414636"/>
            <a:ext cx="815975" cy="8445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10"/>
              </a:spcBef>
              <a:tabLst>
                <a:tab pos="684530" algn="l"/>
              </a:tabLst>
            </a:pPr>
            <a:r>
              <a:rPr sz="525" spc="75" baseline="23809" dirty="0">
                <a:latin typeface="Arial"/>
                <a:cs typeface="Arial"/>
              </a:rPr>
              <a:t>W	</a:t>
            </a:r>
            <a:r>
              <a:rPr sz="400" i="1" spc="15" dirty="0">
                <a:solidFill>
                  <a:srgbClr val="0B8415"/>
                </a:solidFill>
                <a:latin typeface="Arial"/>
                <a:cs typeface="Arial"/>
              </a:rPr>
              <a:t>Squ</a:t>
            </a:r>
            <a:r>
              <a:rPr sz="400" i="1" spc="35" dirty="0">
                <a:solidFill>
                  <a:srgbClr val="0B8415"/>
                </a:solidFill>
                <a:latin typeface="Arial"/>
                <a:cs typeface="Arial"/>
              </a:rPr>
              <a:t>a</a:t>
            </a:r>
            <a:endParaRPr sz="400">
              <a:latin typeface="Arial"/>
              <a:cs typeface="Arial"/>
            </a:endParaRPr>
          </a:p>
        </p:txBody>
      </p:sp>
      <p:sp>
        <p:nvSpPr>
          <p:cNvPr id="544" name="object 544"/>
          <p:cNvSpPr txBox="1"/>
          <p:nvPr/>
        </p:nvSpPr>
        <p:spPr>
          <a:xfrm>
            <a:off x="8405335" y="3350982"/>
            <a:ext cx="254000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i="1" spc="15" dirty="0">
                <a:solidFill>
                  <a:srgbClr val="0B8415"/>
                </a:solidFill>
                <a:latin typeface="Arial"/>
                <a:cs typeface="Arial"/>
              </a:rPr>
              <a:t>Leicester</a:t>
            </a:r>
            <a:endParaRPr sz="400">
              <a:latin typeface="Arial"/>
              <a:cs typeface="Arial"/>
            </a:endParaRPr>
          </a:p>
          <a:p>
            <a:pPr marL="164465">
              <a:lnSpc>
                <a:spcPct val="100000"/>
              </a:lnSpc>
              <a:spcBef>
                <a:spcPts val="30"/>
              </a:spcBef>
            </a:pPr>
            <a:r>
              <a:rPr sz="400" i="1" spc="35" dirty="0">
                <a:solidFill>
                  <a:srgbClr val="0B8415"/>
                </a:solidFill>
                <a:latin typeface="Arial"/>
                <a:cs typeface="Arial"/>
              </a:rPr>
              <a:t>re</a:t>
            </a:r>
            <a:endParaRPr sz="400">
              <a:latin typeface="Arial"/>
              <a:cs typeface="Arial"/>
            </a:endParaRPr>
          </a:p>
        </p:txBody>
      </p:sp>
      <p:sp>
        <p:nvSpPr>
          <p:cNvPr id="545" name="object 545"/>
          <p:cNvSpPr txBox="1"/>
          <p:nvPr/>
        </p:nvSpPr>
        <p:spPr>
          <a:xfrm>
            <a:off x="2982304" y="3432533"/>
            <a:ext cx="30480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 marR="5080" indent="-46355">
              <a:lnSpc>
                <a:spcPct val="100000"/>
              </a:lnSpc>
            </a:pPr>
            <a:r>
              <a:rPr sz="350" spc="20" dirty="0">
                <a:solidFill>
                  <a:srgbClr val="0066FF"/>
                </a:solidFill>
                <a:latin typeface="Arial"/>
                <a:cs typeface="Arial"/>
              </a:rPr>
              <a:t>B</a:t>
            </a:r>
            <a:r>
              <a:rPr sz="35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350" spc="10" dirty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350" spc="5" dirty="0">
                <a:solidFill>
                  <a:srgbClr val="0066FF"/>
                </a:solidFill>
                <a:latin typeface="Arial"/>
                <a:cs typeface="Arial"/>
              </a:rPr>
              <a:t>lo</a:t>
            </a:r>
            <a:r>
              <a:rPr sz="350" spc="60" dirty="0">
                <a:solidFill>
                  <a:srgbClr val="0066FF"/>
                </a:solidFill>
                <a:latin typeface="Arial"/>
                <a:cs typeface="Arial"/>
              </a:rPr>
              <a:t>w</a:t>
            </a:r>
            <a:r>
              <a:rPr sz="350" spc="-3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50" spc="-25" dirty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350" spc="10" dirty="0">
                <a:solidFill>
                  <a:srgbClr val="0066FF"/>
                </a:solidFill>
                <a:latin typeface="Arial"/>
                <a:cs typeface="Arial"/>
              </a:rPr>
              <a:t>la</a:t>
            </a:r>
            <a:r>
              <a:rPr sz="350" spc="-10" dirty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350" spc="30" dirty="0">
                <a:solidFill>
                  <a:srgbClr val="0066FF"/>
                </a:solidFill>
                <a:latin typeface="Arial"/>
                <a:cs typeface="Arial"/>
              </a:rPr>
              <a:t>e </a:t>
            </a:r>
            <a:r>
              <a:rPr sz="350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50" dirty="0">
                <a:solidFill>
                  <a:srgbClr val="0066FF"/>
                </a:solidFill>
                <a:latin typeface="Arial"/>
                <a:cs typeface="Arial"/>
              </a:rPr>
              <a:t>C</a:t>
            </a:r>
            <a:r>
              <a:rPr sz="35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350" spc="40" dirty="0">
                <a:solidFill>
                  <a:srgbClr val="0066FF"/>
                </a:solidFill>
                <a:latin typeface="Arial"/>
                <a:cs typeface="Arial"/>
              </a:rPr>
              <a:t>r</a:t>
            </a:r>
            <a:r>
              <a:rPr sz="350" spc="-4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350" spc="-25" dirty="0">
                <a:solidFill>
                  <a:srgbClr val="0066FF"/>
                </a:solidFill>
                <a:latin typeface="Arial"/>
                <a:cs typeface="Arial"/>
              </a:rPr>
              <a:t>P</a:t>
            </a:r>
            <a:r>
              <a:rPr sz="350" spc="15" dirty="0">
                <a:solidFill>
                  <a:srgbClr val="0066FF"/>
                </a:solidFill>
                <a:latin typeface="Arial"/>
                <a:cs typeface="Arial"/>
              </a:rPr>
              <a:t>a</a:t>
            </a:r>
            <a:r>
              <a:rPr sz="350" spc="10" dirty="0">
                <a:solidFill>
                  <a:srgbClr val="0066FF"/>
                </a:solidFill>
                <a:latin typeface="Arial"/>
                <a:cs typeface="Arial"/>
              </a:rPr>
              <a:t>rk</a:t>
            </a:r>
            <a:endParaRPr sz="350">
              <a:latin typeface="Arial"/>
              <a:cs typeface="Arial"/>
            </a:endParaRPr>
          </a:p>
        </p:txBody>
      </p:sp>
      <p:sp>
        <p:nvSpPr>
          <p:cNvPr id="546" name="object 546"/>
          <p:cNvSpPr txBox="1"/>
          <p:nvPr/>
        </p:nvSpPr>
        <p:spPr>
          <a:xfrm>
            <a:off x="6617714" y="4376018"/>
            <a:ext cx="340995" cy="74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T</a:t>
            </a:r>
            <a:r>
              <a:rPr sz="400" spc="30" dirty="0">
                <a:solidFill>
                  <a:srgbClr val="993399"/>
                </a:solidFill>
                <a:latin typeface="Arial"/>
                <a:cs typeface="Arial"/>
              </a:rPr>
              <a:t>e</a:t>
            </a: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sc</a:t>
            </a:r>
            <a:r>
              <a:rPr sz="400" spc="35" dirty="0">
                <a:solidFill>
                  <a:srgbClr val="993399"/>
                </a:solidFill>
                <a:latin typeface="Arial"/>
                <a:cs typeface="Arial"/>
              </a:rPr>
              <a:t>o</a:t>
            </a: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 </a:t>
            </a:r>
            <a:r>
              <a:rPr sz="400" spc="5" dirty="0">
                <a:solidFill>
                  <a:srgbClr val="993399"/>
                </a:solidFill>
                <a:latin typeface="Arial"/>
                <a:cs typeface="Arial"/>
              </a:rPr>
              <a:t>M</a:t>
            </a:r>
            <a:r>
              <a:rPr sz="400" spc="30" dirty="0">
                <a:solidFill>
                  <a:srgbClr val="993399"/>
                </a:solidFill>
                <a:latin typeface="Arial"/>
                <a:cs typeface="Arial"/>
              </a:rPr>
              <a:t>e</a:t>
            </a:r>
            <a:r>
              <a:rPr sz="400" spc="5" dirty="0">
                <a:solidFill>
                  <a:srgbClr val="993399"/>
                </a:solidFill>
                <a:latin typeface="Arial"/>
                <a:cs typeface="Arial"/>
              </a:rPr>
              <a:t>t</a:t>
            </a:r>
            <a:r>
              <a:rPr sz="400" spc="45" dirty="0">
                <a:solidFill>
                  <a:srgbClr val="993399"/>
                </a:solidFill>
                <a:latin typeface="Arial"/>
                <a:cs typeface="Arial"/>
              </a:rPr>
              <a:t>r</a:t>
            </a:r>
            <a:r>
              <a:rPr sz="400" spc="35" dirty="0">
                <a:solidFill>
                  <a:srgbClr val="993399"/>
                </a:solidFill>
                <a:latin typeface="Arial"/>
                <a:cs typeface="Arial"/>
              </a:rPr>
              <a:t>o</a:t>
            </a:r>
            <a:endParaRPr sz="400">
              <a:latin typeface="Arial"/>
              <a:cs typeface="Arial"/>
            </a:endParaRPr>
          </a:p>
        </p:txBody>
      </p:sp>
      <p:sp>
        <p:nvSpPr>
          <p:cNvPr id="547" name="object 547"/>
          <p:cNvSpPr txBox="1"/>
          <p:nvPr/>
        </p:nvSpPr>
        <p:spPr>
          <a:xfrm>
            <a:off x="3044242" y="5023408"/>
            <a:ext cx="314325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 marR="5080" indent="-54610">
              <a:lnSpc>
                <a:spcPct val="106800"/>
              </a:lnSpc>
            </a:pPr>
            <a:r>
              <a:rPr sz="400" dirty="0">
                <a:solidFill>
                  <a:srgbClr val="993399"/>
                </a:solidFill>
                <a:latin typeface="Arial"/>
                <a:cs typeface="Arial"/>
              </a:rPr>
              <a:t>S</a:t>
            </a: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a</a:t>
            </a:r>
            <a:r>
              <a:rPr sz="400" spc="-10" dirty="0">
                <a:solidFill>
                  <a:srgbClr val="993399"/>
                </a:solidFill>
                <a:latin typeface="Arial"/>
                <a:cs typeface="Arial"/>
              </a:rPr>
              <a:t>i</a:t>
            </a:r>
            <a:r>
              <a:rPr sz="400" spc="30" dirty="0">
                <a:solidFill>
                  <a:srgbClr val="993399"/>
                </a:solidFill>
                <a:latin typeface="Arial"/>
                <a:cs typeface="Arial"/>
              </a:rPr>
              <a:t>n</a:t>
            </a: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s</a:t>
            </a:r>
            <a:r>
              <a:rPr sz="400" spc="25" dirty="0">
                <a:solidFill>
                  <a:srgbClr val="993399"/>
                </a:solidFill>
                <a:latin typeface="Arial"/>
                <a:cs typeface="Arial"/>
              </a:rPr>
              <a:t>b</a:t>
            </a:r>
            <a:r>
              <a:rPr sz="400" spc="30" dirty="0">
                <a:solidFill>
                  <a:srgbClr val="993399"/>
                </a:solidFill>
                <a:latin typeface="Arial"/>
                <a:cs typeface="Arial"/>
              </a:rPr>
              <a:t>u</a:t>
            </a:r>
            <a:r>
              <a:rPr sz="400" spc="35" dirty="0">
                <a:solidFill>
                  <a:srgbClr val="993399"/>
                </a:solidFill>
                <a:latin typeface="Arial"/>
                <a:cs typeface="Arial"/>
              </a:rPr>
              <a:t>r</a:t>
            </a: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y</a:t>
            </a:r>
            <a:r>
              <a:rPr sz="400" spc="5" dirty="0">
                <a:solidFill>
                  <a:srgbClr val="993399"/>
                </a:solidFill>
                <a:latin typeface="Arial"/>
                <a:cs typeface="Arial"/>
              </a:rPr>
              <a:t>'</a:t>
            </a:r>
            <a:r>
              <a:rPr sz="400" spc="15" dirty="0">
                <a:solidFill>
                  <a:srgbClr val="993399"/>
                </a:solidFill>
                <a:latin typeface="Arial"/>
                <a:cs typeface="Arial"/>
              </a:rPr>
              <a:t>s </a:t>
            </a:r>
            <a:r>
              <a:rPr sz="400" spc="10" dirty="0">
                <a:solidFill>
                  <a:srgbClr val="993399"/>
                </a:solidFill>
                <a:latin typeface="Arial"/>
                <a:cs typeface="Arial"/>
              </a:rPr>
              <a:t> </a:t>
            </a:r>
            <a:r>
              <a:rPr sz="400" spc="20" dirty="0">
                <a:solidFill>
                  <a:srgbClr val="993399"/>
                </a:solidFill>
                <a:latin typeface="Arial"/>
                <a:cs typeface="Arial"/>
              </a:rPr>
              <a:t>Central</a:t>
            </a:r>
            <a:endParaRPr sz="400">
              <a:latin typeface="Arial"/>
              <a:cs typeface="Arial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8870028" y="4339097"/>
            <a:ext cx="227685" cy="14730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 txBox="1"/>
          <p:nvPr/>
        </p:nvSpPr>
        <p:spPr>
          <a:xfrm>
            <a:off x="8856912" y="4338890"/>
            <a:ext cx="254000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5080" indent="-16510">
              <a:lnSpc>
                <a:spcPct val="102899"/>
              </a:lnSpc>
            </a:pPr>
            <a:r>
              <a:rPr sz="450" spc="15" dirty="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450" spc="2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n</a:t>
            </a:r>
            <a:r>
              <a:rPr sz="450" spc="5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450" spc="30" dirty="0">
                <a:solidFill>
                  <a:srgbClr val="444444"/>
                </a:solidFill>
                <a:latin typeface="Arial"/>
                <a:cs typeface="Arial"/>
              </a:rPr>
              <a:t>l </a:t>
            </a:r>
            <a:r>
              <a:rPr sz="450" spc="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450" spc="15" dirty="0">
                <a:solidFill>
                  <a:srgbClr val="444444"/>
                </a:solidFill>
                <a:latin typeface="Arial"/>
                <a:cs typeface="Arial"/>
              </a:rPr>
              <a:t>Gallery</a:t>
            </a:r>
            <a:endParaRPr sz="450">
              <a:latin typeface="Arial"/>
              <a:cs typeface="Arial"/>
            </a:endParaRPr>
          </a:p>
        </p:txBody>
      </p:sp>
      <p:sp>
        <p:nvSpPr>
          <p:cNvPr id="550" name="object 550"/>
          <p:cNvSpPr txBox="1"/>
          <p:nvPr/>
        </p:nvSpPr>
        <p:spPr>
          <a:xfrm>
            <a:off x="4626611" y="4229124"/>
            <a:ext cx="307340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 marR="5080" indent="-54610">
              <a:lnSpc>
                <a:spcPct val="102899"/>
              </a:lnSpc>
            </a:pP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B</a:t>
            </a:r>
            <a:r>
              <a:rPr sz="450" spc="10" dirty="0">
                <a:solidFill>
                  <a:srgbClr val="444444"/>
                </a:solidFill>
                <a:latin typeface="Arial"/>
                <a:cs typeface="Arial"/>
              </a:rPr>
              <a:t>u</a:t>
            </a:r>
            <a:r>
              <a:rPr sz="450" spc="5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450" spc="25" dirty="0">
                <a:solidFill>
                  <a:srgbClr val="444444"/>
                </a:solidFill>
                <a:latin typeface="Arial"/>
                <a:cs typeface="Arial"/>
              </a:rPr>
              <a:t>li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ng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450" spc="35" dirty="0">
                <a:solidFill>
                  <a:srgbClr val="444444"/>
                </a:solidFill>
                <a:latin typeface="Arial"/>
                <a:cs typeface="Arial"/>
              </a:rPr>
              <a:t>n </a:t>
            </a:r>
            <a:r>
              <a:rPr sz="450" spc="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450" spc="5" dirty="0">
                <a:solidFill>
                  <a:srgbClr val="444444"/>
                </a:solidFill>
                <a:latin typeface="Arial"/>
                <a:cs typeface="Arial"/>
              </a:rPr>
              <a:t>House</a:t>
            </a:r>
            <a:endParaRPr sz="450">
              <a:latin typeface="Arial"/>
              <a:cs typeface="Arial"/>
            </a:endParaRPr>
          </a:p>
        </p:txBody>
      </p:sp>
      <p:sp>
        <p:nvSpPr>
          <p:cNvPr id="551" name="object 551"/>
          <p:cNvSpPr txBox="1"/>
          <p:nvPr/>
        </p:nvSpPr>
        <p:spPr>
          <a:xfrm>
            <a:off x="2778385" y="4693800"/>
            <a:ext cx="287655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5565">
              <a:lnSpc>
                <a:spcPct val="102899"/>
              </a:lnSpc>
            </a:pPr>
            <a:r>
              <a:rPr sz="450" spc="10" dirty="0">
                <a:solidFill>
                  <a:srgbClr val="444444"/>
                </a:solidFill>
                <a:latin typeface="Arial"/>
                <a:cs typeface="Arial"/>
              </a:rPr>
              <a:t>May  </a:t>
            </a:r>
            <a:r>
              <a:rPr sz="450" spc="-20" dirty="0">
                <a:solidFill>
                  <a:srgbClr val="444444"/>
                </a:solidFill>
                <a:latin typeface="Arial"/>
                <a:cs typeface="Arial"/>
              </a:rPr>
              <a:t>F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a</a:t>
            </a:r>
            <a:r>
              <a:rPr sz="450" spc="2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450" spc="-20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el</a:t>
            </a:r>
            <a:endParaRPr sz="450">
              <a:latin typeface="Arial"/>
              <a:cs typeface="Arial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27233" y="3247729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5" h="43814">
                <a:moveTo>
                  <a:pt x="0" y="0"/>
                </a:moveTo>
                <a:lnTo>
                  <a:pt x="8813" y="0"/>
                </a:lnTo>
                <a:lnTo>
                  <a:pt x="19926" y="29591"/>
                </a:lnTo>
                <a:lnTo>
                  <a:pt x="31038" y="0"/>
                </a:lnTo>
                <a:lnTo>
                  <a:pt x="39852" y="0"/>
                </a:lnTo>
                <a:lnTo>
                  <a:pt x="39852" y="43510"/>
                </a:lnTo>
                <a:lnTo>
                  <a:pt x="34086" y="43510"/>
                </a:lnTo>
                <a:lnTo>
                  <a:pt x="34086" y="5257"/>
                </a:lnTo>
                <a:lnTo>
                  <a:pt x="22898" y="35102"/>
                </a:lnTo>
                <a:lnTo>
                  <a:pt x="16954" y="35102"/>
                </a:lnTo>
                <a:lnTo>
                  <a:pt x="5676" y="5257"/>
                </a:lnTo>
                <a:lnTo>
                  <a:pt x="5676" y="43510"/>
                </a:lnTo>
                <a:lnTo>
                  <a:pt x="0" y="43510"/>
                </a:lnTo>
                <a:lnTo>
                  <a:pt x="0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0394" y="3274909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81" y="0"/>
                </a:lnTo>
              </a:path>
            </a:pathLst>
          </a:custGeom>
          <a:ln w="43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0394" y="3249262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81" y="0"/>
                </a:lnTo>
              </a:path>
            </a:pathLst>
          </a:custGeom>
          <a:ln w="176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94815" y="324043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222"/>
                </a:lnTo>
              </a:path>
            </a:pathLst>
          </a:custGeom>
          <a:ln w="16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11098" y="3240439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222"/>
                </a:lnTo>
              </a:path>
            </a:pathLst>
          </a:custGeom>
          <a:ln w="16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22373" y="3257821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30276" y="15773"/>
                </a:moveTo>
                <a:lnTo>
                  <a:pt x="30276" y="18402"/>
                </a:lnTo>
                <a:lnTo>
                  <a:pt x="5600" y="18402"/>
                </a:lnTo>
                <a:lnTo>
                  <a:pt x="5816" y="22085"/>
                </a:lnTo>
                <a:lnTo>
                  <a:pt x="6921" y="24892"/>
                </a:lnTo>
                <a:lnTo>
                  <a:pt x="8915" y="26797"/>
                </a:lnTo>
                <a:lnTo>
                  <a:pt x="10883" y="28727"/>
                </a:lnTo>
                <a:lnTo>
                  <a:pt x="13652" y="29679"/>
                </a:lnTo>
                <a:lnTo>
                  <a:pt x="17221" y="29679"/>
                </a:lnTo>
                <a:lnTo>
                  <a:pt x="19291" y="29679"/>
                </a:lnTo>
                <a:lnTo>
                  <a:pt x="29006" y="26720"/>
                </a:lnTo>
                <a:lnTo>
                  <a:pt x="29006" y="31711"/>
                </a:lnTo>
                <a:lnTo>
                  <a:pt x="27076" y="32562"/>
                </a:lnTo>
                <a:lnTo>
                  <a:pt x="25107" y="33197"/>
                </a:lnTo>
                <a:lnTo>
                  <a:pt x="23063" y="33578"/>
                </a:lnTo>
                <a:lnTo>
                  <a:pt x="21031" y="34023"/>
                </a:lnTo>
                <a:lnTo>
                  <a:pt x="18999" y="34264"/>
                </a:lnTo>
                <a:lnTo>
                  <a:pt x="16967" y="34264"/>
                </a:lnTo>
                <a:lnTo>
                  <a:pt x="11709" y="34264"/>
                </a:lnTo>
                <a:lnTo>
                  <a:pt x="7556" y="32778"/>
                </a:lnTo>
                <a:lnTo>
                  <a:pt x="4495" y="29768"/>
                </a:lnTo>
                <a:lnTo>
                  <a:pt x="1485" y="26720"/>
                </a:lnTo>
                <a:lnTo>
                  <a:pt x="0" y="22606"/>
                </a:lnTo>
                <a:lnTo>
                  <a:pt x="0" y="17386"/>
                </a:lnTo>
                <a:lnTo>
                  <a:pt x="0" y="12077"/>
                </a:lnTo>
                <a:lnTo>
                  <a:pt x="1447" y="7861"/>
                </a:lnTo>
                <a:lnTo>
                  <a:pt x="4330" y="4749"/>
                </a:lnTo>
                <a:lnTo>
                  <a:pt x="7213" y="1587"/>
                </a:lnTo>
                <a:lnTo>
                  <a:pt x="11112" y="0"/>
                </a:lnTo>
                <a:lnTo>
                  <a:pt x="16027" y="0"/>
                </a:lnTo>
                <a:lnTo>
                  <a:pt x="20383" y="0"/>
                </a:lnTo>
                <a:lnTo>
                  <a:pt x="23837" y="1422"/>
                </a:lnTo>
                <a:lnTo>
                  <a:pt x="26377" y="4241"/>
                </a:lnTo>
                <a:lnTo>
                  <a:pt x="28968" y="7073"/>
                </a:lnTo>
                <a:lnTo>
                  <a:pt x="30276" y="10922"/>
                </a:lnTo>
                <a:lnTo>
                  <a:pt x="30276" y="15773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28151" y="3262317"/>
            <a:ext cx="19685" cy="10160"/>
          </a:xfrm>
          <a:custGeom>
            <a:avLst/>
            <a:gdLst/>
            <a:ahLst/>
            <a:cxnLst/>
            <a:rect l="l" t="t" r="r" b="b"/>
            <a:pathLst>
              <a:path w="19685" h="10160">
                <a:moveTo>
                  <a:pt x="19075" y="9664"/>
                </a:moveTo>
                <a:lnTo>
                  <a:pt x="19075" y="6743"/>
                </a:lnTo>
                <a:lnTo>
                  <a:pt x="18249" y="4381"/>
                </a:lnTo>
                <a:lnTo>
                  <a:pt x="16611" y="2628"/>
                </a:lnTo>
                <a:lnTo>
                  <a:pt x="15024" y="888"/>
                </a:lnTo>
                <a:lnTo>
                  <a:pt x="12903" y="0"/>
                </a:lnTo>
                <a:lnTo>
                  <a:pt x="10248" y="0"/>
                </a:lnTo>
                <a:lnTo>
                  <a:pt x="7239" y="0"/>
                </a:lnTo>
                <a:lnTo>
                  <a:pt x="0" y="9664"/>
                </a:lnTo>
                <a:lnTo>
                  <a:pt x="19075" y="9664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157062" y="3257819"/>
            <a:ext cx="27305" cy="33655"/>
          </a:xfrm>
          <a:custGeom>
            <a:avLst/>
            <a:gdLst/>
            <a:ahLst/>
            <a:cxnLst/>
            <a:rect l="l" t="t" r="r" b="b"/>
            <a:pathLst>
              <a:path w="27305" h="33654">
                <a:moveTo>
                  <a:pt x="27305" y="13741"/>
                </a:moveTo>
                <a:lnTo>
                  <a:pt x="27305" y="33413"/>
                </a:lnTo>
                <a:lnTo>
                  <a:pt x="21958" y="33413"/>
                </a:lnTo>
                <a:lnTo>
                  <a:pt x="21958" y="13906"/>
                </a:lnTo>
                <a:lnTo>
                  <a:pt x="21958" y="10820"/>
                </a:lnTo>
                <a:lnTo>
                  <a:pt x="21374" y="8483"/>
                </a:lnTo>
                <a:lnTo>
                  <a:pt x="20180" y="6959"/>
                </a:lnTo>
                <a:lnTo>
                  <a:pt x="18999" y="5435"/>
                </a:lnTo>
                <a:lnTo>
                  <a:pt x="17170" y="4660"/>
                </a:lnTo>
                <a:lnTo>
                  <a:pt x="14757" y="4660"/>
                </a:lnTo>
                <a:lnTo>
                  <a:pt x="11874" y="4660"/>
                </a:lnTo>
                <a:lnTo>
                  <a:pt x="9575" y="5600"/>
                </a:lnTo>
                <a:lnTo>
                  <a:pt x="7886" y="7467"/>
                </a:lnTo>
                <a:lnTo>
                  <a:pt x="6235" y="9296"/>
                </a:lnTo>
                <a:lnTo>
                  <a:pt x="5422" y="11772"/>
                </a:lnTo>
                <a:lnTo>
                  <a:pt x="5422" y="14935"/>
                </a:lnTo>
                <a:lnTo>
                  <a:pt x="5422" y="33413"/>
                </a:lnTo>
                <a:lnTo>
                  <a:pt x="0" y="33413"/>
                </a:lnTo>
                <a:lnTo>
                  <a:pt x="0" y="761"/>
                </a:lnTo>
                <a:lnTo>
                  <a:pt x="5422" y="761"/>
                </a:lnTo>
                <a:lnTo>
                  <a:pt x="5422" y="5854"/>
                </a:lnTo>
                <a:lnTo>
                  <a:pt x="6654" y="3886"/>
                </a:lnTo>
                <a:lnTo>
                  <a:pt x="8166" y="2425"/>
                </a:lnTo>
                <a:lnTo>
                  <a:pt x="9918" y="1447"/>
                </a:lnTo>
                <a:lnTo>
                  <a:pt x="11658" y="495"/>
                </a:lnTo>
                <a:lnTo>
                  <a:pt x="13677" y="0"/>
                </a:lnTo>
                <a:lnTo>
                  <a:pt x="15938" y="0"/>
                </a:lnTo>
                <a:lnTo>
                  <a:pt x="19672" y="0"/>
                </a:lnTo>
                <a:lnTo>
                  <a:pt x="22491" y="1168"/>
                </a:lnTo>
                <a:lnTo>
                  <a:pt x="24422" y="3479"/>
                </a:lnTo>
                <a:lnTo>
                  <a:pt x="26327" y="5816"/>
                </a:lnTo>
                <a:lnTo>
                  <a:pt x="27305" y="9220"/>
                </a:lnTo>
                <a:lnTo>
                  <a:pt x="27305" y="13741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189624" y="3257819"/>
            <a:ext cx="27305" cy="33655"/>
          </a:xfrm>
          <a:custGeom>
            <a:avLst/>
            <a:gdLst/>
            <a:ahLst/>
            <a:cxnLst/>
            <a:rect l="l" t="t" r="r" b="b"/>
            <a:pathLst>
              <a:path w="27304" h="33654">
                <a:moveTo>
                  <a:pt x="27305" y="13741"/>
                </a:moveTo>
                <a:lnTo>
                  <a:pt x="27305" y="33413"/>
                </a:lnTo>
                <a:lnTo>
                  <a:pt x="21958" y="33413"/>
                </a:lnTo>
                <a:lnTo>
                  <a:pt x="21958" y="13906"/>
                </a:lnTo>
                <a:lnTo>
                  <a:pt x="21958" y="10820"/>
                </a:lnTo>
                <a:lnTo>
                  <a:pt x="21374" y="8483"/>
                </a:lnTo>
                <a:lnTo>
                  <a:pt x="20180" y="6959"/>
                </a:lnTo>
                <a:lnTo>
                  <a:pt x="18999" y="5435"/>
                </a:lnTo>
                <a:lnTo>
                  <a:pt x="17170" y="4660"/>
                </a:lnTo>
                <a:lnTo>
                  <a:pt x="14757" y="4660"/>
                </a:lnTo>
                <a:lnTo>
                  <a:pt x="11874" y="4660"/>
                </a:lnTo>
                <a:lnTo>
                  <a:pt x="9575" y="5600"/>
                </a:lnTo>
                <a:lnTo>
                  <a:pt x="7886" y="7467"/>
                </a:lnTo>
                <a:lnTo>
                  <a:pt x="6235" y="9296"/>
                </a:lnTo>
                <a:lnTo>
                  <a:pt x="5422" y="11772"/>
                </a:lnTo>
                <a:lnTo>
                  <a:pt x="5422" y="14935"/>
                </a:lnTo>
                <a:lnTo>
                  <a:pt x="5422" y="33413"/>
                </a:lnTo>
                <a:lnTo>
                  <a:pt x="0" y="33413"/>
                </a:lnTo>
                <a:lnTo>
                  <a:pt x="0" y="761"/>
                </a:lnTo>
                <a:lnTo>
                  <a:pt x="5422" y="761"/>
                </a:lnTo>
                <a:lnTo>
                  <a:pt x="5422" y="5854"/>
                </a:lnTo>
                <a:lnTo>
                  <a:pt x="6654" y="3886"/>
                </a:lnTo>
                <a:lnTo>
                  <a:pt x="8166" y="2425"/>
                </a:lnTo>
                <a:lnTo>
                  <a:pt x="9918" y="1447"/>
                </a:lnTo>
                <a:lnTo>
                  <a:pt x="11658" y="495"/>
                </a:lnTo>
                <a:lnTo>
                  <a:pt x="13677" y="0"/>
                </a:lnTo>
                <a:lnTo>
                  <a:pt x="15938" y="0"/>
                </a:lnTo>
                <a:lnTo>
                  <a:pt x="19672" y="0"/>
                </a:lnTo>
                <a:lnTo>
                  <a:pt x="22491" y="1168"/>
                </a:lnTo>
                <a:lnTo>
                  <a:pt x="24422" y="3479"/>
                </a:lnTo>
                <a:lnTo>
                  <a:pt x="26327" y="5816"/>
                </a:lnTo>
                <a:lnTo>
                  <a:pt x="27305" y="9220"/>
                </a:lnTo>
                <a:lnTo>
                  <a:pt x="27305" y="13741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16927" y="3274909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81" y="0"/>
                </a:lnTo>
              </a:path>
            </a:pathLst>
          </a:custGeom>
          <a:ln w="4351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16927" y="3249262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0" y="0"/>
                </a:moveTo>
                <a:lnTo>
                  <a:pt x="16281" y="0"/>
                </a:lnTo>
              </a:path>
            </a:pathLst>
          </a:custGeom>
          <a:ln w="176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38127" y="3258584"/>
            <a:ext cx="27305" cy="33655"/>
          </a:xfrm>
          <a:custGeom>
            <a:avLst/>
            <a:gdLst/>
            <a:ahLst/>
            <a:cxnLst/>
            <a:rect l="l" t="t" r="r" b="b"/>
            <a:pathLst>
              <a:path w="27304" h="33654">
                <a:moveTo>
                  <a:pt x="0" y="19761"/>
                </a:moveTo>
                <a:lnTo>
                  <a:pt x="0" y="0"/>
                </a:lnTo>
                <a:lnTo>
                  <a:pt x="5346" y="0"/>
                </a:lnTo>
                <a:lnTo>
                  <a:pt x="5346" y="19596"/>
                </a:lnTo>
                <a:lnTo>
                  <a:pt x="5346" y="22644"/>
                </a:lnTo>
                <a:lnTo>
                  <a:pt x="5943" y="24980"/>
                </a:lnTo>
                <a:lnTo>
                  <a:pt x="7124" y="26542"/>
                </a:lnTo>
                <a:lnTo>
                  <a:pt x="8356" y="28066"/>
                </a:lnTo>
                <a:lnTo>
                  <a:pt x="10172" y="28841"/>
                </a:lnTo>
                <a:lnTo>
                  <a:pt x="12547" y="28841"/>
                </a:lnTo>
                <a:lnTo>
                  <a:pt x="15481" y="28841"/>
                </a:lnTo>
                <a:lnTo>
                  <a:pt x="17767" y="27939"/>
                </a:lnTo>
                <a:lnTo>
                  <a:pt x="19418" y="26123"/>
                </a:lnTo>
                <a:lnTo>
                  <a:pt x="21120" y="24256"/>
                </a:lnTo>
                <a:lnTo>
                  <a:pt x="21958" y="21704"/>
                </a:lnTo>
                <a:lnTo>
                  <a:pt x="21958" y="18491"/>
                </a:lnTo>
                <a:lnTo>
                  <a:pt x="21958" y="0"/>
                </a:lnTo>
                <a:lnTo>
                  <a:pt x="27305" y="0"/>
                </a:lnTo>
                <a:lnTo>
                  <a:pt x="27305" y="32651"/>
                </a:lnTo>
                <a:lnTo>
                  <a:pt x="21958" y="32651"/>
                </a:lnTo>
                <a:lnTo>
                  <a:pt x="21958" y="27647"/>
                </a:lnTo>
                <a:lnTo>
                  <a:pt x="20650" y="29641"/>
                </a:lnTo>
                <a:lnTo>
                  <a:pt x="19126" y="31102"/>
                </a:lnTo>
                <a:lnTo>
                  <a:pt x="17386" y="32054"/>
                </a:lnTo>
                <a:lnTo>
                  <a:pt x="15684" y="33007"/>
                </a:lnTo>
                <a:lnTo>
                  <a:pt x="13703" y="33502"/>
                </a:lnTo>
                <a:lnTo>
                  <a:pt x="11455" y="33502"/>
                </a:lnTo>
                <a:lnTo>
                  <a:pt x="7721" y="33502"/>
                </a:lnTo>
                <a:lnTo>
                  <a:pt x="4851" y="32346"/>
                </a:lnTo>
                <a:lnTo>
                  <a:pt x="2882" y="30022"/>
                </a:lnTo>
                <a:lnTo>
                  <a:pt x="952" y="27647"/>
                </a:lnTo>
                <a:lnTo>
                  <a:pt x="0" y="24231"/>
                </a:lnTo>
                <a:lnTo>
                  <a:pt x="0" y="19761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71028" y="3257828"/>
            <a:ext cx="48260" cy="33655"/>
          </a:xfrm>
          <a:custGeom>
            <a:avLst/>
            <a:gdLst/>
            <a:ahLst/>
            <a:cxnLst/>
            <a:rect l="l" t="t" r="r" b="b"/>
            <a:pathLst>
              <a:path w="48260" h="33654">
                <a:moveTo>
                  <a:pt x="25615" y="7035"/>
                </a:moveTo>
                <a:lnTo>
                  <a:pt x="34518" y="0"/>
                </a:lnTo>
                <a:lnTo>
                  <a:pt x="37058" y="0"/>
                </a:lnTo>
                <a:lnTo>
                  <a:pt x="40449" y="0"/>
                </a:lnTo>
                <a:lnTo>
                  <a:pt x="43040" y="1181"/>
                </a:lnTo>
                <a:lnTo>
                  <a:pt x="44856" y="3555"/>
                </a:lnTo>
                <a:lnTo>
                  <a:pt x="46723" y="5930"/>
                </a:lnTo>
                <a:lnTo>
                  <a:pt x="47663" y="9321"/>
                </a:lnTo>
                <a:lnTo>
                  <a:pt x="47663" y="13728"/>
                </a:lnTo>
                <a:lnTo>
                  <a:pt x="47663" y="33400"/>
                </a:lnTo>
                <a:lnTo>
                  <a:pt x="42240" y="33400"/>
                </a:lnTo>
                <a:lnTo>
                  <a:pt x="42240" y="13906"/>
                </a:lnTo>
                <a:lnTo>
                  <a:pt x="42240" y="10744"/>
                </a:lnTo>
                <a:lnTo>
                  <a:pt x="41668" y="8432"/>
                </a:lnTo>
                <a:lnTo>
                  <a:pt x="40538" y="6946"/>
                </a:lnTo>
                <a:lnTo>
                  <a:pt x="39458" y="5422"/>
                </a:lnTo>
                <a:lnTo>
                  <a:pt x="37782" y="4660"/>
                </a:lnTo>
                <a:lnTo>
                  <a:pt x="35534" y="4660"/>
                </a:lnTo>
                <a:lnTo>
                  <a:pt x="32753" y="4660"/>
                </a:lnTo>
                <a:lnTo>
                  <a:pt x="30556" y="5587"/>
                </a:lnTo>
                <a:lnTo>
                  <a:pt x="28917" y="7454"/>
                </a:lnTo>
                <a:lnTo>
                  <a:pt x="27330" y="9283"/>
                </a:lnTo>
                <a:lnTo>
                  <a:pt x="26542" y="11760"/>
                </a:lnTo>
                <a:lnTo>
                  <a:pt x="26542" y="14922"/>
                </a:lnTo>
                <a:lnTo>
                  <a:pt x="26542" y="33400"/>
                </a:lnTo>
                <a:lnTo>
                  <a:pt x="21120" y="33400"/>
                </a:lnTo>
                <a:lnTo>
                  <a:pt x="21120" y="13906"/>
                </a:lnTo>
                <a:lnTo>
                  <a:pt x="21120" y="10744"/>
                </a:lnTo>
                <a:lnTo>
                  <a:pt x="20548" y="8432"/>
                </a:lnTo>
                <a:lnTo>
                  <a:pt x="19418" y="6946"/>
                </a:lnTo>
                <a:lnTo>
                  <a:pt x="18338" y="5422"/>
                </a:lnTo>
                <a:lnTo>
                  <a:pt x="16649" y="4660"/>
                </a:lnTo>
                <a:lnTo>
                  <a:pt x="14338" y="4660"/>
                </a:lnTo>
                <a:lnTo>
                  <a:pt x="11620" y="4660"/>
                </a:lnTo>
                <a:lnTo>
                  <a:pt x="9436" y="5587"/>
                </a:lnTo>
                <a:lnTo>
                  <a:pt x="7797" y="7454"/>
                </a:lnTo>
                <a:lnTo>
                  <a:pt x="6210" y="9283"/>
                </a:lnTo>
                <a:lnTo>
                  <a:pt x="5435" y="11760"/>
                </a:lnTo>
                <a:lnTo>
                  <a:pt x="5435" y="14922"/>
                </a:lnTo>
                <a:lnTo>
                  <a:pt x="5435" y="33400"/>
                </a:lnTo>
                <a:lnTo>
                  <a:pt x="0" y="33400"/>
                </a:lnTo>
                <a:lnTo>
                  <a:pt x="0" y="761"/>
                </a:lnTo>
                <a:lnTo>
                  <a:pt x="5435" y="761"/>
                </a:lnTo>
                <a:lnTo>
                  <a:pt x="5435" y="5841"/>
                </a:lnTo>
                <a:lnTo>
                  <a:pt x="6616" y="3809"/>
                </a:lnTo>
                <a:lnTo>
                  <a:pt x="8064" y="2349"/>
                </a:lnTo>
                <a:lnTo>
                  <a:pt x="9753" y="1435"/>
                </a:lnTo>
                <a:lnTo>
                  <a:pt x="11493" y="482"/>
                </a:lnTo>
                <a:lnTo>
                  <a:pt x="13525" y="0"/>
                </a:lnTo>
                <a:lnTo>
                  <a:pt x="15862" y="0"/>
                </a:lnTo>
                <a:lnTo>
                  <a:pt x="18237" y="0"/>
                </a:lnTo>
                <a:lnTo>
                  <a:pt x="20231" y="584"/>
                </a:lnTo>
                <a:lnTo>
                  <a:pt x="21882" y="1777"/>
                </a:lnTo>
                <a:lnTo>
                  <a:pt x="23583" y="2971"/>
                </a:lnTo>
                <a:lnTo>
                  <a:pt x="24803" y="4724"/>
                </a:lnTo>
                <a:lnTo>
                  <a:pt x="25615" y="7035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03214" y="3318282"/>
            <a:ext cx="33655" cy="43815"/>
          </a:xfrm>
          <a:custGeom>
            <a:avLst/>
            <a:gdLst/>
            <a:ahLst/>
            <a:cxnLst/>
            <a:rect l="l" t="t" r="r" b="b"/>
            <a:pathLst>
              <a:path w="33655" h="43814">
                <a:moveTo>
                  <a:pt x="0" y="0"/>
                </a:moveTo>
                <a:lnTo>
                  <a:pt x="5943" y="0"/>
                </a:lnTo>
                <a:lnTo>
                  <a:pt x="5943" y="17818"/>
                </a:lnTo>
                <a:lnTo>
                  <a:pt x="27305" y="17818"/>
                </a:lnTo>
                <a:lnTo>
                  <a:pt x="27305" y="0"/>
                </a:lnTo>
                <a:lnTo>
                  <a:pt x="33159" y="0"/>
                </a:lnTo>
                <a:lnTo>
                  <a:pt x="33159" y="43510"/>
                </a:lnTo>
                <a:lnTo>
                  <a:pt x="27305" y="43510"/>
                </a:lnTo>
                <a:lnTo>
                  <a:pt x="27305" y="22809"/>
                </a:lnTo>
                <a:lnTo>
                  <a:pt x="5943" y="22809"/>
                </a:lnTo>
                <a:lnTo>
                  <a:pt x="5943" y="43510"/>
                </a:lnTo>
                <a:lnTo>
                  <a:pt x="0" y="43510"/>
                </a:lnTo>
                <a:lnTo>
                  <a:pt x="0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49763" y="3332871"/>
            <a:ext cx="19050" cy="25400"/>
          </a:xfrm>
          <a:custGeom>
            <a:avLst/>
            <a:gdLst/>
            <a:ahLst/>
            <a:cxnLst/>
            <a:rect l="l" t="t" r="r" b="b"/>
            <a:pathLst>
              <a:path w="19050" h="25400">
                <a:moveTo>
                  <a:pt x="9334" y="0"/>
                </a:moveTo>
                <a:lnTo>
                  <a:pt x="6451" y="0"/>
                </a:lnTo>
                <a:lnTo>
                  <a:pt x="4165" y="1143"/>
                </a:lnTo>
                <a:lnTo>
                  <a:pt x="2463" y="3390"/>
                </a:lnTo>
                <a:lnTo>
                  <a:pt x="812" y="5664"/>
                </a:lnTo>
                <a:lnTo>
                  <a:pt x="0" y="8737"/>
                </a:lnTo>
                <a:lnTo>
                  <a:pt x="0" y="12636"/>
                </a:lnTo>
                <a:lnTo>
                  <a:pt x="0" y="16535"/>
                </a:lnTo>
                <a:lnTo>
                  <a:pt x="812" y="19634"/>
                </a:lnTo>
                <a:lnTo>
                  <a:pt x="2463" y="21882"/>
                </a:lnTo>
                <a:lnTo>
                  <a:pt x="4102" y="24079"/>
                </a:lnTo>
                <a:lnTo>
                  <a:pt x="6388" y="25184"/>
                </a:lnTo>
                <a:lnTo>
                  <a:pt x="9334" y="25184"/>
                </a:lnTo>
                <a:lnTo>
                  <a:pt x="12153" y="25184"/>
                </a:lnTo>
                <a:lnTo>
                  <a:pt x="14376" y="24079"/>
                </a:lnTo>
                <a:lnTo>
                  <a:pt x="16027" y="21882"/>
                </a:lnTo>
                <a:lnTo>
                  <a:pt x="17729" y="19634"/>
                </a:lnTo>
                <a:lnTo>
                  <a:pt x="18580" y="16535"/>
                </a:lnTo>
                <a:lnTo>
                  <a:pt x="18580" y="12636"/>
                </a:lnTo>
                <a:lnTo>
                  <a:pt x="18580" y="8737"/>
                </a:lnTo>
                <a:lnTo>
                  <a:pt x="17729" y="5664"/>
                </a:lnTo>
                <a:lnTo>
                  <a:pt x="16027" y="3390"/>
                </a:lnTo>
                <a:lnTo>
                  <a:pt x="14376" y="1143"/>
                </a:lnTo>
                <a:lnTo>
                  <a:pt x="12153" y="0"/>
                </a:lnTo>
                <a:lnTo>
                  <a:pt x="9334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144086" y="3328375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80" h="34289">
                <a:moveTo>
                  <a:pt x="15011" y="0"/>
                </a:moveTo>
                <a:lnTo>
                  <a:pt x="19634" y="0"/>
                </a:lnTo>
                <a:lnTo>
                  <a:pt x="23279" y="1523"/>
                </a:lnTo>
                <a:lnTo>
                  <a:pt x="25946" y="4571"/>
                </a:lnTo>
                <a:lnTo>
                  <a:pt x="28600" y="7594"/>
                </a:lnTo>
                <a:lnTo>
                  <a:pt x="29933" y="11772"/>
                </a:lnTo>
                <a:lnTo>
                  <a:pt x="29933" y="17132"/>
                </a:lnTo>
                <a:lnTo>
                  <a:pt x="29933" y="22453"/>
                </a:lnTo>
                <a:lnTo>
                  <a:pt x="28600" y="26631"/>
                </a:lnTo>
                <a:lnTo>
                  <a:pt x="25946" y="29679"/>
                </a:lnTo>
                <a:lnTo>
                  <a:pt x="23279" y="32727"/>
                </a:lnTo>
                <a:lnTo>
                  <a:pt x="19634" y="34264"/>
                </a:lnTo>
                <a:lnTo>
                  <a:pt x="15011" y="34264"/>
                </a:lnTo>
                <a:lnTo>
                  <a:pt x="10312" y="34264"/>
                </a:lnTo>
                <a:lnTo>
                  <a:pt x="6642" y="32727"/>
                </a:lnTo>
                <a:lnTo>
                  <a:pt x="3987" y="29679"/>
                </a:lnTo>
                <a:lnTo>
                  <a:pt x="1308" y="26631"/>
                </a:lnTo>
                <a:lnTo>
                  <a:pt x="0" y="22453"/>
                </a:lnTo>
                <a:lnTo>
                  <a:pt x="0" y="17132"/>
                </a:lnTo>
                <a:lnTo>
                  <a:pt x="0" y="11772"/>
                </a:lnTo>
                <a:lnTo>
                  <a:pt x="1308" y="7594"/>
                </a:lnTo>
                <a:lnTo>
                  <a:pt x="3987" y="4571"/>
                </a:lnTo>
                <a:lnTo>
                  <a:pt x="6642" y="1523"/>
                </a:lnTo>
                <a:lnTo>
                  <a:pt x="10312" y="0"/>
                </a:lnTo>
                <a:lnTo>
                  <a:pt x="15011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174957" y="3319894"/>
            <a:ext cx="20955" cy="41910"/>
          </a:xfrm>
          <a:custGeom>
            <a:avLst/>
            <a:gdLst/>
            <a:ahLst/>
            <a:cxnLst/>
            <a:rect l="l" t="t" r="r" b="b"/>
            <a:pathLst>
              <a:path w="20955" h="41910">
                <a:moveTo>
                  <a:pt x="9321" y="0"/>
                </a:moveTo>
                <a:lnTo>
                  <a:pt x="9321" y="9245"/>
                </a:lnTo>
                <a:lnTo>
                  <a:pt x="20345" y="9245"/>
                </a:lnTo>
                <a:lnTo>
                  <a:pt x="20345" y="13398"/>
                </a:lnTo>
                <a:lnTo>
                  <a:pt x="9321" y="13398"/>
                </a:lnTo>
                <a:lnTo>
                  <a:pt x="9321" y="31127"/>
                </a:lnTo>
                <a:lnTo>
                  <a:pt x="9321" y="33794"/>
                </a:lnTo>
                <a:lnTo>
                  <a:pt x="9690" y="35509"/>
                </a:lnTo>
                <a:lnTo>
                  <a:pt x="10426" y="36296"/>
                </a:lnTo>
                <a:lnTo>
                  <a:pt x="11150" y="37033"/>
                </a:lnTo>
                <a:lnTo>
                  <a:pt x="12636" y="37401"/>
                </a:lnTo>
                <a:lnTo>
                  <a:pt x="14833" y="37401"/>
                </a:lnTo>
                <a:lnTo>
                  <a:pt x="20345" y="37401"/>
                </a:lnTo>
                <a:lnTo>
                  <a:pt x="20345" y="41897"/>
                </a:lnTo>
                <a:lnTo>
                  <a:pt x="14833" y="41897"/>
                </a:lnTo>
                <a:lnTo>
                  <a:pt x="10706" y="41897"/>
                </a:lnTo>
                <a:lnTo>
                  <a:pt x="7835" y="41122"/>
                </a:lnTo>
                <a:lnTo>
                  <a:pt x="6273" y="39598"/>
                </a:lnTo>
                <a:lnTo>
                  <a:pt x="4686" y="38036"/>
                </a:lnTo>
                <a:lnTo>
                  <a:pt x="3898" y="35191"/>
                </a:lnTo>
                <a:lnTo>
                  <a:pt x="3898" y="31127"/>
                </a:lnTo>
                <a:lnTo>
                  <a:pt x="3898" y="13398"/>
                </a:lnTo>
                <a:lnTo>
                  <a:pt x="0" y="13398"/>
                </a:lnTo>
                <a:lnTo>
                  <a:pt x="0" y="9245"/>
                </a:lnTo>
                <a:lnTo>
                  <a:pt x="3898" y="9245"/>
                </a:lnTo>
                <a:lnTo>
                  <a:pt x="3898" y="0"/>
                </a:lnTo>
                <a:lnTo>
                  <a:pt x="9321" y="0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198353" y="3328375"/>
            <a:ext cx="30480" cy="34290"/>
          </a:xfrm>
          <a:custGeom>
            <a:avLst/>
            <a:gdLst/>
            <a:ahLst/>
            <a:cxnLst/>
            <a:rect l="l" t="t" r="r" b="b"/>
            <a:pathLst>
              <a:path w="30479" h="34289">
                <a:moveTo>
                  <a:pt x="30276" y="15773"/>
                </a:moveTo>
                <a:lnTo>
                  <a:pt x="30276" y="18402"/>
                </a:lnTo>
                <a:lnTo>
                  <a:pt x="5600" y="18402"/>
                </a:lnTo>
                <a:lnTo>
                  <a:pt x="5816" y="22085"/>
                </a:lnTo>
                <a:lnTo>
                  <a:pt x="6921" y="24892"/>
                </a:lnTo>
                <a:lnTo>
                  <a:pt x="8915" y="26797"/>
                </a:lnTo>
                <a:lnTo>
                  <a:pt x="10883" y="28727"/>
                </a:lnTo>
                <a:lnTo>
                  <a:pt x="13652" y="29679"/>
                </a:lnTo>
                <a:lnTo>
                  <a:pt x="17221" y="29679"/>
                </a:lnTo>
                <a:lnTo>
                  <a:pt x="19291" y="29679"/>
                </a:lnTo>
                <a:lnTo>
                  <a:pt x="29006" y="26720"/>
                </a:lnTo>
                <a:lnTo>
                  <a:pt x="29006" y="31711"/>
                </a:lnTo>
                <a:lnTo>
                  <a:pt x="27076" y="32562"/>
                </a:lnTo>
                <a:lnTo>
                  <a:pt x="25107" y="33197"/>
                </a:lnTo>
                <a:lnTo>
                  <a:pt x="23063" y="33578"/>
                </a:lnTo>
                <a:lnTo>
                  <a:pt x="21031" y="34023"/>
                </a:lnTo>
                <a:lnTo>
                  <a:pt x="18999" y="34264"/>
                </a:lnTo>
                <a:lnTo>
                  <a:pt x="16967" y="34264"/>
                </a:lnTo>
                <a:lnTo>
                  <a:pt x="11709" y="34264"/>
                </a:lnTo>
                <a:lnTo>
                  <a:pt x="7556" y="32778"/>
                </a:lnTo>
                <a:lnTo>
                  <a:pt x="4495" y="29768"/>
                </a:lnTo>
                <a:lnTo>
                  <a:pt x="1485" y="26720"/>
                </a:lnTo>
                <a:lnTo>
                  <a:pt x="0" y="22606"/>
                </a:lnTo>
                <a:lnTo>
                  <a:pt x="0" y="17386"/>
                </a:lnTo>
                <a:lnTo>
                  <a:pt x="0" y="12077"/>
                </a:lnTo>
                <a:lnTo>
                  <a:pt x="1447" y="7861"/>
                </a:lnTo>
                <a:lnTo>
                  <a:pt x="4330" y="4749"/>
                </a:lnTo>
                <a:lnTo>
                  <a:pt x="7213" y="1587"/>
                </a:lnTo>
                <a:lnTo>
                  <a:pt x="11112" y="0"/>
                </a:lnTo>
                <a:lnTo>
                  <a:pt x="16027" y="0"/>
                </a:lnTo>
                <a:lnTo>
                  <a:pt x="20383" y="0"/>
                </a:lnTo>
                <a:lnTo>
                  <a:pt x="23837" y="1422"/>
                </a:lnTo>
                <a:lnTo>
                  <a:pt x="26377" y="4241"/>
                </a:lnTo>
                <a:lnTo>
                  <a:pt x="28968" y="7073"/>
                </a:lnTo>
                <a:lnTo>
                  <a:pt x="30276" y="10922"/>
                </a:lnTo>
                <a:lnTo>
                  <a:pt x="30276" y="15773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04132" y="3332871"/>
            <a:ext cx="19685" cy="10160"/>
          </a:xfrm>
          <a:custGeom>
            <a:avLst/>
            <a:gdLst/>
            <a:ahLst/>
            <a:cxnLst/>
            <a:rect l="l" t="t" r="r" b="b"/>
            <a:pathLst>
              <a:path w="19685" h="10160">
                <a:moveTo>
                  <a:pt x="19075" y="9664"/>
                </a:moveTo>
                <a:lnTo>
                  <a:pt x="19075" y="6743"/>
                </a:lnTo>
                <a:lnTo>
                  <a:pt x="18249" y="4381"/>
                </a:lnTo>
                <a:lnTo>
                  <a:pt x="16611" y="2628"/>
                </a:lnTo>
                <a:lnTo>
                  <a:pt x="15024" y="888"/>
                </a:lnTo>
                <a:lnTo>
                  <a:pt x="12903" y="0"/>
                </a:lnTo>
                <a:lnTo>
                  <a:pt x="10248" y="0"/>
                </a:lnTo>
                <a:lnTo>
                  <a:pt x="7238" y="0"/>
                </a:lnTo>
                <a:lnTo>
                  <a:pt x="0" y="9664"/>
                </a:lnTo>
                <a:lnTo>
                  <a:pt x="19075" y="9664"/>
                </a:lnTo>
                <a:close/>
              </a:path>
            </a:pathLst>
          </a:custGeom>
          <a:ln w="1085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35922" y="3310992"/>
            <a:ext cx="0" cy="56515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222"/>
                </a:lnTo>
              </a:path>
            </a:pathLst>
          </a:custGeom>
          <a:ln w="1628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 txBox="1"/>
          <p:nvPr/>
        </p:nvSpPr>
        <p:spPr>
          <a:xfrm>
            <a:off x="8672" y="3232101"/>
            <a:ext cx="327660" cy="15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265" marR="5080" indent="-76200">
              <a:lnSpc>
                <a:spcPct val="102899"/>
              </a:lnSpc>
            </a:pPr>
            <a:r>
              <a:rPr sz="450" spc="5" dirty="0">
                <a:solidFill>
                  <a:srgbClr val="444444"/>
                </a:solidFill>
                <a:latin typeface="Arial"/>
                <a:cs typeface="Arial"/>
              </a:rPr>
              <a:t>M</a:t>
            </a:r>
            <a:r>
              <a:rPr sz="450" spc="15" dirty="0">
                <a:solidFill>
                  <a:srgbClr val="444444"/>
                </a:solidFill>
                <a:latin typeface="Arial"/>
                <a:cs typeface="Arial"/>
              </a:rPr>
              <a:t>ill</a:t>
            </a:r>
            <a:r>
              <a:rPr sz="450" spc="20" dirty="0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nn</a:t>
            </a:r>
            <a:r>
              <a:rPr sz="450" spc="1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450" spc="10" dirty="0">
                <a:solidFill>
                  <a:srgbClr val="444444"/>
                </a:solidFill>
                <a:latin typeface="Arial"/>
                <a:cs typeface="Arial"/>
              </a:rPr>
              <a:t>u</a:t>
            </a:r>
            <a:r>
              <a:rPr sz="450" spc="55" dirty="0">
                <a:solidFill>
                  <a:srgbClr val="444444"/>
                </a:solidFill>
                <a:latin typeface="Arial"/>
                <a:cs typeface="Arial"/>
              </a:rPr>
              <a:t>m </a:t>
            </a:r>
            <a:r>
              <a:rPr sz="450" spc="2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450" spc="10" dirty="0">
                <a:solidFill>
                  <a:srgbClr val="444444"/>
                </a:solidFill>
                <a:latin typeface="Arial"/>
                <a:cs typeface="Arial"/>
              </a:rPr>
              <a:t>Hotel</a:t>
            </a:r>
            <a:endParaRPr sz="450">
              <a:latin typeface="Arial"/>
              <a:cs typeface="Arial"/>
            </a:endParaRPr>
          </a:p>
        </p:txBody>
      </p:sp>
      <p:sp>
        <p:nvSpPr>
          <p:cNvPr id="573" name="object 573"/>
          <p:cNvSpPr txBox="1"/>
          <p:nvPr/>
        </p:nvSpPr>
        <p:spPr>
          <a:xfrm>
            <a:off x="3818117" y="5580698"/>
            <a:ext cx="247015" cy="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spc="-25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e</a:t>
            </a:r>
            <a:r>
              <a:rPr sz="450" spc="-3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450" spc="-30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450" spc="25" dirty="0">
                <a:solidFill>
                  <a:srgbClr val="444444"/>
                </a:solidFill>
                <a:latin typeface="Arial"/>
                <a:cs typeface="Arial"/>
              </a:rPr>
              <a:t>i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450" spc="20" dirty="0">
                <a:solidFill>
                  <a:srgbClr val="444444"/>
                </a:solidFill>
                <a:latin typeface="Arial"/>
                <a:cs typeface="Arial"/>
              </a:rPr>
              <a:t>z</a:t>
            </a:r>
            <a:endParaRPr sz="450">
              <a:latin typeface="Arial"/>
              <a:cs typeface="Arial"/>
            </a:endParaRPr>
          </a:p>
        </p:txBody>
      </p:sp>
      <p:sp>
        <p:nvSpPr>
          <p:cNvPr id="574" name="object 574"/>
          <p:cNvSpPr txBox="1"/>
          <p:nvPr/>
        </p:nvSpPr>
        <p:spPr>
          <a:xfrm>
            <a:off x="6144583" y="3434958"/>
            <a:ext cx="1733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just">
              <a:lnSpc>
                <a:spcPct val="102899"/>
              </a:lnSpc>
            </a:pPr>
            <a:r>
              <a:rPr sz="450" spc="10" dirty="0">
                <a:solidFill>
                  <a:srgbClr val="444444"/>
                </a:solidFill>
                <a:latin typeface="Arial"/>
                <a:cs typeface="Arial"/>
              </a:rPr>
              <a:t>H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450" spc="40" dirty="0">
                <a:solidFill>
                  <a:srgbClr val="444444"/>
                </a:solidFill>
                <a:latin typeface="Arial"/>
                <a:cs typeface="Arial"/>
              </a:rPr>
              <a:t>t</a:t>
            </a: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el </a:t>
            </a:r>
            <a:r>
              <a:rPr sz="450" spc="-15" dirty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Café  </a:t>
            </a:r>
            <a:r>
              <a:rPr sz="450" spc="-30" dirty="0">
                <a:solidFill>
                  <a:srgbClr val="444444"/>
                </a:solidFill>
                <a:latin typeface="Arial"/>
                <a:cs typeface="Arial"/>
              </a:rPr>
              <a:t>R</a:t>
            </a:r>
            <a:r>
              <a:rPr sz="450" dirty="0">
                <a:solidFill>
                  <a:srgbClr val="444444"/>
                </a:solidFill>
                <a:latin typeface="Arial"/>
                <a:cs typeface="Arial"/>
              </a:rPr>
              <a:t>o</a:t>
            </a:r>
            <a:r>
              <a:rPr sz="450" spc="25" dirty="0">
                <a:solidFill>
                  <a:srgbClr val="444444"/>
                </a:solidFill>
                <a:latin typeface="Arial"/>
                <a:cs typeface="Arial"/>
              </a:rPr>
              <a:t>y</a:t>
            </a:r>
            <a:r>
              <a:rPr sz="450" spc="-5" dirty="0">
                <a:solidFill>
                  <a:srgbClr val="444444"/>
                </a:solidFill>
                <a:latin typeface="Arial"/>
                <a:cs typeface="Arial"/>
              </a:rPr>
              <a:t>al</a:t>
            </a:r>
            <a:endParaRPr sz="450">
              <a:latin typeface="Arial"/>
              <a:cs typeface="Arial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159473" y="4148709"/>
            <a:ext cx="33020" cy="27305"/>
          </a:xfrm>
          <a:custGeom>
            <a:avLst/>
            <a:gdLst/>
            <a:ahLst/>
            <a:cxnLst/>
            <a:rect l="l" t="t" r="r" b="b"/>
            <a:pathLst>
              <a:path w="33019" h="27304">
                <a:moveTo>
                  <a:pt x="0" y="27139"/>
                </a:moveTo>
                <a:lnTo>
                  <a:pt x="32562" y="27139"/>
                </a:lnTo>
                <a:lnTo>
                  <a:pt x="32562" y="0"/>
                </a:lnTo>
                <a:lnTo>
                  <a:pt x="0" y="0"/>
                </a:lnTo>
                <a:lnTo>
                  <a:pt x="0" y="27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59473" y="4154132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19" h="5714">
                <a:moveTo>
                  <a:pt x="0" y="5422"/>
                </a:moveTo>
                <a:lnTo>
                  <a:pt x="32562" y="5422"/>
                </a:lnTo>
                <a:lnTo>
                  <a:pt x="32562" y="0"/>
                </a:lnTo>
                <a:lnTo>
                  <a:pt x="0" y="0"/>
                </a:lnTo>
                <a:lnTo>
                  <a:pt x="0" y="542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59473" y="4164990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19" h="5714">
                <a:moveTo>
                  <a:pt x="0" y="5422"/>
                </a:moveTo>
                <a:lnTo>
                  <a:pt x="32562" y="5422"/>
                </a:lnTo>
                <a:lnTo>
                  <a:pt x="32562" y="0"/>
                </a:lnTo>
                <a:lnTo>
                  <a:pt x="0" y="0"/>
                </a:lnTo>
                <a:lnTo>
                  <a:pt x="0" y="542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64904" y="4148704"/>
            <a:ext cx="22225" cy="27305"/>
          </a:xfrm>
          <a:custGeom>
            <a:avLst/>
            <a:gdLst/>
            <a:ahLst/>
            <a:cxnLst/>
            <a:rect l="l" t="t" r="r" b="b"/>
            <a:pathLst>
              <a:path w="22225" h="27304">
                <a:moveTo>
                  <a:pt x="21704" y="0"/>
                </a:moveTo>
                <a:lnTo>
                  <a:pt x="16281" y="0"/>
                </a:lnTo>
                <a:lnTo>
                  <a:pt x="0" y="27139"/>
                </a:lnTo>
                <a:lnTo>
                  <a:pt x="5422" y="27139"/>
                </a:lnTo>
                <a:lnTo>
                  <a:pt x="217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6293777" y="5248313"/>
            <a:ext cx="33020" cy="27305"/>
          </a:xfrm>
          <a:custGeom>
            <a:avLst/>
            <a:gdLst/>
            <a:ahLst/>
            <a:cxnLst/>
            <a:rect l="l" t="t" r="r" b="b"/>
            <a:pathLst>
              <a:path w="33020" h="27304">
                <a:moveTo>
                  <a:pt x="0" y="27139"/>
                </a:moveTo>
                <a:lnTo>
                  <a:pt x="32562" y="27139"/>
                </a:lnTo>
                <a:lnTo>
                  <a:pt x="32562" y="0"/>
                </a:lnTo>
                <a:lnTo>
                  <a:pt x="0" y="0"/>
                </a:lnTo>
                <a:lnTo>
                  <a:pt x="0" y="27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293777" y="5253748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4">
                <a:moveTo>
                  <a:pt x="0" y="5422"/>
                </a:moveTo>
                <a:lnTo>
                  <a:pt x="32562" y="5422"/>
                </a:lnTo>
                <a:lnTo>
                  <a:pt x="32562" y="0"/>
                </a:lnTo>
                <a:lnTo>
                  <a:pt x="0" y="0"/>
                </a:lnTo>
                <a:lnTo>
                  <a:pt x="0" y="542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293777" y="5264594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4">
                <a:moveTo>
                  <a:pt x="0" y="5422"/>
                </a:moveTo>
                <a:lnTo>
                  <a:pt x="32562" y="5422"/>
                </a:lnTo>
                <a:lnTo>
                  <a:pt x="32562" y="0"/>
                </a:lnTo>
                <a:lnTo>
                  <a:pt x="0" y="0"/>
                </a:lnTo>
                <a:lnTo>
                  <a:pt x="0" y="542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6299210" y="5248316"/>
            <a:ext cx="22225" cy="27305"/>
          </a:xfrm>
          <a:custGeom>
            <a:avLst/>
            <a:gdLst/>
            <a:ahLst/>
            <a:cxnLst/>
            <a:rect l="l" t="t" r="r" b="b"/>
            <a:pathLst>
              <a:path w="22225" h="27304">
                <a:moveTo>
                  <a:pt x="21704" y="0"/>
                </a:moveTo>
                <a:lnTo>
                  <a:pt x="16281" y="0"/>
                </a:lnTo>
                <a:lnTo>
                  <a:pt x="0" y="27139"/>
                </a:lnTo>
                <a:lnTo>
                  <a:pt x="5422" y="27139"/>
                </a:lnTo>
                <a:lnTo>
                  <a:pt x="217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6198399" y="5625553"/>
            <a:ext cx="33020" cy="27305"/>
          </a:xfrm>
          <a:custGeom>
            <a:avLst/>
            <a:gdLst/>
            <a:ahLst/>
            <a:cxnLst/>
            <a:rect l="l" t="t" r="r" b="b"/>
            <a:pathLst>
              <a:path w="33020" h="27304">
                <a:moveTo>
                  <a:pt x="0" y="27139"/>
                </a:moveTo>
                <a:lnTo>
                  <a:pt x="32562" y="27139"/>
                </a:lnTo>
                <a:lnTo>
                  <a:pt x="32562" y="0"/>
                </a:lnTo>
                <a:lnTo>
                  <a:pt x="0" y="0"/>
                </a:lnTo>
                <a:lnTo>
                  <a:pt x="0" y="27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6198399" y="5630976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4">
                <a:moveTo>
                  <a:pt x="0" y="5422"/>
                </a:moveTo>
                <a:lnTo>
                  <a:pt x="32562" y="5422"/>
                </a:lnTo>
                <a:lnTo>
                  <a:pt x="32562" y="0"/>
                </a:lnTo>
                <a:lnTo>
                  <a:pt x="0" y="0"/>
                </a:lnTo>
                <a:lnTo>
                  <a:pt x="0" y="542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6198399" y="5641835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4">
                <a:moveTo>
                  <a:pt x="0" y="5422"/>
                </a:moveTo>
                <a:lnTo>
                  <a:pt x="32562" y="5422"/>
                </a:lnTo>
                <a:lnTo>
                  <a:pt x="32562" y="0"/>
                </a:lnTo>
                <a:lnTo>
                  <a:pt x="0" y="0"/>
                </a:lnTo>
                <a:lnTo>
                  <a:pt x="0" y="542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6203833" y="5625548"/>
            <a:ext cx="22225" cy="27305"/>
          </a:xfrm>
          <a:custGeom>
            <a:avLst/>
            <a:gdLst/>
            <a:ahLst/>
            <a:cxnLst/>
            <a:rect l="l" t="t" r="r" b="b"/>
            <a:pathLst>
              <a:path w="22225" h="27304">
                <a:moveTo>
                  <a:pt x="21704" y="0"/>
                </a:moveTo>
                <a:lnTo>
                  <a:pt x="16281" y="0"/>
                </a:lnTo>
                <a:lnTo>
                  <a:pt x="0" y="27139"/>
                </a:lnTo>
                <a:lnTo>
                  <a:pt x="5422" y="27139"/>
                </a:lnTo>
                <a:lnTo>
                  <a:pt x="217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512288" y="4284891"/>
            <a:ext cx="33020" cy="27305"/>
          </a:xfrm>
          <a:custGeom>
            <a:avLst/>
            <a:gdLst/>
            <a:ahLst/>
            <a:cxnLst/>
            <a:rect l="l" t="t" r="r" b="b"/>
            <a:pathLst>
              <a:path w="33019" h="27304">
                <a:moveTo>
                  <a:pt x="0" y="27139"/>
                </a:moveTo>
                <a:lnTo>
                  <a:pt x="32562" y="27139"/>
                </a:lnTo>
                <a:lnTo>
                  <a:pt x="32562" y="0"/>
                </a:lnTo>
                <a:lnTo>
                  <a:pt x="0" y="0"/>
                </a:lnTo>
                <a:lnTo>
                  <a:pt x="0" y="27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512288" y="4290314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19" h="5714">
                <a:moveTo>
                  <a:pt x="0" y="5422"/>
                </a:moveTo>
                <a:lnTo>
                  <a:pt x="32562" y="5422"/>
                </a:lnTo>
                <a:lnTo>
                  <a:pt x="32562" y="0"/>
                </a:lnTo>
                <a:lnTo>
                  <a:pt x="0" y="0"/>
                </a:lnTo>
                <a:lnTo>
                  <a:pt x="0" y="542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512288" y="4301172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19" h="5714">
                <a:moveTo>
                  <a:pt x="0" y="5422"/>
                </a:moveTo>
                <a:lnTo>
                  <a:pt x="32562" y="5422"/>
                </a:lnTo>
                <a:lnTo>
                  <a:pt x="32562" y="0"/>
                </a:lnTo>
                <a:lnTo>
                  <a:pt x="0" y="0"/>
                </a:lnTo>
                <a:lnTo>
                  <a:pt x="0" y="542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517710" y="4284893"/>
            <a:ext cx="22225" cy="27305"/>
          </a:xfrm>
          <a:custGeom>
            <a:avLst/>
            <a:gdLst/>
            <a:ahLst/>
            <a:cxnLst/>
            <a:rect l="l" t="t" r="r" b="b"/>
            <a:pathLst>
              <a:path w="22225" h="27304">
                <a:moveTo>
                  <a:pt x="21704" y="0"/>
                </a:moveTo>
                <a:lnTo>
                  <a:pt x="16281" y="0"/>
                </a:lnTo>
                <a:lnTo>
                  <a:pt x="0" y="27139"/>
                </a:lnTo>
                <a:lnTo>
                  <a:pt x="5422" y="27139"/>
                </a:lnTo>
                <a:lnTo>
                  <a:pt x="217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063838" y="4018432"/>
            <a:ext cx="33020" cy="27305"/>
          </a:xfrm>
          <a:custGeom>
            <a:avLst/>
            <a:gdLst/>
            <a:ahLst/>
            <a:cxnLst/>
            <a:rect l="l" t="t" r="r" b="b"/>
            <a:pathLst>
              <a:path w="33019" h="27304">
                <a:moveTo>
                  <a:pt x="0" y="27139"/>
                </a:moveTo>
                <a:lnTo>
                  <a:pt x="32562" y="27139"/>
                </a:lnTo>
                <a:lnTo>
                  <a:pt x="32562" y="0"/>
                </a:lnTo>
                <a:lnTo>
                  <a:pt x="0" y="0"/>
                </a:lnTo>
                <a:lnTo>
                  <a:pt x="0" y="27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063838" y="4023855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19" h="5714">
                <a:moveTo>
                  <a:pt x="0" y="5422"/>
                </a:moveTo>
                <a:lnTo>
                  <a:pt x="32562" y="5422"/>
                </a:lnTo>
                <a:lnTo>
                  <a:pt x="32562" y="0"/>
                </a:lnTo>
                <a:lnTo>
                  <a:pt x="0" y="0"/>
                </a:lnTo>
                <a:lnTo>
                  <a:pt x="0" y="542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063838" y="4034713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19" h="5714">
                <a:moveTo>
                  <a:pt x="0" y="5422"/>
                </a:moveTo>
                <a:lnTo>
                  <a:pt x="32562" y="5422"/>
                </a:lnTo>
                <a:lnTo>
                  <a:pt x="32562" y="0"/>
                </a:lnTo>
                <a:lnTo>
                  <a:pt x="0" y="0"/>
                </a:lnTo>
                <a:lnTo>
                  <a:pt x="0" y="5422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069269" y="4018429"/>
            <a:ext cx="22225" cy="27305"/>
          </a:xfrm>
          <a:custGeom>
            <a:avLst/>
            <a:gdLst/>
            <a:ahLst/>
            <a:cxnLst/>
            <a:rect l="l" t="t" r="r" b="b"/>
            <a:pathLst>
              <a:path w="22225" h="27304">
                <a:moveTo>
                  <a:pt x="21704" y="0"/>
                </a:moveTo>
                <a:lnTo>
                  <a:pt x="16281" y="0"/>
                </a:lnTo>
                <a:lnTo>
                  <a:pt x="0" y="27139"/>
                </a:lnTo>
                <a:lnTo>
                  <a:pt x="5422" y="27139"/>
                </a:lnTo>
                <a:lnTo>
                  <a:pt x="21704" y="0"/>
                </a:lnTo>
                <a:close/>
              </a:path>
            </a:pathLst>
          </a:custGeom>
          <a:solidFill>
            <a:srgbClr val="3E3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 txBox="1"/>
          <p:nvPr/>
        </p:nvSpPr>
        <p:spPr>
          <a:xfrm>
            <a:off x="7467600" y="1078303"/>
            <a:ext cx="87114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4769803" y="3731744"/>
            <a:ext cx="574040" cy="918210"/>
          </a:xfrm>
          <a:custGeom>
            <a:avLst/>
            <a:gdLst/>
            <a:ahLst/>
            <a:cxnLst/>
            <a:rect l="l" t="t" r="r" b="b"/>
            <a:pathLst>
              <a:path w="574039" h="918210">
                <a:moveTo>
                  <a:pt x="266630" y="0"/>
                </a:moveTo>
                <a:lnTo>
                  <a:pt x="222368" y="7428"/>
                </a:lnTo>
                <a:lnTo>
                  <a:pt x="178362" y="22772"/>
                </a:lnTo>
                <a:lnTo>
                  <a:pt x="134774" y="46093"/>
                </a:lnTo>
                <a:lnTo>
                  <a:pt x="91216" y="78603"/>
                </a:lnTo>
                <a:lnTo>
                  <a:pt x="56418" y="115354"/>
                </a:lnTo>
                <a:lnTo>
                  <a:pt x="30137" y="156044"/>
                </a:lnTo>
                <a:lnTo>
                  <a:pt x="12135" y="200370"/>
                </a:lnTo>
                <a:lnTo>
                  <a:pt x="2169" y="248031"/>
                </a:lnTo>
                <a:lnTo>
                  <a:pt x="0" y="298725"/>
                </a:lnTo>
                <a:lnTo>
                  <a:pt x="5386" y="352150"/>
                </a:lnTo>
                <a:lnTo>
                  <a:pt x="14964" y="400933"/>
                </a:lnTo>
                <a:lnTo>
                  <a:pt x="27156" y="448466"/>
                </a:lnTo>
                <a:lnTo>
                  <a:pt x="41797" y="494852"/>
                </a:lnTo>
                <a:lnTo>
                  <a:pt x="58727" y="540193"/>
                </a:lnTo>
                <a:lnTo>
                  <a:pt x="77782" y="584592"/>
                </a:lnTo>
                <a:lnTo>
                  <a:pt x="98800" y="628150"/>
                </a:lnTo>
                <a:lnTo>
                  <a:pt x="121619" y="670970"/>
                </a:lnTo>
                <a:lnTo>
                  <a:pt x="146076" y="713156"/>
                </a:lnTo>
                <a:lnTo>
                  <a:pt x="172008" y="754808"/>
                </a:lnTo>
                <a:lnTo>
                  <a:pt x="199255" y="796030"/>
                </a:lnTo>
                <a:lnTo>
                  <a:pt x="227652" y="836924"/>
                </a:lnTo>
                <a:lnTo>
                  <a:pt x="257083" y="877653"/>
                </a:lnTo>
                <a:lnTo>
                  <a:pt x="287250" y="918138"/>
                </a:lnTo>
                <a:lnTo>
                  <a:pt x="317106" y="877593"/>
                </a:lnTo>
                <a:lnTo>
                  <a:pt x="346083" y="837113"/>
                </a:lnTo>
                <a:lnTo>
                  <a:pt x="374153" y="796411"/>
                </a:lnTo>
                <a:lnTo>
                  <a:pt x="401115" y="755437"/>
                </a:lnTo>
                <a:lnTo>
                  <a:pt x="426813" y="714082"/>
                </a:lnTo>
                <a:lnTo>
                  <a:pt x="451089" y="672238"/>
                </a:lnTo>
                <a:lnTo>
                  <a:pt x="473786" y="629796"/>
                </a:lnTo>
                <a:lnTo>
                  <a:pt x="494748" y="586647"/>
                </a:lnTo>
                <a:lnTo>
                  <a:pt x="513817" y="542683"/>
                </a:lnTo>
                <a:lnTo>
                  <a:pt x="530835" y="497794"/>
                </a:lnTo>
                <a:lnTo>
                  <a:pt x="545647" y="451872"/>
                </a:lnTo>
                <a:lnTo>
                  <a:pt x="558095" y="404808"/>
                </a:lnTo>
                <a:lnTo>
                  <a:pt x="568021" y="356493"/>
                </a:lnTo>
                <a:lnTo>
                  <a:pt x="573460" y="302971"/>
                </a:lnTo>
                <a:lnTo>
                  <a:pt x="570826" y="251342"/>
                </a:lnTo>
                <a:lnTo>
                  <a:pt x="560304" y="202368"/>
                </a:lnTo>
                <a:lnTo>
                  <a:pt x="542076" y="156809"/>
                </a:lnTo>
                <a:lnTo>
                  <a:pt x="516328" y="115425"/>
                </a:lnTo>
                <a:lnTo>
                  <a:pt x="483242" y="78978"/>
                </a:lnTo>
                <a:lnTo>
                  <a:pt x="443003" y="48226"/>
                </a:lnTo>
                <a:lnTo>
                  <a:pt x="399335" y="24600"/>
                </a:lnTo>
                <a:lnTo>
                  <a:pt x="355276" y="8646"/>
                </a:lnTo>
                <a:lnTo>
                  <a:pt x="310987" y="426"/>
                </a:lnTo>
                <a:lnTo>
                  <a:pt x="266630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4769803" y="3730974"/>
            <a:ext cx="287655" cy="919480"/>
          </a:xfrm>
          <a:custGeom>
            <a:avLst/>
            <a:gdLst/>
            <a:ahLst/>
            <a:cxnLst/>
            <a:rect l="l" t="t" r="r" b="b"/>
            <a:pathLst>
              <a:path w="287654" h="919479">
                <a:moveTo>
                  <a:pt x="286666" y="0"/>
                </a:moveTo>
                <a:lnTo>
                  <a:pt x="248409" y="2873"/>
                </a:lnTo>
                <a:lnTo>
                  <a:pt x="210272" y="11615"/>
                </a:lnTo>
                <a:lnTo>
                  <a:pt x="172358" y="26265"/>
                </a:lnTo>
                <a:lnTo>
                  <a:pt x="134774" y="46862"/>
                </a:lnTo>
                <a:lnTo>
                  <a:pt x="91216" y="79374"/>
                </a:lnTo>
                <a:lnTo>
                  <a:pt x="56418" y="116126"/>
                </a:lnTo>
                <a:lnTo>
                  <a:pt x="30137" y="156817"/>
                </a:lnTo>
                <a:lnTo>
                  <a:pt x="12135" y="201145"/>
                </a:lnTo>
                <a:lnTo>
                  <a:pt x="2169" y="248806"/>
                </a:lnTo>
                <a:lnTo>
                  <a:pt x="0" y="299499"/>
                </a:lnTo>
                <a:lnTo>
                  <a:pt x="5386" y="352920"/>
                </a:lnTo>
                <a:lnTo>
                  <a:pt x="14964" y="401703"/>
                </a:lnTo>
                <a:lnTo>
                  <a:pt x="27155" y="449236"/>
                </a:lnTo>
                <a:lnTo>
                  <a:pt x="41796" y="495622"/>
                </a:lnTo>
                <a:lnTo>
                  <a:pt x="58724" y="540963"/>
                </a:lnTo>
                <a:lnTo>
                  <a:pt x="77778" y="585361"/>
                </a:lnTo>
                <a:lnTo>
                  <a:pt x="98795" y="628920"/>
                </a:lnTo>
                <a:lnTo>
                  <a:pt x="121613" y="671740"/>
                </a:lnTo>
                <a:lnTo>
                  <a:pt x="146070" y="713926"/>
                </a:lnTo>
                <a:lnTo>
                  <a:pt x="172003" y="755578"/>
                </a:lnTo>
                <a:lnTo>
                  <a:pt x="199250" y="796800"/>
                </a:lnTo>
                <a:lnTo>
                  <a:pt x="227648" y="837694"/>
                </a:lnTo>
                <a:lnTo>
                  <a:pt x="257035" y="878363"/>
                </a:lnTo>
                <a:lnTo>
                  <a:pt x="287250" y="918908"/>
                </a:lnTo>
                <a:lnTo>
                  <a:pt x="286666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854620" y="3811244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070" y="0"/>
                </a:moveTo>
                <a:lnTo>
                  <a:pt x="158821" y="5442"/>
                </a:lnTo>
                <a:lnTo>
                  <a:pt x="115447" y="20946"/>
                </a:lnTo>
                <a:lnTo>
                  <a:pt x="77185" y="45272"/>
                </a:lnTo>
                <a:lnTo>
                  <a:pt x="45272" y="77185"/>
                </a:lnTo>
                <a:lnTo>
                  <a:pt x="20946" y="115447"/>
                </a:lnTo>
                <a:lnTo>
                  <a:pt x="5442" y="158821"/>
                </a:lnTo>
                <a:lnTo>
                  <a:pt x="0" y="206070"/>
                </a:lnTo>
                <a:lnTo>
                  <a:pt x="5442" y="253318"/>
                </a:lnTo>
                <a:lnTo>
                  <a:pt x="20946" y="296692"/>
                </a:lnTo>
                <a:lnTo>
                  <a:pt x="45272" y="334954"/>
                </a:lnTo>
                <a:lnTo>
                  <a:pt x="77185" y="366867"/>
                </a:lnTo>
                <a:lnTo>
                  <a:pt x="115447" y="391194"/>
                </a:lnTo>
                <a:lnTo>
                  <a:pt x="158821" y="406697"/>
                </a:lnTo>
                <a:lnTo>
                  <a:pt x="206070" y="412140"/>
                </a:lnTo>
                <a:lnTo>
                  <a:pt x="253318" y="406697"/>
                </a:lnTo>
                <a:lnTo>
                  <a:pt x="296692" y="391194"/>
                </a:lnTo>
                <a:lnTo>
                  <a:pt x="334954" y="366867"/>
                </a:lnTo>
                <a:lnTo>
                  <a:pt x="366867" y="334954"/>
                </a:lnTo>
                <a:lnTo>
                  <a:pt x="391194" y="296692"/>
                </a:lnTo>
                <a:lnTo>
                  <a:pt x="406697" y="253318"/>
                </a:lnTo>
                <a:lnTo>
                  <a:pt x="412140" y="206070"/>
                </a:lnTo>
                <a:lnTo>
                  <a:pt x="406697" y="158821"/>
                </a:lnTo>
                <a:lnTo>
                  <a:pt x="391194" y="115447"/>
                </a:lnTo>
                <a:lnTo>
                  <a:pt x="366867" y="77185"/>
                </a:lnTo>
                <a:lnTo>
                  <a:pt x="334954" y="45272"/>
                </a:lnTo>
                <a:lnTo>
                  <a:pt x="296692" y="20946"/>
                </a:lnTo>
                <a:lnTo>
                  <a:pt x="253318" y="5442"/>
                </a:lnTo>
                <a:lnTo>
                  <a:pt x="206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4769803" y="3724604"/>
            <a:ext cx="574040" cy="918210"/>
          </a:xfrm>
          <a:custGeom>
            <a:avLst/>
            <a:gdLst/>
            <a:ahLst/>
            <a:cxnLst/>
            <a:rect l="l" t="t" r="r" b="b"/>
            <a:pathLst>
              <a:path w="574039" h="918210">
                <a:moveTo>
                  <a:pt x="287250" y="918138"/>
                </a:moveTo>
                <a:lnTo>
                  <a:pt x="257038" y="877593"/>
                </a:lnTo>
                <a:lnTo>
                  <a:pt x="227652" y="836924"/>
                </a:lnTo>
                <a:lnTo>
                  <a:pt x="199255" y="796030"/>
                </a:lnTo>
                <a:lnTo>
                  <a:pt x="172008" y="754808"/>
                </a:lnTo>
                <a:lnTo>
                  <a:pt x="146076" y="713156"/>
                </a:lnTo>
                <a:lnTo>
                  <a:pt x="121619" y="670970"/>
                </a:lnTo>
                <a:lnTo>
                  <a:pt x="98800" y="628150"/>
                </a:lnTo>
                <a:lnTo>
                  <a:pt x="77782" y="584592"/>
                </a:lnTo>
                <a:lnTo>
                  <a:pt x="58727" y="540193"/>
                </a:lnTo>
                <a:lnTo>
                  <a:pt x="41797" y="494852"/>
                </a:lnTo>
                <a:lnTo>
                  <a:pt x="27156" y="448466"/>
                </a:lnTo>
                <a:lnTo>
                  <a:pt x="14964" y="400933"/>
                </a:lnTo>
                <a:lnTo>
                  <a:pt x="5386" y="352150"/>
                </a:lnTo>
                <a:lnTo>
                  <a:pt x="0" y="298725"/>
                </a:lnTo>
                <a:lnTo>
                  <a:pt x="2169" y="248031"/>
                </a:lnTo>
                <a:lnTo>
                  <a:pt x="12135" y="200370"/>
                </a:lnTo>
                <a:lnTo>
                  <a:pt x="30137" y="156044"/>
                </a:lnTo>
                <a:lnTo>
                  <a:pt x="56418" y="115354"/>
                </a:lnTo>
                <a:lnTo>
                  <a:pt x="91216" y="78603"/>
                </a:lnTo>
                <a:lnTo>
                  <a:pt x="134774" y="46093"/>
                </a:lnTo>
                <a:lnTo>
                  <a:pt x="178362" y="22772"/>
                </a:lnTo>
                <a:lnTo>
                  <a:pt x="222368" y="7428"/>
                </a:lnTo>
                <a:lnTo>
                  <a:pt x="266630" y="0"/>
                </a:lnTo>
                <a:lnTo>
                  <a:pt x="310987" y="426"/>
                </a:lnTo>
                <a:lnTo>
                  <a:pt x="355276" y="8646"/>
                </a:lnTo>
                <a:lnTo>
                  <a:pt x="399335" y="24600"/>
                </a:lnTo>
                <a:lnTo>
                  <a:pt x="443003" y="48226"/>
                </a:lnTo>
                <a:lnTo>
                  <a:pt x="483242" y="78978"/>
                </a:lnTo>
                <a:lnTo>
                  <a:pt x="516328" y="115425"/>
                </a:lnTo>
                <a:lnTo>
                  <a:pt x="542076" y="156809"/>
                </a:lnTo>
                <a:lnTo>
                  <a:pt x="560304" y="202368"/>
                </a:lnTo>
                <a:lnTo>
                  <a:pt x="570826" y="251342"/>
                </a:lnTo>
                <a:lnTo>
                  <a:pt x="573460" y="302971"/>
                </a:lnTo>
                <a:lnTo>
                  <a:pt x="568021" y="356493"/>
                </a:lnTo>
                <a:lnTo>
                  <a:pt x="558095" y="404808"/>
                </a:lnTo>
                <a:lnTo>
                  <a:pt x="545647" y="451872"/>
                </a:lnTo>
                <a:lnTo>
                  <a:pt x="530835" y="497794"/>
                </a:lnTo>
                <a:lnTo>
                  <a:pt x="513817" y="542683"/>
                </a:lnTo>
                <a:lnTo>
                  <a:pt x="494748" y="586647"/>
                </a:lnTo>
                <a:lnTo>
                  <a:pt x="473786" y="629796"/>
                </a:lnTo>
                <a:lnTo>
                  <a:pt x="451089" y="672238"/>
                </a:lnTo>
                <a:lnTo>
                  <a:pt x="426813" y="714082"/>
                </a:lnTo>
                <a:lnTo>
                  <a:pt x="401115" y="755437"/>
                </a:lnTo>
                <a:lnTo>
                  <a:pt x="374153" y="796411"/>
                </a:lnTo>
                <a:lnTo>
                  <a:pt x="346083" y="837113"/>
                </a:lnTo>
                <a:lnTo>
                  <a:pt x="317063" y="877653"/>
                </a:lnTo>
                <a:lnTo>
                  <a:pt x="287250" y="918138"/>
                </a:lnTo>
                <a:close/>
              </a:path>
            </a:pathLst>
          </a:custGeom>
          <a:ln w="17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896778" y="4515692"/>
            <a:ext cx="586105" cy="939165"/>
          </a:xfrm>
          <a:custGeom>
            <a:avLst/>
            <a:gdLst/>
            <a:ahLst/>
            <a:cxnLst/>
            <a:rect l="l" t="t" r="r" b="b"/>
            <a:pathLst>
              <a:path w="586105" h="939164">
                <a:moveTo>
                  <a:pt x="293515" y="938956"/>
                </a:moveTo>
                <a:lnTo>
                  <a:pt x="262614" y="897492"/>
                </a:lnTo>
                <a:lnTo>
                  <a:pt x="232558" y="855903"/>
                </a:lnTo>
                <a:lnTo>
                  <a:pt x="203513" y="814082"/>
                </a:lnTo>
                <a:lnTo>
                  <a:pt x="175646" y="771925"/>
                </a:lnTo>
                <a:lnTo>
                  <a:pt x="149122" y="729328"/>
                </a:lnTo>
                <a:lnTo>
                  <a:pt x="124108" y="686187"/>
                </a:lnTo>
                <a:lnTo>
                  <a:pt x="100770" y="642395"/>
                </a:lnTo>
                <a:lnTo>
                  <a:pt x="79274" y="597849"/>
                </a:lnTo>
                <a:lnTo>
                  <a:pt x="59786" y="552444"/>
                </a:lnTo>
                <a:lnTo>
                  <a:pt x="42472" y="506076"/>
                </a:lnTo>
                <a:lnTo>
                  <a:pt x="27499" y="458639"/>
                </a:lnTo>
                <a:lnTo>
                  <a:pt x="15032" y="410028"/>
                </a:lnTo>
                <a:lnTo>
                  <a:pt x="5238" y="360141"/>
                </a:lnTo>
                <a:lnTo>
                  <a:pt x="0" y="312187"/>
                </a:lnTo>
                <a:lnTo>
                  <a:pt x="654" y="266342"/>
                </a:lnTo>
                <a:lnTo>
                  <a:pt x="7367" y="222814"/>
                </a:lnTo>
                <a:lnTo>
                  <a:pt x="20303" y="181807"/>
                </a:lnTo>
                <a:lnTo>
                  <a:pt x="39626" y="143530"/>
                </a:lnTo>
                <a:lnTo>
                  <a:pt x="65502" y="108188"/>
                </a:lnTo>
                <a:lnTo>
                  <a:pt x="98096" y="75988"/>
                </a:lnTo>
                <a:lnTo>
                  <a:pt x="137572" y="47136"/>
                </a:lnTo>
                <a:lnTo>
                  <a:pt x="182151" y="23287"/>
                </a:lnTo>
                <a:lnTo>
                  <a:pt x="227159" y="7596"/>
                </a:lnTo>
                <a:lnTo>
                  <a:pt x="272429" y="0"/>
                </a:lnTo>
                <a:lnTo>
                  <a:pt x="317795" y="436"/>
                </a:lnTo>
                <a:lnTo>
                  <a:pt x="363091" y="8844"/>
                </a:lnTo>
                <a:lnTo>
                  <a:pt x="408152" y="25159"/>
                </a:lnTo>
                <a:lnTo>
                  <a:pt x="452811" y="49321"/>
                </a:lnTo>
                <a:lnTo>
                  <a:pt x="489219" y="76503"/>
                </a:lnTo>
                <a:lnTo>
                  <a:pt x="520044" y="108221"/>
                </a:lnTo>
                <a:lnTo>
                  <a:pt x="545160" y="143953"/>
                </a:lnTo>
                <a:lnTo>
                  <a:pt x="564441" y="183177"/>
                </a:lnTo>
                <a:lnTo>
                  <a:pt x="577760" y="225373"/>
                </a:lnTo>
                <a:lnTo>
                  <a:pt x="584992" y="270018"/>
                </a:lnTo>
                <a:lnTo>
                  <a:pt x="586010" y="316592"/>
                </a:lnTo>
                <a:lnTo>
                  <a:pt x="580687" y="364573"/>
                </a:lnTo>
                <a:lnTo>
                  <a:pt x="570532" y="413983"/>
                </a:lnTo>
                <a:lnTo>
                  <a:pt x="557798" y="462115"/>
                </a:lnTo>
                <a:lnTo>
                  <a:pt x="542647" y="509078"/>
                </a:lnTo>
                <a:lnTo>
                  <a:pt x="525240" y="554986"/>
                </a:lnTo>
                <a:lnTo>
                  <a:pt x="505736" y="599948"/>
                </a:lnTo>
                <a:lnTo>
                  <a:pt x="484296" y="644075"/>
                </a:lnTo>
                <a:lnTo>
                  <a:pt x="461082" y="687480"/>
                </a:lnTo>
                <a:lnTo>
                  <a:pt x="436253" y="730274"/>
                </a:lnTo>
                <a:lnTo>
                  <a:pt x="409970" y="772566"/>
                </a:lnTo>
                <a:lnTo>
                  <a:pt x="382394" y="814470"/>
                </a:lnTo>
                <a:lnTo>
                  <a:pt x="353686" y="856095"/>
                </a:lnTo>
                <a:lnTo>
                  <a:pt x="324006" y="897553"/>
                </a:lnTo>
                <a:lnTo>
                  <a:pt x="293515" y="938956"/>
                </a:lnTo>
                <a:close/>
              </a:path>
            </a:pathLst>
          </a:custGeom>
          <a:ln w="177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310340" y="3242918"/>
            <a:ext cx="586105" cy="939165"/>
          </a:xfrm>
          <a:custGeom>
            <a:avLst/>
            <a:gdLst/>
            <a:ahLst/>
            <a:cxnLst/>
            <a:rect l="l" t="t" r="r" b="b"/>
            <a:pathLst>
              <a:path w="586105" h="939164">
                <a:moveTo>
                  <a:pt x="293515" y="938956"/>
                </a:moveTo>
                <a:lnTo>
                  <a:pt x="262614" y="897492"/>
                </a:lnTo>
                <a:lnTo>
                  <a:pt x="232558" y="855903"/>
                </a:lnTo>
                <a:lnTo>
                  <a:pt x="203513" y="814082"/>
                </a:lnTo>
                <a:lnTo>
                  <a:pt x="175646" y="771925"/>
                </a:lnTo>
                <a:lnTo>
                  <a:pt x="149122" y="729328"/>
                </a:lnTo>
                <a:lnTo>
                  <a:pt x="124108" y="686187"/>
                </a:lnTo>
                <a:lnTo>
                  <a:pt x="100770" y="642395"/>
                </a:lnTo>
                <a:lnTo>
                  <a:pt x="79274" y="597849"/>
                </a:lnTo>
                <a:lnTo>
                  <a:pt x="59786" y="552444"/>
                </a:lnTo>
                <a:lnTo>
                  <a:pt x="42472" y="506076"/>
                </a:lnTo>
                <a:lnTo>
                  <a:pt x="27499" y="458639"/>
                </a:lnTo>
                <a:lnTo>
                  <a:pt x="15032" y="410028"/>
                </a:lnTo>
                <a:lnTo>
                  <a:pt x="5238" y="360141"/>
                </a:lnTo>
                <a:lnTo>
                  <a:pt x="0" y="312187"/>
                </a:lnTo>
                <a:lnTo>
                  <a:pt x="654" y="266342"/>
                </a:lnTo>
                <a:lnTo>
                  <a:pt x="7367" y="222814"/>
                </a:lnTo>
                <a:lnTo>
                  <a:pt x="20303" y="181807"/>
                </a:lnTo>
                <a:lnTo>
                  <a:pt x="39626" y="143530"/>
                </a:lnTo>
                <a:lnTo>
                  <a:pt x="65502" y="108188"/>
                </a:lnTo>
                <a:lnTo>
                  <a:pt x="98096" y="75988"/>
                </a:lnTo>
                <a:lnTo>
                  <a:pt x="137572" y="47136"/>
                </a:lnTo>
                <a:lnTo>
                  <a:pt x="182151" y="23287"/>
                </a:lnTo>
                <a:lnTo>
                  <a:pt x="227159" y="7596"/>
                </a:lnTo>
                <a:lnTo>
                  <a:pt x="272429" y="0"/>
                </a:lnTo>
                <a:lnTo>
                  <a:pt x="317795" y="436"/>
                </a:lnTo>
                <a:lnTo>
                  <a:pt x="363091" y="8844"/>
                </a:lnTo>
                <a:lnTo>
                  <a:pt x="408152" y="25159"/>
                </a:lnTo>
                <a:lnTo>
                  <a:pt x="452811" y="49321"/>
                </a:lnTo>
                <a:lnTo>
                  <a:pt x="489219" y="76503"/>
                </a:lnTo>
                <a:lnTo>
                  <a:pt x="520044" y="108221"/>
                </a:lnTo>
                <a:lnTo>
                  <a:pt x="545160" y="143953"/>
                </a:lnTo>
                <a:lnTo>
                  <a:pt x="564441" y="183177"/>
                </a:lnTo>
                <a:lnTo>
                  <a:pt x="577760" y="225373"/>
                </a:lnTo>
                <a:lnTo>
                  <a:pt x="584992" y="270018"/>
                </a:lnTo>
                <a:lnTo>
                  <a:pt x="586010" y="316592"/>
                </a:lnTo>
                <a:lnTo>
                  <a:pt x="580687" y="364573"/>
                </a:lnTo>
                <a:lnTo>
                  <a:pt x="570532" y="413983"/>
                </a:lnTo>
                <a:lnTo>
                  <a:pt x="557798" y="462115"/>
                </a:lnTo>
                <a:lnTo>
                  <a:pt x="542647" y="509078"/>
                </a:lnTo>
                <a:lnTo>
                  <a:pt x="525240" y="554986"/>
                </a:lnTo>
                <a:lnTo>
                  <a:pt x="505736" y="599948"/>
                </a:lnTo>
                <a:lnTo>
                  <a:pt x="484296" y="644075"/>
                </a:lnTo>
                <a:lnTo>
                  <a:pt x="461082" y="687480"/>
                </a:lnTo>
                <a:lnTo>
                  <a:pt x="436253" y="730274"/>
                </a:lnTo>
                <a:lnTo>
                  <a:pt x="409970" y="772566"/>
                </a:lnTo>
                <a:lnTo>
                  <a:pt x="382394" y="814470"/>
                </a:lnTo>
                <a:lnTo>
                  <a:pt x="353686" y="856095"/>
                </a:lnTo>
                <a:lnTo>
                  <a:pt x="324006" y="897553"/>
                </a:lnTo>
                <a:lnTo>
                  <a:pt x="293515" y="938956"/>
                </a:lnTo>
                <a:close/>
              </a:path>
            </a:pathLst>
          </a:custGeom>
          <a:ln w="177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7600337" y="4319108"/>
            <a:ext cx="586105" cy="939165"/>
          </a:xfrm>
          <a:custGeom>
            <a:avLst/>
            <a:gdLst/>
            <a:ahLst/>
            <a:cxnLst/>
            <a:rect l="l" t="t" r="r" b="b"/>
            <a:pathLst>
              <a:path w="586104" h="939164">
                <a:moveTo>
                  <a:pt x="293515" y="938956"/>
                </a:moveTo>
                <a:lnTo>
                  <a:pt x="262614" y="897492"/>
                </a:lnTo>
                <a:lnTo>
                  <a:pt x="232558" y="855903"/>
                </a:lnTo>
                <a:lnTo>
                  <a:pt x="203513" y="814082"/>
                </a:lnTo>
                <a:lnTo>
                  <a:pt x="175646" y="771925"/>
                </a:lnTo>
                <a:lnTo>
                  <a:pt x="149122" y="729328"/>
                </a:lnTo>
                <a:lnTo>
                  <a:pt x="124108" y="686187"/>
                </a:lnTo>
                <a:lnTo>
                  <a:pt x="100770" y="642395"/>
                </a:lnTo>
                <a:lnTo>
                  <a:pt x="79274" y="597849"/>
                </a:lnTo>
                <a:lnTo>
                  <a:pt x="59786" y="552444"/>
                </a:lnTo>
                <a:lnTo>
                  <a:pt x="42472" y="506076"/>
                </a:lnTo>
                <a:lnTo>
                  <a:pt x="27499" y="458639"/>
                </a:lnTo>
                <a:lnTo>
                  <a:pt x="15032" y="410028"/>
                </a:lnTo>
                <a:lnTo>
                  <a:pt x="5238" y="360141"/>
                </a:lnTo>
                <a:lnTo>
                  <a:pt x="0" y="312187"/>
                </a:lnTo>
                <a:lnTo>
                  <a:pt x="654" y="266342"/>
                </a:lnTo>
                <a:lnTo>
                  <a:pt x="7367" y="222814"/>
                </a:lnTo>
                <a:lnTo>
                  <a:pt x="20303" y="181807"/>
                </a:lnTo>
                <a:lnTo>
                  <a:pt x="39626" y="143530"/>
                </a:lnTo>
                <a:lnTo>
                  <a:pt x="65502" y="108188"/>
                </a:lnTo>
                <a:lnTo>
                  <a:pt x="98096" y="75988"/>
                </a:lnTo>
                <a:lnTo>
                  <a:pt x="137572" y="47136"/>
                </a:lnTo>
                <a:lnTo>
                  <a:pt x="182151" y="23287"/>
                </a:lnTo>
                <a:lnTo>
                  <a:pt x="227159" y="7596"/>
                </a:lnTo>
                <a:lnTo>
                  <a:pt x="272429" y="0"/>
                </a:lnTo>
                <a:lnTo>
                  <a:pt x="317795" y="436"/>
                </a:lnTo>
                <a:lnTo>
                  <a:pt x="363091" y="8844"/>
                </a:lnTo>
                <a:lnTo>
                  <a:pt x="408152" y="25159"/>
                </a:lnTo>
                <a:lnTo>
                  <a:pt x="452811" y="49321"/>
                </a:lnTo>
                <a:lnTo>
                  <a:pt x="489219" y="76503"/>
                </a:lnTo>
                <a:lnTo>
                  <a:pt x="520044" y="108221"/>
                </a:lnTo>
                <a:lnTo>
                  <a:pt x="545160" y="143953"/>
                </a:lnTo>
                <a:lnTo>
                  <a:pt x="564441" y="183177"/>
                </a:lnTo>
                <a:lnTo>
                  <a:pt x="577760" y="225373"/>
                </a:lnTo>
                <a:lnTo>
                  <a:pt x="584992" y="270018"/>
                </a:lnTo>
                <a:lnTo>
                  <a:pt x="586010" y="316592"/>
                </a:lnTo>
                <a:lnTo>
                  <a:pt x="580687" y="364573"/>
                </a:lnTo>
                <a:lnTo>
                  <a:pt x="570532" y="413983"/>
                </a:lnTo>
                <a:lnTo>
                  <a:pt x="557798" y="462115"/>
                </a:lnTo>
                <a:lnTo>
                  <a:pt x="542647" y="509078"/>
                </a:lnTo>
                <a:lnTo>
                  <a:pt x="525240" y="554986"/>
                </a:lnTo>
                <a:lnTo>
                  <a:pt x="505736" y="599948"/>
                </a:lnTo>
                <a:lnTo>
                  <a:pt x="484296" y="644075"/>
                </a:lnTo>
                <a:lnTo>
                  <a:pt x="461082" y="687480"/>
                </a:lnTo>
                <a:lnTo>
                  <a:pt x="436253" y="730274"/>
                </a:lnTo>
                <a:lnTo>
                  <a:pt x="409970" y="772566"/>
                </a:lnTo>
                <a:lnTo>
                  <a:pt x="382394" y="814470"/>
                </a:lnTo>
                <a:lnTo>
                  <a:pt x="353686" y="856095"/>
                </a:lnTo>
                <a:lnTo>
                  <a:pt x="324006" y="897553"/>
                </a:lnTo>
                <a:lnTo>
                  <a:pt x="293515" y="938956"/>
                </a:lnTo>
                <a:close/>
              </a:path>
            </a:pathLst>
          </a:custGeom>
          <a:ln w="177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462660" y="4796552"/>
            <a:ext cx="347980" cy="558800"/>
          </a:xfrm>
          <a:custGeom>
            <a:avLst/>
            <a:gdLst/>
            <a:ahLst/>
            <a:cxnLst/>
            <a:rect l="l" t="t" r="r" b="b"/>
            <a:pathLst>
              <a:path w="347980" h="558800">
                <a:moveTo>
                  <a:pt x="174613" y="558476"/>
                </a:moveTo>
                <a:lnTo>
                  <a:pt x="145022" y="518399"/>
                </a:lnTo>
                <a:lnTo>
                  <a:pt x="116920" y="478022"/>
                </a:lnTo>
                <a:lnTo>
                  <a:pt x="90731" y="437076"/>
                </a:lnTo>
                <a:lnTo>
                  <a:pt x="66879" y="395295"/>
                </a:lnTo>
                <a:lnTo>
                  <a:pt x="45786" y="352412"/>
                </a:lnTo>
                <a:lnTo>
                  <a:pt x="27876" y="308160"/>
                </a:lnTo>
                <a:lnTo>
                  <a:pt x="13574" y="262273"/>
                </a:lnTo>
                <a:lnTo>
                  <a:pt x="3302" y="214483"/>
                </a:lnTo>
                <a:lnTo>
                  <a:pt x="0" y="169485"/>
                </a:lnTo>
                <a:lnTo>
                  <a:pt x="5811" y="127880"/>
                </a:lnTo>
                <a:lnTo>
                  <a:pt x="21139" y="90174"/>
                </a:lnTo>
                <a:lnTo>
                  <a:pt x="46382" y="56873"/>
                </a:lnTo>
                <a:lnTo>
                  <a:pt x="81941" y="28479"/>
                </a:lnTo>
                <a:lnTo>
                  <a:pt x="128475" y="6858"/>
                </a:lnTo>
                <a:lnTo>
                  <a:pt x="175562" y="0"/>
                </a:lnTo>
                <a:lnTo>
                  <a:pt x="222673" y="7705"/>
                </a:lnTo>
                <a:lnTo>
                  <a:pt x="269278" y="29775"/>
                </a:lnTo>
                <a:lnTo>
                  <a:pt x="309226" y="64776"/>
                </a:lnTo>
                <a:lnTo>
                  <a:pt x="335607" y="109320"/>
                </a:lnTo>
                <a:lnTo>
                  <a:pt x="347820" y="160929"/>
                </a:lnTo>
                <a:lnTo>
                  <a:pt x="345263" y="217125"/>
                </a:lnTo>
                <a:lnTo>
                  <a:pt x="334672" y="264450"/>
                </a:lnTo>
                <a:lnTo>
                  <a:pt x="320193" y="309879"/>
                </a:lnTo>
                <a:lnTo>
                  <a:pt x="302237" y="353693"/>
                </a:lnTo>
                <a:lnTo>
                  <a:pt x="281212" y="396178"/>
                </a:lnTo>
                <a:lnTo>
                  <a:pt x="257527" y="437615"/>
                </a:lnTo>
                <a:lnTo>
                  <a:pt x="231593" y="478288"/>
                </a:lnTo>
                <a:lnTo>
                  <a:pt x="203818" y="518481"/>
                </a:lnTo>
                <a:lnTo>
                  <a:pt x="174613" y="558476"/>
                </a:lnTo>
                <a:close/>
              </a:path>
            </a:pathLst>
          </a:custGeom>
          <a:ln w="107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204951" y="2947953"/>
            <a:ext cx="586105" cy="939165"/>
          </a:xfrm>
          <a:custGeom>
            <a:avLst/>
            <a:gdLst/>
            <a:ahLst/>
            <a:cxnLst/>
            <a:rect l="l" t="t" r="r" b="b"/>
            <a:pathLst>
              <a:path w="586104" h="939164">
                <a:moveTo>
                  <a:pt x="293515" y="938956"/>
                </a:moveTo>
                <a:lnTo>
                  <a:pt x="262614" y="897492"/>
                </a:lnTo>
                <a:lnTo>
                  <a:pt x="232558" y="855903"/>
                </a:lnTo>
                <a:lnTo>
                  <a:pt x="203513" y="814082"/>
                </a:lnTo>
                <a:lnTo>
                  <a:pt x="175646" y="771925"/>
                </a:lnTo>
                <a:lnTo>
                  <a:pt x="149122" y="729328"/>
                </a:lnTo>
                <a:lnTo>
                  <a:pt x="124108" y="686187"/>
                </a:lnTo>
                <a:lnTo>
                  <a:pt x="100770" y="642395"/>
                </a:lnTo>
                <a:lnTo>
                  <a:pt x="79274" y="597849"/>
                </a:lnTo>
                <a:lnTo>
                  <a:pt x="59786" y="552444"/>
                </a:lnTo>
                <a:lnTo>
                  <a:pt x="42472" y="506076"/>
                </a:lnTo>
                <a:lnTo>
                  <a:pt x="27499" y="458639"/>
                </a:lnTo>
                <a:lnTo>
                  <a:pt x="15032" y="410028"/>
                </a:lnTo>
                <a:lnTo>
                  <a:pt x="5238" y="360141"/>
                </a:lnTo>
                <a:lnTo>
                  <a:pt x="0" y="312187"/>
                </a:lnTo>
                <a:lnTo>
                  <a:pt x="654" y="266342"/>
                </a:lnTo>
                <a:lnTo>
                  <a:pt x="7367" y="222814"/>
                </a:lnTo>
                <a:lnTo>
                  <a:pt x="20303" y="181807"/>
                </a:lnTo>
                <a:lnTo>
                  <a:pt x="39626" y="143530"/>
                </a:lnTo>
                <a:lnTo>
                  <a:pt x="65502" y="108188"/>
                </a:lnTo>
                <a:lnTo>
                  <a:pt x="98096" y="75988"/>
                </a:lnTo>
                <a:lnTo>
                  <a:pt x="137572" y="47136"/>
                </a:lnTo>
                <a:lnTo>
                  <a:pt x="182151" y="23287"/>
                </a:lnTo>
                <a:lnTo>
                  <a:pt x="227159" y="7596"/>
                </a:lnTo>
                <a:lnTo>
                  <a:pt x="272429" y="0"/>
                </a:lnTo>
                <a:lnTo>
                  <a:pt x="317795" y="436"/>
                </a:lnTo>
                <a:lnTo>
                  <a:pt x="363091" y="8844"/>
                </a:lnTo>
                <a:lnTo>
                  <a:pt x="408152" y="25159"/>
                </a:lnTo>
                <a:lnTo>
                  <a:pt x="452811" y="49321"/>
                </a:lnTo>
                <a:lnTo>
                  <a:pt x="489219" y="76503"/>
                </a:lnTo>
                <a:lnTo>
                  <a:pt x="520044" y="108221"/>
                </a:lnTo>
                <a:lnTo>
                  <a:pt x="545160" y="143953"/>
                </a:lnTo>
                <a:lnTo>
                  <a:pt x="564441" y="183177"/>
                </a:lnTo>
                <a:lnTo>
                  <a:pt x="577760" y="225373"/>
                </a:lnTo>
                <a:lnTo>
                  <a:pt x="584992" y="270018"/>
                </a:lnTo>
                <a:lnTo>
                  <a:pt x="586010" y="316592"/>
                </a:lnTo>
                <a:lnTo>
                  <a:pt x="580687" y="364573"/>
                </a:lnTo>
                <a:lnTo>
                  <a:pt x="570532" y="413983"/>
                </a:lnTo>
                <a:lnTo>
                  <a:pt x="557798" y="462115"/>
                </a:lnTo>
                <a:lnTo>
                  <a:pt x="542647" y="509078"/>
                </a:lnTo>
                <a:lnTo>
                  <a:pt x="525240" y="554986"/>
                </a:lnTo>
                <a:lnTo>
                  <a:pt x="505736" y="599948"/>
                </a:lnTo>
                <a:lnTo>
                  <a:pt x="484296" y="644075"/>
                </a:lnTo>
                <a:lnTo>
                  <a:pt x="461082" y="687480"/>
                </a:lnTo>
                <a:lnTo>
                  <a:pt x="436253" y="730274"/>
                </a:lnTo>
                <a:lnTo>
                  <a:pt x="409970" y="772566"/>
                </a:lnTo>
                <a:lnTo>
                  <a:pt x="382394" y="814470"/>
                </a:lnTo>
                <a:lnTo>
                  <a:pt x="353686" y="856095"/>
                </a:lnTo>
                <a:lnTo>
                  <a:pt x="324006" y="897553"/>
                </a:lnTo>
                <a:lnTo>
                  <a:pt x="293515" y="938956"/>
                </a:lnTo>
                <a:close/>
              </a:path>
            </a:pathLst>
          </a:custGeom>
          <a:ln w="177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6261352" y="3988393"/>
            <a:ext cx="586105" cy="939165"/>
          </a:xfrm>
          <a:custGeom>
            <a:avLst/>
            <a:gdLst/>
            <a:ahLst/>
            <a:cxnLst/>
            <a:rect l="l" t="t" r="r" b="b"/>
            <a:pathLst>
              <a:path w="586104" h="939164">
                <a:moveTo>
                  <a:pt x="293515" y="938956"/>
                </a:moveTo>
                <a:lnTo>
                  <a:pt x="262614" y="897492"/>
                </a:lnTo>
                <a:lnTo>
                  <a:pt x="232558" y="855903"/>
                </a:lnTo>
                <a:lnTo>
                  <a:pt x="203513" y="814082"/>
                </a:lnTo>
                <a:lnTo>
                  <a:pt x="175646" y="771925"/>
                </a:lnTo>
                <a:lnTo>
                  <a:pt x="149122" y="729328"/>
                </a:lnTo>
                <a:lnTo>
                  <a:pt x="124108" y="686187"/>
                </a:lnTo>
                <a:lnTo>
                  <a:pt x="100770" y="642395"/>
                </a:lnTo>
                <a:lnTo>
                  <a:pt x="79274" y="597849"/>
                </a:lnTo>
                <a:lnTo>
                  <a:pt x="59786" y="552444"/>
                </a:lnTo>
                <a:lnTo>
                  <a:pt x="42472" y="506076"/>
                </a:lnTo>
                <a:lnTo>
                  <a:pt x="27499" y="458639"/>
                </a:lnTo>
                <a:lnTo>
                  <a:pt x="15032" y="410028"/>
                </a:lnTo>
                <a:lnTo>
                  <a:pt x="5238" y="360141"/>
                </a:lnTo>
                <a:lnTo>
                  <a:pt x="0" y="312187"/>
                </a:lnTo>
                <a:lnTo>
                  <a:pt x="654" y="266342"/>
                </a:lnTo>
                <a:lnTo>
                  <a:pt x="7367" y="222814"/>
                </a:lnTo>
                <a:lnTo>
                  <a:pt x="20303" y="181807"/>
                </a:lnTo>
                <a:lnTo>
                  <a:pt x="39626" y="143530"/>
                </a:lnTo>
                <a:lnTo>
                  <a:pt x="65502" y="108188"/>
                </a:lnTo>
                <a:lnTo>
                  <a:pt x="98096" y="75988"/>
                </a:lnTo>
                <a:lnTo>
                  <a:pt x="137572" y="47136"/>
                </a:lnTo>
                <a:lnTo>
                  <a:pt x="182151" y="23287"/>
                </a:lnTo>
                <a:lnTo>
                  <a:pt x="227159" y="7596"/>
                </a:lnTo>
                <a:lnTo>
                  <a:pt x="272429" y="0"/>
                </a:lnTo>
                <a:lnTo>
                  <a:pt x="317795" y="436"/>
                </a:lnTo>
                <a:lnTo>
                  <a:pt x="363091" y="8844"/>
                </a:lnTo>
                <a:lnTo>
                  <a:pt x="408152" y="25159"/>
                </a:lnTo>
                <a:lnTo>
                  <a:pt x="452811" y="49321"/>
                </a:lnTo>
                <a:lnTo>
                  <a:pt x="489219" y="76503"/>
                </a:lnTo>
                <a:lnTo>
                  <a:pt x="520044" y="108221"/>
                </a:lnTo>
                <a:lnTo>
                  <a:pt x="545160" y="143953"/>
                </a:lnTo>
                <a:lnTo>
                  <a:pt x="564441" y="183177"/>
                </a:lnTo>
                <a:lnTo>
                  <a:pt x="577760" y="225373"/>
                </a:lnTo>
                <a:lnTo>
                  <a:pt x="584992" y="270018"/>
                </a:lnTo>
                <a:lnTo>
                  <a:pt x="586010" y="316592"/>
                </a:lnTo>
                <a:lnTo>
                  <a:pt x="580687" y="364573"/>
                </a:lnTo>
                <a:lnTo>
                  <a:pt x="570532" y="413983"/>
                </a:lnTo>
                <a:lnTo>
                  <a:pt x="557798" y="462115"/>
                </a:lnTo>
                <a:lnTo>
                  <a:pt x="542647" y="509078"/>
                </a:lnTo>
                <a:lnTo>
                  <a:pt x="525240" y="554986"/>
                </a:lnTo>
                <a:lnTo>
                  <a:pt x="505736" y="599948"/>
                </a:lnTo>
                <a:lnTo>
                  <a:pt x="484296" y="644075"/>
                </a:lnTo>
                <a:lnTo>
                  <a:pt x="461082" y="687480"/>
                </a:lnTo>
                <a:lnTo>
                  <a:pt x="436253" y="730274"/>
                </a:lnTo>
                <a:lnTo>
                  <a:pt x="409970" y="772566"/>
                </a:lnTo>
                <a:lnTo>
                  <a:pt x="382394" y="814470"/>
                </a:lnTo>
                <a:lnTo>
                  <a:pt x="353686" y="856095"/>
                </a:lnTo>
                <a:lnTo>
                  <a:pt x="324006" y="897553"/>
                </a:lnTo>
                <a:lnTo>
                  <a:pt x="293515" y="938956"/>
                </a:lnTo>
                <a:close/>
              </a:path>
            </a:pathLst>
          </a:custGeom>
          <a:ln w="177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910578" y="3983581"/>
            <a:ext cx="320040" cy="514350"/>
          </a:xfrm>
          <a:custGeom>
            <a:avLst/>
            <a:gdLst/>
            <a:ahLst/>
            <a:cxnLst/>
            <a:rect l="l" t="t" r="r" b="b"/>
            <a:pathLst>
              <a:path w="320040" h="514350">
                <a:moveTo>
                  <a:pt x="160278" y="514305"/>
                </a:moveTo>
                <a:lnTo>
                  <a:pt x="129235" y="472108"/>
                </a:lnTo>
                <a:lnTo>
                  <a:pt x="100056" y="429504"/>
                </a:lnTo>
                <a:lnTo>
                  <a:pt x="73323" y="386126"/>
                </a:lnTo>
                <a:lnTo>
                  <a:pt x="49619" y="341607"/>
                </a:lnTo>
                <a:lnTo>
                  <a:pt x="29527" y="295580"/>
                </a:lnTo>
                <a:lnTo>
                  <a:pt x="13628" y="247676"/>
                </a:lnTo>
                <a:lnTo>
                  <a:pt x="2506" y="197529"/>
                </a:lnTo>
                <a:lnTo>
                  <a:pt x="0" y="146193"/>
                </a:lnTo>
                <a:lnTo>
                  <a:pt x="10754" y="99926"/>
                </a:lnTo>
                <a:lnTo>
                  <a:pt x="35492" y="59637"/>
                </a:lnTo>
                <a:lnTo>
                  <a:pt x="74934" y="26231"/>
                </a:lnTo>
                <a:lnTo>
                  <a:pt x="117786" y="6317"/>
                </a:lnTo>
                <a:lnTo>
                  <a:pt x="161151" y="0"/>
                </a:lnTo>
                <a:lnTo>
                  <a:pt x="204539" y="7093"/>
                </a:lnTo>
                <a:lnTo>
                  <a:pt x="247463" y="27412"/>
                </a:lnTo>
                <a:lnTo>
                  <a:pt x="284254" y="59653"/>
                </a:lnTo>
                <a:lnTo>
                  <a:pt x="308550" y="100677"/>
                </a:lnTo>
                <a:lnTo>
                  <a:pt x="319797" y="148204"/>
                </a:lnTo>
                <a:lnTo>
                  <a:pt x="317440" y="199955"/>
                </a:lnTo>
                <a:lnTo>
                  <a:pt x="305995" y="249615"/>
                </a:lnTo>
                <a:lnTo>
                  <a:pt x="289943" y="297041"/>
                </a:lnTo>
                <a:lnTo>
                  <a:pt x="269846" y="342624"/>
                </a:lnTo>
                <a:lnTo>
                  <a:pt x="246268" y="386752"/>
                </a:lnTo>
                <a:lnTo>
                  <a:pt x="219772" y="429815"/>
                </a:lnTo>
                <a:lnTo>
                  <a:pt x="190921" y="472203"/>
                </a:lnTo>
                <a:lnTo>
                  <a:pt x="160278" y="514305"/>
                </a:lnTo>
                <a:close/>
              </a:path>
            </a:pathLst>
          </a:custGeom>
          <a:ln w="97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931577" y="2099213"/>
            <a:ext cx="434975" cy="716280"/>
          </a:xfrm>
          <a:custGeom>
            <a:avLst/>
            <a:gdLst/>
            <a:ahLst/>
            <a:cxnLst/>
            <a:rect l="l" t="t" r="r" b="b"/>
            <a:pathLst>
              <a:path w="434975" h="716280">
                <a:moveTo>
                  <a:pt x="0" y="0"/>
                </a:moveTo>
                <a:lnTo>
                  <a:pt x="50482" y="352374"/>
                </a:lnTo>
                <a:lnTo>
                  <a:pt x="434809" y="715759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245999" y="2038450"/>
            <a:ext cx="793750" cy="248285"/>
          </a:xfrm>
          <a:custGeom>
            <a:avLst/>
            <a:gdLst/>
            <a:ahLst/>
            <a:cxnLst/>
            <a:rect l="l" t="t" r="r" b="b"/>
            <a:pathLst>
              <a:path w="793750" h="248285">
                <a:moveTo>
                  <a:pt x="793534" y="0"/>
                </a:moveTo>
                <a:lnTo>
                  <a:pt x="0" y="40551"/>
                </a:lnTo>
                <a:lnTo>
                  <a:pt x="762533" y="248246"/>
                </a:lnTo>
                <a:lnTo>
                  <a:pt x="793534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57744" y="3046374"/>
            <a:ext cx="2591780" cy="257966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6" name="object 616"/>
          <p:cNvSpPr/>
          <p:nvPr/>
        </p:nvSpPr>
        <p:spPr>
          <a:xfrm>
            <a:off x="7600493" y="4322287"/>
            <a:ext cx="586105" cy="938530"/>
          </a:xfrm>
          <a:custGeom>
            <a:avLst/>
            <a:gdLst/>
            <a:ahLst/>
            <a:cxnLst/>
            <a:rect l="l" t="t" r="r" b="b"/>
            <a:pathLst>
              <a:path w="586104" h="938529">
                <a:moveTo>
                  <a:pt x="272281" y="0"/>
                </a:moveTo>
                <a:lnTo>
                  <a:pt x="227038" y="7593"/>
                </a:lnTo>
                <a:lnTo>
                  <a:pt x="182057" y="23279"/>
                </a:lnTo>
                <a:lnTo>
                  <a:pt x="137505" y="47119"/>
                </a:lnTo>
                <a:lnTo>
                  <a:pt x="98050" y="75955"/>
                </a:lnTo>
                <a:lnTo>
                  <a:pt x="65449" y="108173"/>
                </a:lnTo>
                <a:lnTo>
                  <a:pt x="39611" y="143464"/>
                </a:lnTo>
                <a:lnTo>
                  <a:pt x="20296" y="181723"/>
                </a:lnTo>
                <a:lnTo>
                  <a:pt x="7366" y="222710"/>
                </a:lnTo>
                <a:lnTo>
                  <a:pt x="655" y="266218"/>
                </a:lnTo>
                <a:lnTo>
                  <a:pt x="0" y="312040"/>
                </a:lnTo>
                <a:lnTo>
                  <a:pt x="5234" y="359971"/>
                </a:lnTo>
                <a:lnTo>
                  <a:pt x="15024" y="409838"/>
                </a:lnTo>
                <a:lnTo>
                  <a:pt x="27486" y="458428"/>
                </a:lnTo>
                <a:lnTo>
                  <a:pt x="42452" y="505844"/>
                </a:lnTo>
                <a:lnTo>
                  <a:pt x="59757" y="552193"/>
                </a:lnTo>
                <a:lnTo>
                  <a:pt x="79235" y="597577"/>
                </a:lnTo>
                <a:lnTo>
                  <a:pt x="100720" y="642103"/>
                </a:lnTo>
                <a:lnTo>
                  <a:pt x="124046" y="685875"/>
                </a:lnTo>
                <a:lnTo>
                  <a:pt x="149046" y="728997"/>
                </a:lnTo>
                <a:lnTo>
                  <a:pt x="175555" y="771575"/>
                </a:lnTo>
                <a:lnTo>
                  <a:pt x="203407" y="813712"/>
                </a:lnTo>
                <a:lnTo>
                  <a:pt x="232436" y="855515"/>
                </a:lnTo>
                <a:lnTo>
                  <a:pt x="262520" y="897147"/>
                </a:lnTo>
                <a:lnTo>
                  <a:pt x="293359" y="938532"/>
                </a:lnTo>
                <a:lnTo>
                  <a:pt x="323879" y="897086"/>
                </a:lnTo>
                <a:lnTo>
                  <a:pt x="353501" y="855707"/>
                </a:lnTo>
                <a:lnTo>
                  <a:pt x="382195" y="814100"/>
                </a:lnTo>
                <a:lnTo>
                  <a:pt x="409756" y="772216"/>
                </a:lnTo>
                <a:lnTo>
                  <a:pt x="436025" y="729942"/>
                </a:lnTo>
                <a:lnTo>
                  <a:pt x="460840" y="687169"/>
                </a:lnTo>
                <a:lnTo>
                  <a:pt x="484042" y="643784"/>
                </a:lnTo>
                <a:lnTo>
                  <a:pt x="505469" y="599676"/>
                </a:lnTo>
                <a:lnTo>
                  <a:pt x="524960" y="554734"/>
                </a:lnTo>
                <a:lnTo>
                  <a:pt x="542357" y="508847"/>
                </a:lnTo>
                <a:lnTo>
                  <a:pt x="557497" y="461904"/>
                </a:lnTo>
                <a:lnTo>
                  <a:pt x="570220" y="413793"/>
                </a:lnTo>
                <a:lnTo>
                  <a:pt x="580366" y="364403"/>
                </a:lnTo>
                <a:lnTo>
                  <a:pt x="585686" y="316446"/>
                </a:lnTo>
                <a:lnTo>
                  <a:pt x="584670" y="269895"/>
                </a:lnTo>
                <a:lnTo>
                  <a:pt x="577444" y="225271"/>
                </a:lnTo>
                <a:lnTo>
                  <a:pt x="564134" y="183096"/>
                </a:lnTo>
                <a:lnTo>
                  <a:pt x="544865" y="143890"/>
                </a:lnTo>
                <a:lnTo>
                  <a:pt x="519731" y="108139"/>
                </a:lnTo>
                <a:lnTo>
                  <a:pt x="488956" y="76466"/>
                </a:lnTo>
                <a:lnTo>
                  <a:pt x="452566" y="49290"/>
                </a:lnTo>
                <a:lnTo>
                  <a:pt x="407930" y="25143"/>
                </a:lnTo>
                <a:lnTo>
                  <a:pt x="362893" y="8837"/>
                </a:lnTo>
                <a:lnTo>
                  <a:pt x="317621" y="435"/>
                </a:lnTo>
                <a:lnTo>
                  <a:pt x="272281" y="0"/>
                </a:lnTo>
                <a:close/>
              </a:path>
            </a:pathLst>
          </a:custGeom>
          <a:solidFill>
            <a:srgbClr val="86A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7600492" y="4321502"/>
            <a:ext cx="293370" cy="939800"/>
          </a:xfrm>
          <a:custGeom>
            <a:avLst/>
            <a:gdLst/>
            <a:ahLst/>
            <a:cxnLst/>
            <a:rect l="l" t="t" r="r" b="b"/>
            <a:pathLst>
              <a:path w="293370" h="939800">
                <a:moveTo>
                  <a:pt x="292763" y="0"/>
                </a:moveTo>
                <a:lnTo>
                  <a:pt x="253659" y="2938"/>
                </a:lnTo>
                <a:lnTo>
                  <a:pt x="214677" y="11874"/>
                </a:lnTo>
                <a:lnTo>
                  <a:pt x="175923" y="26849"/>
                </a:lnTo>
                <a:lnTo>
                  <a:pt x="137505" y="47904"/>
                </a:lnTo>
                <a:lnTo>
                  <a:pt x="98047" y="76741"/>
                </a:lnTo>
                <a:lnTo>
                  <a:pt x="65469" y="108926"/>
                </a:lnTo>
                <a:lnTo>
                  <a:pt x="39606" y="144252"/>
                </a:lnTo>
                <a:lnTo>
                  <a:pt x="20292" y="182513"/>
                </a:lnTo>
                <a:lnTo>
                  <a:pt x="7363" y="223500"/>
                </a:lnTo>
                <a:lnTo>
                  <a:pt x="654" y="267008"/>
                </a:lnTo>
                <a:lnTo>
                  <a:pt x="0" y="312829"/>
                </a:lnTo>
                <a:lnTo>
                  <a:pt x="5235" y="360756"/>
                </a:lnTo>
                <a:lnTo>
                  <a:pt x="15025" y="410623"/>
                </a:lnTo>
                <a:lnTo>
                  <a:pt x="27486" y="459213"/>
                </a:lnTo>
                <a:lnTo>
                  <a:pt x="42453" y="506629"/>
                </a:lnTo>
                <a:lnTo>
                  <a:pt x="59758" y="552978"/>
                </a:lnTo>
                <a:lnTo>
                  <a:pt x="79236" y="598362"/>
                </a:lnTo>
                <a:lnTo>
                  <a:pt x="100721" y="642888"/>
                </a:lnTo>
                <a:lnTo>
                  <a:pt x="124046" y="686660"/>
                </a:lnTo>
                <a:lnTo>
                  <a:pt x="149047" y="729782"/>
                </a:lnTo>
                <a:lnTo>
                  <a:pt x="175556" y="772360"/>
                </a:lnTo>
                <a:lnTo>
                  <a:pt x="203408" y="814497"/>
                </a:lnTo>
                <a:lnTo>
                  <a:pt x="232436" y="856300"/>
                </a:lnTo>
                <a:lnTo>
                  <a:pt x="262476" y="897871"/>
                </a:lnTo>
                <a:lnTo>
                  <a:pt x="293359" y="939317"/>
                </a:lnTo>
                <a:lnTo>
                  <a:pt x="292763" y="0"/>
                </a:lnTo>
                <a:close/>
              </a:path>
            </a:pathLst>
          </a:custGeom>
          <a:solidFill>
            <a:srgbClr val="9CB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7686919" y="4403561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39">
                <a:moveTo>
                  <a:pt x="210654" y="0"/>
                </a:moveTo>
                <a:lnTo>
                  <a:pt x="162352" y="5563"/>
                </a:lnTo>
                <a:lnTo>
                  <a:pt x="118012" y="21410"/>
                </a:lnTo>
                <a:lnTo>
                  <a:pt x="78899" y="46276"/>
                </a:lnTo>
                <a:lnTo>
                  <a:pt x="46277" y="78897"/>
                </a:lnTo>
                <a:lnTo>
                  <a:pt x="21410" y="118008"/>
                </a:lnTo>
                <a:lnTo>
                  <a:pt x="5563" y="162344"/>
                </a:lnTo>
                <a:lnTo>
                  <a:pt x="0" y="210642"/>
                </a:lnTo>
                <a:lnTo>
                  <a:pt x="5563" y="258939"/>
                </a:lnTo>
                <a:lnTo>
                  <a:pt x="21410" y="303276"/>
                </a:lnTo>
                <a:lnTo>
                  <a:pt x="46277" y="342387"/>
                </a:lnTo>
                <a:lnTo>
                  <a:pt x="78899" y="375007"/>
                </a:lnTo>
                <a:lnTo>
                  <a:pt x="118012" y="399874"/>
                </a:lnTo>
                <a:lnTo>
                  <a:pt x="162352" y="415721"/>
                </a:lnTo>
                <a:lnTo>
                  <a:pt x="210654" y="421284"/>
                </a:lnTo>
                <a:lnTo>
                  <a:pt x="258952" y="415721"/>
                </a:lnTo>
                <a:lnTo>
                  <a:pt x="303288" y="399874"/>
                </a:lnTo>
                <a:lnTo>
                  <a:pt x="342399" y="375007"/>
                </a:lnTo>
                <a:lnTo>
                  <a:pt x="375020" y="342387"/>
                </a:lnTo>
                <a:lnTo>
                  <a:pt x="399886" y="303276"/>
                </a:lnTo>
                <a:lnTo>
                  <a:pt x="415733" y="258939"/>
                </a:lnTo>
                <a:lnTo>
                  <a:pt x="421297" y="210642"/>
                </a:lnTo>
                <a:lnTo>
                  <a:pt x="415733" y="162344"/>
                </a:lnTo>
                <a:lnTo>
                  <a:pt x="399886" y="118008"/>
                </a:lnTo>
                <a:lnTo>
                  <a:pt x="375020" y="78897"/>
                </a:lnTo>
                <a:lnTo>
                  <a:pt x="342399" y="46276"/>
                </a:lnTo>
                <a:lnTo>
                  <a:pt x="303288" y="21410"/>
                </a:lnTo>
                <a:lnTo>
                  <a:pt x="258952" y="5563"/>
                </a:lnTo>
                <a:lnTo>
                  <a:pt x="210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205106" y="2951133"/>
            <a:ext cx="586105" cy="938530"/>
          </a:xfrm>
          <a:custGeom>
            <a:avLst/>
            <a:gdLst/>
            <a:ahLst/>
            <a:cxnLst/>
            <a:rect l="l" t="t" r="r" b="b"/>
            <a:pathLst>
              <a:path w="586104" h="938529">
                <a:moveTo>
                  <a:pt x="272281" y="0"/>
                </a:moveTo>
                <a:lnTo>
                  <a:pt x="227038" y="7593"/>
                </a:lnTo>
                <a:lnTo>
                  <a:pt x="182057" y="23279"/>
                </a:lnTo>
                <a:lnTo>
                  <a:pt x="137505" y="47119"/>
                </a:lnTo>
                <a:lnTo>
                  <a:pt x="98050" y="75955"/>
                </a:lnTo>
                <a:lnTo>
                  <a:pt x="65449" y="108173"/>
                </a:lnTo>
                <a:lnTo>
                  <a:pt x="39611" y="143464"/>
                </a:lnTo>
                <a:lnTo>
                  <a:pt x="20296" y="181723"/>
                </a:lnTo>
                <a:lnTo>
                  <a:pt x="7366" y="222710"/>
                </a:lnTo>
                <a:lnTo>
                  <a:pt x="655" y="266218"/>
                </a:lnTo>
                <a:lnTo>
                  <a:pt x="0" y="312040"/>
                </a:lnTo>
                <a:lnTo>
                  <a:pt x="5234" y="359971"/>
                </a:lnTo>
                <a:lnTo>
                  <a:pt x="15024" y="409838"/>
                </a:lnTo>
                <a:lnTo>
                  <a:pt x="27486" y="458428"/>
                </a:lnTo>
                <a:lnTo>
                  <a:pt x="42452" y="505844"/>
                </a:lnTo>
                <a:lnTo>
                  <a:pt x="59757" y="552193"/>
                </a:lnTo>
                <a:lnTo>
                  <a:pt x="79235" y="597577"/>
                </a:lnTo>
                <a:lnTo>
                  <a:pt x="100720" y="642103"/>
                </a:lnTo>
                <a:lnTo>
                  <a:pt x="124046" y="685875"/>
                </a:lnTo>
                <a:lnTo>
                  <a:pt x="149046" y="728997"/>
                </a:lnTo>
                <a:lnTo>
                  <a:pt x="175555" y="771575"/>
                </a:lnTo>
                <a:lnTo>
                  <a:pt x="203407" y="813712"/>
                </a:lnTo>
                <a:lnTo>
                  <a:pt x="232436" y="855515"/>
                </a:lnTo>
                <a:lnTo>
                  <a:pt x="262520" y="897147"/>
                </a:lnTo>
                <a:lnTo>
                  <a:pt x="293359" y="938532"/>
                </a:lnTo>
                <a:lnTo>
                  <a:pt x="323879" y="897086"/>
                </a:lnTo>
                <a:lnTo>
                  <a:pt x="353501" y="855707"/>
                </a:lnTo>
                <a:lnTo>
                  <a:pt x="382195" y="814100"/>
                </a:lnTo>
                <a:lnTo>
                  <a:pt x="409756" y="772216"/>
                </a:lnTo>
                <a:lnTo>
                  <a:pt x="436025" y="729942"/>
                </a:lnTo>
                <a:lnTo>
                  <a:pt x="460840" y="687169"/>
                </a:lnTo>
                <a:lnTo>
                  <a:pt x="484042" y="643784"/>
                </a:lnTo>
                <a:lnTo>
                  <a:pt x="505469" y="599676"/>
                </a:lnTo>
                <a:lnTo>
                  <a:pt x="524960" y="554734"/>
                </a:lnTo>
                <a:lnTo>
                  <a:pt x="542357" y="508847"/>
                </a:lnTo>
                <a:lnTo>
                  <a:pt x="557497" y="461904"/>
                </a:lnTo>
                <a:lnTo>
                  <a:pt x="570220" y="413793"/>
                </a:lnTo>
                <a:lnTo>
                  <a:pt x="580366" y="364403"/>
                </a:lnTo>
                <a:lnTo>
                  <a:pt x="585686" y="316446"/>
                </a:lnTo>
                <a:lnTo>
                  <a:pt x="584670" y="269895"/>
                </a:lnTo>
                <a:lnTo>
                  <a:pt x="577444" y="225271"/>
                </a:lnTo>
                <a:lnTo>
                  <a:pt x="564134" y="183096"/>
                </a:lnTo>
                <a:lnTo>
                  <a:pt x="544865" y="143890"/>
                </a:lnTo>
                <a:lnTo>
                  <a:pt x="519731" y="108139"/>
                </a:lnTo>
                <a:lnTo>
                  <a:pt x="488956" y="76466"/>
                </a:lnTo>
                <a:lnTo>
                  <a:pt x="452566" y="49290"/>
                </a:lnTo>
                <a:lnTo>
                  <a:pt x="407930" y="25143"/>
                </a:lnTo>
                <a:lnTo>
                  <a:pt x="362893" y="8837"/>
                </a:lnTo>
                <a:lnTo>
                  <a:pt x="317621" y="435"/>
                </a:lnTo>
                <a:lnTo>
                  <a:pt x="272281" y="0"/>
                </a:lnTo>
                <a:close/>
              </a:path>
            </a:pathLst>
          </a:custGeom>
          <a:solidFill>
            <a:srgbClr val="E87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205105" y="2950348"/>
            <a:ext cx="293370" cy="939800"/>
          </a:xfrm>
          <a:custGeom>
            <a:avLst/>
            <a:gdLst/>
            <a:ahLst/>
            <a:cxnLst/>
            <a:rect l="l" t="t" r="r" b="b"/>
            <a:pathLst>
              <a:path w="293370" h="939800">
                <a:moveTo>
                  <a:pt x="292763" y="0"/>
                </a:moveTo>
                <a:lnTo>
                  <a:pt x="253659" y="2938"/>
                </a:lnTo>
                <a:lnTo>
                  <a:pt x="214677" y="11874"/>
                </a:lnTo>
                <a:lnTo>
                  <a:pt x="175923" y="26849"/>
                </a:lnTo>
                <a:lnTo>
                  <a:pt x="137505" y="47904"/>
                </a:lnTo>
                <a:lnTo>
                  <a:pt x="98047" y="76741"/>
                </a:lnTo>
                <a:lnTo>
                  <a:pt x="65469" y="108926"/>
                </a:lnTo>
                <a:lnTo>
                  <a:pt x="39606" y="144252"/>
                </a:lnTo>
                <a:lnTo>
                  <a:pt x="20292" y="182513"/>
                </a:lnTo>
                <a:lnTo>
                  <a:pt x="7363" y="223500"/>
                </a:lnTo>
                <a:lnTo>
                  <a:pt x="654" y="267008"/>
                </a:lnTo>
                <a:lnTo>
                  <a:pt x="0" y="312829"/>
                </a:lnTo>
                <a:lnTo>
                  <a:pt x="5235" y="360756"/>
                </a:lnTo>
                <a:lnTo>
                  <a:pt x="15025" y="410623"/>
                </a:lnTo>
                <a:lnTo>
                  <a:pt x="27486" y="459213"/>
                </a:lnTo>
                <a:lnTo>
                  <a:pt x="42453" y="506629"/>
                </a:lnTo>
                <a:lnTo>
                  <a:pt x="59758" y="552978"/>
                </a:lnTo>
                <a:lnTo>
                  <a:pt x="79236" y="598362"/>
                </a:lnTo>
                <a:lnTo>
                  <a:pt x="100721" y="642888"/>
                </a:lnTo>
                <a:lnTo>
                  <a:pt x="124046" y="686660"/>
                </a:lnTo>
                <a:lnTo>
                  <a:pt x="149047" y="729782"/>
                </a:lnTo>
                <a:lnTo>
                  <a:pt x="175556" y="772360"/>
                </a:lnTo>
                <a:lnTo>
                  <a:pt x="203408" y="814497"/>
                </a:lnTo>
                <a:lnTo>
                  <a:pt x="232436" y="856300"/>
                </a:lnTo>
                <a:lnTo>
                  <a:pt x="262476" y="897871"/>
                </a:lnTo>
                <a:lnTo>
                  <a:pt x="293359" y="939317"/>
                </a:lnTo>
                <a:lnTo>
                  <a:pt x="292763" y="0"/>
                </a:lnTo>
                <a:close/>
              </a:path>
            </a:pathLst>
          </a:custGeom>
          <a:solidFill>
            <a:srgbClr val="F68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291534" y="3032406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39">
                <a:moveTo>
                  <a:pt x="210654" y="0"/>
                </a:moveTo>
                <a:lnTo>
                  <a:pt x="162352" y="5563"/>
                </a:lnTo>
                <a:lnTo>
                  <a:pt x="118012" y="21410"/>
                </a:lnTo>
                <a:lnTo>
                  <a:pt x="78899" y="46276"/>
                </a:lnTo>
                <a:lnTo>
                  <a:pt x="46277" y="78897"/>
                </a:lnTo>
                <a:lnTo>
                  <a:pt x="21410" y="118008"/>
                </a:lnTo>
                <a:lnTo>
                  <a:pt x="5563" y="162344"/>
                </a:lnTo>
                <a:lnTo>
                  <a:pt x="0" y="210642"/>
                </a:lnTo>
                <a:lnTo>
                  <a:pt x="5563" y="258939"/>
                </a:lnTo>
                <a:lnTo>
                  <a:pt x="21410" y="303276"/>
                </a:lnTo>
                <a:lnTo>
                  <a:pt x="46277" y="342387"/>
                </a:lnTo>
                <a:lnTo>
                  <a:pt x="78899" y="375007"/>
                </a:lnTo>
                <a:lnTo>
                  <a:pt x="118012" y="399874"/>
                </a:lnTo>
                <a:lnTo>
                  <a:pt x="162352" y="415721"/>
                </a:lnTo>
                <a:lnTo>
                  <a:pt x="210654" y="421284"/>
                </a:lnTo>
                <a:lnTo>
                  <a:pt x="258952" y="415721"/>
                </a:lnTo>
                <a:lnTo>
                  <a:pt x="303288" y="399874"/>
                </a:lnTo>
                <a:lnTo>
                  <a:pt x="342399" y="375007"/>
                </a:lnTo>
                <a:lnTo>
                  <a:pt x="375020" y="342387"/>
                </a:lnTo>
                <a:lnTo>
                  <a:pt x="399886" y="303276"/>
                </a:lnTo>
                <a:lnTo>
                  <a:pt x="415733" y="258939"/>
                </a:lnTo>
                <a:lnTo>
                  <a:pt x="421297" y="210642"/>
                </a:lnTo>
                <a:lnTo>
                  <a:pt x="415733" y="162344"/>
                </a:lnTo>
                <a:lnTo>
                  <a:pt x="399886" y="118008"/>
                </a:lnTo>
                <a:lnTo>
                  <a:pt x="375020" y="78897"/>
                </a:lnTo>
                <a:lnTo>
                  <a:pt x="342399" y="46276"/>
                </a:lnTo>
                <a:lnTo>
                  <a:pt x="303288" y="21410"/>
                </a:lnTo>
                <a:lnTo>
                  <a:pt x="258952" y="5563"/>
                </a:lnTo>
                <a:lnTo>
                  <a:pt x="210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6261508" y="3991573"/>
            <a:ext cx="586105" cy="938530"/>
          </a:xfrm>
          <a:custGeom>
            <a:avLst/>
            <a:gdLst/>
            <a:ahLst/>
            <a:cxnLst/>
            <a:rect l="l" t="t" r="r" b="b"/>
            <a:pathLst>
              <a:path w="586104" h="938529">
                <a:moveTo>
                  <a:pt x="272281" y="0"/>
                </a:moveTo>
                <a:lnTo>
                  <a:pt x="227038" y="7593"/>
                </a:lnTo>
                <a:lnTo>
                  <a:pt x="182057" y="23279"/>
                </a:lnTo>
                <a:lnTo>
                  <a:pt x="137505" y="47119"/>
                </a:lnTo>
                <a:lnTo>
                  <a:pt x="98050" y="75955"/>
                </a:lnTo>
                <a:lnTo>
                  <a:pt x="65449" y="108173"/>
                </a:lnTo>
                <a:lnTo>
                  <a:pt x="39611" y="143464"/>
                </a:lnTo>
                <a:lnTo>
                  <a:pt x="20296" y="181723"/>
                </a:lnTo>
                <a:lnTo>
                  <a:pt x="7366" y="222710"/>
                </a:lnTo>
                <a:lnTo>
                  <a:pt x="655" y="266218"/>
                </a:lnTo>
                <a:lnTo>
                  <a:pt x="0" y="312040"/>
                </a:lnTo>
                <a:lnTo>
                  <a:pt x="5234" y="359971"/>
                </a:lnTo>
                <a:lnTo>
                  <a:pt x="15024" y="409838"/>
                </a:lnTo>
                <a:lnTo>
                  <a:pt x="27486" y="458428"/>
                </a:lnTo>
                <a:lnTo>
                  <a:pt x="42452" y="505844"/>
                </a:lnTo>
                <a:lnTo>
                  <a:pt x="59757" y="552193"/>
                </a:lnTo>
                <a:lnTo>
                  <a:pt x="79235" y="597577"/>
                </a:lnTo>
                <a:lnTo>
                  <a:pt x="100720" y="642103"/>
                </a:lnTo>
                <a:lnTo>
                  <a:pt x="124046" y="685875"/>
                </a:lnTo>
                <a:lnTo>
                  <a:pt x="149046" y="728997"/>
                </a:lnTo>
                <a:lnTo>
                  <a:pt x="175555" y="771575"/>
                </a:lnTo>
                <a:lnTo>
                  <a:pt x="203407" y="813712"/>
                </a:lnTo>
                <a:lnTo>
                  <a:pt x="232436" y="855515"/>
                </a:lnTo>
                <a:lnTo>
                  <a:pt x="262520" y="897147"/>
                </a:lnTo>
                <a:lnTo>
                  <a:pt x="293359" y="938532"/>
                </a:lnTo>
                <a:lnTo>
                  <a:pt x="323879" y="897086"/>
                </a:lnTo>
                <a:lnTo>
                  <a:pt x="353500" y="855707"/>
                </a:lnTo>
                <a:lnTo>
                  <a:pt x="382193" y="814100"/>
                </a:lnTo>
                <a:lnTo>
                  <a:pt x="409754" y="772216"/>
                </a:lnTo>
                <a:lnTo>
                  <a:pt x="436022" y="729942"/>
                </a:lnTo>
                <a:lnTo>
                  <a:pt x="460836" y="687169"/>
                </a:lnTo>
                <a:lnTo>
                  <a:pt x="484037" y="643784"/>
                </a:lnTo>
                <a:lnTo>
                  <a:pt x="505463" y="599676"/>
                </a:lnTo>
                <a:lnTo>
                  <a:pt x="524955" y="554734"/>
                </a:lnTo>
                <a:lnTo>
                  <a:pt x="542351" y="508847"/>
                </a:lnTo>
                <a:lnTo>
                  <a:pt x="557492" y="461904"/>
                </a:lnTo>
                <a:lnTo>
                  <a:pt x="570218" y="413793"/>
                </a:lnTo>
                <a:lnTo>
                  <a:pt x="580366" y="364403"/>
                </a:lnTo>
                <a:lnTo>
                  <a:pt x="585686" y="316446"/>
                </a:lnTo>
                <a:lnTo>
                  <a:pt x="584670" y="269895"/>
                </a:lnTo>
                <a:lnTo>
                  <a:pt x="577444" y="225271"/>
                </a:lnTo>
                <a:lnTo>
                  <a:pt x="564134" y="183096"/>
                </a:lnTo>
                <a:lnTo>
                  <a:pt x="544865" y="143890"/>
                </a:lnTo>
                <a:lnTo>
                  <a:pt x="519731" y="108139"/>
                </a:lnTo>
                <a:lnTo>
                  <a:pt x="488956" y="76466"/>
                </a:lnTo>
                <a:lnTo>
                  <a:pt x="452566" y="49290"/>
                </a:lnTo>
                <a:lnTo>
                  <a:pt x="407930" y="25143"/>
                </a:lnTo>
                <a:lnTo>
                  <a:pt x="362893" y="8837"/>
                </a:lnTo>
                <a:lnTo>
                  <a:pt x="317621" y="435"/>
                </a:lnTo>
                <a:lnTo>
                  <a:pt x="272281" y="0"/>
                </a:lnTo>
                <a:close/>
              </a:path>
            </a:pathLst>
          </a:custGeom>
          <a:solidFill>
            <a:srgbClr val="532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6261507" y="3990788"/>
            <a:ext cx="293370" cy="939800"/>
          </a:xfrm>
          <a:custGeom>
            <a:avLst/>
            <a:gdLst/>
            <a:ahLst/>
            <a:cxnLst/>
            <a:rect l="l" t="t" r="r" b="b"/>
            <a:pathLst>
              <a:path w="293370" h="939800">
                <a:moveTo>
                  <a:pt x="292763" y="0"/>
                </a:moveTo>
                <a:lnTo>
                  <a:pt x="253659" y="2938"/>
                </a:lnTo>
                <a:lnTo>
                  <a:pt x="214677" y="11874"/>
                </a:lnTo>
                <a:lnTo>
                  <a:pt x="175923" y="26849"/>
                </a:lnTo>
                <a:lnTo>
                  <a:pt x="137505" y="47904"/>
                </a:lnTo>
                <a:lnTo>
                  <a:pt x="98047" y="76741"/>
                </a:lnTo>
                <a:lnTo>
                  <a:pt x="65469" y="108926"/>
                </a:lnTo>
                <a:lnTo>
                  <a:pt x="39606" y="144252"/>
                </a:lnTo>
                <a:lnTo>
                  <a:pt x="20292" y="182513"/>
                </a:lnTo>
                <a:lnTo>
                  <a:pt x="7363" y="223500"/>
                </a:lnTo>
                <a:lnTo>
                  <a:pt x="654" y="267008"/>
                </a:lnTo>
                <a:lnTo>
                  <a:pt x="0" y="312829"/>
                </a:lnTo>
                <a:lnTo>
                  <a:pt x="5235" y="360756"/>
                </a:lnTo>
                <a:lnTo>
                  <a:pt x="15025" y="410623"/>
                </a:lnTo>
                <a:lnTo>
                  <a:pt x="27486" y="459213"/>
                </a:lnTo>
                <a:lnTo>
                  <a:pt x="42453" y="506629"/>
                </a:lnTo>
                <a:lnTo>
                  <a:pt x="59758" y="552978"/>
                </a:lnTo>
                <a:lnTo>
                  <a:pt x="79236" y="598362"/>
                </a:lnTo>
                <a:lnTo>
                  <a:pt x="100721" y="642888"/>
                </a:lnTo>
                <a:lnTo>
                  <a:pt x="124046" y="686660"/>
                </a:lnTo>
                <a:lnTo>
                  <a:pt x="149047" y="729782"/>
                </a:lnTo>
                <a:lnTo>
                  <a:pt x="175556" y="772360"/>
                </a:lnTo>
                <a:lnTo>
                  <a:pt x="203408" y="814497"/>
                </a:lnTo>
                <a:lnTo>
                  <a:pt x="232436" y="856300"/>
                </a:lnTo>
                <a:lnTo>
                  <a:pt x="262476" y="897871"/>
                </a:lnTo>
                <a:lnTo>
                  <a:pt x="293359" y="939317"/>
                </a:lnTo>
                <a:lnTo>
                  <a:pt x="292763" y="0"/>
                </a:lnTo>
                <a:close/>
              </a:path>
            </a:pathLst>
          </a:custGeom>
          <a:solidFill>
            <a:srgbClr val="723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347936" y="4072846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39">
                <a:moveTo>
                  <a:pt x="210654" y="0"/>
                </a:moveTo>
                <a:lnTo>
                  <a:pt x="162352" y="5563"/>
                </a:lnTo>
                <a:lnTo>
                  <a:pt x="118012" y="21410"/>
                </a:lnTo>
                <a:lnTo>
                  <a:pt x="78899" y="46276"/>
                </a:lnTo>
                <a:lnTo>
                  <a:pt x="46277" y="78897"/>
                </a:lnTo>
                <a:lnTo>
                  <a:pt x="21410" y="118008"/>
                </a:lnTo>
                <a:lnTo>
                  <a:pt x="5563" y="162344"/>
                </a:lnTo>
                <a:lnTo>
                  <a:pt x="0" y="210642"/>
                </a:lnTo>
                <a:lnTo>
                  <a:pt x="5563" y="258939"/>
                </a:lnTo>
                <a:lnTo>
                  <a:pt x="21410" y="303276"/>
                </a:lnTo>
                <a:lnTo>
                  <a:pt x="46277" y="342387"/>
                </a:lnTo>
                <a:lnTo>
                  <a:pt x="78899" y="375007"/>
                </a:lnTo>
                <a:lnTo>
                  <a:pt x="118012" y="399874"/>
                </a:lnTo>
                <a:lnTo>
                  <a:pt x="162352" y="415721"/>
                </a:lnTo>
                <a:lnTo>
                  <a:pt x="210654" y="421284"/>
                </a:lnTo>
                <a:lnTo>
                  <a:pt x="258952" y="415721"/>
                </a:lnTo>
                <a:lnTo>
                  <a:pt x="303288" y="399874"/>
                </a:lnTo>
                <a:lnTo>
                  <a:pt x="342399" y="375007"/>
                </a:lnTo>
                <a:lnTo>
                  <a:pt x="375020" y="342387"/>
                </a:lnTo>
                <a:lnTo>
                  <a:pt x="399886" y="303276"/>
                </a:lnTo>
                <a:lnTo>
                  <a:pt x="415733" y="258939"/>
                </a:lnTo>
                <a:lnTo>
                  <a:pt x="421297" y="210642"/>
                </a:lnTo>
                <a:lnTo>
                  <a:pt x="415733" y="162344"/>
                </a:lnTo>
                <a:lnTo>
                  <a:pt x="399886" y="118008"/>
                </a:lnTo>
                <a:lnTo>
                  <a:pt x="375020" y="78897"/>
                </a:lnTo>
                <a:lnTo>
                  <a:pt x="342399" y="46276"/>
                </a:lnTo>
                <a:lnTo>
                  <a:pt x="303288" y="21410"/>
                </a:lnTo>
                <a:lnTo>
                  <a:pt x="258952" y="5563"/>
                </a:lnTo>
                <a:lnTo>
                  <a:pt x="210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910666" y="3985321"/>
            <a:ext cx="320040" cy="514350"/>
          </a:xfrm>
          <a:custGeom>
            <a:avLst/>
            <a:gdLst/>
            <a:ahLst/>
            <a:cxnLst/>
            <a:rect l="l" t="t" r="r" b="b"/>
            <a:pathLst>
              <a:path w="320040" h="514350">
                <a:moveTo>
                  <a:pt x="161063" y="0"/>
                </a:moveTo>
                <a:lnTo>
                  <a:pt x="117723" y="6314"/>
                </a:lnTo>
                <a:lnTo>
                  <a:pt x="74886" y="26215"/>
                </a:lnTo>
                <a:lnTo>
                  <a:pt x="35454" y="59631"/>
                </a:lnTo>
                <a:lnTo>
                  <a:pt x="10746" y="99882"/>
                </a:lnTo>
                <a:lnTo>
                  <a:pt x="0" y="146127"/>
                </a:lnTo>
                <a:lnTo>
                  <a:pt x="2508" y="197437"/>
                </a:lnTo>
                <a:lnTo>
                  <a:pt x="13624" y="247563"/>
                </a:lnTo>
                <a:lnTo>
                  <a:pt x="29513" y="295447"/>
                </a:lnTo>
                <a:lnTo>
                  <a:pt x="49593" y="341455"/>
                </a:lnTo>
                <a:lnTo>
                  <a:pt x="73284" y="385955"/>
                </a:lnTo>
                <a:lnTo>
                  <a:pt x="100001" y="429313"/>
                </a:lnTo>
                <a:lnTo>
                  <a:pt x="129232" y="471988"/>
                </a:lnTo>
                <a:lnTo>
                  <a:pt x="160192" y="514073"/>
                </a:lnTo>
                <a:lnTo>
                  <a:pt x="190880" y="471897"/>
                </a:lnTo>
                <a:lnTo>
                  <a:pt x="219653" y="429618"/>
                </a:lnTo>
                <a:lnTo>
                  <a:pt x="246134" y="386575"/>
                </a:lnTo>
                <a:lnTo>
                  <a:pt x="269699" y="342467"/>
                </a:lnTo>
                <a:lnTo>
                  <a:pt x="289784" y="296906"/>
                </a:lnTo>
                <a:lnTo>
                  <a:pt x="305827" y="249501"/>
                </a:lnTo>
                <a:lnTo>
                  <a:pt x="317265" y="199863"/>
                </a:lnTo>
                <a:lnTo>
                  <a:pt x="319625" y="148139"/>
                </a:lnTo>
                <a:lnTo>
                  <a:pt x="308385" y="100634"/>
                </a:lnTo>
                <a:lnTo>
                  <a:pt x="284075" y="59609"/>
                </a:lnTo>
                <a:lnTo>
                  <a:pt x="247326" y="27409"/>
                </a:lnTo>
                <a:lnTo>
                  <a:pt x="204425" y="7092"/>
                </a:lnTo>
                <a:lnTo>
                  <a:pt x="161063" y="0"/>
                </a:lnTo>
                <a:close/>
              </a:path>
            </a:pathLst>
          </a:custGeom>
          <a:solidFill>
            <a:srgbClr val="208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910666" y="3985312"/>
            <a:ext cx="160655" cy="514350"/>
          </a:xfrm>
          <a:custGeom>
            <a:avLst/>
            <a:gdLst/>
            <a:ahLst/>
            <a:cxnLst/>
            <a:rect l="l" t="t" r="r" b="b"/>
            <a:pathLst>
              <a:path w="160654" h="514350">
                <a:moveTo>
                  <a:pt x="159861" y="0"/>
                </a:moveTo>
                <a:lnTo>
                  <a:pt x="117126" y="6507"/>
                </a:lnTo>
                <a:lnTo>
                  <a:pt x="74886" y="26225"/>
                </a:lnTo>
                <a:lnTo>
                  <a:pt x="35468" y="59618"/>
                </a:lnTo>
                <a:lnTo>
                  <a:pt x="10746" y="99891"/>
                </a:lnTo>
                <a:lnTo>
                  <a:pt x="0" y="146136"/>
                </a:lnTo>
                <a:lnTo>
                  <a:pt x="2508" y="197446"/>
                </a:lnTo>
                <a:lnTo>
                  <a:pt x="13624" y="247573"/>
                </a:lnTo>
                <a:lnTo>
                  <a:pt x="29513" y="295456"/>
                </a:lnTo>
                <a:lnTo>
                  <a:pt x="49593" y="341464"/>
                </a:lnTo>
                <a:lnTo>
                  <a:pt x="73284" y="385964"/>
                </a:lnTo>
                <a:lnTo>
                  <a:pt x="100001" y="429322"/>
                </a:lnTo>
                <a:lnTo>
                  <a:pt x="129165" y="471906"/>
                </a:lnTo>
                <a:lnTo>
                  <a:pt x="160192" y="514083"/>
                </a:lnTo>
                <a:lnTo>
                  <a:pt x="159861" y="0"/>
                </a:lnTo>
                <a:close/>
              </a:path>
            </a:pathLst>
          </a:custGeom>
          <a:solidFill>
            <a:srgbClr val="28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957608" y="4030219"/>
            <a:ext cx="231140" cy="231140"/>
          </a:xfrm>
          <a:custGeom>
            <a:avLst/>
            <a:gdLst/>
            <a:ahLst/>
            <a:cxnLst/>
            <a:rect l="l" t="t" r="r" b="b"/>
            <a:pathLst>
              <a:path w="231140" h="231139">
                <a:moveTo>
                  <a:pt x="115290" y="0"/>
                </a:moveTo>
                <a:lnTo>
                  <a:pt x="70412" y="9061"/>
                </a:lnTo>
                <a:lnTo>
                  <a:pt x="33766" y="33770"/>
                </a:lnTo>
                <a:lnTo>
                  <a:pt x="9059" y="70417"/>
                </a:lnTo>
                <a:lnTo>
                  <a:pt x="0" y="115290"/>
                </a:lnTo>
                <a:lnTo>
                  <a:pt x="9059" y="160161"/>
                </a:lnTo>
                <a:lnTo>
                  <a:pt x="33766" y="196803"/>
                </a:lnTo>
                <a:lnTo>
                  <a:pt x="70412" y="221509"/>
                </a:lnTo>
                <a:lnTo>
                  <a:pt x="115290" y="230568"/>
                </a:lnTo>
                <a:lnTo>
                  <a:pt x="160161" y="221509"/>
                </a:lnTo>
                <a:lnTo>
                  <a:pt x="196803" y="196803"/>
                </a:lnTo>
                <a:lnTo>
                  <a:pt x="221509" y="160161"/>
                </a:lnTo>
                <a:lnTo>
                  <a:pt x="230568" y="115290"/>
                </a:lnTo>
                <a:lnTo>
                  <a:pt x="221509" y="70417"/>
                </a:lnTo>
                <a:lnTo>
                  <a:pt x="196803" y="33770"/>
                </a:lnTo>
                <a:lnTo>
                  <a:pt x="160161" y="9061"/>
                </a:lnTo>
                <a:lnTo>
                  <a:pt x="115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16309" y="2714997"/>
            <a:ext cx="1690344" cy="158587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3178" y="3480395"/>
            <a:ext cx="2665337" cy="221498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1896934" y="4518872"/>
            <a:ext cx="586105" cy="938530"/>
          </a:xfrm>
          <a:custGeom>
            <a:avLst/>
            <a:gdLst/>
            <a:ahLst/>
            <a:cxnLst/>
            <a:rect l="l" t="t" r="r" b="b"/>
            <a:pathLst>
              <a:path w="586105" h="938529">
                <a:moveTo>
                  <a:pt x="272281" y="0"/>
                </a:moveTo>
                <a:lnTo>
                  <a:pt x="227038" y="7593"/>
                </a:lnTo>
                <a:lnTo>
                  <a:pt x="182057" y="23279"/>
                </a:lnTo>
                <a:lnTo>
                  <a:pt x="137505" y="47119"/>
                </a:lnTo>
                <a:lnTo>
                  <a:pt x="98050" y="75955"/>
                </a:lnTo>
                <a:lnTo>
                  <a:pt x="65449" y="108173"/>
                </a:lnTo>
                <a:lnTo>
                  <a:pt x="39611" y="143464"/>
                </a:lnTo>
                <a:lnTo>
                  <a:pt x="20296" y="181723"/>
                </a:lnTo>
                <a:lnTo>
                  <a:pt x="7366" y="222710"/>
                </a:lnTo>
                <a:lnTo>
                  <a:pt x="655" y="266218"/>
                </a:lnTo>
                <a:lnTo>
                  <a:pt x="0" y="312040"/>
                </a:lnTo>
                <a:lnTo>
                  <a:pt x="5234" y="359971"/>
                </a:lnTo>
                <a:lnTo>
                  <a:pt x="15024" y="409838"/>
                </a:lnTo>
                <a:lnTo>
                  <a:pt x="27486" y="458428"/>
                </a:lnTo>
                <a:lnTo>
                  <a:pt x="42452" y="505844"/>
                </a:lnTo>
                <a:lnTo>
                  <a:pt x="59757" y="552193"/>
                </a:lnTo>
                <a:lnTo>
                  <a:pt x="79235" y="597577"/>
                </a:lnTo>
                <a:lnTo>
                  <a:pt x="100720" y="642103"/>
                </a:lnTo>
                <a:lnTo>
                  <a:pt x="124046" y="685875"/>
                </a:lnTo>
                <a:lnTo>
                  <a:pt x="149046" y="728997"/>
                </a:lnTo>
                <a:lnTo>
                  <a:pt x="175555" y="771575"/>
                </a:lnTo>
                <a:lnTo>
                  <a:pt x="203407" y="813712"/>
                </a:lnTo>
                <a:lnTo>
                  <a:pt x="232436" y="855515"/>
                </a:lnTo>
                <a:lnTo>
                  <a:pt x="262520" y="897147"/>
                </a:lnTo>
                <a:lnTo>
                  <a:pt x="293359" y="938532"/>
                </a:lnTo>
                <a:lnTo>
                  <a:pt x="323879" y="897086"/>
                </a:lnTo>
                <a:lnTo>
                  <a:pt x="353500" y="855707"/>
                </a:lnTo>
                <a:lnTo>
                  <a:pt x="382193" y="814100"/>
                </a:lnTo>
                <a:lnTo>
                  <a:pt x="409754" y="772216"/>
                </a:lnTo>
                <a:lnTo>
                  <a:pt x="436022" y="729942"/>
                </a:lnTo>
                <a:lnTo>
                  <a:pt x="460836" y="687169"/>
                </a:lnTo>
                <a:lnTo>
                  <a:pt x="484037" y="643784"/>
                </a:lnTo>
                <a:lnTo>
                  <a:pt x="505463" y="599676"/>
                </a:lnTo>
                <a:lnTo>
                  <a:pt x="524955" y="554734"/>
                </a:lnTo>
                <a:lnTo>
                  <a:pt x="542351" y="508847"/>
                </a:lnTo>
                <a:lnTo>
                  <a:pt x="557492" y="461904"/>
                </a:lnTo>
                <a:lnTo>
                  <a:pt x="570218" y="413793"/>
                </a:lnTo>
                <a:lnTo>
                  <a:pt x="580366" y="364403"/>
                </a:lnTo>
                <a:lnTo>
                  <a:pt x="585686" y="316446"/>
                </a:lnTo>
                <a:lnTo>
                  <a:pt x="584670" y="269895"/>
                </a:lnTo>
                <a:lnTo>
                  <a:pt x="577444" y="225271"/>
                </a:lnTo>
                <a:lnTo>
                  <a:pt x="564134" y="183096"/>
                </a:lnTo>
                <a:lnTo>
                  <a:pt x="544865" y="143890"/>
                </a:lnTo>
                <a:lnTo>
                  <a:pt x="519731" y="108139"/>
                </a:lnTo>
                <a:lnTo>
                  <a:pt x="488956" y="76466"/>
                </a:lnTo>
                <a:lnTo>
                  <a:pt x="452566" y="49290"/>
                </a:lnTo>
                <a:lnTo>
                  <a:pt x="407930" y="25143"/>
                </a:lnTo>
                <a:lnTo>
                  <a:pt x="362893" y="8837"/>
                </a:lnTo>
                <a:lnTo>
                  <a:pt x="317621" y="435"/>
                </a:lnTo>
                <a:lnTo>
                  <a:pt x="272281" y="0"/>
                </a:lnTo>
                <a:close/>
              </a:path>
            </a:pathLst>
          </a:custGeom>
          <a:solidFill>
            <a:srgbClr val="532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1896934" y="4518087"/>
            <a:ext cx="293370" cy="939800"/>
          </a:xfrm>
          <a:custGeom>
            <a:avLst/>
            <a:gdLst/>
            <a:ahLst/>
            <a:cxnLst/>
            <a:rect l="l" t="t" r="r" b="b"/>
            <a:pathLst>
              <a:path w="293369" h="939800">
                <a:moveTo>
                  <a:pt x="292763" y="0"/>
                </a:moveTo>
                <a:lnTo>
                  <a:pt x="253659" y="2938"/>
                </a:lnTo>
                <a:lnTo>
                  <a:pt x="214677" y="11874"/>
                </a:lnTo>
                <a:lnTo>
                  <a:pt x="175923" y="26849"/>
                </a:lnTo>
                <a:lnTo>
                  <a:pt x="137505" y="47904"/>
                </a:lnTo>
                <a:lnTo>
                  <a:pt x="98047" y="76741"/>
                </a:lnTo>
                <a:lnTo>
                  <a:pt x="65469" y="108926"/>
                </a:lnTo>
                <a:lnTo>
                  <a:pt x="39606" y="144252"/>
                </a:lnTo>
                <a:lnTo>
                  <a:pt x="20292" y="182513"/>
                </a:lnTo>
                <a:lnTo>
                  <a:pt x="7363" y="223500"/>
                </a:lnTo>
                <a:lnTo>
                  <a:pt x="654" y="267008"/>
                </a:lnTo>
                <a:lnTo>
                  <a:pt x="0" y="312829"/>
                </a:lnTo>
                <a:lnTo>
                  <a:pt x="5235" y="360756"/>
                </a:lnTo>
                <a:lnTo>
                  <a:pt x="15025" y="410623"/>
                </a:lnTo>
                <a:lnTo>
                  <a:pt x="27486" y="459213"/>
                </a:lnTo>
                <a:lnTo>
                  <a:pt x="42453" y="506629"/>
                </a:lnTo>
                <a:lnTo>
                  <a:pt x="59758" y="552978"/>
                </a:lnTo>
                <a:lnTo>
                  <a:pt x="79236" y="598362"/>
                </a:lnTo>
                <a:lnTo>
                  <a:pt x="100721" y="642888"/>
                </a:lnTo>
                <a:lnTo>
                  <a:pt x="124046" y="686660"/>
                </a:lnTo>
                <a:lnTo>
                  <a:pt x="149047" y="729782"/>
                </a:lnTo>
                <a:lnTo>
                  <a:pt x="175556" y="772360"/>
                </a:lnTo>
                <a:lnTo>
                  <a:pt x="203408" y="814497"/>
                </a:lnTo>
                <a:lnTo>
                  <a:pt x="232436" y="856300"/>
                </a:lnTo>
                <a:lnTo>
                  <a:pt x="262476" y="897871"/>
                </a:lnTo>
                <a:lnTo>
                  <a:pt x="293359" y="939317"/>
                </a:lnTo>
                <a:lnTo>
                  <a:pt x="292763" y="0"/>
                </a:lnTo>
                <a:close/>
              </a:path>
            </a:pathLst>
          </a:custGeom>
          <a:solidFill>
            <a:srgbClr val="723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1983362" y="4600144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210654" y="0"/>
                </a:moveTo>
                <a:lnTo>
                  <a:pt x="162352" y="5563"/>
                </a:lnTo>
                <a:lnTo>
                  <a:pt x="118012" y="21410"/>
                </a:lnTo>
                <a:lnTo>
                  <a:pt x="78899" y="46276"/>
                </a:lnTo>
                <a:lnTo>
                  <a:pt x="46277" y="78897"/>
                </a:lnTo>
                <a:lnTo>
                  <a:pt x="21410" y="118008"/>
                </a:lnTo>
                <a:lnTo>
                  <a:pt x="5563" y="162344"/>
                </a:lnTo>
                <a:lnTo>
                  <a:pt x="0" y="210642"/>
                </a:lnTo>
                <a:lnTo>
                  <a:pt x="5563" y="258939"/>
                </a:lnTo>
                <a:lnTo>
                  <a:pt x="21410" y="303276"/>
                </a:lnTo>
                <a:lnTo>
                  <a:pt x="46277" y="342387"/>
                </a:lnTo>
                <a:lnTo>
                  <a:pt x="78899" y="375007"/>
                </a:lnTo>
                <a:lnTo>
                  <a:pt x="118012" y="399874"/>
                </a:lnTo>
                <a:lnTo>
                  <a:pt x="162352" y="415721"/>
                </a:lnTo>
                <a:lnTo>
                  <a:pt x="210654" y="421284"/>
                </a:lnTo>
                <a:lnTo>
                  <a:pt x="258952" y="415721"/>
                </a:lnTo>
                <a:lnTo>
                  <a:pt x="303288" y="399874"/>
                </a:lnTo>
                <a:lnTo>
                  <a:pt x="342399" y="375007"/>
                </a:lnTo>
                <a:lnTo>
                  <a:pt x="375020" y="342387"/>
                </a:lnTo>
                <a:lnTo>
                  <a:pt x="399886" y="303276"/>
                </a:lnTo>
                <a:lnTo>
                  <a:pt x="415733" y="258939"/>
                </a:lnTo>
                <a:lnTo>
                  <a:pt x="421297" y="210642"/>
                </a:lnTo>
                <a:lnTo>
                  <a:pt x="415733" y="162344"/>
                </a:lnTo>
                <a:lnTo>
                  <a:pt x="399886" y="118008"/>
                </a:lnTo>
                <a:lnTo>
                  <a:pt x="375020" y="78897"/>
                </a:lnTo>
                <a:lnTo>
                  <a:pt x="342399" y="46276"/>
                </a:lnTo>
                <a:lnTo>
                  <a:pt x="303288" y="21410"/>
                </a:lnTo>
                <a:lnTo>
                  <a:pt x="258952" y="5563"/>
                </a:lnTo>
                <a:lnTo>
                  <a:pt x="210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310496" y="3246098"/>
            <a:ext cx="586105" cy="938530"/>
          </a:xfrm>
          <a:custGeom>
            <a:avLst/>
            <a:gdLst/>
            <a:ahLst/>
            <a:cxnLst/>
            <a:rect l="l" t="t" r="r" b="b"/>
            <a:pathLst>
              <a:path w="586105" h="938529">
                <a:moveTo>
                  <a:pt x="272281" y="0"/>
                </a:moveTo>
                <a:lnTo>
                  <a:pt x="227038" y="7593"/>
                </a:lnTo>
                <a:lnTo>
                  <a:pt x="182057" y="23279"/>
                </a:lnTo>
                <a:lnTo>
                  <a:pt x="137505" y="47119"/>
                </a:lnTo>
                <a:lnTo>
                  <a:pt x="98050" y="75955"/>
                </a:lnTo>
                <a:lnTo>
                  <a:pt x="65449" y="108173"/>
                </a:lnTo>
                <a:lnTo>
                  <a:pt x="39611" y="143464"/>
                </a:lnTo>
                <a:lnTo>
                  <a:pt x="20296" y="181723"/>
                </a:lnTo>
                <a:lnTo>
                  <a:pt x="7366" y="222710"/>
                </a:lnTo>
                <a:lnTo>
                  <a:pt x="655" y="266218"/>
                </a:lnTo>
                <a:lnTo>
                  <a:pt x="0" y="312040"/>
                </a:lnTo>
                <a:lnTo>
                  <a:pt x="5234" y="359971"/>
                </a:lnTo>
                <a:lnTo>
                  <a:pt x="15024" y="409838"/>
                </a:lnTo>
                <a:lnTo>
                  <a:pt x="27486" y="458428"/>
                </a:lnTo>
                <a:lnTo>
                  <a:pt x="42452" y="505844"/>
                </a:lnTo>
                <a:lnTo>
                  <a:pt x="59757" y="552193"/>
                </a:lnTo>
                <a:lnTo>
                  <a:pt x="79235" y="597577"/>
                </a:lnTo>
                <a:lnTo>
                  <a:pt x="100720" y="642103"/>
                </a:lnTo>
                <a:lnTo>
                  <a:pt x="124046" y="685875"/>
                </a:lnTo>
                <a:lnTo>
                  <a:pt x="149046" y="728997"/>
                </a:lnTo>
                <a:lnTo>
                  <a:pt x="175555" y="771575"/>
                </a:lnTo>
                <a:lnTo>
                  <a:pt x="203407" y="813712"/>
                </a:lnTo>
                <a:lnTo>
                  <a:pt x="232436" y="855515"/>
                </a:lnTo>
                <a:lnTo>
                  <a:pt x="262520" y="897147"/>
                </a:lnTo>
                <a:lnTo>
                  <a:pt x="293359" y="938532"/>
                </a:lnTo>
                <a:lnTo>
                  <a:pt x="323879" y="897086"/>
                </a:lnTo>
                <a:lnTo>
                  <a:pt x="353500" y="855707"/>
                </a:lnTo>
                <a:lnTo>
                  <a:pt x="382193" y="814100"/>
                </a:lnTo>
                <a:lnTo>
                  <a:pt x="409754" y="772216"/>
                </a:lnTo>
                <a:lnTo>
                  <a:pt x="436022" y="729942"/>
                </a:lnTo>
                <a:lnTo>
                  <a:pt x="460836" y="687169"/>
                </a:lnTo>
                <a:lnTo>
                  <a:pt x="484037" y="643784"/>
                </a:lnTo>
                <a:lnTo>
                  <a:pt x="505463" y="599676"/>
                </a:lnTo>
                <a:lnTo>
                  <a:pt x="524955" y="554734"/>
                </a:lnTo>
                <a:lnTo>
                  <a:pt x="542351" y="508847"/>
                </a:lnTo>
                <a:lnTo>
                  <a:pt x="557492" y="461904"/>
                </a:lnTo>
                <a:lnTo>
                  <a:pt x="570218" y="413793"/>
                </a:lnTo>
                <a:lnTo>
                  <a:pt x="580366" y="364403"/>
                </a:lnTo>
                <a:lnTo>
                  <a:pt x="585686" y="316446"/>
                </a:lnTo>
                <a:lnTo>
                  <a:pt x="584670" y="269895"/>
                </a:lnTo>
                <a:lnTo>
                  <a:pt x="577444" y="225271"/>
                </a:lnTo>
                <a:lnTo>
                  <a:pt x="564134" y="183096"/>
                </a:lnTo>
                <a:lnTo>
                  <a:pt x="544865" y="143890"/>
                </a:lnTo>
                <a:lnTo>
                  <a:pt x="519731" y="108139"/>
                </a:lnTo>
                <a:lnTo>
                  <a:pt x="488956" y="76466"/>
                </a:lnTo>
                <a:lnTo>
                  <a:pt x="452566" y="49290"/>
                </a:lnTo>
                <a:lnTo>
                  <a:pt x="407930" y="25143"/>
                </a:lnTo>
                <a:lnTo>
                  <a:pt x="362893" y="8837"/>
                </a:lnTo>
                <a:lnTo>
                  <a:pt x="317621" y="435"/>
                </a:lnTo>
                <a:lnTo>
                  <a:pt x="272281" y="0"/>
                </a:lnTo>
                <a:close/>
              </a:path>
            </a:pathLst>
          </a:custGeom>
          <a:solidFill>
            <a:srgbClr val="208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310495" y="3245313"/>
            <a:ext cx="293370" cy="939800"/>
          </a:xfrm>
          <a:custGeom>
            <a:avLst/>
            <a:gdLst/>
            <a:ahLst/>
            <a:cxnLst/>
            <a:rect l="l" t="t" r="r" b="b"/>
            <a:pathLst>
              <a:path w="293369" h="939800">
                <a:moveTo>
                  <a:pt x="292763" y="0"/>
                </a:moveTo>
                <a:lnTo>
                  <a:pt x="253659" y="2938"/>
                </a:lnTo>
                <a:lnTo>
                  <a:pt x="214677" y="11874"/>
                </a:lnTo>
                <a:lnTo>
                  <a:pt x="175923" y="26849"/>
                </a:lnTo>
                <a:lnTo>
                  <a:pt x="137505" y="47904"/>
                </a:lnTo>
                <a:lnTo>
                  <a:pt x="98047" y="76741"/>
                </a:lnTo>
                <a:lnTo>
                  <a:pt x="65469" y="108926"/>
                </a:lnTo>
                <a:lnTo>
                  <a:pt x="39606" y="144252"/>
                </a:lnTo>
                <a:lnTo>
                  <a:pt x="20292" y="182513"/>
                </a:lnTo>
                <a:lnTo>
                  <a:pt x="7363" y="223500"/>
                </a:lnTo>
                <a:lnTo>
                  <a:pt x="654" y="267008"/>
                </a:lnTo>
                <a:lnTo>
                  <a:pt x="0" y="312829"/>
                </a:lnTo>
                <a:lnTo>
                  <a:pt x="5235" y="360756"/>
                </a:lnTo>
                <a:lnTo>
                  <a:pt x="15025" y="410623"/>
                </a:lnTo>
                <a:lnTo>
                  <a:pt x="27486" y="459213"/>
                </a:lnTo>
                <a:lnTo>
                  <a:pt x="42453" y="506629"/>
                </a:lnTo>
                <a:lnTo>
                  <a:pt x="59758" y="552978"/>
                </a:lnTo>
                <a:lnTo>
                  <a:pt x="79236" y="598362"/>
                </a:lnTo>
                <a:lnTo>
                  <a:pt x="100721" y="642888"/>
                </a:lnTo>
                <a:lnTo>
                  <a:pt x="124046" y="686660"/>
                </a:lnTo>
                <a:lnTo>
                  <a:pt x="149047" y="729782"/>
                </a:lnTo>
                <a:lnTo>
                  <a:pt x="175556" y="772360"/>
                </a:lnTo>
                <a:lnTo>
                  <a:pt x="203408" y="814497"/>
                </a:lnTo>
                <a:lnTo>
                  <a:pt x="232436" y="856300"/>
                </a:lnTo>
                <a:lnTo>
                  <a:pt x="262476" y="897871"/>
                </a:lnTo>
                <a:lnTo>
                  <a:pt x="293359" y="939317"/>
                </a:lnTo>
                <a:lnTo>
                  <a:pt x="292763" y="0"/>
                </a:lnTo>
                <a:close/>
              </a:path>
            </a:pathLst>
          </a:custGeom>
          <a:solidFill>
            <a:srgbClr val="2893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396923" y="3327370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39" h="421639">
                <a:moveTo>
                  <a:pt x="210654" y="0"/>
                </a:moveTo>
                <a:lnTo>
                  <a:pt x="162352" y="5563"/>
                </a:lnTo>
                <a:lnTo>
                  <a:pt x="118012" y="21410"/>
                </a:lnTo>
                <a:lnTo>
                  <a:pt x="78899" y="46276"/>
                </a:lnTo>
                <a:lnTo>
                  <a:pt x="46277" y="78897"/>
                </a:lnTo>
                <a:lnTo>
                  <a:pt x="21410" y="118008"/>
                </a:lnTo>
                <a:lnTo>
                  <a:pt x="5563" y="162344"/>
                </a:lnTo>
                <a:lnTo>
                  <a:pt x="0" y="210642"/>
                </a:lnTo>
                <a:lnTo>
                  <a:pt x="5563" y="258939"/>
                </a:lnTo>
                <a:lnTo>
                  <a:pt x="21410" y="303276"/>
                </a:lnTo>
                <a:lnTo>
                  <a:pt x="46277" y="342387"/>
                </a:lnTo>
                <a:lnTo>
                  <a:pt x="78899" y="375007"/>
                </a:lnTo>
                <a:lnTo>
                  <a:pt x="118012" y="399874"/>
                </a:lnTo>
                <a:lnTo>
                  <a:pt x="162352" y="415721"/>
                </a:lnTo>
                <a:lnTo>
                  <a:pt x="210654" y="421284"/>
                </a:lnTo>
                <a:lnTo>
                  <a:pt x="258952" y="415721"/>
                </a:lnTo>
                <a:lnTo>
                  <a:pt x="303288" y="399874"/>
                </a:lnTo>
                <a:lnTo>
                  <a:pt x="342399" y="375007"/>
                </a:lnTo>
                <a:lnTo>
                  <a:pt x="375020" y="342387"/>
                </a:lnTo>
                <a:lnTo>
                  <a:pt x="399886" y="303276"/>
                </a:lnTo>
                <a:lnTo>
                  <a:pt x="415733" y="258939"/>
                </a:lnTo>
                <a:lnTo>
                  <a:pt x="421297" y="210642"/>
                </a:lnTo>
                <a:lnTo>
                  <a:pt x="415733" y="162344"/>
                </a:lnTo>
                <a:lnTo>
                  <a:pt x="399886" y="118008"/>
                </a:lnTo>
                <a:lnTo>
                  <a:pt x="375020" y="78897"/>
                </a:lnTo>
                <a:lnTo>
                  <a:pt x="342399" y="46276"/>
                </a:lnTo>
                <a:lnTo>
                  <a:pt x="303288" y="21410"/>
                </a:lnTo>
                <a:lnTo>
                  <a:pt x="258952" y="5563"/>
                </a:lnTo>
                <a:lnTo>
                  <a:pt x="210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462660" y="4800891"/>
            <a:ext cx="347980" cy="558800"/>
          </a:xfrm>
          <a:custGeom>
            <a:avLst/>
            <a:gdLst/>
            <a:ahLst/>
            <a:cxnLst/>
            <a:rect l="l" t="t" r="r" b="b"/>
            <a:pathLst>
              <a:path w="347980" h="558800">
                <a:moveTo>
                  <a:pt x="175562" y="0"/>
                </a:moveTo>
                <a:lnTo>
                  <a:pt x="128475" y="6858"/>
                </a:lnTo>
                <a:lnTo>
                  <a:pt x="81941" y="28479"/>
                </a:lnTo>
                <a:lnTo>
                  <a:pt x="46382" y="56873"/>
                </a:lnTo>
                <a:lnTo>
                  <a:pt x="21139" y="90174"/>
                </a:lnTo>
                <a:lnTo>
                  <a:pt x="5811" y="127880"/>
                </a:lnTo>
                <a:lnTo>
                  <a:pt x="0" y="169485"/>
                </a:lnTo>
                <a:lnTo>
                  <a:pt x="3302" y="214483"/>
                </a:lnTo>
                <a:lnTo>
                  <a:pt x="13574" y="262273"/>
                </a:lnTo>
                <a:lnTo>
                  <a:pt x="27876" y="308160"/>
                </a:lnTo>
                <a:lnTo>
                  <a:pt x="45786" y="352412"/>
                </a:lnTo>
                <a:lnTo>
                  <a:pt x="66879" y="395295"/>
                </a:lnTo>
                <a:lnTo>
                  <a:pt x="90731" y="437076"/>
                </a:lnTo>
                <a:lnTo>
                  <a:pt x="116920" y="478022"/>
                </a:lnTo>
                <a:lnTo>
                  <a:pt x="145082" y="518481"/>
                </a:lnTo>
                <a:lnTo>
                  <a:pt x="174613" y="558476"/>
                </a:lnTo>
                <a:lnTo>
                  <a:pt x="203874" y="518399"/>
                </a:lnTo>
                <a:lnTo>
                  <a:pt x="231593" y="478288"/>
                </a:lnTo>
                <a:lnTo>
                  <a:pt x="257527" y="437615"/>
                </a:lnTo>
                <a:lnTo>
                  <a:pt x="281212" y="396178"/>
                </a:lnTo>
                <a:lnTo>
                  <a:pt x="302237" y="353693"/>
                </a:lnTo>
                <a:lnTo>
                  <a:pt x="320193" y="309879"/>
                </a:lnTo>
                <a:lnTo>
                  <a:pt x="334672" y="264450"/>
                </a:lnTo>
                <a:lnTo>
                  <a:pt x="345263" y="217125"/>
                </a:lnTo>
                <a:lnTo>
                  <a:pt x="347820" y="160929"/>
                </a:lnTo>
                <a:lnTo>
                  <a:pt x="335607" y="109320"/>
                </a:lnTo>
                <a:lnTo>
                  <a:pt x="309226" y="64776"/>
                </a:lnTo>
                <a:lnTo>
                  <a:pt x="269278" y="29775"/>
                </a:lnTo>
                <a:lnTo>
                  <a:pt x="222673" y="7705"/>
                </a:lnTo>
                <a:lnTo>
                  <a:pt x="175562" y="0"/>
                </a:lnTo>
                <a:close/>
              </a:path>
            </a:pathLst>
          </a:custGeom>
          <a:solidFill>
            <a:srgbClr val="BE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462658" y="4800884"/>
            <a:ext cx="174625" cy="558800"/>
          </a:xfrm>
          <a:custGeom>
            <a:avLst/>
            <a:gdLst/>
            <a:ahLst/>
            <a:cxnLst/>
            <a:rect l="l" t="t" r="r" b="b"/>
            <a:pathLst>
              <a:path w="174625" h="558800">
                <a:moveTo>
                  <a:pt x="174258" y="0"/>
                </a:moveTo>
                <a:lnTo>
                  <a:pt x="127829" y="7061"/>
                </a:lnTo>
                <a:lnTo>
                  <a:pt x="81942" y="28486"/>
                </a:lnTo>
                <a:lnTo>
                  <a:pt x="46378" y="56879"/>
                </a:lnTo>
                <a:lnTo>
                  <a:pt x="21134" y="90181"/>
                </a:lnTo>
                <a:lnTo>
                  <a:pt x="5809" y="127886"/>
                </a:lnTo>
                <a:lnTo>
                  <a:pt x="0" y="169491"/>
                </a:lnTo>
                <a:lnTo>
                  <a:pt x="3304" y="214490"/>
                </a:lnTo>
                <a:lnTo>
                  <a:pt x="13575" y="262280"/>
                </a:lnTo>
                <a:lnTo>
                  <a:pt x="27878" y="308167"/>
                </a:lnTo>
                <a:lnTo>
                  <a:pt x="45787" y="352418"/>
                </a:lnTo>
                <a:lnTo>
                  <a:pt x="66880" y="395301"/>
                </a:lnTo>
                <a:lnTo>
                  <a:pt x="90732" y="437082"/>
                </a:lnTo>
                <a:lnTo>
                  <a:pt x="116921" y="478028"/>
                </a:lnTo>
                <a:lnTo>
                  <a:pt x="145023" y="518406"/>
                </a:lnTo>
                <a:lnTo>
                  <a:pt x="174614" y="558482"/>
                </a:lnTo>
                <a:lnTo>
                  <a:pt x="174258" y="0"/>
                </a:lnTo>
                <a:close/>
              </a:path>
            </a:pathLst>
          </a:custGeom>
          <a:solidFill>
            <a:srgbClr val="ED1C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14244" y="4849666"/>
            <a:ext cx="250825" cy="250825"/>
          </a:xfrm>
          <a:custGeom>
            <a:avLst/>
            <a:gdLst/>
            <a:ahLst/>
            <a:cxnLst/>
            <a:rect l="l" t="t" r="r" b="b"/>
            <a:pathLst>
              <a:path w="250825" h="250825">
                <a:moveTo>
                  <a:pt x="125234" y="0"/>
                </a:moveTo>
                <a:lnTo>
                  <a:pt x="76488" y="9843"/>
                </a:lnTo>
                <a:lnTo>
                  <a:pt x="36680" y="36687"/>
                </a:lnTo>
                <a:lnTo>
                  <a:pt x="9841" y="76498"/>
                </a:lnTo>
                <a:lnTo>
                  <a:pt x="0" y="125247"/>
                </a:lnTo>
                <a:lnTo>
                  <a:pt x="9841" y="173995"/>
                </a:lnTo>
                <a:lnTo>
                  <a:pt x="36680" y="213807"/>
                </a:lnTo>
                <a:lnTo>
                  <a:pt x="76488" y="240651"/>
                </a:lnTo>
                <a:lnTo>
                  <a:pt x="125234" y="250494"/>
                </a:lnTo>
                <a:lnTo>
                  <a:pt x="173988" y="240651"/>
                </a:lnTo>
                <a:lnTo>
                  <a:pt x="213799" y="213807"/>
                </a:lnTo>
                <a:lnTo>
                  <a:pt x="240640" y="173995"/>
                </a:lnTo>
                <a:lnTo>
                  <a:pt x="250482" y="125247"/>
                </a:lnTo>
                <a:lnTo>
                  <a:pt x="240640" y="76498"/>
                </a:lnTo>
                <a:lnTo>
                  <a:pt x="213799" y="36687"/>
                </a:lnTo>
                <a:lnTo>
                  <a:pt x="173988" y="9843"/>
                </a:lnTo>
                <a:lnTo>
                  <a:pt x="125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0" y="1627524"/>
            <a:ext cx="3378835" cy="1530350"/>
          </a:xfrm>
          <a:custGeom>
            <a:avLst/>
            <a:gdLst/>
            <a:ahLst/>
            <a:cxnLst/>
            <a:rect l="l" t="t" r="r" b="b"/>
            <a:pathLst>
              <a:path w="3378835" h="1530350">
                <a:moveTo>
                  <a:pt x="2710573" y="0"/>
                </a:moveTo>
                <a:lnTo>
                  <a:pt x="0" y="0"/>
                </a:lnTo>
                <a:lnTo>
                  <a:pt x="0" y="1529994"/>
                </a:lnTo>
                <a:lnTo>
                  <a:pt x="3378301" y="1529994"/>
                </a:lnTo>
                <a:lnTo>
                  <a:pt x="3370922" y="365137"/>
                </a:lnTo>
                <a:lnTo>
                  <a:pt x="2710573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 txBox="1">
            <a:spLocks noGrp="1"/>
          </p:cNvSpPr>
          <p:nvPr>
            <p:ph type="title"/>
          </p:nvPr>
        </p:nvSpPr>
        <p:spPr>
          <a:xfrm>
            <a:off x="507498" y="1853725"/>
            <a:ext cx="1245101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REVIEW</a:t>
            </a:r>
          </a:p>
        </p:txBody>
      </p:sp>
      <p:sp>
        <p:nvSpPr>
          <p:cNvPr id="597" name="object 597"/>
          <p:cNvSpPr txBox="1"/>
          <p:nvPr/>
        </p:nvSpPr>
        <p:spPr>
          <a:xfrm>
            <a:off x="507499" y="2336325"/>
            <a:ext cx="2426335" cy="274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Gather 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issues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8" name="object 598"/>
          <p:cNvSpPr txBox="1"/>
          <p:nvPr/>
        </p:nvSpPr>
        <p:spPr>
          <a:xfrm>
            <a:off x="507499" y="2590325"/>
            <a:ext cx="978535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map.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801508" y="2996693"/>
            <a:ext cx="586105" cy="938530"/>
          </a:xfrm>
          <a:custGeom>
            <a:avLst/>
            <a:gdLst/>
            <a:ahLst/>
            <a:cxnLst/>
            <a:rect l="l" t="t" r="r" b="b"/>
            <a:pathLst>
              <a:path w="586105" h="938529">
                <a:moveTo>
                  <a:pt x="272281" y="0"/>
                </a:moveTo>
                <a:lnTo>
                  <a:pt x="227038" y="7593"/>
                </a:lnTo>
                <a:lnTo>
                  <a:pt x="182057" y="23279"/>
                </a:lnTo>
                <a:lnTo>
                  <a:pt x="137505" y="47119"/>
                </a:lnTo>
                <a:lnTo>
                  <a:pt x="98050" y="75955"/>
                </a:lnTo>
                <a:lnTo>
                  <a:pt x="65449" y="108173"/>
                </a:lnTo>
                <a:lnTo>
                  <a:pt x="39611" y="143464"/>
                </a:lnTo>
                <a:lnTo>
                  <a:pt x="20296" y="181723"/>
                </a:lnTo>
                <a:lnTo>
                  <a:pt x="7366" y="222710"/>
                </a:lnTo>
                <a:lnTo>
                  <a:pt x="655" y="266218"/>
                </a:lnTo>
                <a:lnTo>
                  <a:pt x="0" y="312040"/>
                </a:lnTo>
                <a:lnTo>
                  <a:pt x="5234" y="359971"/>
                </a:lnTo>
                <a:lnTo>
                  <a:pt x="15024" y="409838"/>
                </a:lnTo>
                <a:lnTo>
                  <a:pt x="27486" y="458428"/>
                </a:lnTo>
                <a:lnTo>
                  <a:pt x="42452" y="505844"/>
                </a:lnTo>
                <a:lnTo>
                  <a:pt x="59757" y="552193"/>
                </a:lnTo>
                <a:lnTo>
                  <a:pt x="79235" y="597577"/>
                </a:lnTo>
                <a:lnTo>
                  <a:pt x="100720" y="642103"/>
                </a:lnTo>
                <a:lnTo>
                  <a:pt x="124046" y="685875"/>
                </a:lnTo>
                <a:lnTo>
                  <a:pt x="149046" y="728997"/>
                </a:lnTo>
                <a:lnTo>
                  <a:pt x="175555" y="771575"/>
                </a:lnTo>
                <a:lnTo>
                  <a:pt x="203407" y="813712"/>
                </a:lnTo>
                <a:lnTo>
                  <a:pt x="232436" y="855515"/>
                </a:lnTo>
                <a:lnTo>
                  <a:pt x="262520" y="897147"/>
                </a:lnTo>
                <a:lnTo>
                  <a:pt x="293359" y="938532"/>
                </a:lnTo>
                <a:lnTo>
                  <a:pt x="323879" y="897086"/>
                </a:lnTo>
                <a:lnTo>
                  <a:pt x="353501" y="855707"/>
                </a:lnTo>
                <a:lnTo>
                  <a:pt x="382195" y="814100"/>
                </a:lnTo>
                <a:lnTo>
                  <a:pt x="409757" y="772216"/>
                </a:lnTo>
                <a:lnTo>
                  <a:pt x="436026" y="729942"/>
                </a:lnTo>
                <a:lnTo>
                  <a:pt x="460842" y="687169"/>
                </a:lnTo>
                <a:lnTo>
                  <a:pt x="484044" y="643784"/>
                </a:lnTo>
                <a:lnTo>
                  <a:pt x="505471" y="599676"/>
                </a:lnTo>
                <a:lnTo>
                  <a:pt x="524965" y="554734"/>
                </a:lnTo>
                <a:lnTo>
                  <a:pt x="542362" y="508847"/>
                </a:lnTo>
                <a:lnTo>
                  <a:pt x="557504" y="461904"/>
                </a:lnTo>
                <a:lnTo>
                  <a:pt x="570230" y="413793"/>
                </a:lnTo>
                <a:lnTo>
                  <a:pt x="580379" y="364403"/>
                </a:lnTo>
                <a:lnTo>
                  <a:pt x="585695" y="316446"/>
                </a:lnTo>
                <a:lnTo>
                  <a:pt x="584676" y="269895"/>
                </a:lnTo>
                <a:lnTo>
                  <a:pt x="577447" y="225271"/>
                </a:lnTo>
                <a:lnTo>
                  <a:pt x="564136" y="183096"/>
                </a:lnTo>
                <a:lnTo>
                  <a:pt x="544866" y="143890"/>
                </a:lnTo>
                <a:lnTo>
                  <a:pt x="519732" y="108139"/>
                </a:lnTo>
                <a:lnTo>
                  <a:pt x="488956" y="76466"/>
                </a:lnTo>
                <a:lnTo>
                  <a:pt x="452566" y="49290"/>
                </a:lnTo>
                <a:lnTo>
                  <a:pt x="407930" y="25143"/>
                </a:lnTo>
                <a:lnTo>
                  <a:pt x="362893" y="8837"/>
                </a:lnTo>
                <a:lnTo>
                  <a:pt x="317621" y="435"/>
                </a:lnTo>
                <a:lnTo>
                  <a:pt x="272281" y="0"/>
                </a:lnTo>
                <a:close/>
              </a:path>
            </a:pathLst>
          </a:custGeom>
          <a:solidFill>
            <a:srgbClr val="E875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801508" y="2995908"/>
            <a:ext cx="293370" cy="939800"/>
          </a:xfrm>
          <a:custGeom>
            <a:avLst/>
            <a:gdLst/>
            <a:ahLst/>
            <a:cxnLst/>
            <a:rect l="l" t="t" r="r" b="b"/>
            <a:pathLst>
              <a:path w="293369" h="939800">
                <a:moveTo>
                  <a:pt x="292763" y="0"/>
                </a:moveTo>
                <a:lnTo>
                  <a:pt x="253659" y="2938"/>
                </a:lnTo>
                <a:lnTo>
                  <a:pt x="214677" y="11874"/>
                </a:lnTo>
                <a:lnTo>
                  <a:pt x="175923" y="26849"/>
                </a:lnTo>
                <a:lnTo>
                  <a:pt x="137505" y="47904"/>
                </a:lnTo>
                <a:lnTo>
                  <a:pt x="98047" y="76741"/>
                </a:lnTo>
                <a:lnTo>
                  <a:pt x="65469" y="108926"/>
                </a:lnTo>
                <a:lnTo>
                  <a:pt x="39606" y="144252"/>
                </a:lnTo>
                <a:lnTo>
                  <a:pt x="20292" y="182513"/>
                </a:lnTo>
                <a:lnTo>
                  <a:pt x="7363" y="223500"/>
                </a:lnTo>
                <a:lnTo>
                  <a:pt x="654" y="267008"/>
                </a:lnTo>
                <a:lnTo>
                  <a:pt x="0" y="312829"/>
                </a:lnTo>
                <a:lnTo>
                  <a:pt x="5235" y="360756"/>
                </a:lnTo>
                <a:lnTo>
                  <a:pt x="15025" y="410623"/>
                </a:lnTo>
                <a:lnTo>
                  <a:pt x="27486" y="459213"/>
                </a:lnTo>
                <a:lnTo>
                  <a:pt x="42453" y="506629"/>
                </a:lnTo>
                <a:lnTo>
                  <a:pt x="59758" y="552978"/>
                </a:lnTo>
                <a:lnTo>
                  <a:pt x="79236" y="598362"/>
                </a:lnTo>
                <a:lnTo>
                  <a:pt x="100721" y="642888"/>
                </a:lnTo>
                <a:lnTo>
                  <a:pt x="124046" y="686660"/>
                </a:lnTo>
                <a:lnTo>
                  <a:pt x="149047" y="729782"/>
                </a:lnTo>
                <a:lnTo>
                  <a:pt x="175556" y="772360"/>
                </a:lnTo>
                <a:lnTo>
                  <a:pt x="203408" y="814497"/>
                </a:lnTo>
                <a:lnTo>
                  <a:pt x="232436" y="856300"/>
                </a:lnTo>
                <a:lnTo>
                  <a:pt x="262476" y="897871"/>
                </a:lnTo>
                <a:lnTo>
                  <a:pt x="293359" y="939317"/>
                </a:lnTo>
                <a:lnTo>
                  <a:pt x="292763" y="0"/>
                </a:lnTo>
                <a:close/>
              </a:path>
            </a:pathLst>
          </a:custGeom>
          <a:solidFill>
            <a:srgbClr val="F68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887935" y="3077966"/>
            <a:ext cx="421640" cy="421640"/>
          </a:xfrm>
          <a:custGeom>
            <a:avLst/>
            <a:gdLst/>
            <a:ahLst/>
            <a:cxnLst/>
            <a:rect l="l" t="t" r="r" b="b"/>
            <a:pathLst>
              <a:path w="421640" h="421639">
                <a:moveTo>
                  <a:pt x="210654" y="0"/>
                </a:moveTo>
                <a:lnTo>
                  <a:pt x="162352" y="5563"/>
                </a:lnTo>
                <a:lnTo>
                  <a:pt x="118012" y="21410"/>
                </a:lnTo>
                <a:lnTo>
                  <a:pt x="78899" y="46276"/>
                </a:lnTo>
                <a:lnTo>
                  <a:pt x="46277" y="78897"/>
                </a:lnTo>
                <a:lnTo>
                  <a:pt x="21410" y="118008"/>
                </a:lnTo>
                <a:lnTo>
                  <a:pt x="5563" y="162344"/>
                </a:lnTo>
                <a:lnTo>
                  <a:pt x="0" y="210642"/>
                </a:lnTo>
                <a:lnTo>
                  <a:pt x="5563" y="258939"/>
                </a:lnTo>
                <a:lnTo>
                  <a:pt x="21410" y="303276"/>
                </a:lnTo>
                <a:lnTo>
                  <a:pt x="46277" y="342387"/>
                </a:lnTo>
                <a:lnTo>
                  <a:pt x="78899" y="375007"/>
                </a:lnTo>
                <a:lnTo>
                  <a:pt x="118012" y="399874"/>
                </a:lnTo>
                <a:lnTo>
                  <a:pt x="162352" y="415721"/>
                </a:lnTo>
                <a:lnTo>
                  <a:pt x="210654" y="421284"/>
                </a:lnTo>
                <a:lnTo>
                  <a:pt x="258952" y="415721"/>
                </a:lnTo>
                <a:lnTo>
                  <a:pt x="303288" y="399874"/>
                </a:lnTo>
                <a:lnTo>
                  <a:pt x="342399" y="375007"/>
                </a:lnTo>
                <a:lnTo>
                  <a:pt x="375020" y="342387"/>
                </a:lnTo>
                <a:lnTo>
                  <a:pt x="399886" y="303276"/>
                </a:lnTo>
                <a:lnTo>
                  <a:pt x="415733" y="258939"/>
                </a:lnTo>
                <a:lnTo>
                  <a:pt x="421297" y="210642"/>
                </a:lnTo>
                <a:lnTo>
                  <a:pt x="415733" y="162344"/>
                </a:lnTo>
                <a:lnTo>
                  <a:pt x="399886" y="118008"/>
                </a:lnTo>
                <a:lnTo>
                  <a:pt x="375020" y="78897"/>
                </a:lnTo>
                <a:lnTo>
                  <a:pt x="342399" y="46276"/>
                </a:lnTo>
                <a:lnTo>
                  <a:pt x="303288" y="21410"/>
                </a:lnTo>
                <a:lnTo>
                  <a:pt x="258952" y="5563"/>
                </a:lnTo>
                <a:lnTo>
                  <a:pt x="210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01352" y="2993513"/>
            <a:ext cx="586105" cy="939165"/>
          </a:xfrm>
          <a:custGeom>
            <a:avLst/>
            <a:gdLst/>
            <a:ahLst/>
            <a:cxnLst/>
            <a:rect l="l" t="t" r="r" b="b"/>
            <a:pathLst>
              <a:path w="586105" h="939164">
                <a:moveTo>
                  <a:pt x="293515" y="938956"/>
                </a:moveTo>
                <a:lnTo>
                  <a:pt x="262614" y="897492"/>
                </a:lnTo>
                <a:lnTo>
                  <a:pt x="232558" y="855903"/>
                </a:lnTo>
                <a:lnTo>
                  <a:pt x="203513" y="814082"/>
                </a:lnTo>
                <a:lnTo>
                  <a:pt x="175646" y="771925"/>
                </a:lnTo>
                <a:lnTo>
                  <a:pt x="149122" y="729328"/>
                </a:lnTo>
                <a:lnTo>
                  <a:pt x="124108" y="686187"/>
                </a:lnTo>
                <a:lnTo>
                  <a:pt x="100770" y="642395"/>
                </a:lnTo>
                <a:lnTo>
                  <a:pt x="79274" y="597849"/>
                </a:lnTo>
                <a:lnTo>
                  <a:pt x="59786" y="552444"/>
                </a:lnTo>
                <a:lnTo>
                  <a:pt x="42472" y="506076"/>
                </a:lnTo>
                <a:lnTo>
                  <a:pt x="27499" y="458639"/>
                </a:lnTo>
                <a:lnTo>
                  <a:pt x="15032" y="410028"/>
                </a:lnTo>
                <a:lnTo>
                  <a:pt x="5238" y="360141"/>
                </a:lnTo>
                <a:lnTo>
                  <a:pt x="0" y="312187"/>
                </a:lnTo>
                <a:lnTo>
                  <a:pt x="654" y="266342"/>
                </a:lnTo>
                <a:lnTo>
                  <a:pt x="7367" y="222814"/>
                </a:lnTo>
                <a:lnTo>
                  <a:pt x="20303" y="181807"/>
                </a:lnTo>
                <a:lnTo>
                  <a:pt x="39626" y="143530"/>
                </a:lnTo>
                <a:lnTo>
                  <a:pt x="65502" y="108188"/>
                </a:lnTo>
                <a:lnTo>
                  <a:pt x="98096" y="75988"/>
                </a:lnTo>
                <a:lnTo>
                  <a:pt x="137572" y="47136"/>
                </a:lnTo>
                <a:lnTo>
                  <a:pt x="182151" y="23287"/>
                </a:lnTo>
                <a:lnTo>
                  <a:pt x="227159" y="7596"/>
                </a:lnTo>
                <a:lnTo>
                  <a:pt x="272429" y="0"/>
                </a:lnTo>
                <a:lnTo>
                  <a:pt x="317795" y="436"/>
                </a:lnTo>
                <a:lnTo>
                  <a:pt x="363091" y="8844"/>
                </a:lnTo>
                <a:lnTo>
                  <a:pt x="408152" y="25159"/>
                </a:lnTo>
                <a:lnTo>
                  <a:pt x="452811" y="49321"/>
                </a:lnTo>
                <a:lnTo>
                  <a:pt x="489219" y="76503"/>
                </a:lnTo>
                <a:lnTo>
                  <a:pt x="520044" y="108221"/>
                </a:lnTo>
                <a:lnTo>
                  <a:pt x="545160" y="143953"/>
                </a:lnTo>
                <a:lnTo>
                  <a:pt x="564441" y="183177"/>
                </a:lnTo>
                <a:lnTo>
                  <a:pt x="577760" y="225373"/>
                </a:lnTo>
                <a:lnTo>
                  <a:pt x="584992" y="270018"/>
                </a:lnTo>
                <a:lnTo>
                  <a:pt x="586010" y="316592"/>
                </a:lnTo>
                <a:lnTo>
                  <a:pt x="580687" y="364573"/>
                </a:lnTo>
                <a:lnTo>
                  <a:pt x="570532" y="413983"/>
                </a:lnTo>
                <a:lnTo>
                  <a:pt x="557798" y="462115"/>
                </a:lnTo>
                <a:lnTo>
                  <a:pt x="542647" y="509078"/>
                </a:lnTo>
                <a:lnTo>
                  <a:pt x="525240" y="554986"/>
                </a:lnTo>
                <a:lnTo>
                  <a:pt x="505736" y="599948"/>
                </a:lnTo>
                <a:lnTo>
                  <a:pt x="484296" y="644075"/>
                </a:lnTo>
                <a:lnTo>
                  <a:pt x="461082" y="687480"/>
                </a:lnTo>
                <a:lnTo>
                  <a:pt x="436253" y="730274"/>
                </a:lnTo>
                <a:lnTo>
                  <a:pt x="409970" y="772566"/>
                </a:lnTo>
                <a:lnTo>
                  <a:pt x="382394" y="814470"/>
                </a:lnTo>
                <a:lnTo>
                  <a:pt x="353686" y="856095"/>
                </a:lnTo>
                <a:lnTo>
                  <a:pt x="324006" y="897553"/>
                </a:lnTo>
                <a:lnTo>
                  <a:pt x="293515" y="938956"/>
                </a:lnTo>
                <a:close/>
              </a:path>
            </a:pathLst>
          </a:custGeom>
          <a:ln w="177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179"/>
          <p:cNvSpPr/>
          <p:nvPr/>
        </p:nvSpPr>
        <p:spPr>
          <a:xfrm>
            <a:off x="6659880" y="6089650"/>
            <a:ext cx="2484120" cy="503555"/>
          </a:xfrm>
          <a:custGeom>
            <a:avLst/>
            <a:gdLst/>
            <a:ahLst/>
            <a:cxnLst/>
            <a:rect l="l" t="t" r="r" b="b"/>
            <a:pathLst>
              <a:path w="2484120" h="503554">
                <a:moveTo>
                  <a:pt x="0" y="503300"/>
                </a:moveTo>
                <a:lnTo>
                  <a:pt x="2484005" y="503300"/>
                </a:lnTo>
                <a:lnTo>
                  <a:pt x="2484005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9" name="Picture 638" descr="caritas logos-01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25010"/>
            <a:ext cx="3775710" cy="1107440"/>
          </a:xfrm>
          <a:custGeom>
            <a:avLst/>
            <a:gdLst/>
            <a:ahLst/>
            <a:cxnLst/>
            <a:rect l="l" t="t" r="r" b="b"/>
            <a:pathLst>
              <a:path w="3775710" h="1107439">
                <a:moveTo>
                  <a:pt x="3107524" y="0"/>
                </a:moveTo>
                <a:lnTo>
                  <a:pt x="0" y="0"/>
                </a:lnTo>
                <a:lnTo>
                  <a:pt x="0" y="1107008"/>
                </a:lnTo>
                <a:lnTo>
                  <a:pt x="3775240" y="1107008"/>
                </a:lnTo>
                <a:lnTo>
                  <a:pt x="3767861" y="365137"/>
                </a:lnTo>
                <a:lnTo>
                  <a:pt x="310752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73531" y="1625808"/>
            <a:ext cx="5070475" cy="5214620"/>
          </a:xfrm>
          <a:custGeom>
            <a:avLst/>
            <a:gdLst/>
            <a:ahLst/>
            <a:cxnLst/>
            <a:rect l="l" t="t" r="r" b="b"/>
            <a:pathLst>
              <a:path w="5070475" h="5214620">
                <a:moveTo>
                  <a:pt x="5070468" y="623187"/>
                </a:moveTo>
                <a:lnTo>
                  <a:pt x="5003691" y="575183"/>
                </a:lnTo>
                <a:lnTo>
                  <a:pt x="4966468" y="549574"/>
                </a:lnTo>
                <a:lnTo>
                  <a:pt x="4928854" y="524477"/>
                </a:lnTo>
                <a:lnTo>
                  <a:pt x="4890854" y="499897"/>
                </a:lnTo>
                <a:lnTo>
                  <a:pt x="4852473" y="475839"/>
                </a:lnTo>
                <a:lnTo>
                  <a:pt x="4813717" y="452309"/>
                </a:lnTo>
                <a:lnTo>
                  <a:pt x="4774590" y="429312"/>
                </a:lnTo>
                <a:lnTo>
                  <a:pt x="4735099" y="406853"/>
                </a:lnTo>
                <a:lnTo>
                  <a:pt x="4695248" y="384936"/>
                </a:lnTo>
                <a:lnTo>
                  <a:pt x="4655042" y="363568"/>
                </a:lnTo>
                <a:lnTo>
                  <a:pt x="4614488" y="342754"/>
                </a:lnTo>
                <a:lnTo>
                  <a:pt x="4573591" y="322498"/>
                </a:lnTo>
                <a:lnTo>
                  <a:pt x="4532355" y="302806"/>
                </a:lnTo>
                <a:lnTo>
                  <a:pt x="4490786" y="283683"/>
                </a:lnTo>
                <a:lnTo>
                  <a:pt x="4448889" y="265134"/>
                </a:lnTo>
                <a:lnTo>
                  <a:pt x="4406670" y="247165"/>
                </a:lnTo>
                <a:lnTo>
                  <a:pt x="4364134" y="229781"/>
                </a:lnTo>
                <a:lnTo>
                  <a:pt x="4321287" y="212986"/>
                </a:lnTo>
                <a:lnTo>
                  <a:pt x="4278133" y="196786"/>
                </a:lnTo>
                <a:lnTo>
                  <a:pt x="4234678" y="181187"/>
                </a:lnTo>
                <a:lnTo>
                  <a:pt x="4190927" y="166193"/>
                </a:lnTo>
                <a:lnTo>
                  <a:pt x="4146886" y="151809"/>
                </a:lnTo>
                <a:lnTo>
                  <a:pt x="4102560" y="138041"/>
                </a:lnTo>
                <a:lnTo>
                  <a:pt x="4057954" y="124895"/>
                </a:lnTo>
                <a:lnTo>
                  <a:pt x="4013073" y="112374"/>
                </a:lnTo>
                <a:lnTo>
                  <a:pt x="3967924" y="100485"/>
                </a:lnTo>
                <a:lnTo>
                  <a:pt x="3922510" y="89232"/>
                </a:lnTo>
                <a:lnTo>
                  <a:pt x="3876838" y="78622"/>
                </a:lnTo>
                <a:lnTo>
                  <a:pt x="3830913" y="68658"/>
                </a:lnTo>
                <a:lnTo>
                  <a:pt x="3784740" y="59346"/>
                </a:lnTo>
                <a:lnTo>
                  <a:pt x="3738325" y="50691"/>
                </a:lnTo>
                <a:lnTo>
                  <a:pt x="3691672" y="42699"/>
                </a:lnTo>
                <a:lnTo>
                  <a:pt x="3644788" y="35375"/>
                </a:lnTo>
                <a:lnTo>
                  <a:pt x="3597676" y="28724"/>
                </a:lnTo>
                <a:lnTo>
                  <a:pt x="3550344" y="22751"/>
                </a:lnTo>
                <a:lnTo>
                  <a:pt x="3502796" y="17461"/>
                </a:lnTo>
                <a:lnTo>
                  <a:pt x="3455037" y="12859"/>
                </a:lnTo>
                <a:lnTo>
                  <a:pt x="3407072" y="8952"/>
                </a:lnTo>
                <a:lnTo>
                  <a:pt x="3358908" y="5743"/>
                </a:lnTo>
                <a:lnTo>
                  <a:pt x="3310549" y="3238"/>
                </a:lnTo>
                <a:lnTo>
                  <a:pt x="3262000" y="1442"/>
                </a:lnTo>
                <a:lnTo>
                  <a:pt x="3213268" y="361"/>
                </a:lnTo>
                <a:lnTo>
                  <a:pt x="3164357" y="0"/>
                </a:lnTo>
                <a:lnTo>
                  <a:pt x="3115446" y="361"/>
                </a:lnTo>
                <a:lnTo>
                  <a:pt x="3066713" y="1442"/>
                </a:lnTo>
                <a:lnTo>
                  <a:pt x="3018165" y="3238"/>
                </a:lnTo>
                <a:lnTo>
                  <a:pt x="2969806" y="5743"/>
                </a:lnTo>
                <a:lnTo>
                  <a:pt x="2921642" y="8952"/>
                </a:lnTo>
                <a:lnTo>
                  <a:pt x="2873677" y="12859"/>
                </a:lnTo>
                <a:lnTo>
                  <a:pt x="2825918" y="17461"/>
                </a:lnTo>
                <a:lnTo>
                  <a:pt x="2778370" y="22751"/>
                </a:lnTo>
                <a:lnTo>
                  <a:pt x="2731037" y="28724"/>
                </a:lnTo>
                <a:lnTo>
                  <a:pt x="2683926" y="35375"/>
                </a:lnTo>
                <a:lnTo>
                  <a:pt x="2637042" y="42699"/>
                </a:lnTo>
                <a:lnTo>
                  <a:pt x="2590389" y="50691"/>
                </a:lnTo>
                <a:lnTo>
                  <a:pt x="2543973" y="59346"/>
                </a:lnTo>
                <a:lnTo>
                  <a:pt x="2497801" y="68658"/>
                </a:lnTo>
                <a:lnTo>
                  <a:pt x="2451875" y="78622"/>
                </a:lnTo>
                <a:lnTo>
                  <a:pt x="2406204" y="89232"/>
                </a:lnTo>
                <a:lnTo>
                  <a:pt x="2360790" y="100485"/>
                </a:lnTo>
                <a:lnTo>
                  <a:pt x="2315641" y="112374"/>
                </a:lnTo>
                <a:lnTo>
                  <a:pt x="2270760" y="124895"/>
                </a:lnTo>
                <a:lnTo>
                  <a:pt x="2226154" y="138041"/>
                </a:lnTo>
                <a:lnTo>
                  <a:pt x="2181828" y="151809"/>
                </a:lnTo>
                <a:lnTo>
                  <a:pt x="2137787" y="166193"/>
                </a:lnTo>
                <a:lnTo>
                  <a:pt x="2094036" y="181187"/>
                </a:lnTo>
                <a:lnTo>
                  <a:pt x="2050581" y="196786"/>
                </a:lnTo>
                <a:lnTo>
                  <a:pt x="2007427" y="212986"/>
                </a:lnTo>
                <a:lnTo>
                  <a:pt x="1964580" y="229781"/>
                </a:lnTo>
                <a:lnTo>
                  <a:pt x="1922044" y="247165"/>
                </a:lnTo>
                <a:lnTo>
                  <a:pt x="1879825" y="265134"/>
                </a:lnTo>
                <a:lnTo>
                  <a:pt x="1837928" y="283683"/>
                </a:lnTo>
                <a:lnTo>
                  <a:pt x="1796359" y="302806"/>
                </a:lnTo>
                <a:lnTo>
                  <a:pt x="1755123" y="322498"/>
                </a:lnTo>
                <a:lnTo>
                  <a:pt x="1714226" y="342754"/>
                </a:lnTo>
                <a:lnTo>
                  <a:pt x="1673671" y="363568"/>
                </a:lnTo>
                <a:lnTo>
                  <a:pt x="1633466" y="384936"/>
                </a:lnTo>
                <a:lnTo>
                  <a:pt x="1593615" y="406853"/>
                </a:lnTo>
                <a:lnTo>
                  <a:pt x="1554124" y="429312"/>
                </a:lnTo>
                <a:lnTo>
                  <a:pt x="1514997" y="452309"/>
                </a:lnTo>
                <a:lnTo>
                  <a:pt x="1476241" y="475839"/>
                </a:lnTo>
                <a:lnTo>
                  <a:pt x="1437860" y="499897"/>
                </a:lnTo>
                <a:lnTo>
                  <a:pt x="1399860" y="524477"/>
                </a:lnTo>
                <a:lnTo>
                  <a:pt x="1362246" y="549574"/>
                </a:lnTo>
                <a:lnTo>
                  <a:pt x="1325023" y="575183"/>
                </a:lnTo>
                <a:lnTo>
                  <a:pt x="1288197" y="601299"/>
                </a:lnTo>
                <a:lnTo>
                  <a:pt x="1251774" y="627916"/>
                </a:lnTo>
                <a:lnTo>
                  <a:pt x="1215758" y="655030"/>
                </a:lnTo>
                <a:lnTo>
                  <a:pt x="1180154" y="682635"/>
                </a:lnTo>
                <a:lnTo>
                  <a:pt x="1144969" y="710726"/>
                </a:lnTo>
                <a:lnTo>
                  <a:pt x="1110206" y="739298"/>
                </a:lnTo>
                <a:lnTo>
                  <a:pt x="1075873" y="768345"/>
                </a:lnTo>
                <a:lnTo>
                  <a:pt x="1041974" y="797863"/>
                </a:lnTo>
                <a:lnTo>
                  <a:pt x="1008513" y="827846"/>
                </a:lnTo>
                <a:lnTo>
                  <a:pt x="975498" y="858289"/>
                </a:lnTo>
                <a:lnTo>
                  <a:pt x="942932" y="889187"/>
                </a:lnTo>
                <a:lnTo>
                  <a:pt x="910822" y="920534"/>
                </a:lnTo>
                <a:lnTo>
                  <a:pt x="879173" y="952326"/>
                </a:lnTo>
                <a:lnTo>
                  <a:pt x="847989" y="984558"/>
                </a:lnTo>
                <a:lnTo>
                  <a:pt x="817276" y="1017223"/>
                </a:lnTo>
                <a:lnTo>
                  <a:pt x="787040" y="1050317"/>
                </a:lnTo>
                <a:lnTo>
                  <a:pt x="757286" y="1083835"/>
                </a:lnTo>
                <a:lnTo>
                  <a:pt x="728019" y="1117771"/>
                </a:lnTo>
                <a:lnTo>
                  <a:pt x="699245" y="1152121"/>
                </a:lnTo>
                <a:lnTo>
                  <a:pt x="670968" y="1186879"/>
                </a:lnTo>
                <a:lnTo>
                  <a:pt x="643195" y="1222040"/>
                </a:lnTo>
                <a:lnTo>
                  <a:pt x="615930" y="1257598"/>
                </a:lnTo>
                <a:lnTo>
                  <a:pt x="589179" y="1293549"/>
                </a:lnTo>
                <a:lnTo>
                  <a:pt x="562946" y="1329888"/>
                </a:lnTo>
                <a:lnTo>
                  <a:pt x="537239" y="1366608"/>
                </a:lnTo>
                <a:lnTo>
                  <a:pt x="512061" y="1403706"/>
                </a:lnTo>
                <a:lnTo>
                  <a:pt x="487418" y="1441175"/>
                </a:lnTo>
                <a:lnTo>
                  <a:pt x="463315" y="1479011"/>
                </a:lnTo>
                <a:lnTo>
                  <a:pt x="439758" y="1517208"/>
                </a:lnTo>
                <a:lnTo>
                  <a:pt x="416752" y="1555762"/>
                </a:lnTo>
                <a:lnTo>
                  <a:pt x="394303" y="1594666"/>
                </a:lnTo>
                <a:lnTo>
                  <a:pt x="372415" y="1633917"/>
                </a:lnTo>
                <a:lnTo>
                  <a:pt x="351094" y="1673508"/>
                </a:lnTo>
                <a:lnTo>
                  <a:pt x="330345" y="1713434"/>
                </a:lnTo>
                <a:lnTo>
                  <a:pt x="310174" y="1753691"/>
                </a:lnTo>
                <a:lnTo>
                  <a:pt x="290586" y="1794272"/>
                </a:lnTo>
                <a:lnTo>
                  <a:pt x="271586" y="1835174"/>
                </a:lnTo>
                <a:lnTo>
                  <a:pt x="253179" y="1876390"/>
                </a:lnTo>
                <a:lnTo>
                  <a:pt x="235372" y="1917915"/>
                </a:lnTo>
                <a:lnTo>
                  <a:pt x="218168" y="1959745"/>
                </a:lnTo>
                <a:lnTo>
                  <a:pt x="201574" y="2001874"/>
                </a:lnTo>
                <a:lnTo>
                  <a:pt x="185595" y="2044297"/>
                </a:lnTo>
                <a:lnTo>
                  <a:pt x="170236" y="2087009"/>
                </a:lnTo>
                <a:lnTo>
                  <a:pt x="155503" y="2130004"/>
                </a:lnTo>
                <a:lnTo>
                  <a:pt x="141400" y="2173277"/>
                </a:lnTo>
                <a:lnTo>
                  <a:pt x="127934" y="2216824"/>
                </a:lnTo>
                <a:lnTo>
                  <a:pt x="115109" y="2260639"/>
                </a:lnTo>
                <a:lnTo>
                  <a:pt x="102930" y="2304716"/>
                </a:lnTo>
                <a:lnTo>
                  <a:pt x="91404" y="2349051"/>
                </a:lnTo>
                <a:lnTo>
                  <a:pt x="80535" y="2393638"/>
                </a:lnTo>
                <a:lnTo>
                  <a:pt x="70328" y="2438472"/>
                </a:lnTo>
                <a:lnTo>
                  <a:pt x="60790" y="2483548"/>
                </a:lnTo>
                <a:lnTo>
                  <a:pt x="51925" y="2528862"/>
                </a:lnTo>
                <a:lnTo>
                  <a:pt x="43739" y="2574406"/>
                </a:lnTo>
                <a:lnTo>
                  <a:pt x="36236" y="2620177"/>
                </a:lnTo>
                <a:lnTo>
                  <a:pt x="29423" y="2666170"/>
                </a:lnTo>
                <a:lnTo>
                  <a:pt x="23304" y="2712378"/>
                </a:lnTo>
                <a:lnTo>
                  <a:pt x="17886" y="2758797"/>
                </a:lnTo>
                <a:lnTo>
                  <a:pt x="13172" y="2805422"/>
                </a:lnTo>
                <a:lnTo>
                  <a:pt x="9169" y="2852247"/>
                </a:lnTo>
                <a:lnTo>
                  <a:pt x="5882" y="2899268"/>
                </a:lnTo>
                <a:lnTo>
                  <a:pt x="3317" y="2946478"/>
                </a:lnTo>
                <a:lnTo>
                  <a:pt x="1477" y="2993874"/>
                </a:lnTo>
                <a:lnTo>
                  <a:pt x="370" y="3041449"/>
                </a:lnTo>
                <a:lnTo>
                  <a:pt x="0" y="3089198"/>
                </a:lnTo>
                <a:lnTo>
                  <a:pt x="370" y="3136948"/>
                </a:lnTo>
                <a:lnTo>
                  <a:pt x="1477" y="3184523"/>
                </a:lnTo>
                <a:lnTo>
                  <a:pt x="3317" y="3231918"/>
                </a:lnTo>
                <a:lnTo>
                  <a:pt x="5882" y="3279129"/>
                </a:lnTo>
                <a:lnTo>
                  <a:pt x="9169" y="3326149"/>
                </a:lnTo>
                <a:lnTo>
                  <a:pt x="13172" y="3372975"/>
                </a:lnTo>
                <a:lnTo>
                  <a:pt x="17886" y="3419599"/>
                </a:lnTo>
                <a:lnTo>
                  <a:pt x="23304" y="3466019"/>
                </a:lnTo>
                <a:lnTo>
                  <a:pt x="29423" y="3512227"/>
                </a:lnTo>
                <a:lnTo>
                  <a:pt x="36236" y="3558219"/>
                </a:lnTo>
                <a:lnTo>
                  <a:pt x="43739" y="3603990"/>
                </a:lnTo>
                <a:lnTo>
                  <a:pt x="51925" y="3649535"/>
                </a:lnTo>
                <a:lnTo>
                  <a:pt x="60790" y="3694848"/>
                </a:lnTo>
                <a:lnTo>
                  <a:pt x="70328" y="3739924"/>
                </a:lnTo>
                <a:lnTo>
                  <a:pt x="80535" y="3784759"/>
                </a:lnTo>
                <a:lnTo>
                  <a:pt x="91404" y="3829346"/>
                </a:lnTo>
                <a:lnTo>
                  <a:pt x="102930" y="3873681"/>
                </a:lnTo>
                <a:lnTo>
                  <a:pt x="115109" y="3917758"/>
                </a:lnTo>
                <a:lnTo>
                  <a:pt x="127934" y="3961573"/>
                </a:lnTo>
                <a:lnTo>
                  <a:pt x="141400" y="4005119"/>
                </a:lnTo>
                <a:lnTo>
                  <a:pt x="155503" y="4048393"/>
                </a:lnTo>
                <a:lnTo>
                  <a:pt x="170236" y="4091388"/>
                </a:lnTo>
                <a:lnTo>
                  <a:pt x="185595" y="4134099"/>
                </a:lnTo>
                <a:lnTo>
                  <a:pt x="201574" y="4176522"/>
                </a:lnTo>
                <a:lnTo>
                  <a:pt x="218168" y="4218651"/>
                </a:lnTo>
                <a:lnTo>
                  <a:pt x="235372" y="4260481"/>
                </a:lnTo>
                <a:lnTo>
                  <a:pt x="253179" y="4302007"/>
                </a:lnTo>
                <a:lnTo>
                  <a:pt x="271586" y="4343223"/>
                </a:lnTo>
                <a:lnTo>
                  <a:pt x="290586" y="4384124"/>
                </a:lnTo>
                <a:lnTo>
                  <a:pt x="310174" y="4424706"/>
                </a:lnTo>
                <a:lnTo>
                  <a:pt x="330345" y="4464963"/>
                </a:lnTo>
                <a:lnTo>
                  <a:pt x="351094" y="4504889"/>
                </a:lnTo>
                <a:lnTo>
                  <a:pt x="372415" y="4544480"/>
                </a:lnTo>
                <a:lnTo>
                  <a:pt x="394303" y="4583730"/>
                </a:lnTo>
                <a:lnTo>
                  <a:pt x="416752" y="4622635"/>
                </a:lnTo>
                <a:lnTo>
                  <a:pt x="439758" y="4661188"/>
                </a:lnTo>
                <a:lnTo>
                  <a:pt x="463315" y="4699385"/>
                </a:lnTo>
                <a:lnTo>
                  <a:pt x="487418" y="4737221"/>
                </a:lnTo>
                <a:lnTo>
                  <a:pt x="512061" y="4774691"/>
                </a:lnTo>
                <a:lnTo>
                  <a:pt x="537239" y="4811788"/>
                </a:lnTo>
                <a:lnTo>
                  <a:pt x="562946" y="4848509"/>
                </a:lnTo>
                <a:lnTo>
                  <a:pt x="589179" y="4884847"/>
                </a:lnTo>
                <a:lnTo>
                  <a:pt x="615930" y="4920798"/>
                </a:lnTo>
                <a:lnTo>
                  <a:pt x="643195" y="4956357"/>
                </a:lnTo>
                <a:lnTo>
                  <a:pt x="670968" y="4991518"/>
                </a:lnTo>
                <a:lnTo>
                  <a:pt x="699245" y="5026275"/>
                </a:lnTo>
                <a:lnTo>
                  <a:pt x="728019" y="5060625"/>
                </a:lnTo>
                <a:lnTo>
                  <a:pt x="757286" y="5094562"/>
                </a:lnTo>
                <a:lnTo>
                  <a:pt x="787040" y="5128079"/>
                </a:lnTo>
                <a:lnTo>
                  <a:pt x="817276" y="5161174"/>
                </a:lnTo>
                <a:lnTo>
                  <a:pt x="847989" y="5193839"/>
                </a:lnTo>
                <a:lnTo>
                  <a:pt x="867684" y="5214195"/>
                </a:lnTo>
              </a:path>
            </a:pathLst>
          </a:custGeom>
          <a:ln w="139699">
            <a:solidFill>
              <a:srgbClr val="2893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859005"/>
            <a:ext cx="9144000" cy="981075"/>
          </a:xfrm>
          <a:custGeom>
            <a:avLst/>
            <a:gdLst/>
            <a:ahLst/>
            <a:cxnLst/>
            <a:rect l="l" t="t" r="r" b="b"/>
            <a:pathLst>
              <a:path w="9144000" h="981075">
                <a:moveTo>
                  <a:pt x="0" y="980998"/>
                </a:moveTo>
                <a:lnTo>
                  <a:pt x="9144000" y="980998"/>
                </a:lnTo>
                <a:lnTo>
                  <a:pt x="9144000" y="0"/>
                </a:lnTo>
                <a:lnTo>
                  <a:pt x="0" y="0"/>
                </a:lnTo>
                <a:lnTo>
                  <a:pt x="0" y="980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953655"/>
            <a:ext cx="9144000" cy="503555"/>
          </a:xfrm>
          <a:custGeom>
            <a:avLst/>
            <a:gdLst/>
            <a:ahLst/>
            <a:cxnLst/>
            <a:rect l="l" t="t" r="r" b="b"/>
            <a:pathLst>
              <a:path w="9144000" h="503555">
                <a:moveTo>
                  <a:pt x="0" y="503300"/>
                </a:moveTo>
                <a:lnTo>
                  <a:pt x="9144000" y="503300"/>
                </a:lnTo>
                <a:lnTo>
                  <a:pt x="9144000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xfrm>
            <a:off x="444500" y="1593850"/>
            <a:ext cx="3289300" cy="1170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2800" dirty="0">
                <a:solidFill>
                  <a:srgbClr val="CE2731"/>
                </a:solidFill>
              </a:rPr>
              <a:t>WHAT ARE THE  IMPORTANT ISSUES?</a:t>
            </a:r>
            <a:endParaRPr sz="2800" dirty="0"/>
          </a:p>
        </p:txBody>
      </p:sp>
      <p:sp>
        <p:nvSpPr>
          <p:cNvPr id="148" name="object 148"/>
          <p:cNvSpPr/>
          <p:nvPr/>
        </p:nvSpPr>
        <p:spPr>
          <a:xfrm>
            <a:off x="6227089" y="3753577"/>
            <a:ext cx="2116315" cy="2105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07672" y="3816306"/>
            <a:ext cx="1948180" cy="1948180"/>
          </a:xfrm>
          <a:custGeom>
            <a:avLst/>
            <a:gdLst/>
            <a:ahLst/>
            <a:cxnLst/>
            <a:rect l="l" t="t" r="r" b="b"/>
            <a:pathLst>
              <a:path w="1948179" h="1948179">
                <a:moveTo>
                  <a:pt x="973924" y="0"/>
                </a:moveTo>
                <a:lnTo>
                  <a:pt x="925316" y="1191"/>
                </a:lnTo>
                <a:lnTo>
                  <a:pt x="877324" y="4730"/>
                </a:lnTo>
                <a:lnTo>
                  <a:pt x="830005" y="10559"/>
                </a:lnTo>
                <a:lnTo>
                  <a:pt x="783415" y="18624"/>
                </a:lnTo>
                <a:lnTo>
                  <a:pt x="737608" y="28867"/>
                </a:lnTo>
                <a:lnTo>
                  <a:pt x="692642" y="41235"/>
                </a:lnTo>
                <a:lnTo>
                  <a:pt x="648572" y="55669"/>
                </a:lnTo>
                <a:lnTo>
                  <a:pt x="605454" y="72116"/>
                </a:lnTo>
                <a:lnTo>
                  <a:pt x="563343" y="90519"/>
                </a:lnTo>
                <a:lnTo>
                  <a:pt x="522295" y="110822"/>
                </a:lnTo>
                <a:lnTo>
                  <a:pt x="482366" y="132969"/>
                </a:lnTo>
                <a:lnTo>
                  <a:pt x="443612" y="156905"/>
                </a:lnTo>
                <a:lnTo>
                  <a:pt x="406089" y="182574"/>
                </a:lnTo>
                <a:lnTo>
                  <a:pt x="369853" y="209920"/>
                </a:lnTo>
                <a:lnTo>
                  <a:pt x="334958" y="238887"/>
                </a:lnTo>
                <a:lnTo>
                  <a:pt x="301462" y="269420"/>
                </a:lnTo>
                <a:lnTo>
                  <a:pt x="269420" y="301462"/>
                </a:lnTo>
                <a:lnTo>
                  <a:pt x="238887" y="334958"/>
                </a:lnTo>
                <a:lnTo>
                  <a:pt x="209920" y="369853"/>
                </a:lnTo>
                <a:lnTo>
                  <a:pt x="182574" y="406089"/>
                </a:lnTo>
                <a:lnTo>
                  <a:pt x="156905" y="443612"/>
                </a:lnTo>
                <a:lnTo>
                  <a:pt x="132969" y="482366"/>
                </a:lnTo>
                <a:lnTo>
                  <a:pt x="110822" y="522295"/>
                </a:lnTo>
                <a:lnTo>
                  <a:pt x="90519" y="563343"/>
                </a:lnTo>
                <a:lnTo>
                  <a:pt x="72116" y="605454"/>
                </a:lnTo>
                <a:lnTo>
                  <a:pt x="55669" y="648572"/>
                </a:lnTo>
                <a:lnTo>
                  <a:pt x="41235" y="692642"/>
                </a:lnTo>
                <a:lnTo>
                  <a:pt x="28867" y="737608"/>
                </a:lnTo>
                <a:lnTo>
                  <a:pt x="18624" y="783415"/>
                </a:lnTo>
                <a:lnTo>
                  <a:pt x="10559" y="830005"/>
                </a:lnTo>
                <a:lnTo>
                  <a:pt x="4730" y="877324"/>
                </a:lnTo>
                <a:lnTo>
                  <a:pt x="1191" y="925316"/>
                </a:lnTo>
                <a:lnTo>
                  <a:pt x="0" y="973924"/>
                </a:lnTo>
                <a:lnTo>
                  <a:pt x="1191" y="1022533"/>
                </a:lnTo>
                <a:lnTo>
                  <a:pt x="4730" y="1070525"/>
                </a:lnTo>
                <a:lnTo>
                  <a:pt x="10559" y="1117844"/>
                </a:lnTo>
                <a:lnTo>
                  <a:pt x="18624" y="1164434"/>
                </a:lnTo>
                <a:lnTo>
                  <a:pt x="28867" y="1210240"/>
                </a:lnTo>
                <a:lnTo>
                  <a:pt x="41235" y="1255206"/>
                </a:lnTo>
                <a:lnTo>
                  <a:pt x="55669" y="1299277"/>
                </a:lnTo>
                <a:lnTo>
                  <a:pt x="72116" y="1342395"/>
                </a:lnTo>
                <a:lnTo>
                  <a:pt x="90519" y="1384506"/>
                </a:lnTo>
                <a:lnTo>
                  <a:pt x="110822" y="1425554"/>
                </a:lnTo>
                <a:lnTo>
                  <a:pt x="132969" y="1465483"/>
                </a:lnTo>
                <a:lnTo>
                  <a:pt x="156905" y="1504236"/>
                </a:lnTo>
                <a:lnTo>
                  <a:pt x="182574" y="1541759"/>
                </a:lnTo>
                <a:lnTo>
                  <a:pt x="209920" y="1577996"/>
                </a:lnTo>
                <a:lnTo>
                  <a:pt x="238887" y="1612890"/>
                </a:lnTo>
                <a:lnTo>
                  <a:pt x="269420" y="1646387"/>
                </a:lnTo>
                <a:lnTo>
                  <a:pt x="301462" y="1678429"/>
                </a:lnTo>
                <a:lnTo>
                  <a:pt x="334958" y="1708962"/>
                </a:lnTo>
                <a:lnTo>
                  <a:pt x="369853" y="1737929"/>
                </a:lnTo>
                <a:lnTo>
                  <a:pt x="406089" y="1765275"/>
                </a:lnTo>
                <a:lnTo>
                  <a:pt x="443612" y="1790944"/>
                </a:lnTo>
                <a:lnTo>
                  <a:pt x="482366" y="1814880"/>
                </a:lnTo>
                <a:lnTo>
                  <a:pt x="522295" y="1837027"/>
                </a:lnTo>
                <a:lnTo>
                  <a:pt x="563343" y="1857330"/>
                </a:lnTo>
                <a:lnTo>
                  <a:pt x="605454" y="1875733"/>
                </a:lnTo>
                <a:lnTo>
                  <a:pt x="648572" y="1892179"/>
                </a:lnTo>
                <a:lnTo>
                  <a:pt x="692642" y="1906614"/>
                </a:lnTo>
                <a:lnTo>
                  <a:pt x="737608" y="1918981"/>
                </a:lnTo>
                <a:lnTo>
                  <a:pt x="783415" y="1929225"/>
                </a:lnTo>
                <a:lnTo>
                  <a:pt x="830005" y="1937289"/>
                </a:lnTo>
                <a:lnTo>
                  <a:pt x="877324" y="1943119"/>
                </a:lnTo>
                <a:lnTo>
                  <a:pt x="925316" y="1946657"/>
                </a:lnTo>
                <a:lnTo>
                  <a:pt x="973924" y="1947849"/>
                </a:lnTo>
                <a:lnTo>
                  <a:pt x="1022533" y="1946657"/>
                </a:lnTo>
                <a:lnTo>
                  <a:pt x="1070525" y="1943119"/>
                </a:lnTo>
                <a:lnTo>
                  <a:pt x="1117844" y="1937289"/>
                </a:lnTo>
                <a:lnTo>
                  <a:pt x="1164434" y="1929225"/>
                </a:lnTo>
                <a:lnTo>
                  <a:pt x="1210240" y="1918981"/>
                </a:lnTo>
                <a:lnTo>
                  <a:pt x="1255206" y="1906614"/>
                </a:lnTo>
                <a:lnTo>
                  <a:pt x="1299277" y="1892179"/>
                </a:lnTo>
                <a:lnTo>
                  <a:pt x="1342395" y="1875733"/>
                </a:lnTo>
                <a:lnTo>
                  <a:pt x="1384506" y="1857330"/>
                </a:lnTo>
                <a:lnTo>
                  <a:pt x="1425554" y="1837027"/>
                </a:lnTo>
                <a:lnTo>
                  <a:pt x="1465483" y="1814880"/>
                </a:lnTo>
                <a:lnTo>
                  <a:pt x="1504236" y="1790944"/>
                </a:lnTo>
                <a:lnTo>
                  <a:pt x="1541759" y="1765275"/>
                </a:lnTo>
                <a:lnTo>
                  <a:pt x="1577996" y="1737929"/>
                </a:lnTo>
                <a:lnTo>
                  <a:pt x="1612890" y="1708962"/>
                </a:lnTo>
                <a:lnTo>
                  <a:pt x="1646387" y="1678429"/>
                </a:lnTo>
                <a:lnTo>
                  <a:pt x="1678429" y="1646387"/>
                </a:lnTo>
                <a:lnTo>
                  <a:pt x="1708962" y="1612890"/>
                </a:lnTo>
                <a:lnTo>
                  <a:pt x="1737929" y="1577996"/>
                </a:lnTo>
                <a:lnTo>
                  <a:pt x="1765275" y="1541759"/>
                </a:lnTo>
                <a:lnTo>
                  <a:pt x="1790944" y="1504236"/>
                </a:lnTo>
                <a:lnTo>
                  <a:pt x="1814880" y="1465483"/>
                </a:lnTo>
                <a:lnTo>
                  <a:pt x="1817432" y="1460881"/>
                </a:lnTo>
                <a:lnTo>
                  <a:pt x="973924" y="1460881"/>
                </a:lnTo>
                <a:lnTo>
                  <a:pt x="927026" y="1458651"/>
                </a:lnTo>
                <a:lnTo>
                  <a:pt x="881388" y="1452100"/>
                </a:lnTo>
                <a:lnTo>
                  <a:pt x="837216" y="1441430"/>
                </a:lnTo>
                <a:lnTo>
                  <a:pt x="794714" y="1426846"/>
                </a:lnTo>
                <a:lnTo>
                  <a:pt x="754085" y="1408552"/>
                </a:lnTo>
                <a:lnTo>
                  <a:pt x="715534" y="1386752"/>
                </a:lnTo>
                <a:lnTo>
                  <a:pt x="679264" y="1361651"/>
                </a:lnTo>
                <a:lnTo>
                  <a:pt x="645481" y="1333451"/>
                </a:lnTo>
                <a:lnTo>
                  <a:pt x="614387" y="1302357"/>
                </a:lnTo>
                <a:lnTo>
                  <a:pt x="586186" y="1268574"/>
                </a:lnTo>
                <a:lnTo>
                  <a:pt x="561084" y="1232306"/>
                </a:lnTo>
                <a:lnTo>
                  <a:pt x="539284" y="1193755"/>
                </a:lnTo>
                <a:lnTo>
                  <a:pt x="520990" y="1153128"/>
                </a:lnTo>
                <a:lnTo>
                  <a:pt x="506406" y="1110627"/>
                </a:lnTo>
                <a:lnTo>
                  <a:pt x="495736" y="1066457"/>
                </a:lnTo>
                <a:lnTo>
                  <a:pt x="489185" y="1020821"/>
                </a:lnTo>
                <a:lnTo>
                  <a:pt x="486956" y="973924"/>
                </a:lnTo>
                <a:lnTo>
                  <a:pt x="489185" y="927028"/>
                </a:lnTo>
                <a:lnTo>
                  <a:pt x="495736" y="881392"/>
                </a:lnTo>
                <a:lnTo>
                  <a:pt x="506406" y="837222"/>
                </a:lnTo>
                <a:lnTo>
                  <a:pt x="520990" y="794721"/>
                </a:lnTo>
                <a:lnTo>
                  <a:pt x="539284" y="754093"/>
                </a:lnTo>
                <a:lnTo>
                  <a:pt x="561084" y="715543"/>
                </a:lnTo>
                <a:lnTo>
                  <a:pt x="586186" y="679274"/>
                </a:lnTo>
                <a:lnTo>
                  <a:pt x="614387" y="645491"/>
                </a:lnTo>
                <a:lnTo>
                  <a:pt x="645481" y="614398"/>
                </a:lnTo>
                <a:lnTo>
                  <a:pt x="679264" y="586198"/>
                </a:lnTo>
                <a:lnTo>
                  <a:pt x="715534" y="561096"/>
                </a:lnTo>
                <a:lnTo>
                  <a:pt x="754085" y="539296"/>
                </a:lnTo>
                <a:lnTo>
                  <a:pt x="794714" y="521003"/>
                </a:lnTo>
                <a:lnTo>
                  <a:pt x="837216" y="506419"/>
                </a:lnTo>
                <a:lnTo>
                  <a:pt x="881388" y="495749"/>
                </a:lnTo>
                <a:lnTo>
                  <a:pt x="927026" y="489197"/>
                </a:lnTo>
                <a:lnTo>
                  <a:pt x="973924" y="486968"/>
                </a:lnTo>
                <a:lnTo>
                  <a:pt x="1817432" y="486968"/>
                </a:lnTo>
                <a:lnTo>
                  <a:pt x="1814880" y="482366"/>
                </a:lnTo>
                <a:lnTo>
                  <a:pt x="1790944" y="443612"/>
                </a:lnTo>
                <a:lnTo>
                  <a:pt x="1765275" y="406089"/>
                </a:lnTo>
                <a:lnTo>
                  <a:pt x="1737929" y="369853"/>
                </a:lnTo>
                <a:lnTo>
                  <a:pt x="1708962" y="334958"/>
                </a:lnTo>
                <a:lnTo>
                  <a:pt x="1678429" y="301462"/>
                </a:lnTo>
                <a:lnTo>
                  <a:pt x="1646387" y="269420"/>
                </a:lnTo>
                <a:lnTo>
                  <a:pt x="1612890" y="238887"/>
                </a:lnTo>
                <a:lnTo>
                  <a:pt x="1577996" y="209920"/>
                </a:lnTo>
                <a:lnTo>
                  <a:pt x="1541759" y="182574"/>
                </a:lnTo>
                <a:lnTo>
                  <a:pt x="1504236" y="156905"/>
                </a:lnTo>
                <a:lnTo>
                  <a:pt x="1465483" y="132969"/>
                </a:lnTo>
                <a:lnTo>
                  <a:pt x="1425554" y="110822"/>
                </a:lnTo>
                <a:lnTo>
                  <a:pt x="1384506" y="90519"/>
                </a:lnTo>
                <a:lnTo>
                  <a:pt x="1342395" y="72116"/>
                </a:lnTo>
                <a:lnTo>
                  <a:pt x="1299277" y="55669"/>
                </a:lnTo>
                <a:lnTo>
                  <a:pt x="1255206" y="41235"/>
                </a:lnTo>
                <a:lnTo>
                  <a:pt x="1210240" y="28867"/>
                </a:lnTo>
                <a:lnTo>
                  <a:pt x="1164434" y="18624"/>
                </a:lnTo>
                <a:lnTo>
                  <a:pt x="1117844" y="10559"/>
                </a:lnTo>
                <a:lnTo>
                  <a:pt x="1070525" y="4730"/>
                </a:lnTo>
                <a:lnTo>
                  <a:pt x="1022533" y="1191"/>
                </a:lnTo>
                <a:lnTo>
                  <a:pt x="973924" y="0"/>
                </a:lnTo>
                <a:close/>
              </a:path>
              <a:path w="1948179" h="1948179">
                <a:moveTo>
                  <a:pt x="1817432" y="486968"/>
                </a:moveTo>
                <a:lnTo>
                  <a:pt x="973924" y="486968"/>
                </a:lnTo>
                <a:lnTo>
                  <a:pt x="1020821" y="489197"/>
                </a:lnTo>
                <a:lnTo>
                  <a:pt x="1066457" y="495749"/>
                </a:lnTo>
                <a:lnTo>
                  <a:pt x="1110627" y="506419"/>
                </a:lnTo>
                <a:lnTo>
                  <a:pt x="1153128" y="521003"/>
                </a:lnTo>
                <a:lnTo>
                  <a:pt x="1193755" y="539296"/>
                </a:lnTo>
                <a:lnTo>
                  <a:pt x="1232306" y="561096"/>
                </a:lnTo>
                <a:lnTo>
                  <a:pt x="1268574" y="586198"/>
                </a:lnTo>
                <a:lnTo>
                  <a:pt x="1302357" y="614398"/>
                </a:lnTo>
                <a:lnTo>
                  <a:pt x="1333451" y="645491"/>
                </a:lnTo>
                <a:lnTo>
                  <a:pt x="1361651" y="679274"/>
                </a:lnTo>
                <a:lnTo>
                  <a:pt x="1386752" y="715543"/>
                </a:lnTo>
                <a:lnTo>
                  <a:pt x="1408552" y="754093"/>
                </a:lnTo>
                <a:lnTo>
                  <a:pt x="1426846" y="794721"/>
                </a:lnTo>
                <a:lnTo>
                  <a:pt x="1441430" y="837222"/>
                </a:lnTo>
                <a:lnTo>
                  <a:pt x="1452100" y="881392"/>
                </a:lnTo>
                <a:lnTo>
                  <a:pt x="1458651" y="927028"/>
                </a:lnTo>
                <a:lnTo>
                  <a:pt x="1460881" y="973924"/>
                </a:lnTo>
                <a:lnTo>
                  <a:pt x="1458651" y="1020821"/>
                </a:lnTo>
                <a:lnTo>
                  <a:pt x="1452100" y="1066457"/>
                </a:lnTo>
                <a:lnTo>
                  <a:pt x="1441430" y="1110627"/>
                </a:lnTo>
                <a:lnTo>
                  <a:pt x="1426846" y="1153128"/>
                </a:lnTo>
                <a:lnTo>
                  <a:pt x="1408552" y="1193755"/>
                </a:lnTo>
                <a:lnTo>
                  <a:pt x="1386752" y="1232306"/>
                </a:lnTo>
                <a:lnTo>
                  <a:pt x="1361651" y="1268574"/>
                </a:lnTo>
                <a:lnTo>
                  <a:pt x="1333451" y="1302357"/>
                </a:lnTo>
                <a:lnTo>
                  <a:pt x="1302357" y="1333451"/>
                </a:lnTo>
                <a:lnTo>
                  <a:pt x="1268574" y="1361651"/>
                </a:lnTo>
                <a:lnTo>
                  <a:pt x="1232306" y="1386752"/>
                </a:lnTo>
                <a:lnTo>
                  <a:pt x="1193755" y="1408552"/>
                </a:lnTo>
                <a:lnTo>
                  <a:pt x="1153128" y="1426846"/>
                </a:lnTo>
                <a:lnTo>
                  <a:pt x="1110627" y="1441430"/>
                </a:lnTo>
                <a:lnTo>
                  <a:pt x="1066457" y="1452100"/>
                </a:lnTo>
                <a:lnTo>
                  <a:pt x="1020821" y="1458651"/>
                </a:lnTo>
                <a:lnTo>
                  <a:pt x="973924" y="1460881"/>
                </a:lnTo>
                <a:lnTo>
                  <a:pt x="1817432" y="1460881"/>
                </a:lnTo>
                <a:lnTo>
                  <a:pt x="1837027" y="1425554"/>
                </a:lnTo>
                <a:lnTo>
                  <a:pt x="1857330" y="1384506"/>
                </a:lnTo>
                <a:lnTo>
                  <a:pt x="1875733" y="1342395"/>
                </a:lnTo>
                <a:lnTo>
                  <a:pt x="1892179" y="1299277"/>
                </a:lnTo>
                <a:lnTo>
                  <a:pt x="1906614" y="1255206"/>
                </a:lnTo>
                <a:lnTo>
                  <a:pt x="1918981" y="1210240"/>
                </a:lnTo>
                <a:lnTo>
                  <a:pt x="1929225" y="1164434"/>
                </a:lnTo>
                <a:lnTo>
                  <a:pt x="1937289" y="1117844"/>
                </a:lnTo>
                <a:lnTo>
                  <a:pt x="1943119" y="1070525"/>
                </a:lnTo>
                <a:lnTo>
                  <a:pt x="1946657" y="1022533"/>
                </a:lnTo>
                <a:lnTo>
                  <a:pt x="1947849" y="973924"/>
                </a:lnTo>
                <a:lnTo>
                  <a:pt x="1946657" y="925316"/>
                </a:lnTo>
                <a:lnTo>
                  <a:pt x="1943119" y="877324"/>
                </a:lnTo>
                <a:lnTo>
                  <a:pt x="1937289" y="830005"/>
                </a:lnTo>
                <a:lnTo>
                  <a:pt x="1929225" y="783415"/>
                </a:lnTo>
                <a:lnTo>
                  <a:pt x="1918981" y="737608"/>
                </a:lnTo>
                <a:lnTo>
                  <a:pt x="1906614" y="692642"/>
                </a:lnTo>
                <a:lnTo>
                  <a:pt x="1892179" y="648572"/>
                </a:lnTo>
                <a:lnTo>
                  <a:pt x="1875733" y="605454"/>
                </a:lnTo>
                <a:lnTo>
                  <a:pt x="1857330" y="563343"/>
                </a:lnTo>
                <a:lnTo>
                  <a:pt x="1837027" y="522295"/>
                </a:lnTo>
                <a:lnTo>
                  <a:pt x="1817432" y="4869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07672" y="3816306"/>
            <a:ext cx="1948180" cy="1948180"/>
          </a:xfrm>
          <a:custGeom>
            <a:avLst/>
            <a:gdLst/>
            <a:ahLst/>
            <a:cxnLst/>
            <a:rect l="l" t="t" r="r" b="b"/>
            <a:pathLst>
              <a:path w="1948179" h="1948179">
                <a:moveTo>
                  <a:pt x="0" y="973924"/>
                </a:moveTo>
                <a:lnTo>
                  <a:pt x="1191" y="925316"/>
                </a:lnTo>
                <a:lnTo>
                  <a:pt x="4730" y="877324"/>
                </a:lnTo>
                <a:lnTo>
                  <a:pt x="10559" y="830005"/>
                </a:lnTo>
                <a:lnTo>
                  <a:pt x="18624" y="783415"/>
                </a:lnTo>
                <a:lnTo>
                  <a:pt x="28867" y="737608"/>
                </a:lnTo>
                <a:lnTo>
                  <a:pt x="41235" y="692642"/>
                </a:lnTo>
                <a:lnTo>
                  <a:pt x="55669" y="648572"/>
                </a:lnTo>
                <a:lnTo>
                  <a:pt x="72116" y="605454"/>
                </a:lnTo>
                <a:lnTo>
                  <a:pt x="90519" y="563343"/>
                </a:lnTo>
                <a:lnTo>
                  <a:pt x="110822" y="522295"/>
                </a:lnTo>
                <a:lnTo>
                  <a:pt x="132969" y="482366"/>
                </a:lnTo>
                <a:lnTo>
                  <a:pt x="156905" y="443612"/>
                </a:lnTo>
                <a:lnTo>
                  <a:pt x="182574" y="406089"/>
                </a:lnTo>
                <a:lnTo>
                  <a:pt x="209920" y="369853"/>
                </a:lnTo>
                <a:lnTo>
                  <a:pt x="238887" y="334958"/>
                </a:lnTo>
                <a:lnTo>
                  <a:pt x="269420" y="301462"/>
                </a:lnTo>
                <a:lnTo>
                  <a:pt x="301462" y="269420"/>
                </a:lnTo>
                <a:lnTo>
                  <a:pt x="334958" y="238887"/>
                </a:lnTo>
                <a:lnTo>
                  <a:pt x="369853" y="209920"/>
                </a:lnTo>
                <a:lnTo>
                  <a:pt x="406089" y="182574"/>
                </a:lnTo>
                <a:lnTo>
                  <a:pt x="443612" y="156905"/>
                </a:lnTo>
                <a:lnTo>
                  <a:pt x="482366" y="132969"/>
                </a:lnTo>
                <a:lnTo>
                  <a:pt x="522295" y="110822"/>
                </a:lnTo>
                <a:lnTo>
                  <a:pt x="563343" y="90519"/>
                </a:lnTo>
                <a:lnTo>
                  <a:pt x="605454" y="72116"/>
                </a:lnTo>
                <a:lnTo>
                  <a:pt x="648572" y="55669"/>
                </a:lnTo>
                <a:lnTo>
                  <a:pt x="692642" y="41235"/>
                </a:lnTo>
                <a:lnTo>
                  <a:pt x="737608" y="28867"/>
                </a:lnTo>
                <a:lnTo>
                  <a:pt x="783415" y="18624"/>
                </a:lnTo>
                <a:lnTo>
                  <a:pt x="830005" y="10559"/>
                </a:lnTo>
                <a:lnTo>
                  <a:pt x="877324" y="4730"/>
                </a:lnTo>
                <a:lnTo>
                  <a:pt x="925316" y="1191"/>
                </a:lnTo>
                <a:lnTo>
                  <a:pt x="973924" y="0"/>
                </a:lnTo>
                <a:lnTo>
                  <a:pt x="1022533" y="1191"/>
                </a:lnTo>
                <a:lnTo>
                  <a:pt x="1070525" y="4730"/>
                </a:lnTo>
                <a:lnTo>
                  <a:pt x="1117844" y="10559"/>
                </a:lnTo>
                <a:lnTo>
                  <a:pt x="1164434" y="18624"/>
                </a:lnTo>
                <a:lnTo>
                  <a:pt x="1210240" y="28867"/>
                </a:lnTo>
                <a:lnTo>
                  <a:pt x="1255206" y="41235"/>
                </a:lnTo>
                <a:lnTo>
                  <a:pt x="1299277" y="55669"/>
                </a:lnTo>
                <a:lnTo>
                  <a:pt x="1342395" y="72116"/>
                </a:lnTo>
                <a:lnTo>
                  <a:pt x="1384506" y="90519"/>
                </a:lnTo>
                <a:lnTo>
                  <a:pt x="1425554" y="110822"/>
                </a:lnTo>
                <a:lnTo>
                  <a:pt x="1465483" y="132969"/>
                </a:lnTo>
                <a:lnTo>
                  <a:pt x="1504236" y="156905"/>
                </a:lnTo>
                <a:lnTo>
                  <a:pt x="1541759" y="182574"/>
                </a:lnTo>
                <a:lnTo>
                  <a:pt x="1577996" y="209920"/>
                </a:lnTo>
                <a:lnTo>
                  <a:pt x="1612890" y="238887"/>
                </a:lnTo>
                <a:lnTo>
                  <a:pt x="1646387" y="269420"/>
                </a:lnTo>
                <a:lnTo>
                  <a:pt x="1678429" y="301462"/>
                </a:lnTo>
                <a:lnTo>
                  <a:pt x="1708962" y="334958"/>
                </a:lnTo>
                <a:lnTo>
                  <a:pt x="1737929" y="369853"/>
                </a:lnTo>
                <a:lnTo>
                  <a:pt x="1765275" y="406089"/>
                </a:lnTo>
                <a:lnTo>
                  <a:pt x="1790944" y="443612"/>
                </a:lnTo>
                <a:lnTo>
                  <a:pt x="1814880" y="482366"/>
                </a:lnTo>
                <a:lnTo>
                  <a:pt x="1837027" y="522295"/>
                </a:lnTo>
                <a:lnTo>
                  <a:pt x="1857330" y="563343"/>
                </a:lnTo>
                <a:lnTo>
                  <a:pt x="1875733" y="605454"/>
                </a:lnTo>
                <a:lnTo>
                  <a:pt x="1892179" y="648572"/>
                </a:lnTo>
                <a:lnTo>
                  <a:pt x="1906614" y="692642"/>
                </a:lnTo>
                <a:lnTo>
                  <a:pt x="1918981" y="737608"/>
                </a:lnTo>
                <a:lnTo>
                  <a:pt x="1929225" y="783415"/>
                </a:lnTo>
                <a:lnTo>
                  <a:pt x="1937289" y="830005"/>
                </a:lnTo>
                <a:lnTo>
                  <a:pt x="1943119" y="877324"/>
                </a:lnTo>
                <a:lnTo>
                  <a:pt x="1946657" y="925316"/>
                </a:lnTo>
                <a:lnTo>
                  <a:pt x="1947849" y="973924"/>
                </a:lnTo>
                <a:lnTo>
                  <a:pt x="1946657" y="1022533"/>
                </a:lnTo>
                <a:lnTo>
                  <a:pt x="1943119" y="1070525"/>
                </a:lnTo>
                <a:lnTo>
                  <a:pt x="1937289" y="1117844"/>
                </a:lnTo>
                <a:lnTo>
                  <a:pt x="1929225" y="1164434"/>
                </a:lnTo>
                <a:lnTo>
                  <a:pt x="1918981" y="1210240"/>
                </a:lnTo>
                <a:lnTo>
                  <a:pt x="1906614" y="1255206"/>
                </a:lnTo>
                <a:lnTo>
                  <a:pt x="1892179" y="1299277"/>
                </a:lnTo>
                <a:lnTo>
                  <a:pt x="1875733" y="1342395"/>
                </a:lnTo>
                <a:lnTo>
                  <a:pt x="1857330" y="1384506"/>
                </a:lnTo>
                <a:lnTo>
                  <a:pt x="1837027" y="1425554"/>
                </a:lnTo>
                <a:lnTo>
                  <a:pt x="1814880" y="1465483"/>
                </a:lnTo>
                <a:lnTo>
                  <a:pt x="1790944" y="1504236"/>
                </a:lnTo>
                <a:lnTo>
                  <a:pt x="1765275" y="1541759"/>
                </a:lnTo>
                <a:lnTo>
                  <a:pt x="1737929" y="1577996"/>
                </a:lnTo>
                <a:lnTo>
                  <a:pt x="1708962" y="1612890"/>
                </a:lnTo>
                <a:lnTo>
                  <a:pt x="1678429" y="1646387"/>
                </a:lnTo>
                <a:lnTo>
                  <a:pt x="1646387" y="1678429"/>
                </a:lnTo>
                <a:lnTo>
                  <a:pt x="1612890" y="1708962"/>
                </a:lnTo>
                <a:lnTo>
                  <a:pt x="1577996" y="1737929"/>
                </a:lnTo>
                <a:lnTo>
                  <a:pt x="1541759" y="1765275"/>
                </a:lnTo>
                <a:lnTo>
                  <a:pt x="1504236" y="1790944"/>
                </a:lnTo>
                <a:lnTo>
                  <a:pt x="1465483" y="1814880"/>
                </a:lnTo>
                <a:lnTo>
                  <a:pt x="1425554" y="1837027"/>
                </a:lnTo>
                <a:lnTo>
                  <a:pt x="1384506" y="1857330"/>
                </a:lnTo>
                <a:lnTo>
                  <a:pt x="1342395" y="1875733"/>
                </a:lnTo>
                <a:lnTo>
                  <a:pt x="1299277" y="1892179"/>
                </a:lnTo>
                <a:lnTo>
                  <a:pt x="1255206" y="1906614"/>
                </a:lnTo>
                <a:lnTo>
                  <a:pt x="1210240" y="1918981"/>
                </a:lnTo>
                <a:lnTo>
                  <a:pt x="1164434" y="1929225"/>
                </a:lnTo>
                <a:lnTo>
                  <a:pt x="1117844" y="1937289"/>
                </a:lnTo>
                <a:lnTo>
                  <a:pt x="1070525" y="1943119"/>
                </a:lnTo>
                <a:lnTo>
                  <a:pt x="1022533" y="1946657"/>
                </a:lnTo>
                <a:lnTo>
                  <a:pt x="973924" y="1947849"/>
                </a:lnTo>
                <a:lnTo>
                  <a:pt x="925316" y="1946657"/>
                </a:lnTo>
                <a:lnTo>
                  <a:pt x="877324" y="1943119"/>
                </a:lnTo>
                <a:lnTo>
                  <a:pt x="830005" y="1937289"/>
                </a:lnTo>
                <a:lnTo>
                  <a:pt x="783415" y="1929225"/>
                </a:lnTo>
                <a:lnTo>
                  <a:pt x="737608" y="1918981"/>
                </a:lnTo>
                <a:lnTo>
                  <a:pt x="692642" y="1906614"/>
                </a:lnTo>
                <a:lnTo>
                  <a:pt x="648572" y="1892179"/>
                </a:lnTo>
                <a:lnTo>
                  <a:pt x="605454" y="1875733"/>
                </a:lnTo>
                <a:lnTo>
                  <a:pt x="563343" y="1857330"/>
                </a:lnTo>
                <a:lnTo>
                  <a:pt x="522295" y="1837027"/>
                </a:lnTo>
                <a:lnTo>
                  <a:pt x="482366" y="1814880"/>
                </a:lnTo>
                <a:lnTo>
                  <a:pt x="443612" y="1790944"/>
                </a:lnTo>
                <a:lnTo>
                  <a:pt x="406089" y="1765275"/>
                </a:lnTo>
                <a:lnTo>
                  <a:pt x="369853" y="1737929"/>
                </a:lnTo>
                <a:lnTo>
                  <a:pt x="334958" y="1708962"/>
                </a:lnTo>
                <a:lnTo>
                  <a:pt x="301462" y="1678429"/>
                </a:lnTo>
                <a:lnTo>
                  <a:pt x="269420" y="1646387"/>
                </a:lnTo>
                <a:lnTo>
                  <a:pt x="238887" y="1612890"/>
                </a:lnTo>
                <a:lnTo>
                  <a:pt x="209920" y="1577996"/>
                </a:lnTo>
                <a:lnTo>
                  <a:pt x="182574" y="1541759"/>
                </a:lnTo>
                <a:lnTo>
                  <a:pt x="156905" y="1504236"/>
                </a:lnTo>
                <a:lnTo>
                  <a:pt x="132969" y="1465483"/>
                </a:lnTo>
                <a:lnTo>
                  <a:pt x="110822" y="1425554"/>
                </a:lnTo>
                <a:lnTo>
                  <a:pt x="90519" y="1384506"/>
                </a:lnTo>
                <a:lnTo>
                  <a:pt x="72116" y="1342395"/>
                </a:lnTo>
                <a:lnTo>
                  <a:pt x="55669" y="1299277"/>
                </a:lnTo>
                <a:lnTo>
                  <a:pt x="41235" y="1255206"/>
                </a:lnTo>
                <a:lnTo>
                  <a:pt x="28867" y="1210240"/>
                </a:lnTo>
                <a:lnTo>
                  <a:pt x="18624" y="1164434"/>
                </a:lnTo>
                <a:lnTo>
                  <a:pt x="10559" y="1117844"/>
                </a:lnTo>
                <a:lnTo>
                  <a:pt x="4730" y="1070525"/>
                </a:lnTo>
                <a:lnTo>
                  <a:pt x="1191" y="1022533"/>
                </a:lnTo>
                <a:lnTo>
                  <a:pt x="0" y="973924"/>
                </a:lnTo>
                <a:close/>
              </a:path>
            </a:pathLst>
          </a:custGeom>
          <a:ln w="15011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858000" y="4303275"/>
            <a:ext cx="974090" cy="974090"/>
          </a:xfrm>
          <a:custGeom>
            <a:avLst/>
            <a:gdLst/>
            <a:ahLst/>
            <a:cxnLst/>
            <a:rect l="l" t="t" r="r" b="b"/>
            <a:pathLst>
              <a:path w="974090" h="974089">
                <a:moveTo>
                  <a:pt x="0" y="486956"/>
                </a:moveTo>
                <a:lnTo>
                  <a:pt x="2229" y="533852"/>
                </a:lnTo>
                <a:lnTo>
                  <a:pt x="8780" y="579488"/>
                </a:lnTo>
                <a:lnTo>
                  <a:pt x="19450" y="623658"/>
                </a:lnTo>
                <a:lnTo>
                  <a:pt x="34034" y="666159"/>
                </a:lnTo>
                <a:lnTo>
                  <a:pt x="52328" y="706787"/>
                </a:lnTo>
                <a:lnTo>
                  <a:pt x="74128" y="745337"/>
                </a:lnTo>
                <a:lnTo>
                  <a:pt x="99230" y="781606"/>
                </a:lnTo>
                <a:lnTo>
                  <a:pt x="127430" y="815389"/>
                </a:lnTo>
                <a:lnTo>
                  <a:pt x="158524" y="846482"/>
                </a:lnTo>
                <a:lnTo>
                  <a:pt x="192308" y="874682"/>
                </a:lnTo>
                <a:lnTo>
                  <a:pt x="228578" y="899784"/>
                </a:lnTo>
                <a:lnTo>
                  <a:pt x="267129" y="921584"/>
                </a:lnTo>
                <a:lnTo>
                  <a:pt x="307758" y="939877"/>
                </a:lnTo>
                <a:lnTo>
                  <a:pt x="350260" y="954461"/>
                </a:lnTo>
                <a:lnTo>
                  <a:pt x="394432" y="965131"/>
                </a:lnTo>
                <a:lnTo>
                  <a:pt x="440070" y="971683"/>
                </a:lnTo>
                <a:lnTo>
                  <a:pt x="486968" y="973912"/>
                </a:lnTo>
                <a:lnTo>
                  <a:pt x="533865" y="971683"/>
                </a:lnTo>
                <a:lnTo>
                  <a:pt x="579500" y="965131"/>
                </a:lnTo>
                <a:lnTo>
                  <a:pt x="623671" y="954461"/>
                </a:lnTo>
                <a:lnTo>
                  <a:pt x="666172" y="939877"/>
                </a:lnTo>
                <a:lnTo>
                  <a:pt x="706799" y="921584"/>
                </a:lnTo>
                <a:lnTo>
                  <a:pt x="745350" y="899784"/>
                </a:lnTo>
                <a:lnTo>
                  <a:pt x="781618" y="874682"/>
                </a:lnTo>
                <a:lnTo>
                  <a:pt x="815401" y="846482"/>
                </a:lnTo>
                <a:lnTo>
                  <a:pt x="846495" y="815389"/>
                </a:lnTo>
                <a:lnTo>
                  <a:pt x="874694" y="781606"/>
                </a:lnTo>
                <a:lnTo>
                  <a:pt x="899796" y="745337"/>
                </a:lnTo>
                <a:lnTo>
                  <a:pt x="921596" y="706787"/>
                </a:lnTo>
                <a:lnTo>
                  <a:pt x="939890" y="666159"/>
                </a:lnTo>
                <a:lnTo>
                  <a:pt x="954474" y="623658"/>
                </a:lnTo>
                <a:lnTo>
                  <a:pt x="965144" y="579488"/>
                </a:lnTo>
                <a:lnTo>
                  <a:pt x="971695" y="533852"/>
                </a:lnTo>
                <a:lnTo>
                  <a:pt x="973924" y="486956"/>
                </a:lnTo>
                <a:lnTo>
                  <a:pt x="971695" y="440059"/>
                </a:lnTo>
                <a:lnTo>
                  <a:pt x="965144" y="394423"/>
                </a:lnTo>
                <a:lnTo>
                  <a:pt x="954474" y="350253"/>
                </a:lnTo>
                <a:lnTo>
                  <a:pt x="939890" y="307752"/>
                </a:lnTo>
                <a:lnTo>
                  <a:pt x="921596" y="267125"/>
                </a:lnTo>
                <a:lnTo>
                  <a:pt x="899796" y="228574"/>
                </a:lnTo>
                <a:lnTo>
                  <a:pt x="874694" y="192306"/>
                </a:lnTo>
                <a:lnTo>
                  <a:pt x="846495" y="158523"/>
                </a:lnTo>
                <a:lnTo>
                  <a:pt x="815401" y="127429"/>
                </a:lnTo>
                <a:lnTo>
                  <a:pt x="781618" y="99229"/>
                </a:lnTo>
                <a:lnTo>
                  <a:pt x="745350" y="74128"/>
                </a:lnTo>
                <a:lnTo>
                  <a:pt x="706799" y="52328"/>
                </a:lnTo>
                <a:lnTo>
                  <a:pt x="666172" y="34034"/>
                </a:lnTo>
                <a:lnTo>
                  <a:pt x="623671" y="19450"/>
                </a:lnTo>
                <a:lnTo>
                  <a:pt x="579500" y="8780"/>
                </a:lnTo>
                <a:lnTo>
                  <a:pt x="533865" y="2229"/>
                </a:lnTo>
                <a:lnTo>
                  <a:pt x="486968" y="0"/>
                </a:lnTo>
                <a:lnTo>
                  <a:pt x="440070" y="2229"/>
                </a:lnTo>
                <a:lnTo>
                  <a:pt x="394432" y="8780"/>
                </a:lnTo>
                <a:lnTo>
                  <a:pt x="350260" y="19450"/>
                </a:lnTo>
                <a:lnTo>
                  <a:pt x="307758" y="34034"/>
                </a:lnTo>
                <a:lnTo>
                  <a:pt x="267129" y="52328"/>
                </a:lnTo>
                <a:lnTo>
                  <a:pt x="228578" y="74128"/>
                </a:lnTo>
                <a:lnTo>
                  <a:pt x="192308" y="99229"/>
                </a:lnTo>
                <a:lnTo>
                  <a:pt x="158524" y="127429"/>
                </a:lnTo>
                <a:lnTo>
                  <a:pt x="127430" y="158523"/>
                </a:lnTo>
                <a:lnTo>
                  <a:pt x="99230" y="192306"/>
                </a:lnTo>
                <a:lnTo>
                  <a:pt x="74128" y="228574"/>
                </a:lnTo>
                <a:lnTo>
                  <a:pt x="52328" y="267125"/>
                </a:lnTo>
                <a:lnTo>
                  <a:pt x="34034" y="307752"/>
                </a:lnTo>
                <a:lnTo>
                  <a:pt x="19450" y="350253"/>
                </a:lnTo>
                <a:lnTo>
                  <a:pt x="8780" y="394423"/>
                </a:lnTo>
                <a:lnTo>
                  <a:pt x="2229" y="440059"/>
                </a:lnTo>
                <a:lnTo>
                  <a:pt x="0" y="486956"/>
                </a:lnTo>
                <a:close/>
              </a:path>
            </a:pathLst>
          </a:custGeom>
          <a:ln w="15011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140784" y="1718805"/>
            <a:ext cx="5003215" cy="414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99039" y="1744205"/>
            <a:ext cx="4945380" cy="4114800"/>
          </a:xfrm>
          <a:custGeom>
            <a:avLst/>
            <a:gdLst/>
            <a:ahLst/>
            <a:cxnLst/>
            <a:rect l="l" t="t" r="r" b="b"/>
            <a:pathLst>
              <a:path w="4945380" h="4114800">
                <a:moveTo>
                  <a:pt x="3640703" y="63500"/>
                </a:moveTo>
                <a:lnTo>
                  <a:pt x="2419384" y="63500"/>
                </a:lnTo>
                <a:lnTo>
                  <a:pt x="1977513" y="190500"/>
                </a:lnTo>
                <a:lnTo>
                  <a:pt x="1934903" y="215900"/>
                </a:lnTo>
                <a:lnTo>
                  <a:pt x="1850615" y="241300"/>
                </a:lnTo>
                <a:lnTo>
                  <a:pt x="1808948" y="266700"/>
                </a:lnTo>
                <a:lnTo>
                  <a:pt x="1767606" y="279400"/>
                </a:lnTo>
                <a:lnTo>
                  <a:pt x="1726596" y="304800"/>
                </a:lnTo>
                <a:lnTo>
                  <a:pt x="1685922" y="317500"/>
                </a:lnTo>
                <a:lnTo>
                  <a:pt x="1645590" y="342900"/>
                </a:lnTo>
                <a:lnTo>
                  <a:pt x="1605606" y="355600"/>
                </a:lnTo>
                <a:lnTo>
                  <a:pt x="1487795" y="431800"/>
                </a:lnTo>
                <a:lnTo>
                  <a:pt x="1449257" y="444500"/>
                </a:lnTo>
                <a:lnTo>
                  <a:pt x="1411095" y="469900"/>
                </a:lnTo>
                <a:lnTo>
                  <a:pt x="1335919" y="520700"/>
                </a:lnTo>
                <a:lnTo>
                  <a:pt x="1262310" y="571500"/>
                </a:lnTo>
                <a:lnTo>
                  <a:pt x="1190315" y="622300"/>
                </a:lnTo>
                <a:lnTo>
                  <a:pt x="1154936" y="660400"/>
                </a:lnTo>
                <a:lnTo>
                  <a:pt x="1119976" y="685800"/>
                </a:lnTo>
                <a:lnTo>
                  <a:pt x="1051339" y="736600"/>
                </a:lnTo>
                <a:lnTo>
                  <a:pt x="1017672" y="774700"/>
                </a:lnTo>
                <a:lnTo>
                  <a:pt x="984447" y="800100"/>
                </a:lnTo>
                <a:lnTo>
                  <a:pt x="951670" y="825500"/>
                </a:lnTo>
                <a:lnTo>
                  <a:pt x="919346" y="863600"/>
                </a:lnTo>
                <a:lnTo>
                  <a:pt x="887480" y="889000"/>
                </a:lnTo>
                <a:lnTo>
                  <a:pt x="856079" y="927100"/>
                </a:lnTo>
                <a:lnTo>
                  <a:pt x="825147" y="952500"/>
                </a:lnTo>
                <a:lnTo>
                  <a:pt x="794691" y="990600"/>
                </a:lnTo>
                <a:lnTo>
                  <a:pt x="764715" y="1028700"/>
                </a:lnTo>
                <a:lnTo>
                  <a:pt x="735226" y="1054100"/>
                </a:lnTo>
                <a:lnTo>
                  <a:pt x="706228" y="1092200"/>
                </a:lnTo>
                <a:lnTo>
                  <a:pt x="677728" y="1130300"/>
                </a:lnTo>
                <a:lnTo>
                  <a:pt x="649731" y="1155700"/>
                </a:lnTo>
                <a:lnTo>
                  <a:pt x="622242" y="1193800"/>
                </a:lnTo>
                <a:lnTo>
                  <a:pt x="595268" y="1231900"/>
                </a:lnTo>
                <a:lnTo>
                  <a:pt x="568813" y="1270000"/>
                </a:lnTo>
                <a:lnTo>
                  <a:pt x="542883" y="1308100"/>
                </a:lnTo>
                <a:lnTo>
                  <a:pt x="517484" y="1346200"/>
                </a:lnTo>
                <a:lnTo>
                  <a:pt x="492622" y="1384300"/>
                </a:lnTo>
                <a:lnTo>
                  <a:pt x="468301" y="1422400"/>
                </a:lnTo>
                <a:lnTo>
                  <a:pt x="444527" y="1460500"/>
                </a:lnTo>
                <a:lnTo>
                  <a:pt x="421307" y="1498600"/>
                </a:lnTo>
                <a:lnTo>
                  <a:pt x="398644" y="1536700"/>
                </a:lnTo>
                <a:lnTo>
                  <a:pt x="376546" y="1574800"/>
                </a:lnTo>
                <a:lnTo>
                  <a:pt x="355017" y="1612900"/>
                </a:lnTo>
                <a:lnTo>
                  <a:pt x="334064" y="1651000"/>
                </a:lnTo>
                <a:lnTo>
                  <a:pt x="313691" y="1689100"/>
                </a:lnTo>
                <a:lnTo>
                  <a:pt x="293904" y="1727200"/>
                </a:lnTo>
                <a:lnTo>
                  <a:pt x="274709" y="1778000"/>
                </a:lnTo>
                <a:lnTo>
                  <a:pt x="256111" y="1816100"/>
                </a:lnTo>
                <a:lnTo>
                  <a:pt x="238116" y="1854200"/>
                </a:lnTo>
                <a:lnTo>
                  <a:pt x="220729" y="1892300"/>
                </a:lnTo>
                <a:lnTo>
                  <a:pt x="203956" y="1943100"/>
                </a:lnTo>
                <a:lnTo>
                  <a:pt x="187803" y="1981200"/>
                </a:lnTo>
                <a:lnTo>
                  <a:pt x="172275" y="2032000"/>
                </a:lnTo>
                <a:lnTo>
                  <a:pt x="157377" y="2070100"/>
                </a:lnTo>
                <a:lnTo>
                  <a:pt x="143115" y="2108200"/>
                </a:lnTo>
                <a:lnTo>
                  <a:pt x="129495" y="2159000"/>
                </a:lnTo>
                <a:lnTo>
                  <a:pt x="116522" y="2197100"/>
                </a:lnTo>
                <a:lnTo>
                  <a:pt x="104202" y="2247900"/>
                </a:lnTo>
                <a:lnTo>
                  <a:pt x="92540" y="2286000"/>
                </a:lnTo>
                <a:lnTo>
                  <a:pt x="81542" y="2336800"/>
                </a:lnTo>
                <a:lnTo>
                  <a:pt x="71213" y="2374900"/>
                </a:lnTo>
                <a:lnTo>
                  <a:pt x="61559" y="2425700"/>
                </a:lnTo>
                <a:lnTo>
                  <a:pt x="52586" y="2476500"/>
                </a:lnTo>
                <a:lnTo>
                  <a:pt x="44299" y="2514600"/>
                </a:lnTo>
                <a:lnTo>
                  <a:pt x="36703" y="2565400"/>
                </a:lnTo>
                <a:lnTo>
                  <a:pt x="29804" y="2603500"/>
                </a:lnTo>
                <a:lnTo>
                  <a:pt x="23608" y="2654300"/>
                </a:lnTo>
                <a:lnTo>
                  <a:pt x="18120" y="2705100"/>
                </a:lnTo>
                <a:lnTo>
                  <a:pt x="13346" y="2755900"/>
                </a:lnTo>
                <a:lnTo>
                  <a:pt x="9291" y="2794000"/>
                </a:lnTo>
                <a:lnTo>
                  <a:pt x="5961" y="2844800"/>
                </a:lnTo>
                <a:lnTo>
                  <a:pt x="3361" y="2895600"/>
                </a:lnTo>
                <a:lnTo>
                  <a:pt x="1497" y="2933700"/>
                </a:lnTo>
                <a:lnTo>
                  <a:pt x="375" y="2984500"/>
                </a:lnTo>
                <a:lnTo>
                  <a:pt x="0" y="3035300"/>
                </a:lnTo>
                <a:lnTo>
                  <a:pt x="375" y="3086100"/>
                </a:lnTo>
                <a:lnTo>
                  <a:pt x="1497" y="3136900"/>
                </a:lnTo>
                <a:lnTo>
                  <a:pt x="3361" y="3175000"/>
                </a:lnTo>
                <a:lnTo>
                  <a:pt x="5961" y="3225800"/>
                </a:lnTo>
                <a:lnTo>
                  <a:pt x="9291" y="3276600"/>
                </a:lnTo>
                <a:lnTo>
                  <a:pt x="13346" y="3327400"/>
                </a:lnTo>
                <a:lnTo>
                  <a:pt x="18120" y="3365500"/>
                </a:lnTo>
                <a:lnTo>
                  <a:pt x="23608" y="3416300"/>
                </a:lnTo>
                <a:lnTo>
                  <a:pt x="29804" y="3467100"/>
                </a:lnTo>
                <a:lnTo>
                  <a:pt x="36703" y="3505200"/>
                </a:lnTo>
                <a:lnTo>
                  <a:pt x="44299" y="3556000"/>
                </a:lnTo>
                <a:lnTo>
                  <a:pt x="52586" y="3606800"/>
                </a:lnTo>
                <a:lnTo>
                  <a:pt x="61559" y="3644900"/>
                </a:lnTo>
                <a:lnTo>
                  <a:pt x="71213" y="3695700"/>
                </a:lnTo>
                <a:lnTo>
                  <a:pt x="81542" y="3733800"/>
                </a:lnTo>
                <a:lnTo>
                  <a:pt x="92540" y="3784600"/>
                </a:lnTo>
                <a:lnTo>
                  <a:pt x="104202" y="3822700"/>
                </a:lnTo>
                <a:lnTo>
                  <a:pt x="116522" y="3873500"/>
                </a:lnTo>
                <a:lnTo>
                  <a:pt x="129495" y="3911600"/>
                </a:lnTo>
                <a:lnTo>
                  <a:pt x="143115" y="3962400"/>
                </a:lnTo>
                <a:lnTo>
                  <a:pt x="157377" y="4000500"/>
                </a:lnTo>
                <a:lnTo>
                  <a:pt x="172275" y="4051300"/>
                </a:lnTo>
                <a:lnTo>
                  <a:pt x="187803" y="4089400"/>
                </a:lnTo>
                <a:lnTo>
                  <a:pt x="200217" y="4114800"/>
                </a:lnTo>
                <a:lnTo>
                  <a:pt x="1520315" y="3160772"/>
                </a:lnTo>
                <a:lnTo>
                  <a:pt x="1518001" y="3136900"/>
                </a:lnTo>
                <a:lnTo>
                  <a:pt x="1515769" y="3086100"/>
                </a:lnTo>
                <a:lnTo>
                  <a:pt x="1515021" y="3035300"/>
                </a:lnTo>
                <a:lnTo>
                  <a:pt x="1515769" y="2984500"/>
                </a:lnTo>
                <a:lnTo>
                  <a:pt x="1518001" y="2946400"/>
                </a:lnTo>
                <a:lnTo>
                  <a:pt x="1521694" y="2895600"/>
                </a:lnTo>
                <a:lnTo>
                  <a:pt x="1526825" y="2844800"/>
                </a:lnTo>
                <a:lnTo>
                  <a:pt x="1533372" y="2794000"/>
                </a:lnTo>
                <a:lnTo>
                  <a:pt x="1541314" y="2755900"/>
                </a:lnTo>
                <a:lnTo>
                  <a:pt x="1550627" y="2705100"/>
                </a:lnTo>
                <a:lnTo>
                  <a:pt x="1561291" y="2667000"/>
                </a:lnTo>
                <a:lnTo>
                  <a:pt x="1573281" y="2616200"/>
                </a:lnTo>
                <a:lnTo>
                  <a:pt x="1586578" y="2578100"/>
                </a:lnTo>
                <a:lnTo>
                  <a:pt x="1601158" y="2527300"/>
                </a:lnTo>
                <a:lnTo>
                  <a:pt x="1616998" y="2489200"/>
                </a:lnTo>
                <a:lnTo>
                  <a:pt x="1634078" y="2451100"/>
                </a:lnTo>
                <a:lnTo>
                  <a:pt x="1652374" y="2400300"/>
                </a:lnTo>
                <a:lnTo>
                  <a:pt x="1671865" y="2362200"/>
                </a:lnTo>
                <a:lnTo>
                  <a:pt x="1692528" y="2324100"/>
                </a:lnTo>
                <a:lnTo>
                  <a:pt x="1714342" y="2286000"/>
                </a:lnTo>
                <a:lnTo>
                  <a:pt x="1737283" y="2247900"/>
                </a:lnTo>
                <a:lnTo>
                  <a:pt x="1761330" y="2209800"/>
                </a:lnTo>
                <a:lnTo>
                  <a:pt x="1786461" y="2171700"/>
                </a:lnTo>
                <a:lnTo>
                  <a:pt x="1812653" y="2133600"/>
                </a:lnTo>
                <a:lnTo>
                  <a:pt x="1839884" y="2095500"/>
                </a:lnTo>
                <a:lnTo>
                  <a:pt x="1868133" y="2057400"/>
                </a:lnTo>
                <a:lnTo>
                  <a:pt x="1897376" y="2032000"/>
                </a:lnTo>
                <a:lnTo>
                  <a:pt x="1927592" y="1993900"/>
                </a:lnTo>
                <a:lnTo>
                  <a:pt x="1958759" y="1968500"/>
                </a:lnTo>
                <a:lnTo>
                  <a:pt x="1990853" y="1930400"/>
                </a:lnTo>
                <a:lnTo>
                  <a:pt x="2023854" y="1905000"/>
                </a:lnTo>
                <a:lnTo>
                  <a:pt x="2057739" y="1879600"/>
                </a:lnTo>
                <a:lnTo>
                  <a:pt x="2092486" y="1841500"/>
                </a:lnTo>
                <a:lnTo>
                  <a:pt x="2128072" y="1816100"/>
                </a:lnTo>
                <a:lnTo>
                  <a:pt x="2164476" y="1790700"/>
                </a:lnTo>
                <a:lnTo>
                  <a:pt x="2201675" y="1765300"/>
                </a:lnTo>
                <a:lnTo>
                  <a:pt x="2239647" y="1739900"/>
                </a:lnTo>
                <a:lnTo>
                  <a:pt x="2278370" y="1714500"/>
                </a:lnTo>
                <a:lnTo>
                  <a:pt x="2317821" y="1701800"/>
                </a:lnTo>
                <a:lnTo>
                  <a:pt x="2357979" y="1676400"/>
                </a:lnTo>
                <a:lnTo>
                  <a:pt x="2398821" y="1663700"/>
                </a:lnTo>
                <a:lnTo>
                  <a:pt x="2440326" y="1638300"/>
                </a:lnTo>
                <a:lnTo>
                  <a:pt x="2525232" y="1612900"/>
                </a:lnTo>
                <a:lnTo>
                  <a:pt x="2568590" y="1587500"/>
                </a:lnTo>
                <a:lnTo>
                  <a:pt x="2657003" y="1562100"/>
                </a:lnTo>
                <a:lnTo>
                  <a:pt x="2702014" y="1562100"/>
                </a:lnTo>
                <a:lnTo>
                  <a:pt x="2793535" y="1536700"/>
                </a:lnTo>
                <a:lnTo>
                  <a:pt x="2840000" y="1536700"/>
                </a:lnTo>
                <a:lnTo>
                  <a:pt x="2886905" y="1524000"/>
                </a:lnTo>
                <a:lnTo>
                  <a:pt x="3785134" y="1524000"/>
                </a:lnTo>
                <a:lnTo>
                  <a:pt x="4944960" y="685800"/>
                </a:lnTo>
                <a:lnTo>
                  <a:pt x="4940113" y="685800"/>
                </a:lnTo>
                <a:lnTo>
                  <a:pt x="4905153" y="660400"/>
                </a:lnTo>
                <a:lnTo>
                  <a:pt x="4869774" y="622300"/>
                </a:lnTo>
                <a:lnTo>
                  <a:pt x="4797779" y="571500"/>
                </a:lnTo>
                <a:lnTo>
                  <a:pt x="4724170" y="520700"/>
                </a:lnTo>
                <a:lnTo>
                  <a:pt x="4648994" y="469900"/>
                </a:lnTo>
                <a:lnTo>
                  <a:pt x="4610832" y="444500"/>
                </a:lnTo>
                <a:lnTo>
                  <a:pt x="4572294" y="431800"/>
                </a:lnTo>
                <a:lnTo>
                  <a:pt x="4454483" y="355600"/>
                </a:lnTo>
                <a:lnTo>
                  <a:pt x="4414499" y="342900"/>
                </a:lnTo>
                <a:lnTo>
                  <a:pt x="4374167" y="317500"/>
                </a:lnTo>
                <a:lnTo>
                  <a:pt x="4333493" y="304800"/>
                </a:lnTo>
                <a:lnTo>
                  <a:pt x="4292483" y="279400"/>
                </a:lnTo>
                <a:lnTo>
                  <a:pt x="4251141" y="266700"/>
                </a:lnTo>
                <a:lnTo>
                  <a:pt x="4209474" y="241300"/>
                </a:lnTo>
                <a:lnTo>
                  <a:pt x="4125185" y="215900"/>
                </a:lnTo>
                <a:lnTo>
                  <a:pt x="4082575" y="190500"/>
                </a:lnTo>
                <a:lnTo>
                  <a:pt x="3640703" y="63500"/>
                </a:lnTo>
                <a:close/>
              </a:path>
              <a:path w="4945380" h="4114800">
                <a:moveTo>
                  <a:pt x="3623667" y="1640691"/>
                </a:moveTo>
                <a:lnTo>
                  <a:pt x="1520315" y="3160772"/>
                </a:lnTo>
                <a:lnTo>
                  <a:pt x="1521694" y="3175000"/>
                </a:lnTo>
                <a:lnTo>
                  <a:pt x="1526825" y="3225800"/>
                </a:lnTo>
                <a:lnTo>
                  <a:pt x="1533372" y="3276600"/>
                </a:lnTo>
                <a:lnTo>
                  <a:pt x="1541314" y="3314700"/>
                </a:lnTo>
                <a:lnTo>
                  <a:pt x="1550627" y="3365500"/>
                </a:lnTo>
                <a:lnTo>
                  <a:pt x="1561291" y="3403600"/>
                </a:lnTo>
                <a:lnTo>
                  <a:pt x="1573281" y="3454400"/>
                </a:lnTo>
                <a:lnTo>
                  <a:pt x="1586578" y="3492500"/>
                </a:lnTo>
                <a:lnTo>
                  <a:pt x="1601158" y="3543300"/>
                </a:lnTo>
                <a:lnTo>
                  <a:pt x="1616998" y="3581400"/>
                </a:lnTo>
                <a:lnTo>
                  <a:pt x="1634078" y="3619500"/>
                </a:lnTo>
                <a:lnTo>
                  <a:pt x="1652374" y="3670300"/>
                </a:lnTo>
                <a:lnTo>
                  <a:pt x="1671865" y="3708400"/>
                </a:lnTo>
                <a:lnTo>
                  <a:pt x="1692528" y="3746500"/>
                </a:lnTo>
                <a:lnTo>
                  <a:pt x="1714342" y="3784600"/>
                </a:lnTo>
                <a:lnTo>
                  <a:pt x="1737283" y="3822700"/>
                </a:lnTo>
                <a:lnTo>
                  <a:pt x="1761330" y="3860800"/>
                </a:lnTo>
                <a:lnTo>
                  <a:pt x="1786461" y="3898900"/>
                </a:lnTo>
                <a:lnTo>
                  <a:pt x="1812653" y="3937000"/>
                </a:lnTo>
                <a:lnTo>
                  <a:pt x="1839884" y="3975100"/>
                </a:lnTo>
                <a:lnTo>
                  <a:pt x="1868133" y="4013200"/>
                </a:lnTo>
                <a:lnTo>
                  <a:pt x="1897376" y="4038600"/>
                </a:lnTo>
                <a:lnTo>
                  <a:pt x="1927592" y="4076700"/>
                </a:lnTo>
                <a:lnTo>
                  <a:pt x="1958759" y="4102100"/>
                </a:lnTo>
                <a:lnTo>
                  <a:pt x="1973167" y="4114800"/>
                </a:lnTo>
                <a:lnTo>
                  <a:pt x="4086923" y="4114800"/>
                </a:lnTo>
                <a:lnTo>
                  <a:pt x="4101331" y="4102100"/>
                </a:lnTo>
                <a:lnTo>
                  <a:pt x="4132498" y="4076700"/>
                </a:lnTo>
                <a:lnTo>
                  <a:pt x="4162714" y="4038600"/>
                </a:lnTo>
                <a:lnTo>
                  <a:pt x="4191958" y="4013200"/>
                </a:lnTo>
                <a:lnTo>
                  <a:pt x="4220207" y="3975100"/>
                </a:lnTo>
                <a:lnTo>
                  <a:pt x="4247439" y="3937000"/>
                </a:lnTo>
                <a:lnTo>
                  <a:pt x="4273631" y="3898900"/>
                </a:lnTo>
                <a:lnTo>
                  <a:pt x="4298762" y="3860800"/>
                </a:lnTo>
                <a:lnTo>
                  <a:pt x="4322810" y="3822700"/>
                </a:lnTo>
                <a:lnTo>
                  <a:pt x="4345751" y="3784600"/>
                </a:lnTo>
                <a:lnTo>
                  <a:pt x="4367565" y="3746500"/>
                </a:lnTo>
                <a:lnTo>
                  <a:pt x="4388228" y="3708400"/>
                </a:lnTo>
                <a:lnTo>
                  <a:pt x="4407720" y="3670300"/>
                </a:lnTo>
                <a:lnTo>
                  <a:pt x="4426016" y="3619500"/>
                </a:lnTo>
                <a:lnTo>
                  <a:pt x="4443096" y="3581400"/>
                </a:lnTo>
                <a:lnTo>
                  <a:pt x="4458937" y="3543300"/>
                </a:lnTo>
                <a:lnTo>
                  <a:pt x="4473517" y="3492500"/>
                </a:lnTo>
                <a:lnTo>
                  <a:pt x="4486814" y="3454400"/>
                </a:lnTo>
                <a:lnTo>
                  <a:pt x="4498805" y="3403600"/>
                </a:lnTo>
                <a:lnTo>
                  <a:pt x="4509468" y="3365500"/>
                </a:lnTo>
                <a:lnTo>
                  <a:pt x="4518782" y="3314700"/>
                </a:lnTo>
                <a:lnTo>
                  <a:pt x="4526724" y="3276600"/>
                </a:lnTo>
                <a:lnTo>
                  <a:pt x="4533271" y="3225800"/>
                </a:lnTo>
                <a:lnTo>
                  <a:pt x="4538402" y="3175000"/>
                </a:lnTo>
                <a:lnTo>
                  <a:pt x="4542095" y="3136900"/>
                </a:lnTo>
                <a:lnTo>
                  <a:pt x="4544327" y="3086100"/>
                </a:lnTo>
                <a:lnTo>
                  <a:pt x="4545076" y="3035300"/>
                </a:lnTo>
                <a:lnTo>
                  <a:pt x="4544327" y="2984500"/>
                </a:lnTo>
                <a:lnTo>
                  <a:pt x="4542095" y="2946400"/>
                </a:lnTo>
                <a:lnTo>
                  <a:pt x="4538402" y="2895600"/>
                </a:lnTo>
                <a:lnTo>
                  <a:pt x="4533271" y="2844800"/>
                </a:lnTo>
                <a:lnTo>
                  <a:pt x="4526724" y="2794000"/>
                </a:lnTo>
                <a:lnTo>
                  <a:pt x="4518782" y="2755900"/>
                </a:lnTo>
                <a:lnTo>
                  <a:pt x="4509468" y="2705100"/>
                </a:lnTo>
                <a:lnTo>
                  <a:pt x="4498805" y="2667000"/>
                </a:lnTo>
                <a:lnTo>
                  <a:pt x="4486814" y="2616200"/>
                </a:lnTo>
                <a:lnTo>
                  <a:pt x="4473517" y="2578100"/>
                </a:lnTo>
                <a:lnTo>
                  <a:pt x="4458937" y="2527300"/>
                </a:lnTo>
                <a:lnTo>
                  <a:pt x="4443096" y="2489200"/>
                </a:lnTo>
                <a:lnTo>
                  <a:pt x="4426016" y="2451100"/>
                </a:lnTo>
                <a:lnTo>
                  <a:pt x="4407720" y="2400300"/>
                </a:lnTo>
                <a:lnTo>
                  <a:pt x="4388228" y="2362200"/>
                </a:lnTo>
                <a:lnTo>
                  <a:pt x="4367565" y="2324100"/>
                </a:lnTo>
                <a:lnTo>
                  <a:pt x="4345751" y="2286000"/>
                </a:lnTo>
                <a:lnTo>
                  <a:pt x="4322810" y="2247900"/>
                </a:lnTo>
                <a:lnTo>
                  <a:pt x="4298762" y="2209800"/>
                </a:lnTo>
                <a:lnTo>
                  <a:pt x="4273631" y="2171700"/>
                </a:lnTo>
                <a:lnTo>
                  <a:pt x="4247439" y="2133600"/>
                </a:lnTo>
                <a:lnTo>
                  <a:pt x="4220207" y="2095500"/>
                </a:lnTo>
                <a:lnTo>
                  <a:pt x="4191958" y="2057400"/>
                </a:lnTo>
                <a:lnTo>
                  <a:pt x="4162714" y="2032000"/>
                </a:lnTo>
                <a:lnTo>
                  <a:pt x="4132498" y="1993900"/>
                </a:lnTo>
                <a:lnTo>
                  <a:pt x="4101331" y="1968500"/>
                </a:lnTo>
                <a:lnTo>
                  <a:pt x="4069236" y="1930400"/>
                </a:lnTo>
                <a:lnTo>
                  <a:pt x="4036235" y="1905000"/>
                </a:lnTo>
                <a:lnTo>
                  <a:pt x="4002349" y="1879600"/>
                </a:lnTo>
                <a:lnTo>
                  <a:pt x="3967602" y="1841500"/>
                </a:lnTo>
                <a:lnTo>
                  <a:pt x="3932016" y="1816100"/>
                </a:lnTo>
                <a:lnTo>
                  <a:pt x="3895612" y="1790700"/>
                </a:lnTo>
                <a:lnTo>
                  <a:pt x="3858412" y="1765300"/>
                </a:lnTo>
                <a:lnTo>
                  <a:pt x="3820440" y="1739900"/>
                </a:lnTo>
                <a:lnTo>
                  <a:pt x="3781717" y="1714500"/>
                </a:lnTo>
                <a:lnTo>
                  <a:pt x="3742265" y="1701800"/>
                </a:lnTo>
                <a:lnTo>
                  <a:pt x="3702107" y="1676400"/>
                </a:lnTo>
                <a:lnTo>
                  <a:pt x="3661264" y="1663700"/>
                </a:lnTo>
                <a:lnTo>
                  <a:pt x="3623667" y="1640691"/>
                </a:lnTo>
                <a:close/>
              </a:path>
              <a:path w="4945380" h="4114800">
                <a:moveTo>
                  <a:pt x="3785134" y="1524000"/>
                </a:moveTo>
                <a:lnTo>
                  <a:pt x="3173178" y="1524000"/>
                </a:lnTo>
                <a:lnTo>
                  <a:pt x="3220084" y="1536700"/>
                </a:lnTo>
                <a:lnTo>
                  <a:pt x="3266549" y="1536700"/>
                </a:lnTo>
                <a:lnTo>
                  <a:pt x="3358070" y="1562100"/>
                </a:lnTo>
                <a:lnTo>
                  <a:pt x="3403081" y="1562100"/>
                </a:lnTo>
                <a:lnTo>
                  <a:pt x="3491495" y="1587500"/>
                </a:lnTo>
                <a:lnTo>
                  <a:pt x="3534853" y="1612900"/>
                </a:lnTo>
                <a:lnTo>
                  <a:pt x="3619760" y="1638300"/>
                </a:lnTo>
                <a:lnTo>
                  <a:pt x="3623667" y="1640691"/>
                </a:lnTo>
                <a:lnTo>
                  <a:pt x="3785134" y="1524000"/>
                </a:lnTo>
                <a:close/>
              </a:path>
              <a:path w="4945380" h="4114800">
                <a:moveTo>
                  <a:pt x="3503056" y="38100"/>
                </a:moveTo>
                <a:lnTo>
                  <a:pt x="2557031" y="38100"/>
                </a:lnTo>
                <a:lnTo>
                  <a:pt x="2465026" y="63500"/>
                </a:lnTo>
                <a:lnTo>
                  <a:pt x="3595061" y="63500"/>
                </a:lnTo>
                <a:lnTo>
                  <a:pt x="3503056" y="38100"/>
                </a:lnTo>
                <a:close/>
              </a:path>
              <a:path w="4945380" h="4114800">
                <a:moveTo>
                  <a:pt x="3410125" y="25400"/>
                </a:moveTo>
                <a:lnTo>
                  <a:pt x="2649961" y="25400"/>
                </a:lnTo>
                <a:lnTo>
                  <a:pt x="2603383" y="38100"/>
                </a:lnTo>
                <a:lnTo>
                  <a:pt x="3456703" y="38100"/>
                </a:lnTo>
                <a:lnTo>
                  <a:pt x="3410125" y="25400"/>
                </a:lnTo>
                <a:close/>
              </a:path>
              <a:path w="4945380" h="4114800">
                <a:moveTo>
                  <a:pt x="3269092" y="12700"/>
                </a:moveTo>
                <a:lnTo>
                  <a:pt x="2790993" y="12700"/>
                </a:lnTo>
                <a:lnTo>
                  <a:pt x="2743771" y="25400"/>
                </a:lnTo>
                <a:lnTo>
                  <a:pt x="3316314" y="25400"/>
                </a:lnTo>
                <a:lnTo>
                  <a:pt x="3269092" y="12700"/>
                </a:lnTo>
                <a:close/>
              </a:path>
              <a:path w="4945380" h="4114800">
                <a:moveTo>
                  <a:pt x="3078226" y="0"/>
                </a:moveTo>
                <a:lnTo>
                  <a:pt x="2981858" y="0"/>
                </a:lnTo>
                <a:lnTo>
                  <a:pt x="2933856" y="12700"/>
                </a:lnTo>
                <a:lnTo>
                  <a:pt x="3126228" y="12700"/>
                </a:lnTo>
                <a:lnTo>
                  <a:pt x="30782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199039" y="1743687"/>
            <a:ext cx="4945380" cy="3030220"/>
          </a:xfrm>
          <a:custGeom>
            <a:avLst/>
            <a:gdLst/>
            <a:ahLst/>
            <a:cxnLst/>
            <a:rect l="l" t="t" r="r" b="b"/>
            <a:pathLst>
              <a:path w="4945380" h="3030220">
                <a:moveTo>
                  <a:pt x="0" y="3030042"/>
                </a:moveTo>
                <a:lnTo>
                  <a:pt x="375" y="2981858"/>
                </a:lnTo>
                <a:lnTo>
                  <a:pt x="1497" y="2933855"/>
                </a:lnTo>
                <a:lnTo>
                  <a:pt x="3361" y="2886040"/>
                </a:lnTo>
                <a:lnTo>
                  <a:pt x="5961" y="2838416"/>
                </a:lnTo>
                <a:lnTo>
                  <a:pt x="9291" y="2790991"/>
                </a:lnTo>
                <a:lnTo>
                  <a:pt x="13346" y="2743769"/>
                </a:lnTo>
                <a:lnTo>
                  <a:pt x="18120" y="2696756"/>
                </a:lnTo>
                <a:lnTo>
                  <a:pt x="23608" y="2649958"/>
                </a:lnTo>
                <a:lnTo>
                  <a:pt x="29804" y="2603380"/>
                </a:lnTo>
                <a:lnTo>
                  <a:pt x="36703" y="2557028"/>
                </a:lnTo>
                <a:lnTo>
                  <a:pt x="44299" y="2510907"/>
                </a:lnTo>
                <a:lnTo>
                  <a:pt x="52586" y="2465022"/>
                </a:lnTo>
                <a:lnTo>
                  <a:pt x="61559" y="2419380"/>
                </a:lnTo>
                <a:lnTo>
                  <a:pt x="71213" y="2373986"/>
                </a:lnTo>
                <a:lnTo>
                  <a:pt x="81542" y="2328846"/>
                </a:lnTo>
                <a:lnTo>
                  <a:pt x="92540" y="2283964"/>
                </a:lnTo>
                <a:lnTo>
                  <a:pt x="104202" y="2239347"/>
                </a:lnTo>
                <a:lnTo>
                  <a:pt x="116522" y="2194999"/>
                </a:lnTo>
                <a:lnTo>
                  <a:pt x="129495" y="2150928"/>
                </a:lnTo>
                <a:lnTo>
                  <a:pt x="143115" y="2107137"/>
                </a:lnTo>
                <a:lnTo>
                  <a:pt x="157377" y="2063634"/>
                </a:lnTo>
                <a:lnTo>
                  <a:pt x="172275" y="2020422"/>
                </a:lnTo>
                <a:lnTo>
                  <a:pt x="187803" y="1977508"/>
                </a:lnTo>
                <a:lnTo>
                  <a:pt x="203956" y="1934898"/>
                </a:lnTo>
                <a:lnTo>
                  <a:pt x="220729" y="1892596"/>
                </a:lnTo>
                <a:lnTo>
                  <a:pt x="238116" y="1850609"/>
                </a:lnTo>
                <a:lnTo>
                  <a:pt x="256111" y="1808942"/>
                </a:lnTo>
                <a:lnTo>
                  <a:pt x="274709" y="1767601"/>
                </a:lnTo>
                <a:lnTo>
                  <a:pt x="293904" y="1726590"/>
                </a:lnTo>
                <a:lnTo>
                  <a:pt x="313691" y="1685916"/>
                </a:lnTo>
                <a:lnTo>
                  <a:pt x="334064" y="1645584"/>
                </a:lnTo>
                <a:lnTo>
                  <a:pt x="355017" y="1605600"/>
                </a:lnTo>
                <a:lnTo>
                  <a:pt x="376546" y="1565969"/>
                </a:lnTo>
                <a:lnTo>
                  <a:pt x="398644" y="1526697"/>
                </a:lnTo>
                <a:lnTo>
                  <a:pt x="421307" y="1487790"/>
                </a:lnTo>
                <a:lnTo>
                  <a:pt x="444527" y="1449252"/>
                </a:lnTo>
                <a:lnTo>
                  <a:pt x="468301" y="1411089"/>
                </a:lnTo>
                <a:lnTo>
                  <a:pt x="492622" y="1373308"/>
                </a:lnTo>
                <a:lnTo>
                  <a:pt x="517484" y="1335913"/>
                </a:lnTo>
                <a:lnTo>
                  <a:pt x="542883" y="1298910"/>
                </a:lnTo>
                <a:lnTo>
                  <a:pt x="568813" y="1262305"/>
                </a:lnTo>
                <a:lnTo>
                  <a:pt x="595268" y="1226103"/>
                </a:lnTo>
                <a:lnTo>
                  <a:pt x="622242" y="1190309"/>
                </a:lnTo>
                <a:lnTo>
                  <a:pt x="649731" y="1154930"/>
                </a:lnTo>
                <a:lnTo>
                  <a:pt x="677728" y="1119971"/>
                </a:lnTo>
                <a:lnTo>
                  <a:pt x="706228" y="1085437"/>
                </a:lnTo>
                <a:lnTo>
                  <a:pt x="735226" y="1051334"/>
                </a:lnTo>
                <a:lnTo>
                  <a:pt x="764715" y="1017667"/>
                </a:lnTo>
                <a:lnTo>
                  <a:pt x="794691" y="984442"/>
                </a:lnTo>
                <a:lnTo>
                  <a:pt x="825147" y="951665"/>
                </a:lnTo>
                <a:lnTo>
                  <a:pt x="856079" y="919341"/>
                </a:lnTo>
                <a:lnTo>
                  <a:pt x="887480" y="887476"/>
                </a:lnTo>
                <a:lnTo>
                  <a:pt x="919346" y="856074"/>
                </a:lnTo>
                <a:lnTo>
                  <a:pt x="951670" y="825143"/>
                </a:lnTo>
                <a:lnTo>
                  <a:pt x="984447" y="794686"/>
                </a:lnTo>
                <a:lnTo>
                  <a:pt x="1017672" y="764711"/>
                </a:lnTo>
                <a:lnTo>
                  <a:pt x="1051339" y="735221"/>
                </a:lnTo>
                <a:lnTo>
                  <a:pt x="1085442" y="706224"/>
                </a:lnTo>
                <a:lnTo>
                  <a:pt x="1119976" y="677724"/>
                </a:lnTo>
                <a:lnTo>
                  <a:pt x="1154936" y="649727"/>
                </a:lnTo>
                <a:lnTo>
                  <a:pt x="1190315" y="622239"/>
                </a:lnTo>
                <a:lnTo>
                  <a:pt x="1226108" y="595264"/>
                </a:lnTo>
                <a:lnTo>
                  <a:pt x="1262310" y="568810"/>
                </a:lnTo>
                <a:lnTo>
                  <a:pt x="1298916" y="542880"/>
                </a:lnTo>
                <a:lnTo>
                  <a:pt x="1335919" y="517481"/>
                </a:lnTo>
                <a:lnTo>
                  <a:pt x="1373314" y="492619"/>
                </a:lnTo>
                <a:lnTo>
                  <a:pt x="1411095" y="468298"/>
                </a:lnTo>
                <a:lnTo>
                  <a:pt x="1449257" y="444524"/>
                </a:lnTo>
                <a:lnTo>
                  <a:pt x="1487795" y="421304"/>
                </a:lnTo>
                <a:lnTo>
                  <a:pt x="1526703" y="398642"/>
                </a:lnTo>
                <a:lnTo>
                  <a:pt x="1565975" y="376544"/>
                </a:lnTo>
                <a:lnTo>
                  <a:pt x="1605606" y="355015"/>
                </a:lnTo>
                <a:lnTo>
                  <a:pt x="1645590" y="334061"/>
                </a:lnTo>
                <a:lnTo>
                  <a:pt x="1685922" y="313689"/>
                </a:lnTo>
                <a:lnTo>
                  <a:pt x="1726596" y="293902"/>
                </a:lnTo>
                <a:lnTo>
                  <a:pt x="1767606" y="274707"/>
                </a:lnTo>
                <a:lnTo>
                  <a:pt x="1808948" y="256109"/>
                </a:lnTo>
                <a:lnTo>
                  <a:pt x="1850615" y="238114"/>
                </a:lnTo>
                <a:lnTo>
                  <a:pt x="1892602" y="220728"/>
                </a:lnTo>
                <a:lnTo>
                  <a:pt x="1934903" y="203955"/>
                </a:lnTo>
                <a:lnTo>
                  <a:pt x="1977513" y="187802"/>
                </a:lnTo>
                <a:lnTo>
                  <a:pt x="2020427" y="172273"/>
                </a:lnTo>
                <a:lnTo>
                  <a:pt x="2063638" y="157376"/>
                </a:lnTo>
                <a:lnTo>
                  <a:pt x="2107142" y="143114"/>
                </a:lnTo>
                <a:lnTo>
                  <a:pt x="2150932" y="129494"/>
                </a:lnTo>
                <a:lnTo>
                  <a:pt x="2195004" y="116521"/>
                </a:lnTo>
                <a:lnTo>
                  <a:pt x="2239351" y="104201"/>
                </a:lnTo>
                <a:lnTo>
                  <a:pt x="2283968" y="92539"/>
                </a:lnTo>
                <a:lnTo>
                  <a:pt x="2328850" y="81541"/>
                </a:lnTo>
                <a:lnTo>
                  <a:pt x="2373990" y="71213"/>
                </a:lnTo>
                <a:lnTo>
                  <a:pt x="2419384" y="61559"/>
                </a:lnTo>
                <a:lnTo>
                  <a:pt x="2465026" y="52586"/>
                </a:lnTo>
                <a:lnTo>
                  <a:pt x="2510910" y="44298"/>
                </a:lnTo>
                <a:lnTo>
                  <a:pt x="2557031" y="36702"/>
                </a:lnTo>
                <a:lnTo>
                  <a:pt x="2603383" y="29804"/>
                </a:lnTo>
                <a:lnTo>
                  <a:pt x="2649961" y="23608"/>
                </a:lnTo>
                <a:lnTo>
                  <a:pt x="2696759" y="18120"/>
                </a:lnTo>
                <a:lnTo>
                  <a:pt x="2743771" y="13346"/>
                </a:lnTo>
                <a:lnTo>
                  <a:pt x="2790993" y="9291"/>
                </a:lnTo>
                <a:lnTo>
                  <a:pt x="2838418" y="5961"/>
                </a:lnTo>
                <a:lnTo>
                  <a:pt x="2886041" y="3361"/>
                </a:lnTo>
                <a:lnTo>
                  <a:pt x="2933856" y="1497"/>
                </a:lnTo>
                <a:lnTo>
                  <a:pt x="2981858" y="375"/>
                </a:lnTo>
                <a:lnTo>
                  <a:pt x="3030042" y="0"/>
                </a:lnTo>
                <a:lnTo>
                  <a:pt x="3078226" y="375"/>
                </a:lnTo>
                <a:lnTo>
                  <a:pt x="3126228" y="1497"/>
                </a:lnTo>
                <a:lnTo>
                  <a:pt x="3174044" y="3361"/>
                </a:lnTo>
                <a:lnTo>
                  <a:pt x="3221667" y="5961"/>
                </a:lnTo>
                <a:lnTo>
                  <a:pt x="3269092" y="9291"/>
                </a:lnTo>
                <a:lnTo>
                  <a:pt x="3316314" y="13346"/>
                </a:lnTo>
                <a:lnTo>
                  <a:pt x="3363327" y="18120"/>
                </a:lnTo>
                <a:lnTo>
                  <a:pt x="3410125" y="23608"/>
                </a:lnTo>
                <a:lnTo>
                  <a:pt x="3456703" y="29804"/>
                </a:lnTo>
                <a:lnTo>
                  <a:pt x="3503056" y="36702"/>
                </a:lnTo>
                <a:lnTo>
                  <a:pt x="3549177" y="44298"/>
                </a:lnTo>
                <a:lnTo>
                  <a:pt x="3595061" y="52586"/>
                </a:lnTo>
                <a:lnTo>
                  <a:pt x="3640703" y="61559"/>
                </a:lnTo>
                <a:lnTo>
                  <a:pt x="3686097" y="71213"/>
                </a:lnTo>
                <a:lnTo>
                  <a:pt x="3731238" y="81541"/>
                </a:lnTo>
                <a:lnTo>
                  <a:pt x="3776120" y="92539"/>
                </a:lnTo>
                <a:lnTo>
                  <a:pt x="3820737" y="104201"/>
                </a:lnTo>
                <a:lnTo>
                  <a:pt x="3865084" y="116521"/>
                </a:lnTo>
                <a:lnTo>
                  <a:pt x="3909156" y="129494"/>
                </a:lnTo>
                <a:lnTo>
                  <a:pt x="3952946" y="143114"/>
                </a:lnTo>
                <a:lnTo>
                  <a:pt x="3996450" y="157376"/>
                </a:lnTo>
                <a:lnTo>
                  <a:pt x="4039661" y="172273"/>
                </a:lnTo>
                <a:lnTo>
                  <a:pt x="4082575" y="187802"/>
                </a:lnTo>
                <a:lnTo>
                  <a:pt x="4125185" y="203955"/>
                </a:lnTo>
                <a:lnTo>
                  <a:pt x="4167487" y="220728"/>
                </a:lnTo>
                <a:lnTo>
                  <a:pt x="4209474" y="238114"/>
                </a:lnTo>
                <a:lnTo>
                  <a:pt x="4251141" y="256109"/>
                </a:lnTo>
                <a:lnTo>
                  <a:pt x="4292483" y="274707"/>
                </a:lnTo>
                <a:lnTo>
                  <a:pt x="4333493" y="293902"/>
                </a:lnTo>
                <a:lnTo>
                  <a:pt x="4374167" y="313689"/>
                </a:lnTo>
                <a:lnTo>
                  <a:pt x="4414499" y="334061"/>
                </a:lnTo>
                <a:lnTo>
                  <a:pt x="4454483" y="355015"/>
                </a:lnTo>
                <a:lnTo>
                  <a:pt x="4494114" y="376544"/>
                </a:lnTo>
                <a:lnTo>
                  <a:pt x="4533386" y="398642"/>
                </a:lnTo>
                <a:lnTo>
                  <a:pt x="4572294" y="421304"/>
                </a:lnTo>
                <a:lnTo>
                  <a:pt x="4610832" y="444524"/>
                </a:lnTo>
                <a:lnTo>
                  <a:pt x="4648994" y="468298"/>
                </a:lnTo>
                <a:lnTo>
                  <a:pt x="4686775" y="492619"/>
                </a:lnTo>
                <a:lnTo>
                  <a:pt x="4724170" y="517481"/>
                </a:lnTo>
                <a:lnTo>
                  <a:pt x="4761173" y="542880"/>
                </a:lnTo>
                <a:lnTo>
                  <a:pt x="4797779" y="568810"/>
                </a:lnTo>
                <a:lnTo>
                  <a:pt x="4833981" y="595264"/>
                </a:lnTo>
                <a:lnTo>
                  <a:pt x="4869774" y="622239"/>
                </a:lnTo>
                <a:lnTo>
                  <a:pt x="4905153" y="649727"/>
                </a:lnTo>
                <a:lnTo>
                  <a:pt x="4940113" y="677724"/>
                </a:lnTo>
                <a:lnTo>
                  <a:pt x="4944960" y="681725"/>
                </a:lnTo>
              </a:path>
            </a:pathLst>
          </a:custGeom>
          <a:ln w="15011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199039" y="4773729"/>
            <a:ext cx="200660" cy="1085850"/>
          </a:xfrm>
          <a:custGeom>
            <a:avLst/>
            <a:gdLst/>
            <a:ahLst/>
            <a:cxnLst/>
            <a:rect l="l" t="t" r="r" b="b"/>
            <a:pathLst>
              <a:path w="200660" h="1085850">
                <a:moveTo>
                  <a:pt x="200216" y="1085276"/>
                </a:moveTo>
                <a:lnTo>
                  <a:pt x="172275" y="1009619"/>
                </a:lnTo>
                <a:lnTo>
                  <a:pt x="157377" y="966408"/>
                </a:lnTo>
                <a:lnTo>
                  <a:pt x="143115" y="922904"/>
                </a:lnTo>
                <a:lnTo>
                  <a:pt x="129495" y="879113"/>
                </a:lnTo>
                <a:lnTo>
                  <a:pt x="116522" y="835042"/>
                </a:lnTo>
                <a:lnTo>
                  <a:pt x="104202" y="790695"/>
                </a:lnTo>
                <a:lnTo>
                  <a:pt x="92540" y="746077"/>
                </a:lnTo>
                <a:lnTo>
                  <a:pt x="81542" y="701196"/>
                </a:lnTo>
                <a:lnTo>
                  <a:pt x="71213" y="656055"/>
                </a:lnTo>
                <a:lnTo>
                  <a:pt x="61559" y="610661"/>
                </a:lnTo>
                <a:lnTo>
                  <a:pt x="52586" y="565019"/>
                </a:lnTo>
                <a:lnTo>
                  <a:pt x="44299" y="519135"/>
                </a:lnTo>
                <a:lnTo>
                  <a:pt x="36703" y="473013"/>
                </a:lnTo>
                <a:lnTo>
                  <a:pt x="29804" y="426661"/>
                </a:lnTo>
                <a:lnTo>
                  <a:pt x="23608" y="380083"/>
                </a:lnTo>
                <a:lnTo>
                  <a:pt x="18120" y="333285"/>
                </a:lnTo>
                <a:lnTo>
                  <a:pt x="13346" y="286272"/>
                </a:lnTo>
                <a:lnTo>
                  <a:pt x="9291" y="239050"/>
                </a:lnTo>
                <a:lnTo>
                  <a:pt x="5961" y="191625"/>
                </a:lnTo>
                <a:lnTo>
                  <a:pt x="3361" y="144002"/>
                </a:lnTo>
                <a:lnTo>
                  <a:pt x="1497" y="96186"/>
                </a:lnTo>
                <a:lnTo>
                  <a:pt x="375" y="48183"/>
                </a:lnTo>
                <a:lnTo>
                  <a:pt x="0" y="0"/>
                </a:lnTo>
              </a:path>
            </a:pathLst>
          </a:custGeom>
          <a:ln w="15011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714060" y="4773729"/>
            <a:ext cx="458470" cy="1085850"/>
          </a:xfrm>
          <a:custGeom>
            <a:avLst/>
            <a:gdLst/>
            <a:ahLst/>
            <a:cxnLst/>
            <a:rect l="l" t="t" r="r" b="b"/>
            <a:pathLst>
              <a:path w="458470" h="1085850">
                <a:moveTo>
                  <a:pt x="0" y="0"/>
                </a:moveTo>
                <a:lnTo>
                  <a:pt x="748" y="48093"/>
                </a:lnTo>
                <a:lnTo>
                  <a:pt x="2980" y="95812"/>
                </a:lnTo>
                <a:lnTo>
                  <a:pt x="6673" y="143136"/>
                </a:lnTo>
                <a:lnTo>
                  <a:pt x="11804" y="190041"/>
                </a:lnTo>
                <a:lnTo>
                  <a:pt x="18351" y="236506"/>
                </a:lnTo>
                <a:lnTo>
                  <a:pt x="26293" y="282509"/>
                </a:lnTo>
                <a:lnTo>
                  <a:pt x="35606" y="328027"/>
                </a:lnTo>
                <a:lnTo>
                  <a:pt x="46269" y="373038"/>
                </a:lnTo>
                <a:lnTo>
                  <a:pt x="58260" y="417521"/>
                </a:lnTo>
                <a:lnTo>
                  <a:pt x="71557" y="461452"/>
                </a:lnTo>
                <a:lnTo>
                  <a:pt x="86136" y="504809"/>
                </a:lnTo>
                <a:lnTo>
                  <a:pt x="101977" y="547571"/>
                </a:lnTo>
                <a:lnTo>
                  <a:pt x="119057" y="589716"/>
                </a:lnTo>
                <a:lnTo>
                  <a:pt x="137353" y="631220"/>
                </a:lnTo>
                <a:lnTo>
                  <a:pt x="156844" y="672062"/>
                </a:lnTo>
                <a:lnTo>
                  <a:pt x="177507" y="712220"/>
                </a:lnTo>
                <a:lnTo>
                  <a:pt x="199321" y="751672"/>
                </a:lnTo>
                <a:lnTo>
                  <a:pt x="222262" y="790394"/>
                </a:lnTo>
                <a:lnTo>
                  <a:pt x="246309" y="828366"/>
                </a:lnTo>
                <a:lnTo>
                  <a:pt x="271440" y="865565"/>
                </a:lnTo>
                <a:lnTo>
                  <a:pt x="297632" y="901969"/>
                </a:lnTo>
                <a:lnTo>
                  <a:pt x="324863" y="937555"/>
                </a:lnTo>
                <a:lnTo>
                  <a:pt x="353112" y="972302"/>
                </a:lnTo>
                <a:lnTo>
                  <a:pt x="382355" y="1006187"/>
                </a:lnTo>
                <a:lnTo>
                  <a:pt x="412571" y="1039188"/>
                </a:lnTo>
                <a:lnTo>
                  <a:pt x="443738" y="1071283"/>
                </a:lnTo>
                <a:lnTo>
                  <a:pt x="458147" y="1085276"/>
                </a:lnTo>
              </a:path>
            </a:pathLst>
          </a:custGeom>
          <a:ln w="15011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714060" y="3258708"/>
            <a:ext cx="3030220" cy="2600325"/>
          </a:xfrm>
          <a:custGeom>
            <a:avLst/>
            <a:gdLst/>
            <a:ahLst/>
            <a:cxnLst/>
            <a:rect l="l" t="t" r="r" b="b"/>
            <a:pathLst>
              <a:path w="3030220" h="2600325">
                <a:moveTo>
                  <a:pt x="2571894" y="2600297"/>
                </a:moveTo>
                <a:lnTo>
                  <a:pt x="2617470" y="2554209"/>
                </a:lnTo>
                <a:lnTo>
                  <a:pt x="2647686" y="2521208"/>
                </a:lnTo>
                <a:lnTo>
                  <a:pt x="2676929" y="2487323"/>
                </a:lnTo>
                <a:lnTo>
                  <a:pt x="2705178" y="2452576"/>
                </a:lnTo>
                <a:lnTo>
                  <a:pt x="2732409" y="2416990"/>
                </a:lnTo>
                <a:lnTo>
                  <a:pt x="2758601" y="2380586"/>
                </a:lnTo>
                <a:lnTo>
                  <a:pt x="2783732" y="2343387"/>
                </a:lnTo>
                <a:lnTo>
                  <a:pt x="2807779" y="2305416"/>
                </a:lnTo>
                <a:lnTo>
                  <a:pt x="2830721" y="2266693"/>
                </a:lnTo>
                <a:lnTo>
                  <a:pt x="2852534" y="2227241"/>
                </a:lnTo>
                <a:lnTo>
                  <a:pt x="2873197" y="2187083"/>
                </a:lnTo>
                <a:lnTo>
                  <a:pt x="2892688" y="2146241"/>
                </a:lnTo>
                <a:lnTo>
                  <a:pt x="2910984" y="2104737"/>
                </a:lnTo>
                <a:lnTo>
                  <a:pt x="2928064" y="2062592"/>
                </a:lnTo>
                <a:lnTo>
                  <a:pt x="2943905" y="2019830"/>
                </a:lnTo>
                <a:lnTo>
                  <a:pt x="2958484" y="1976473"/>
                </a:lnTo>
                <a:lnTo>
                  <a:pt x="2971781" y="1932542"/>
                </a:lnTo>
                <a:lnTo>
                  <a:pt x="2983772" y="1888060"/>
                </a:lnTo>
                <a:lnTo>
                  <a:pt x="2994435" y="1843048"/>
                </a:lnTo>
                <a:lnTo>
                  <a:pt x="3003749" y="1797530"/>
                </a:lnTo>
                <a:lnTo>
                  <a:pt x="3011690" y="1751528"/>
                </a:lnTo>
                <a:lnTo>
                  <a:pt x="3018238" y="1705062"/>
                </a:lnTo>
                <a:lnTo>
                  <a:pt x="3023369" y="1658157"/>
                </a:lnTo>
                <a:lnTo>
                  <a:pt x="3027061" y="1610833"/>
                </a:lnTo>
                <a:lnTo>
                  <a:pt x="3029293" y="1563114"/>
                </a:lnTo>
                <a:lnTo>
                  <a:pt x="3030042" y="1515021"/>
                </a:lnTo>
                <a:lnTo>
                  <a:pt x="3029293" y="1466927"/>
                </a:lnTo>
                <a:lnTo>
                  <a:pt x="3027061" y="1419208"/>
                </a:lnTo>
                <a:lnTo>
                  <a:pt x="3023369" y="1371884"/>
                </a:lnTo>
                <a:lnTo>
                  <a:pt x="3018238" y="1324979"/>
                </a:lnTo>
                <a:lnTo>
                  <a:pt x="3011690" y="1278514"/>
                </a:lnTo>
                <a:lnTo>
                  <a:pt x="3003749" y="1232511"/>
                </a:lnTo>
                <a:lnTo>
                  <a:pt x="2994435" y="1186993"/>
                </a:lnTo>
                <a:lnTo>
                  <a:pt x="2983772" y="1141982"/>
                </a:lnTo>
                <a:lnTo>
                  <a:pt x="2971781" y="1097499"/>
                </a:lnTo>
                <a:lnTo>
                  <a:pt x="2958484" y="1053568"/>
                </a:lnTo>
                <a:lnTo>
                  <a:pt x="2943905" y="1010211"/>
                </a:lnTo>
                <a:lnTo>
                  <a:pt x="2928064" y="967449"/>
                </a:lnTo>
                <a:lnTo>
                  <a:pt x="2910984" y="925304"/>
                </a:lnTo>
                <a:lnTo>
                  <a:pt x="2892688" y="883800"/>
                </a:lnTo>
                <a:lnTo>
                  <a:pt x="2873197" y="842958"/>
                </a:lnTo>
                <a:lnTo>
                  <a:pt x="2852534" y="802800"/>
                </a:lnTo>
                <a:lnTo>
                  <a:pt x="2830721" y="763348"/>
                </a:lnTo>
                <a:lnTo>
                  <a:pt x="2807779" y="724626"/>
                </a:lnTo>
                <a:lnTo>
                  <a:pt x="2783732" y="686654"/>
                </a:lnTo>
                <a:lnTo>
                  <a:pt x="2758601" y="649455"/>
                </a:lnTo>
                <a:lnTo>
                  <a:pt x="2732409" y="613051"/>
                </a:lnTo>
                <a:lnTo>
                  <a:pt x="2705178" y="577465"/>
                </a:lnTo>
                <a:lnTo>
                  <a:pt x="2676929" y="542718"/>
                </a:lnTo>
                <a:lnTo>
                  <a:pt x="2647686" y="508833"/>
                </a:lnTo>
                <a:lnTo>
                  <a:pt x="2617470" y="475832"/>
                </a:lnTo>
                <a:lnTo>
                  <a:pt x="2586304" y="443738"/>
                </a:lnTo>
                <a:lnTo>
                  <a:pt x="2554209" y="412571"/>
                </a:lnTo>
                <a:lnTo>
                  <a:pt x="2521208" y="382355"/>
                </a:lnTo>
                <a:lnTo>
                  <a:pt x="2487323" y="353112"/>
                </a:lnTo>
                <a:lnTo>
                  <a:pt x="2452576" y="324863"/>
                </a:lnTo>
                <a:lnTo>
                  <a:pt x="2416990" y="297632"/>
                </a:lnTo>
                <a:lnTo>
                  <a:pt x="2380586" y="271440"/>
                </a:lnTo>
                <a:lnTo>
                  <a:pt x="2343387" y="246309"/>
                </a:lnTo>
                <a:lnTo>
                  <a:pt x="2305416" y="222262"/>
                </a:lnTo>
                <a:lnTo>
                  <a:pt x="2266693" y="199321"/>
                </a:lnTo>
                <a:lnTo>
                  <a:pt x="2227241" y="177507"/>
                </a:lnTo>
                <a:lnTo>
                  <a:pt x="2187083" y="156844"/>
                </a:lnTo>
                <a:lnTo>
                  <a:pt x="2146241" y="137353"/>
                </a:lnTo>
                <a:lnTo>
                  <a:pt x="2104737" y="119057"/>
                </a:lnTo>
                <a:lnTo>
                  <a:pt x="2062592" y="101977"/>
                </a:lnTo>
                <a:lnTo>
                  <a:pt x="2019830" y="86136"/>
                </a:lnTo>
                <a:lnTo>
                  <a:pt x="1976473" y="71557"/>
                </a:lnTo>
                <a:lnTo>
                  <a:pt x="1932542" y="58260"/>
                </a:lnTo>
                <a:lnTo>
                  <a:pt x="1888060" y="46269"/>
                </a:lnTo>
                <a:lnTo>
                  <a:pt x="1843048" y="35606"/>
                </a:lnTo>
                <a:lnTo>
                  <a:pt x="1797530" y="26293"/>
                </a:lnTo>
                <a:lnTo>
                  <a:pt x="1751528" y="18351"/>
                </a:lnTo>
                <a:lnTo>
                  <a:pt x="1705062" y="11804"/>
                </a:lnTo>
                <a:lnTo>
                  <a:pt x="1658157" y="6673"/>
                </a:lnTo>
                <a:lnTo>
                  <a:pt x="1610833" y="2980"/>
                </a:lnTo>
                <a:lnTo>
                  <a:pt x="1563114" y="748"/>
                </a:lnTo>
                <a:lnTo>
                  <a:pt x="1515021" y="0"/>
                </a:lnTo>
                <a:lnTo>
                  <a:pt x="1466927" y="748"/>
                </a:lnTo>
                <a:lnTo>
                  <a:pt x="1419208" y="2980"/>
                </a:lnTo>
                <a:lnTo>
                  <a:pt x="1371884" y="6673"/>
                </a:lnTo>
                <a:lnTo>
                  <a:pt x="1324979" y="11804"/>
                </a:lnTo>
                <a:lnTo>
                  <a:pt x="1278514" y="18351"/>
                </a:lnTo>
                <a:lnTo>
                  <a:pt x="1232511" y="26293"/>
                </a:lnTo>
                <a:lnTo>
                  <a:pt x="1186993" y="35606"/>
                </a:lnTo>
                <a:lnTo>
                  <a:pt x="1141982" y="46269"/>
                </a:lnTo>
                <a:lnTo>
                  <a:pt x="1097499" y="58260"/>
                </a:lnTo>
                <a:lnTo>
                  <a:pt x="1053568" y="71557"/>
                </a:lnTo>
                <a:lnTo>
                  <a:pt x="1010211" y="86136"/>
                </a:lnTo>
                <a:lnTo>
                  <a:pt x="967449" y="101977"/>
                </a:lnTo>
                <a:lnTo>
                  <a:pt x="925304" y="119057"/>
                </a:lnTo>
                <a:lnTo>
                  <a:pt x="883800" y="137353"/>
                </a:lnTo>
                <a:lnTo>
                  <a:pt x="842958" y="156844"/>
                </a:lnTo>
                <a:lnTo>
                  <a:pt x="802800" y="177507"/>
                </a:lnTo>
                <a:lnTo>
                  <a:pt x="763348" y="199321"/>
                </a:lnTo>
                <a:lnTo>
                  <a:pt x="724626" y="222262"/>
                </a:lnTo>
                <a:lnTo>
                  <a:pt x="686654" y="246309"/>
                </a:lnTo>
                <a:lnTo>
                  <a:pt x="649455" y="271440"/>
                </a:lnTo>
                <a:lnTo>
                  <a:pt x="613051" y="297632"/>
                </a:lnTo>
                <a:lnTo>
                  <a:pt x="577465" y="324863"/>
                </a:lnTo>
                <a:lnTo>
                  <a:pt x="542718" y="353112"/>
                </a:lnTo>
                <a:lnTo>
                  <a:pt x="508833" y="382355"/>
                </a:lnTo>
                <a:lnTo>
                  <a:pt x="475832" y="412571"/>
                </a:lnTo>
                <a:lnTo>
                  <a:pt x="443738" y="443738"/>
                </a:lnTo>
                <a:lnTo>
                  <a:pt x="412571" y="475832"/>
                </a:lnTo>
                <a:lnTo>
                  <a:pt x="382355" y="508833"/>
                </a:lnTo>
                <a:lnTo>
                  <a:pt x="353112" y="542718"/>
                </a:lnTo>
                <a:lnTo>
                  <a:pt x="324863" y="577465"/>
                </a:lnTo>
                <a:lnTo>
                  <a:pt x="297632" y="613051"/>
                </a:lnTo>
                <a:lnTo>
                  <a:pt x="271440" y="649455"/>
                </a:lnTo>
                <a:lnTo>
                  <a:pt x="246309" y="686654"/>
                </a:lnTo>
                <a:lnTo>
                  <a:pt x="222262" y="724626"/>
                </a:lnTo>
                <a:lnTo>
                  <a:pt x="199321" y="763348"/>
                </a:lnTo>
                <a:lnTo>
                  <a:pt x="177507" y="802800"/>
                </a:lnTo>
                <a:lnTo>
                  <a:pt x="156844" y="842958"/>
                </a:lnTo>
                <a:lnTo>
                  <a:pt x="137353" y="883800"/>
                </a:lnTo>
                <a:lnTo>
                  <a:pt x="119057" y="925304"/>
                </a:lnTo>
                <a:lnTo>
                  <a:pt x="101977" y="967449"/>
                </a:lnTo>
                <a:lnTo>
                  <a:pt x="86136" y="1010211"/>
                </a:lnTo>
                <a:lnTo>
                  <a:pt x="71557" y="1053568"/>
                </a:lnTo>
                <a:lnTo>
                  <a:pt x="58260" y="1097499"/>
                </a:lnTo>
                <a:lnTo>
                  <a:pt x="46269" y="1141982"/>
                </a:lnTo>
                <a:lnTo>
                  <a:pt x="35606" y="1186993"/>
                </a:lnTo>
                <a:lnTo>
                  <a:pt x="26293" y="1232511"/>
                </a:lnTo>
                <a:lnTo>
                  <a:pt x="18351" y="1278514"/>
                </a:lnTo>
                <a:lnTo>
                  <a:pt x="11804" y="1324979"/>
                </a:lnTo>
                <a:lnTo>
                  <a:pt x="6673" y="1371884"/>
                </a:lnTo>
                <a:lnTo>
                  <a:pt x="2980" y="1419208"/>
                </a:lnTo>
                <a:lnTo>
                  <a:pt x="748" y="1466927"/>
                </a:lnTo>
                <a:lnTo>
                  <a:pt x="0" y="1515021"/>
                </a:lnTo>
              </a:path>
            </a:pathLst>
          </a:custGeom>
          <a:ln w="15011">
            <a:solidFill>
              <a:srgbClr val="94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906264" y="2432749"/>
            <a:ext cx="4237736" cy="3426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038600" y="1323546"/>
            <a:ext cx="5127561" cy="45639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444500" y="2938603"/>
            <a:ext cx="3517900" cy="23890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1899"/>
              </a:lnSpc>
            </a:pP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800" dirty="0" smtClean="0">
                <a:solidFill>
                  <a:srgbClr val="231F20"/>
                </a:solidFill>
                <a:latin typeface="Arial"/>
                <a:cs typeface="Arial"/>
              </a:rPr>
              <a:t>turn</a:t>
            </a:r>
            <a:r>
              <a:rPr lang="en-GB" sz="1800" dirty="0" smtClean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8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231F20"/>
                </a:solidFill>
                <a:latin typeface="Arial"/>
                <a:cs typeface="Arial"/>
              </a:rPr>
              <a:t>each </a:t>
            </a:r>
            <a:r>
              <a:rPr sz="1800" spc="-25" dirty="0">
                <a:solidFill>
                  <a:srgbClr val="231F20"/>
                </a:solidFill>
                <a:latin typeface="Arial"/>
                <a:cs typeface="Arial"/>
              </a:rPr>
              <a:t>group </a:t>
            </a:r>
            <a:r>
              <a:rPr sz="1800" spc="-95" dirty="0">
                <a:solidFill>
                  <a:srgbClr val="231F20"/>
                </a:solidFill>
                <a:latin typeface="Arial"/>
                <a:cs typeface="Arial"/>
              </a:rPr>
              <a:t>moves </a:t>
            </a:r>
            <a:r>
              <a:rPr sz="1800" spc="-8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800" spc="-120" dirty="0">
                <a:solidFill>
                  <a:srgbClr val="231F20"/>
                </a:solidFill>
                <a:latin typeface="Arial"/>
                <a:cs typeface="Arial"/>
              </a:rPr>
              <a:t>issue  </a:t>
            </a:r>
            <a:r>
              <a:rPr sz="1800" spc="-40" dirty="0">
                <a:solidFill>
                  <a:srgbClr val="231F20"/>
                </a:solidFill>
                <a:latin typeface="Arial"/>
                <a:cs typeface="Arial"/>
              </a:rPr>
              <a:t>forward </a:t>
            </a:r>
            <a:r>
              <a:rPr sz="1800" spc="20" dirty="0">
                <a:solidFill>
                  <a:srgbClr val="231F20"/>
                </a:solidFill>
                <a:latin typeface="Arial"/>
                <a:cs typeface="Arial"/>
              </a:rPr>
              <a:t>two </a:t>
            </a:r>
            <a:r>
              <a:rPr sz="1800" spc="-145" dirty="0">
                <a:solidFill>
                  <a:srgbClr val="231F20"/>
                </a:solidFill>
                <a:latin typeface="Arial"/>
                <a:cs typeface="Arial"/>
              </a:rPr>
              <a:t>spaces. </a:t>
            </a:r>
            <a:r>
              <a:rPr sz="1800" spc="-160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1800" spc="-95" dirty="0">
                <a:solidFill>
                  <a:srgbClr val="231F20"/>
                </a:solidFill>
                <a:latin typeface="Arial"/>
                <a:cs typeface="Arial"/>
              </a:rPr>
              <a:t>can </a:t>
            </a:r>
            <a:r>
              <a:rPr sz="1800" spc="-105" dirty="0" smtClean="0">
                <a:solidFill>
                  <a:srgbClr val="231F20"/>
                </a:solidFill>
                <a:latin typeface="Arial"/>
                <a:cs typeface="Arial"/>
              </a:rPr>
              <a:t>also</a:t>
            </a:r>
            <a:r>
              <a:rPr lang="en-GB" spc="-10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65" dirty="0" smtClean="0">
                <a:solidFill>
                  <a:srgbClr val="231F20"/>
                </a:solidFill>
                <a:latin typeface="Arial"/>
                <a:cs typeface="Arial"/>
              </a:rPr>
              <a:t>move</a:t>
            </a:r>
            <a:r>
              <a:rPr lang="en-GB" sz="1800" spc="-6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90" dirty="0" smtClean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1800" spc="-114" dirty="0">
                <a:solidFill>
                  <a:srgbClr val="231F20"/>
                </a:solidFill>
                <a:latin typeface="Arial"/>
                <a:cs typeface="Arial"/>
              </a:rPr>
              <a:t>issue </a:t>
            </a:r>
            <a:r>
              <a:rPr sz="1800" spc="-85" dirty="0">
                <a:solidFill>
                  <a:srgbClr val="231F20"/>
                </a:solidFill>
                <a:latin typeface="Arial"/>
                <a:cs typeface="Arial"/>
              </a:rPr>
              <a:t>back </a:t>
            </a:r>
            <a:r>
              <a:rPr sz="1800" spc="-55" dirty="0">
                <a:solidFill>
                  <a:srgbClr val="231F20"/>
                </a:solidFill>
                <a:latin typeface="Arial"/>
                <a:cs typeface="Arial"/>
              </a:rPr>
              <a:t>one </a:t>
            </a:r>
            <a:r>
              <a:rPr sz="1800" spc="-130" dirty="0">
                <a:solidFill>
                  <a:srgbClr val="231F20"/>
                </a:solidFill>
                <a:latin typeface="Arial"/>
                <a:cs typeface="Arial"/>
              </a:rPr>
              <a:t>space.  </a:t>
            </a:r>
            <a:r>
              <a:rPr sz="1800" spc="-90" dirty="0">
                <a:solidFill>
                  <a:srgbClr val="231F20"/>
                </a:solidFill>
                <a:latin typeface="Arial"/>
                <a:cs typeface="Arial"/>
              </a:rPr>
              <a:t>Explain </a:t>
            </a:r>
            <a:r>
              <a:rPr sz="1800" spc="-4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1800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231F20"/>
                </a:solidFill>
                <a:latin typeface="Arial"/>
                <a:cs typeface="Arial"/>
              </a:rPr>
              <a:t>reasoning.</a:t>
            </a:r>
            <a:endParaRPr sz="18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GB" sz="8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GB" sz="8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GB" sz="8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 smtClean="0">
              <a:latin typeface="Times New Roman"/>
              <a:cs typeface="Times New Roman"/>
            </a:endParaRPr>
          </a:p>
          <a:p>
            <a:pPr marL="12700" marR="546100">
              <a:lnSpc>
                <a:spcPts val="2300"/>
              </a:lnSpc>
              <a:spcBef>
                <a:spcPts val="1360"/>
              </a:spcBef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ISSUES REACH THE  CENTRE FIRST?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61" name="Picture 160" descr="caritas logos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64006" y="5098632"/>
            <a:ext cx="4080510" cy="859790"/>
          </a:xfrm>
          <a:custGeom>
            <a:avLst/>
            <a:gdLst/>
            <a:ahLst/>
            <a:cxnLst/>
            <a:rect l="l" t="t" r="r" b="b"/>
            <a:pathLst>
              <a:path w="4080509" h="859789">
                <a:moveTo>
                  <a:pt x="4079989" y="0"/>
                </a:moveTo>
                <a:lnTo>
                  <a:pt x="667715" y="0"/>
                </a:lnTo>
                <a:lnTo>
                  <a:pt x="7366" y="365125"/>
                </a:lnTo>
                <a:lnTo>
                  <a:pt x="0" y="859434"/>
                </a:lnTo>
                <a:lnTo>
                  <a:pt x="4079989" y="859434"/>
                </a:lnTo>
                <a:lnTo>
                  <a:pt x="407998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05188" y="947509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5197" y="947509"/>
            <a:ext cx="2172970" cy="1005205"/>
          </a:xfrm>
          <a:custGeom>
            <a:avLst/>
            <a:gdLst/>
            <a:ahLst/>
            <a:cxnLst/>
            <a:rect l="l" t="t" r="r" b="b"/>
            <a:pathLst>
              <a:path w="2172970" h="1005205">
                <a:moveTo>
                  <a:pt x="0" y="1004785"/>
                </a:moveTo>
                <a:lnTo>
                  <a:pt x="2172804" y="1004785"/>
                </a:lnTo>
                <a:lnTo>
                  <a:pt x="2172804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700546"/>
            <a:ext cx="43815" cy="78105"/>
          </a:xfrm>
          <a:custGeom>
            <a:avLst/>
            <a:gdLst/>
            <a:ahLst/>
            <a:cxnLst/>
            <a:rect l="l" t="t" r="r" b="b"/>
            <a:pathLst>
              <a:path w="43815" h="78105">
                <a:moveTo>
                  <a:pt x="0" y="0"/>
                </a:moveTo>
                <a:lnTo>
                  <a:pt x="0" y="77660"/>
                </a:lnTo>
                <a:lnTo>
                  <a:pt x="43789" y="38836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785131"/>
            <a:ext cx="43815" cy="78105"/>
          </a:xfrm>
          <a:custGeom>
            <a:avLst/>
            <a:gdLst/>
            <a:ahLst/>
            <a:cxnLst/>
            <a:rect l="l" t="t" r="r" b="b"/>
            <a:pathLst>
              <a:path w="43815" h="78105">
                <a:moveTo>
                  <a:pt x="0" y="0"/>
                </a:moveTo>
                <a:lnTo>
                  <a:pt x="0" y="77647"/>
                </a:lnTo>
                <a:lnTo>
                  <a:pt x="43789" y="38823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870683"/>
            <a:ext cx="43815" cy="78105"/>
          </a:xfrm>
          <a:custGeom>
            <a:avLst/>
            <a:gdLst/>
            <a:ahLst/>
            <a:cxnLst/>
            <a:rect l="l" t="t" r="r" b="b"/>
            <a:pathLst>
              <a:path w="43815" h="78105">
                <a:moveTo>
                  <a:pt x="0" y="0"/>
                </a:moveTo>
                <a:lnTo>
                  <a:pt x="0" y="77660"/>
                </a:lnTo>
                <a:lnTo>
                  <a:pt x="43789" y="38836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452083"/>
            <a:ext cx="43815" cy="78105"/>
          </a:xfrm>
          <a:custGeom>
            <a:avLst/>
            <a:gdLst/>
            <a:ahLst/>
            <a:cxnLst/>
            <a:rect l="l" t="t" r="r" b="b"/>
            <a:pathLst>
              <a:path w="43815" h="78105">
                <a:moveTo>
                  <a:pt x="0" y="0"/>
                </a:moveTo>
                <a:lnTo>
                  <a:pt x="0" y="77647"/>
                </a:lnTo>
                <a:lnTo>
                  <a:pt x="43789" y="38823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536653"/>
            <a:ext cx="43815" cy="78105"/>
          </a:xfrm>
          <a:custGeom>
            <a:avLst/>
            <a:gdLst/>
            <a:ahLst/>
            <a:cxnLst/>
            <a:rect l="l" t="t" r="r" b="b"/>
            <a:pathLst>
              <a:path w="43815" h="78105">
                <a:moveTo>
                  <a:pt x="0" y="0"/>
                </a:moveTo>
                <a:lnTo>
                  <a:pt x="0" y="77660"/>
                </a:lnTo>
                <a:lnTo>
                  <a:pt x="43789" y="38836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614995"/>
            <a:ext cx="43815" cy="78105"/>
          </a:xfrm>
          <a:custGeom>
            <a:avLst/>
            <a:gdLst/>
            <a:ahLst/>
            <a:cxnLst/>
            <a:rect l="l" t="t" r="r" b="b"/>
            <a:pathLst>
              <a:path w="43815" h="78105">
                <a:moveTo>
                  <a:pt x="0" y="0"/>
                </a:moveTo>
                <a:lnTo>
                  <a:pt x="0" y="77647"/>
                </a:lnTo>
                <a:lnTo>
                  <a:pt x="43789" y="38823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204878"/>
            <a:ext cx="42545" cy="75565"/>
          </a:xfrm>
          <a:custGeom>
            <a:avLst/>
            <a:gdLst/>
            <a:ahLst/>
            <a:cxnLst/>
            <a:rect l="l" t="t" r="r" b="b"/>
            <a:pathLst>
              <a:path w="42545" h="75565">
                <a:moveTo>
                  <a:pt x="0" y="0"/>
                </a:moveTo>
                <a:lnTo>
                  <a:pt x="0" y="75120"/>
                </a:lnTo>
                <a:lnTo>
                  <a:pt x="42354" y="37553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289448"/>
            <a:ext cx="42545" cy="75565"/>
          </a:xfrm>
          <a:custGeom>
            <a:avLst/>
            <a:gdLst/>
            <a:ahLst/>
            <a:cxnLst/>
            <a:rect l="l" t="t" r="r" b="b"/>
            <a:pathLst>
              <a:path w="42545" h="75565">
                <a:moveTo>
                  <a:pt x="0" y="0"/>
                </a:moveTo>
                <a:lnTo>
                  <a:pt x="0" y="75120"/>
                </a:lnTo>
                <a:lnTo>
                  <a:pt x="42354" y="37553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367790"/>
            <a:ext cx="42545" cy="75565"/>
          </a:xfrm>
          <a:custGeom>
            <a:avLst/>
            <a:gdLst/>
            <a:ahLst/>
            <a:cxnLst/>
            <a:rect l="l" t="t" r="r" b="b"/>
            <a:pathLst>
              <a:path w="42545" h="75565">
                <a:moveTo>
                  <a:pt x="0" y="0"/>
                </a:moveTo>
                <a:lnTo>
                  <a:pt x="0" y="75120"/>
                </a:lnTo>
                <a:lnTo>
                  <a:pt x="42354" y="37553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952722"/>
            <a:ext cx="42545" cy="75565"/>
          </a:xfrm>
          <a:custGeom>
            <a:avLst/>
            <a:gdLst/>
            <a:ahLst/>
            <a:cxnLst/>
            <a:rect l="l" t="t" r="r" b="b"/>
            <a:pathLst>
              <a:path w="42545" h="75565">
                <a:moveTo>
                  <a:pt x="0" y="0"/>
                </a:moveTo>
                <a:lnTo>
                  <a:pt x="0" y="75120"/>
                </a:lnTo>
                <a:lnTo>
                  <a:pt x="42354" y="37566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037303"/>
            <a:ext cx="42545" cy="75565"/>
          </a:xfrm>
          <a:custGeom>
            <a:avLst/>
            <a:gdLst/>
            <a:ahLst/>
            <a:cxnLst/>
            <a:rect l="l" t="t" r="r" b="b"/>
            <a:pathLst>
              <a:path w="42545" h="75565">
                <a:moveTo>
                  <a:pt x="0" y="0"/>
                </a:moveTo>
                <a:lnTo>
                  <a:pt x="0" y="75120"/>
                </a:lnTo>
                <a:lnTo>
                  <a:pt x="42354" y="37553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119314"/>
            <a:ext cx="42545" cy="75565"/>
          </a:xfrm>
          <a:custGeom>
            <a:avLst/>
            <a:gdLst/>
            <a:ahLst/>
            <a:cxnLst/>
            <a:rect l="l" t="t" r="r" b="b"/>
            <a:pathLst>
              <a:path w="42545" h="75565">
                <a:moveTo>
                  <a:pt x="0" y="0"/>
                </a:moveTo>
                <a:lnTo>
                  <a:pt x="0" y="75120"/>
                </a:lnTo>
                <a:lnTo>
                  <a:pt x="42354" y="37566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1525">
              <a:lnSpc>
                <a:spcPct val="100000"/>
              </a:lnSpc>
            </a:pPr>
            <a:r>
              <a:rPr spc="-185" dirty="0"/>
              <a:t>JUDGE</a:t>
            </a:r>
          </a:p>
        </p:txBody>
      </p:sp>
      <p:sp>
        <p:nvSpPr>
          <p:cNvPr id="18" name="object 18"/>
          <p:cNvSpPr/>
          <p:nvPr/>
        </p:nvSpPr>
        <p:spPr>
          <a:xfrm>
            <a:off x="4852685" y="1537283"/>
            <a:ext cx="405765" cy="415290"/>
          </a:xfrm>
          <a:custGeom>
            <a:avLst/>
            <a:gdLst/>
            <a:ahLst/>
            <a:cxnLst/>
            <a:rect l="l" t="t" r="r" b="b"/>
            <a:pathLst>
              <a:path w="405764" h="415289">
                <a:moveTo>
                  <a:pt x="99225" y="0"/>
                </a:moveTo>
                <a:lnTo>
                  <a:pt x="0" y="287312"/>
                </a:lnTo>
                <a:lnTo>
                  <a:pt x="99225" y="415010"/>
                </a:lnTo>
                <a:lnTo>
                  <a:pt x="405511" y="207505"/>
                </a:lnTo>
                <a:lnTo>
                  <a:pt x="99225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30566" y="1255743"/>
            <a:ext cx="74643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spc="-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spc="-2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78789" y="1117564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78789" y="1033029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78789" y="947505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78789" y="136593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78789" y="1281390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78789" y="120308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80224" y="1614294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80224" y="1529759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80224" y="1451451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0224" y="1866337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80224" y="1781794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80224" y="169981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28002" y="947509"/>
            <a:ext cx="2016125" cy="1004569"/>
          </a:xfrm>
          <a:custGeom>
            <a:avLst/>
            <a:gdLst/>
            <a:ahLst/>
            <a:cxnLst/>
            <a:rect l="l" t="t" r="r" b="b"/>
            <a:pathLst>
              <a:path w="2016125" h="1004569">
                <a:moveTo>
                  <a:pt x="0" y="1004354"/>
                </a:moveTo>
                <a:lnTo>
                  <a:pt x="2015998" y="1004354"/>
                </a:lnTo>
                <a:lnTo>
                  <a:pt x="2015998" y="0"/>
                </a:lnTo>
                <a:lnTo>
                  <a:pt x="0" y="0"/>
                </a:lnTo>
                <a:lnTo>
                  <a:pt x="0" y="1004354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947509"/>
            <a:ext cx="2715260" cy="1268095"/>
          </a:xfrm>
          <a:custGeom>
            <a:avLst/>
            <a:gdLst/>
            <a:ahLst/>
            <a:cxnLst/>
            <a:rect l="l" t="t" r="r" b="b"/>
            <a:pathLst>
              <a:path w="2715260" h="1268095">
                <a:moveTo>
                  <a:pt x="0" y="1268069"/>
                </a:moveTo>
                <a:lnTo>
                  <a:pt x="2715120" y="1268069"/>
                </a:lnTo>
                <a:lnTo>
                  <a:pt x="2715120" y="0"/>
                </a:lnTo>
                <a:lnTo>
                  <a:pt x="0" y="0"/>
                </a:lnTo>
                <a:lnTo>
                  <a:pt x="0" y="126806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78816" y="1691821"/>
            <a:ext cx="511809" cy="523875"/>
          </a:xfrm>
          <a:custGeom>
            <a:avLst/>
            <a:gdLst/>
            <a:ahLst/>
            <a:cxnLst/>
            <a:rect l="l" t="t" r="r" b="b"/>
            <a:pathLst>
              <a:path w="511810" h="523875">
                <a:moveTo>
                  <a:pt x="125221" y="0"/>
                </a:moveTo>
                <a:lnTo>
                  <a:pt x="0" y="362597"/>
                </a:lnTo>
                <a:lnTo>
                  <a:pt x="125221" y="523748"/>
                </a:lnTo>
                <a:lnTo>
                  <a:pt x="511759" y="261874"/>
                </a:lnTo>
                <a:lnTo>
                  <a:pt x="125221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06856" y="1199244"/>
            <a:ext cx="1150543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spc="-345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5659801" y="5287434"/>
            <a:ext cx="3051175" cy="54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sz="1700" spc="-175" dirty="0">
                <a:solidFill>
                  <a:srgbClr val="FFFFFF"/>
                </a:solidFill>
                <a:latin typeface="Arial"/>
                <a:cs typeface="Arial"/>
              </a:rPr>
              <a:t>LOOK </a:t>
            </a:r>
            <a:r>
              <a:rPr sz="1700" spc="-245" dirty="0">
                <a:solidFill>
                  <a:srgbClr val="FFFFFF"/>
                </a:solidFill>
                <a:latin typeface="Arial"/>
                <a:cs typeface="Arial"/>
              </a:rPr>
              <a:t>CLOSER </a:t>
            </a:r>
            <a:r>
              <a:rPr sz="1700" spc="-21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1700" spc="-19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700" spc="-220" dirty="0">
                <a:solidFill>
                  <a:srgbClr val="FFFFFF"/>
                </a:solidFill>
                <a:latin typeface="Arial"/>
                <a:cs typeface="Arial"/>
              </a:rPr>
              <a:t>ISSUES </a:t>
            </a:r>
            <a:r>
              <a:rPr sz="1700" spc="-175" dirty="0">
                <a:solidFill>
                  <a:srgbClr val="FFFFFF"/>
                </a:solidFill>
                <a:latin typeface="Arial"/>
                <a:cs typeface="Arial"/>
              </a:rPr>
              <a:t>YOU  </a:t>
            </a:r>
            <a:r>
              <a:rPr sz="1700" spc="-19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7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60" dirty="0">
                <a:solidFill>
                  <a:srgbClr val="FFFFFF"/>
                </a:solidFill>
                <a:latin typeface="Arial"/>
                <a:cs typeface="Arial"/>
              </a:rPr>
              <a:t>CHOSEN...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4536634" y="2107577"/>
            <a:ext cx="4150165" cy="2838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6250" y="2577212"/>
            <a:ext cx="4526988" cy="3341931"/>
          </a:xfrm>
          <a:custGeom>
            <a:avLst/>
            <a:gdLst/>
            <a:ahLst/>
            <a:cxnLst/>
            <a:rect l="l" t="t" r="r" b="b"/>
            <a:pathLst>
              <a:path w="4663440" h="3465829">
                <a:moveTo>
                  <a:pt x="0" y="0"/>
                </a:moveTo>
                <a:lnTo>
                  <a:pt x="4663439" y="0"/>
                </a:lnTo>
                <a:lnTo>
                  <a:pt x="4663439" y="3465576"/>
                </a:lnTo>
                <a:lnTo>
                  <a:pt x="0" y="3465576"/>
                </a:lnTo>
                <a:lnTo>
                  <a:pt x="0" y="0"/>
                </a:lnTo>
                <a:close/>
              </a:path>
            </a:pathLst>
          </a:custGeom>
          <a:solidFill>
            <a:srgbClr val="231F20">
              <a:alpha val="27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6557" y="2611070"/>
            <a:ext cx="4525675" cy="3326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1" name="Picture 180" descr="caritas logos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0008" y="1247110"/>
            <a:ext cx="72099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8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500" spc="-9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500" spc="-28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15126" y="1528431"/>
            <a:ext cx="405765" cy="415290"/>
          </a:xfrm>
          <a:custGeom>
            <a:avLst/>
            <a:gdLst/>
            <a:ahLst/>
            <a:cxnLst/>
            <a:rect l="l" t="t" r="r" b="b"/>
            <a:pathLst>
              <a:path w="405764" h="415289">
                <a:moveTo>
                  <a:pt x="99225" y="0"/>
                </a:moveTo>
                <a:lnTo>
                  <a:pt x="0" y="287312"/>
                </a:lnTo>
                <a:lnTo>
                  <a:pt x="99225" y="415010"/>
                </a:lnTo>
                <a:lnTo>
                  <a:pt x="405511" y="207505"/>
                </a:lnTo>
                <a:lnTo>
                  <a:pt x="99225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93008" y="1246892"/>
            <a:ext cx="70779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34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1231" y="110871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41231" y="1024177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41231" y="93865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1231" y="1357081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41231" y="1272540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41231" y="119423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42667" y="160544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42667" y="1520907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42667" y="1442599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42667" y="1857485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42667" y="1772942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42667" y="169096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86600" y="938644"/>
            <a:ext cx="2057742" cy="1004569"/>
          </a:xfrm>
          <a:custGeom>
            <a:avLst/>
            <a:gdLst/>
            <a:ahLst/>
            <a:cxnLst/>
            <a:rect l="l" t="t" r="r" b="b"/>
            <a:pathLst>
              <a:path w="1880870" h="1004569">
                <a:moveTo>
                  <a:pt x="0" y="1004354"/>
                </a:moveTo>
                <a:lnTo>
                  <a:pt x="1880527" y="1004354"/>
                </a:lnTo>
                <a:lnTo>
                  <a:pt x="1880527" y="0"/>
                </a:lnTo>
                <a:lnTo>
                  <a:pt x="0" y="0"/>
                </a:lnTo>
                <a:lnTo>
                  <a:pt x="0" y="1004354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938644"/>
            <a:ext cx="2677795" cy="1268095"/>
          </a:xfrm>
          <a:custGeom>
            <a:avLst/>
            <a:gdLst/>
            <a:ahLst/>
            <a:cxnLst/>
            <a:rect l="l" t="t" r="r" b="b"/>
            <a:pathLst>
              <a:path w="2677795" h="1268095">
                <a:moveTo>
                  <a:pt x="0" y="1268069"/>
                </a:moveTo>
                <a:lnTo>
                  <a:pt x="2677553" y="1268069"/>
                </a:lnTo>
                <a:lnTo>
                  <a:pt x="2677553" y="0"/>
                </a:lnTo>
                <a:lnTo>
                  <a:pt x="0" y="0"/>
                </a:lnTo>
                <a:lnTo>
                  <a:pt x="0" y="1268069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41257" y="1682971"/>
            <a:ext cx="511809" cy="523875"/>
          </a:xfrm>
          <a:custGeom>
            <a:avLst/>
            <a:gdLst/>
            <a:ahLst/>
            <a:cxnLst/>
            <a:rect l="l" t="t" r="r" b="b"/>
            <a:pathLst>
              <a:path w="511810" h="523875">
                <a:moveTo>
                  <a:pt x="125221" y="0"/>
                </a:moveTo>
                <a:lnTo>
                  <a:pt x="0" y="362597"/>
                </a:lnTo>
                <a:lnTo>
                  <a:pt x="125221" y="523748"/>
                </a:lnTo>
                <a:lnTo>
                  <a:pt x="511759" y="261874"/>
                </a:lnTo>
                <a:lnTo>
                  <a:pt x="125221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 txBox="1"/>
          <p:nvPr/>
        </p:nvSpPr>
        <p:spPr>
          <a:xfrm>
            <a:off x="533400" y="1264317"/>
            <a:ext cx="1891470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spc="-175" dirty="0">
                <a:solidFill>
                  <a:srgbClr val="FFFFFF"/>
                </a:solidFill>
                <a:latin typeface="Arial"/>
                <a:cs typeface="Arial"/>
              </a:rPr>
              <a:t>JUDGE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7745299" y="2327454"/>
            <a:ext cx="1094105" cy="441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b="1" spc="-23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650" b="1" spc="-22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650" b="1" spc="-95" dirty="0">
                <a:solidFill>
                  <a:srgbClr val="FFFFFF"/>
                </a:solidFill>
                <a:latin typeface="Arial"/>
                <a:cs typeface="Arial"/>
              </a:rPr>
              <a:t>AP</a:t>
            </a:r>
            <a:endParaRPr sz="2650">
              <a:latin typeface="Arial"/>
              <a:cs typeface="Arial"/>
            </a:endParaRPr>
          </a:p>
        </p:txBody>
      </p:sp>
      <p:pic>
        <p:nvPicPr>
          <p:cNvPr id="163" name="Picture 162" descr="caritas logo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90983" y="5900997"/>
            <a:ext cx="1553210" cy="567055"/>
          </a:xfrm>
          <a:custGeom>
            <a:avLst/>
            <a:gdLst/>
            <a:ahLst/>
            <a:cxnLst/>
            <a:rect l="l" t="t" r="r" b="b"/>
            <a:pathLst>
              <a:path w="1553209" h="567054">
                <a:moveTo>
                  <a:pt x="0" y="566961"/>
                </a:moveTo>
                <a:lnTo>
                  <a:pt x="48595" y="566481"/>
                </a:lnTo>
                <a:lnTo>
                  <a:pt x="96957" y="565046"/>
                </a:lnTo>
                <a:lnTo>
                  <a:pt x="145075" y="562667"/>
                </a:lnTo>
                <a:lnTo>
                  <a:pt x="192942" y="559352"/>
                </a:lnTo>
                <a:lnTo>
                  <a:pt x="240547" y="555110"/>
                </a:lnTo>
                <a:lnTo>
                  <a:pt x="287883" y="549949"/>
                </a:lnTo>
                <a:lnTo>
                  <a:pt x="334940" y="543880"/>
                </a:lnTo>
                <a:lnTo>
                  <a:pt x="381709" y="536910"/>
                </a:lnTo>
                <a:lnTo>
                  <a:pt x="428180" y="529049"/>
                </a:lnTo>
                <a:lnTo>
                  <a:pt x="474346" y="520307"/>
                </a:lnTo>
                <a:lnTo>
                  <a:pt x="520197" y="510691"/>
                </a:lnTo>
                <a:lnTo>
                  <a:pt x="565724" y="500211"/>
                </a:lnTo>
                <a:lnTo>
                  <a:pt x="610918" y="488876"/>
                </a:lnTo>
                <a:lnTo>
                  <a:pt x="655770" y="476695"/>
                </a:lnTo>
                <a:lnTo>
                  <a:pt x="700271" y="463677"/>
                </a:lnTo>
                <a:lnTo>
                  <a:pt x="744412" y="449831"/>
                </a:lnTo>
                <a:lnTo>
                  <a:pt x="788184" y="435166"/>
                </a:lnTo>
                <a:lnTo>
                  <a:pt x="831578" y="419690"/>
                </a:lnTo>
                <a:lnTo>
                  <a:pt x="874585" y="403414"/>
                </a:lnTo>
                <a:lnTo>
                  <a:pt x="917196" y="386346"/>
                </a:lnTo>
                <a:lnTo>
                  <a:pt x="959402" y="368494"/>
                </a:lnTo>
                <a:lnTo>
                  <a:pt x="1001195" y="349869"/>
                </a:lnTo>
                <a:lnTo>
                  <a:pt x="1042564" y="330479"/>
                </a:lnTo>
                <a:lnTo>
                  <a:pt x="1083501" y="310332"/>
                </a:lnTo>
                <a:lnTo>
                  <a:pt x="1123997" y="289438"/>
                </a:lnTo>
                <a:lnTo>
                  <a:pt x="1164043" y="267807"/>
                </a:lnTo>
                <a:lnTo>
                  <a:pt x="1203630" y="245446"/>
                </a:lnTo>
                <a:lnTo>
                  <a:pt x="1242750" y="222365"/>
                </a:lnTo>
                <a:lnTo>
                  <a:pt x="1281392" y="198574"/>
                </a:lnTo>
                <a:lnTo>
                  <a:pt x="1319548" y="174080"/>
                </a:lnTo>
                <a:lnTo>
                  <a:pt x="1357209" y="148893"/>
                </a:lnTo>
                <a:lnTo>
                  <a:pt x="1394366" y="123022"/>
                </a:lnTo>
                <a:lnTo>
                  <a:pt x="1431011" y="96476"/>
                </a:lnTo>
                <a:lnTo>
                  <a:pt x="1467133" y="69264"/>
                </a:lnTo>
                <a:lnTo>
                  <a:pt x="1502724" y="41395"/>
                </a:lnTo>
                <a:lnTo>
                  <a:pt x="1537775" y="12878"/>
                </a:lnTo>
                <a:lnTo>
                  <a:pt x="1553016" y="0"/>
                </a:lnTo>
              </a:path>
            </a:pathLst>
          </a:custGeom>
          <a:ln w="254000">
            <a:solidFill>
              <a:srgbClr val="284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0295" y="1646581"/>
            <a:ext cx="3964304" cy="4821555"/>
          </a:xfrm>
          <a:custGeom>
            <a:avLst/>
            <a:gdLst/>
            <a:ahLst/>
            <a:cxnLst/>
            <a:rect l="l" t="t" r="r" b="b"/>
            <a:pathLst>
              <a:path w="3964304" h="4821555">
                <a:moveTo>
                  <a:pt x="3963704" y="566965"/>
                </a:moveTo>
                <a:lnTo>
                  <a:pt x="3913412" y="525569"/>
                </a:lnTo>
                <a:lnTo>
                  <a:pt x="3877821" y="497700"/>
                </a:lnTo>
                <a:lnTo>
                  <a:pt x="3841699" y="470487"/>
                </a:lnTo>
                <a:lnTo>
                  <a:pt x="3805055" y="443941"/>
                </a:lnTo>
                <a:lnTo>
                  <a:pt x="3767898" y="418070"/>
                </a:lnTo>
                <a:lnTo>
                  <a:pt x="3730237" y="392883"/>
                </a:lnTo>
                <a:lnTo>
                  <a:pt x="3692080" y="368390"/>
                </a:lnTo>
                <a:lnTo>
                  <a:pt x="3653438" y="344598"/>
                </a:lnTo>
                <a:lnTo>
                  <a:pt x="3614319" y="321517"/>
                </a:lnTo>
                <a:lnTo>
                  <a:pt x="3574732" y="299156"/>
                </a:lnTo>
                <a:lnTo>
                  <a:pt x="3534686" y="277524"/>
                </a:lnTo>
                <a:lnTo>
                  <a:pt x="3494189" y="256630"/>
                </a:lnTo>
                <a:lnTo>
                  <a:pt x="3453252" y="236484"/>
                </a:lnTo>
                <a:lnTo>
                  <a:pt x="3411883" y="217093"/>
                </a:lnTo>
                <a:lnTo>
                  <a:pt x="3370091" y="198467"/>
                </a:lnTo>
                <a:lnTo>
                  <a:pt x="3327885" y="180616"/>
                </a:lnTo>
                <a:lnTo>
                  <a:pt x="3285274" y="163547"/>
                </a:lnTo>
                <a:lnTo>
                  <a:pt x="3242267" y="147271"/>
                </a:lnTo>
                <a:lnTo>
                  <a:pt x="3198873" y="131796"/>
                </a:lnTo>
                <a:lnTo>
                  <a:pt x="3155101" y="117130"/>
                </a:lnTo>
                <a:lnTo>
                  <a:pt x="3110960" y="103284"/>
                </a:lnTo>
                <a:lnTo>
                  <a:pt x="3066459" y="90266"/>
                </a:lnTo>
                <a:lnTo>
                  <a:pt x="3021607" y="78085"/>
                </a:lnTo>
                <a:lnTo>
                  <a:pt x="2976413" y="66750"/>
                </a:lnTo>
                <a:lnTo>
                  <a:pt x="2930886" y="56270"/>
                </a:lnTo>
                <a:lnTo>
                  <a:pt x="2885035" y="46654"/>
                </a:lnTo>
                <a:lnTo>
                  <a:pt x="2838869" y="37911"/>
                </a:lnTo>
                <a:lnTo>
                  <a:pt x="2792397" y="30050"/>
                </a:lnTo>
                <a:lnTo>
                  <a:pt x="2745628" y="23081"/>
                </a:lnTo>
                <a:lnTo>
                  <a:pt x="2698572" y="17011"/>
                </a:lnTo>
                <a:lnTo>
                  <a:pt x="2651236" y="11851"/>
                </a:lnTo>
                <a:lnTo>
                  <a:pt x="2603630" y="7608"/>
                </a:lnTo>
                <a:lnTo>
                  <a:pt x="2555764" y="4293"/>
                </a:lnTo>
                <a:lnTo>
                  <a:pt x="2507645" y="1914"/>
                </a:lnTo>
                <a:lnTo>
                  <a:pt x="2459284" y="480"/>
                </a:lnTo>
                <a:lnTo>
                  <a:pt x="2410688" y="0"/>
                </a:lnTo>
                <a:lnTo>
                  <a:pt x="2362093" y="480"/>
                </a:lnTo>
                <a:lnTo>
                  <a:pt x="2313731" y="1914"/>
                </a:lnTo>
                <a:lnTo>
                  <a:pt x="2265613" y="4293"/>
                </a:lnTo>
                <a:lnTo>
                  <a:pt x="2217746" y="7608"/>
                </a:lnTo>
                <a:lnTo>
                  <a:pt x="2170140" y="11851"/>
                </a:lnTo>
                <a:lnTo>
                  <a:pt x="2122805" y="17011"/>
                </a:lnTo>
                <a:lnTo>
                  <a:pt x="2075748" y="23081"/>
                </a:lnTo>
                <a:lnTo>
                  <a:pt x="2028979" y="30050"/>
                </a:lnTo>
                <a:lnTo>
                  <a:pt x="1982507" y="37911"/>
                </a:lnTo>
                <a:lnTo>
                  <a:pt x="1936341" y="46654"/>
                </a:lnTo>
                <a:lnTo>
                  <a:pt x="1890490" y="56270"/>
                </a:lnTo>
                <a:lnTo>
                  <a:pt x="1844964" y="66750"/>
                </a:lnTo>
                <a:lnTo>
                  <a:pt x="1799770" y="78085"/>
                </a:lnTo>
                <a:lnTo>
                  <a:pt x="1754918" y="90266"/>
                </a:lnTo>
                <a:lnTo>
                  <a:pt x="1710417" y="103284"/>
                </a:lnTo>
                <a:lnTo>
                  <a:pt x="1666276" y="117130"/>
                </a:lnTo>
                <a:lnTo>
                  <a:pt x="1622504" y="131796"/>
                </a:lnTo>
                <a:lnTo>
                  <a:pt x="1579110" y="147271"/>
                </a:lnTo>
                <a:lnTo>
                  <a:pt x="1536102" y="163547"/>
                </a:lnTo>
                <a:lnTo>
                  <a:pt x="1493491" y="180616"/>
                </a:lnTo>
                <a:lnTo>
                  <a:pt x="1451285" y="198467"/>
                </a:lnTo>
                <a:lnTo>
                  <a:pt x="1409493" y="217093"/>
                </a:lnTo>
                <a:lnTo>
                  <a:pt x="1368124" y="236484"/>
                </a:lnTo>
                <a:lnTo>
                  <a:pt x="1327187" y="256630"/>
                </a:lnTo>
                <a:lnTo>
                  <a:pt x="1286691" y="277524"/>
                </a:lnTo>
                <a:lnTo>
                  <a:pt x="1246644" y="299156"/>
                </a:lnTo>
                <a:lnTo>
                  <a:pt x="1207057" y="321517"/>
                </a:lnTo>
                <a:lnTo>
                  <a:pt x="1167938" y="344598"/>
                </a:lnTo>
                <a:lnTo>
                  <a:pt x="1129296" y="368390"/>
                </a:lnTo>
                <a:lnTo>
                  <a:pt x="1091140" y="392883"/>
                </a:lnTo>
                <a:lnTo>
                  <a:pt x="1053478" y="418070"/>
                </a:lnTo>
                <a:lnTo>
                  <a:pt x="1016321" y="443941"/>
                </a:lnTo>
                <a:lnTo>
                  <a:pt x="979677" y="470487"/>
                </a:lnTo>
                <a:lnTo>
                  <a:pt x="943555" y="497700"/>
                </a:lnTo>
                <a:lnTo>
                  <a:pt x="907964" y="525569"/>
                </a:lnTo>
                <a:lnTo>
                  <a:pt x="872913" y="554086"/>
                </a:lnTo>
                <a:lnTo>
                  <a:pt x="838410" y="583242"/>
                </a:lnTo>
                <a:lnTo>
                  <a:pt x="804466" y="613028"/>
                </a:lnTo>
                <a:lnTo>
                  <a:pt x="771089" y="643435"/>
                </a:lnTo>
                <a:lnTo>
                  <a:pt x="738288" y="674454"/>
                </a:lnTo>
                <a:lnTo>
                  <a:pt x="706072" y="706077"/>
                </a:lnTo>
                <a:lnTo>
                  <a:pt x="674450" y="738293"/>
                </a:lnTo>
                <a:lnTo>
                  <a:pt x="643431" y="771094"/>
                </a:lnTo>
                <a:lnTo>
                  <a:pt x="613024" y="804471"/>
                </a:lnTo>
                <a:lnTo>
                  <a:pt x="583238" y="838416"/>
                </a:lnTo>
                <a:lnTo>
                  <a:pt x="554082" y="872918"/>
                </a:lnTo>
                <a:lnTo>
                  <a:pt x="525565" y="907969"/>
                </a:lnTo>
                <a:lnTo>
                  <a:pt x="497696" y="943560"/>
                </a:lnTo>
                <a:lnTo>
                  <a:pt x="470484" y="979683"/>
                </a:lnTo>
                <a:lnTo>
                  <a:pt x="443938" y="1016327"/>
                </a:lnTo>
                <a:lnTo>
                  <a:pt x="418067" y="1053484"/>
                </a:lnTo>
                <a:lnTo>
                  <a:pt x="392880" y="1091145"/>
                </a:lnTo>
                <a:lnTo>
                  <a:pt x="368386" y="1129301"/>
                </a:lnTo>
                <a:lnTo>
                  <a:pt x="344595" y="1167944"/>
                </a:lnTo>
                <a:lnTo>
                  <a:pt x="321514" y="1207063"/>
                </a:lnTo>
                <a:lnTo>
                  <a:pt x="299153" y="1246650"/>
                </a:lnTo>
                <a:lnTo>
                  <a:pt x="277522" y="1286696"/>
                </a:lnTo>
                <a:lnTo>
                  <a:pt x="256628" y="1327192"/>
                </a:lnTo>
                <a:lnTo>
                  <a:pt x="236482" y="1368129"/>
                </a:lnTo>
                <a:lnTo>
                  <a:pt x="217091" y="1409499"/>
                </a:lnTo>
                <a:lnTo>
                  <a:pt x="198466" y="1451291"/>
                </a:lnTo>
                <a:lnTo>
                  <a:pt x="180614" y="1493497"/>
                </a:lnTo>
                <a:lnTo>
                  <a:pt x="163546" y="1536108"/>
                </a:lnTo>
                <a:lnTo>
                  <a:pt x="147270" y="1579115"/>
                </a:lnTo>
                <a:lnTo>
                  <a:pt x="131794" y="1622509"/>
                </a:lnTo>
                <a:lnTo>
                  <a:pt x="117129" y="1666280"/>
                </a:lnTo>
                <a:lnTo>
                  <a:pt x="103283" y="1710421"/>
                </a:lnTo>
                <a:lnTo>
                  <a:pt x="90265" y="1754922"/>
                </a:lnTo>
                <a:lnTo>
                  <a:pt x="78084" y="1799774"/>
                </a:lnTo>
                <a:lnTo>
                  <a:pt x="66749" y="1844968"/>
                </a:lnTo>
                <a:lnTo>
                  <a:pt x="56269" y="1890494"/>
                </a:lnTo>
                <a:lnTo>
                  <a:pt x="46653" y="1936345"/>
                </a:lnTo>
                <a:lnTo>
                  <a:pt x="37911" y="1982511"/>
                </a:lnTo>
                <a:lnTo>
                  <a:pt x="30050" y="2028982"/>
                </a:lnTo>
                <a:lnTo>
                  <a:pt x="23080" y="2075751"/>
                </a:lnTo>
                <a:lnTo>
                  <a:pt x="17011" y="2122807"/>
                </a:lnTo>
                <a:lnTo>
                  <a:pt x="11851" y="2170142"/>
                </a:lnTo>
                <a:lnTo>
                  <a:pt x="7608" y="2217748"/>
                </a:lnTo>
                <a:lnTo>
                  <a:pt x="4293" y="2265614"/>
                </a:lnTo>
                <a:lnTo>
                  <a:pt x="1914" y="2313732"/>
                </a:lnTo>
                <a:lnTo>
                  <a:pt x="480" y="2362093"/>
                </a:lnTo>
                <a:lnTo>
                  <a:pt x="0" y="2410688"/>
                </a:lnTo>
                <a:lnTo>
                  <a:pt x="480" y="2459284"/>
                </a:lnTo>
                <a:lnTo>
                  <a:pt x="1914" y="2507645"/>
                </a:lnTo>
                <a:lnTo>
                  <a:pt x="4293" y="2555764"/>
                </a:lnTo>
                <a:lnTo>
                  <a:pt x="7608" y="2603630"/>
                </a:lnTo>
                <a:lnTo>
                  <a:pt x="11851" y="2651236"/>
                </a:lnTo>
                <a:lnTo>
                  <a:pt x="17011" y="2698572"/>
                </a:lnTo>
                <a:lnTo>
                  <a:pt x="23080" y="2745628"/>
                </a:lnTo>
                <a:lnTo>
                  <a:pt x="30050" y="2792397"/>
                </a:lnTo>
                <a:lnTo>
                  <a:pt x="37911" y="2838869"/>
                </a:lnTo>
                <a:lnTo>
                  <a:pt x="46653" y="2885035"/>
                </a:lnTo>
                <a:lnTo>
                  <a:pt x="56269" y="2930886"/>
                </a:lnTo>
                <a:lnTo>
                  <a:pt x="66749" y="2976413"/>
                </a:lnTo>
                <a:lnTo>
                  <a:pt x="78084" y="3021607"/>
                </a:lnTo>
                <a:lnTo>
                  <a:pt x="90265" y="3066459"/>
                </a:lnTo>
                <a:lnTo>
                  <a:pt x="103283" y="3110960"/>
                </a:lnTo>
                <a:lnTo>
                  <a:pt x="117129" y="3155101"/>
                </a:lnTo>
                <a:lnTo>
                  <a:pt x="131794" y="3198873"/>
                </a:lnTo>
                <a:lnTo>
                  <a:pt x="147270" y="3242267"/>
                </a:lnTo>
                <a:lnTo>
                  <a:pt x="163546" y="3285274"/>
                </a:lnTo>
                <a:lnTo>
                  <a:pt x="180614" y="3327885"/>
                </a:lnTo>
                <a:lnTo>
                  <a:pt x="198466" y="3370091"/>
                </a:lnTo>
                <a:lnTo>
                  <a:pt x="217091" y="3411883"/>
                </a:lnTo>
                <a:lnTo>
                  <a:pt x="236482" y="3453252"/>
                </a:lnTo>
                <a:lnTo>
                  <a:pt x="256628" y="3494189"/>
                </a:lnTo>
                <a:lnTo>
                  <a:pt x="277522" y="3534686"/>
                </a:lnTo>
                <a:lnTo>
                  <a:pt x="299153" y="3574732"/>
                </a:lnTo>
                <a:lnTo>
                  <a:pt x="321514" y="3614319"/>
                </a:lnTo>
                <a:lnTo>
                  <a:pt x="344595" y="3653438"/>
                </a:lnTo>
                <a:lnTo>
                  <a:pt x="368386" y="3692080"/>
                </a:lnTo>
                <a:lnTo>
                  <a:pt x="392880" y="3730237"/>
                </a:lnTo>
                <a:lnTo>
                  <a:pt x="418067" y="3767898"/>
                </a:lnTo>
                <a:lnTo>
                  <a:pt x="443938" y="3805055"/>
                </a:lnTo>
                <a:lnTo>
                  <a:pt x="470484" y="3841699"/>
                </a:lnTo>
                <a:lnTo>
                  <a:pt x="497696" y="3877821"/>
                </a:lnTo>
                <a:lnTo>
                  <a:pt x="525565" y="3913412"/>
                </a:lnTo>
                <a:lnTo>
                  <a:pt x="554082" y="3948464"/>
                </a:lnTo>
                <a:lnTo>
                  <a:pt x="583238" y="3982966"/>
                </a:lnTo>
                <a:lnTo>
                  <a:pt x="613024" y="4016910"/>
                </a:lnTo>
                <a:lnTo>
                  <a:pt x="643431" y="4050287"/>
                </a:lnTo>
                <a:lnTo>
                  <a:pt x="674450" y="4083088"/>
                </a:lnTo>
                <a:lnTo>
                  <a:pt x="706072" y="4115304"/>
                </a:lnTo>
                <a:lnTo>
                  <a:pt x="738288" y="4146926"/>
                </a:lnTo>
                <a:lnTo>
                  <a:pt x="771089" y="4177945"/>
                </a:lnTo>
                <a:lnTo>
                  <a:pt x="804466" y="4208353"/>
                </a:lnTo>
                <a:lnTo>
                  <a:pt x="838410" y="4238139"/>
                </a:lnTo>
                <a:lnTo>
                  <a:pt x="872913" y="4267295"/>
                </a:lnTo>
                <a:lnTo>
                  <a:pt x="907964" y="4295812"/>
                </a:lnTo>
                <a:lnTo>
                  <a:pt x="943555" y="4323680"/>
                </a:lnTo>
                <a:lnTo>
                  <a:pt x="979677" y="4350892"/>
                </a:lnTo>
                <a:lnTo>
                  <a:pt x="1016321" y="4377438"/>
                </a:lnTo>
                <a:lnTo>
                  <a:pt x="1053478" y="4403309"/>
                </a:lnTo>
                <a:lnTo>
                  <a:pt x="1091140" y="4428496"/>
                </a:lnTo>
                <a:lnTo>
                  <a:pt x="1129296" y="4452990"/>
                </a:lnTo>
                <a:lnTo>
                  <a:pt x="1167938" y="4476782"/>
                </a:lnTo>
                <a:lnTo>
                  <a:pt x="1207057" y="4499862"/>
                </a:lnTo>
                <a:lnTo>
                  <a:pt x="1246644" y="4522223"/>
                </a:lnTo>
                <a:lnTo>
                  <a:pt x="1286691" y="4543855"/>
                </a:lnTo>
                <a:lnTo>
                  <a:pt x="1327187" y="4564748"/>
                </a:lnTo>
                <a:lnTo>
                  <a:pt x="1368124" y="4584895"/>
                </a:lnTo>
                <a:lnTo>
                  <a:pt x="1409493" y="4604285"/>
                </a:lnTo>
                <a:lnTo>
                  <a:pt x="1451285" y="4622911"/>
                </a:lnTo>
                <a:lnTo>
                  <a:pt x="1493491" y="4640762"/>
                </a:lnTo>
                <a:lnTo>
                  <a:pt x="1536102" y="4657830"/>
                </a:lnTo>
                <a:lnTo>
                  <a:pt x="1579110" y="4674107"/>
                </a:lnTo>
                <a:lnTo>
                  <a:pt x="1622504" y="4689582"/>
                </a:lnTo>
                <a:lnTo>
                  <a:pt x="1666276" y="4704247"/>
                </a:lnTo>
                <a:lnTo>
                  <a:pt x="1710417" y="4718093"/>
                </a:lnTo>
                <a:lnTo>
                  <a:pt x="1754918" y="4731111"/>
                </a:lnTo>
                <a:lnTo>
                  <a:pt x="1799770" y="4743292"/>
                </a:lnTo>
                <a:lnTo>
                  <a:pt x="1844964" y="4754627"/>
                </a:lnTo>
                <a:lnTo>
                  <a:pt x="1890490" y="4765107"/>
                </a:lnTo>
                <a:lnTo>
                  <a:pt x="1936341" y="4774723"/>
                </a:lnTo>
                <a:lnTo>
                  <a:pt x="1982507" y="4783465"/>
                </a:lnTo>
                <a:lnTo>
                  <a:pt x="2028979" y="4791326"/>
                </a:lnTo>
                <a:lnTo>
                  <a:pt x="2075748" y="4798296"/>
                </a:lnTo>
                <a:lnTo>
                  <a:pt x="2122805" y="4804365"/>
                </a:lnTo>
                <a:lnTo>
                  <a:pt x="2170140" y="4809526"/>
                </a:lnTo>
                <a:lnTo>
                  <a:pt x="2217746" y="4813768"/>
                </a:lnTo>
                <a:lnTo>
                  <a:pt x="2265613" y="4817083"/>
                </a:lnTo>
                <a:lnTo>
                  <a:pt x="2313731" y="4819463"/>
                </a:lnTo>
                <a:lnTo>
                  <a:pt x="2362093" y="4820897"/>
                </a:lnTo>
                <a:lnTo>
                  <a:pt x="2410688" y="4821377"/>
                </a:lnTo>
              </a:path>
            </a:pathLst>
          </a:custGeom>
          <a:ln w="254000">
            <a:solidFill>
              <a:srgbClr val="284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84386"/>
            <a:ext cx="5370830" cy="1107440"/>
          </a:xfrm>
          <a:custGeom>
            <a:avLst/>
            <a:gdLst/>
            <a:ahLst/>
            <a:cxnLst/>
            <a:rect l="l" t="t" r="r" b="b"/>
            <a:pathLst>
              <a:path w="5370830" h="1107439">
                <a:moveTo>
                  <a:pt x="4702581" y="0"/>
                </a:moveTo>
                <a:lnTo>
                  <a:pt x="0" y="0"/>
                </a:lnTo>
                <a:lnTo>
                  <a:pt x="0" y="1107008"/>
                </a:lnTo>
                <a:lnTo>
                  <a:pt x="5370309" y="1107008"/>
                </a:lnTo>
                <a:lnTo>
                  <a:pt x="5362917" y="365137"/>
                </a:lnTo>
                <a:lnTo>
                  <a:pt x="4702581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3722" y="2108991"/>
            <a:ext cx="3540760" cy="3961129"/>
          </a:xfrm>
          <a:custGeom>
            <a:avLst/>
            <a:gdLst/>
            <a:ahLst/>
            <a:cxnLst/>
            <a:rect l="l" t="t" r="r" b="b"/>
            <a:pathLst>
              <a:path w="3540759" h="3961129">
                <a:moveTo>
                  <a:pt x="1980463" y="0"/>
                </a:moveTo>
                <a:lnTo>
                  <a:pt x="1932344" y="573"/>
                </a:lnTo>
                <a:lnTo>
                  <a:pt x="1884507" y="2283"/>
                </a:lnTo>
                <a:lnTo>
                  <a:pt x="1836965" y="5119"/>
                </a:lnTo>
                <a:lnTo>
                  <a:pt x="1789730" y="9066"/>
                </a:lnTo>
                <a:lnTo>
                  <a:pt x="1742816" y="14111"/>
                </a:lnTo>
                <a:lnTo>
                  <a:pt x="1696235" y="20243"/>
                </a:lnTo>
                <a:lnTo>
                  <a:pt x="1650001" y="27447"/>
                </a:lnTo>
                <a:lnTo>
                  <a:pt x="1604127" y="35711"/>
                </a:lnTo>
                <a:lnTo>
                  <a:pt x="1558625" y="45022"/>
                </a:lnTo>
                <a:lnTo>
                  <a:pt x="1513508" y="55366"/>
                </a:lnTo>
                <a:lnTo>
                  <a:pt x="1468790" y="66732"/>
                </a:lnTo>
                <a:lnTo>
                  <a:pt x="1424483" y="79105"/>
                </a:lnTo>
                <a:lnTo>
                  <a:pt x="1380601" y="92473"/>
                </a:lnTo>
                <a:lnTo>
                  <a:pt x="1337156" y="106824"/>
                </a:lnTo>
                <a:lnTo>
                  <a:pt x="1294161" y="122143"/>
                </a:lnTo>
                <a:lnTo>
                  <a:pt x="1251629" y="138418"/>
                </a:lnTo>
                <a:lnTo>
                  <a:pt x="1209574" y="155637"/>
                </a:lnTo>
                <a:lnTo>
                  <a:pt x="1168008" y="173785"/>
                </a:lnTo>
                <a:lnTo>
                  <a:pt x="1126944" y="192851"/>
                </a:lnTo>
                <a:lnTo>
                  <a:pt x="1086395" y="212821"/>
                </a:lnTo>
                <a:lnTo>
                  <a:pt x="1046374" y="233682"/>
                </a:lnTo>
                <a:lnTo>
                  <a:pt x="1006894" y="255421"/>
                </a:lnTo>
                <a:lnTo>
                  <a:pt x="967969" y="278025"/>
                </a:lnTo>
                <a:lnTo>
                  <a:pt x="929610" y="301482"/>
                </a:lnTo>
                <a:lnTo>
                  <a:pt x="891831" y="325778"/>
                </a:lnTo>
                <a:lnTo>
                  <a:pt x="854646" y="350901"/>
                </a:lnTo>
                <a:lnTo>
                  <a:pt x="818066" y="376836"/>
                </a:lnTo>
                <a:lnTo>
                  <a:pt x="782105" y="403573"/>
                </a:lnTo>
                <a:lnTo>
                  <a:pt x="746775" y="431096"/>
                </a:lnTo>
                <a:lnTo>
                  <a:pt x="712091" y="459394"/>
                </a:lnTo>
                <a:lnTo>
                  <a:pt x="678064" y="488454"/>
                </a:lnTo>
                <a:lnTo>
                  <a:pt x="644709" y="518262"/>
                </a:lnTo>
                <a:lnTo>
                  <a:pt x="612036" y="548806"/>
                </a:lnTo>
                <a:lnTo>
                  <a:pt x="580061" y="580072"/>
                </a:lnTo>
                <a:lnTo>
                  <a:pt x="548795" y="612048"/>
                </a:lnTo>
                <a:lnTo>
                  <a:pt x="518252" y="644721"/>
                </a:lnTo>
                <a:lnTo>
                  <a:pt x="488444" y="678077"/>
                </a:lnTo>
                <a:lnTo>
                  <a:pt x="459385" y="712104"/>
                </a:lnTo>
                <a:lnTo>
                  <a:pt x="431087" y="746789"/>
                </a:lnTo>
                <a:lnTo>
                  <a:pt x="403564" y="782118"/>
                </a:lnTo>
                <a:lnTo>
                  <a:pt x="376828" y="818079"/>
                </a:lnTo>
                <a:lnTo>
                  <a:pt x="350893" y="854660"/>
                </a:lnTo>
                <a:lnTo>
                  <a:pt x="325771" y="891846"/>
                </a:lnTo>
                <a:lnTo>
                  <a:pt x="301475" y="929625"/>
                </a:lnTo>
                <a:lnTo>
                  <a:pt x="278019" y="967984"/>
                </a:lnTo>
                <a:lnTo>
                  <a:pt x="255415" y="1006910"/>
                </a:lnTo>
                <a:lnTo>
                  <a:pt x="233676" y="1046390"/>
                </a:lnTo>
                <a:lnTo>
                  <a:pt x="212816" y="1086411"/>
                </a:lnTo>
                <a:lnTo>
                  <a:pt x="192846" y="1126960"/>
                </a:lnTo>
                <a:lnTo>
                  <a:pt x="173781" y="1168024"/>
                </a:lnTo>
                <a:lnTo>
                  <a:pt x="155633" y="1209590"/>
                </a:lnTo>
                <a:lnTo>
                  <a:pt x="138415" y="1251645"/>
                </a:lnTo>
                <a:lnTo>
                  <a:pt x="122140" y="1294177"/>
                </a:lnTo>
                <a:lnTo>
                  <a:pt x="106821" y="1337172"/>
                </a:lnTo>
                <a:lnTo>
                  <a:pt x="92471" y="1380617"/>
                </a:lnTo>
                <a:lnTo>
                  <a:pt x="79103" y="1424499"/>
                </a:lnTo>
                <a:lnTo>
                  <a:pt x="66730" y="1468806"/>
                </a:lnTo>
                <a:lnTo>
                  <a:pt x="55365" y="1513524"/>
                </a:lnTo>
                <a:lnTo>
                  <a:pt x="45020" y="1558640"/>
                </a:lnTo>
                <a:lnTo>
                  <a:pt x="35710" y="1604142"/>
                </a:lnTo>
                <a:lnTo>
                  <a:pt x="27446" y="1650017"/>
                </a:lnTo>
                <a:lnTo>
                  <a:pt x="20242" y="1696250"/>
                </a:lnTo>
                <a:lnTo>
                  <a:pt x="14111" y="1742831"/>
                </a:lnTo>
                <a:lnTo>
                  <a:pt x="9065" y="1789744"/>
                </a:lnTo>
                <a:lnTo>
                  <a:pt x="5119" y="1836979"/>
                </a:lnTo>
                <a:lnTo>
                  <a:pt x="2283" y="1884521"/>
                </a:lnTo>
                <a:lnTo>
                  <a:pt x="573" y="1932357"/>
                </a:lnTo>
                <a:lnTo>
                  <a:pt x="0" y="1980476"/>
                </a:lnTo>
                <a:lnTo>
                  <a:pt x="573" y="2028594"/>
                </a:lnTo>
                <a:lnTo>
                  <a:pt x="2283" y="2076431"/>
                </a:lnTo>
                <a:lnTo>
                  <a:pt x="5119" y="2123974"/>
                </a:lnTo>
                <a:lnTo>
                  <a:pt x="9065" y="2171209"/>
                </a:lnTo>
                <a:lnTo>
                  <a:pt x="14111" y="2218123"/>
                </a:lnTo>
                <a:lnTo>
                  <a:pt x="20242" y="2264703"/>
                </a:lnTo>
                <a:lnTo>
                  <a:pt x="27446" y="2310937"/>
                </a:lnTo>
                <a:lnTo>
                  <a:pt x="35710" y="2356812"/>
                </a:lnTo>
                <a:lnTo>
                  <a:pt x="45020" y="2402314"/>
                </a:lnTo>
                <a:lnTo>
                  <a:pt x="55365" y="2447430"/>
                </a:lnTo>
                <a:lnTo>
                  <a:pt x="66730" y="2492149"/>
                </a:lnTo>
                <a:lnTo>
                  <a:pt x="79103" y="2536455"/>
                </a:lnTo>
                <a:lnTo>
                  <a:pt x="92471" y="2580338"/>
                </a:lnTo>
                <a:lnTo>
                  <a:pt x="106821" y="2623783"/>
                </a:lnTo>
                <a:lnTo>
                  <a:pt x="122140" y="2666778"/>
                </a:lnTo>
                <a:lnTo>
                  <a:pt x="138415" y="2709309"/>
                </a:lnTo>
                <a:lnTo>
                  <a:pt x="155633" y="2751365"/>
                </a:lnTo>
                <a:lnTo>
                  <a:pt x="173781" y="2792931"/>
                </a:lnTo>
                <a:lnTo>
                  <a:pt x="192846" y="2833995"/>
                </a:lnTo>
                <a:lnTo>
                  <a:pt x="212816" y="2874544"/>
                </a:lnTo>
                <a:lnTo>
                  <a:pt x="233676" y="2914564"/>
                </a:lnTo>
                <a:lnTo>
                  <a:pt x="255415" y="2954044"/>
                </a:lnTo>
                <a:lnTo>
                  <a:pt x="278019" y="2992970"/>
                </a:lnTo>
                <a:lnTo>
                  <a:pt x="301475" y="3031328"/>
                </a:lnTo>
                <a:lnTo>
                  <a:pt x="325771" y="3069107"/>
                </a:lnTo>
                <a:lnTo>
                  <a:pt x="350893" y="3106293"/>
                </a:lnTo>
                <a:lnTo>
                  <a:pt x="376828" y="3142873"/>
                </a:lnTo>
                <a:lnTo>
                  <a:pt x="403564" y="3178834"/>
                </a:lnTo>
                <a:lnTo>
                  <a:pt x="431087" y="3214163"/>
                </a:lnTo>
                <a:lnTo>
                  <a:pt x="459385" y="3248847"/>
                </a:lnTo>
                <a:lnTo>
                  <a:pt x="488444" y="3282874"/>
                </a:lnTo>
                <a:lnTo>
                  <a:pt x="518252" y="3316230"/>
                </a:lnTo>
                <a:lnTo>
                  <a:pt x="548795" y="3348902"/>
                </a:lnTo>
                <a:lnTo>
                  <a:pt x="580061" y="3380878"/>
                </a:lnTo>
                <a:lnTo>
                  <a:pt x="612036" y="3412143"/>
                </a:lnTo>
                <a:lnTo>
                  <a:pt x="644709" y="3442687"/>
                </a:lnTo>
                <a:lnTo>
                  <a:pt x="678064" y="3472494"/>
                </a:lnTo>
                <a:lnTo>
                  <a:pt x="712091" y="3501554"/>
                </a:lnTo>
                <a:lnTo>
                  <a:pt x="746775" y="3529851"/>
                </a:lnTo>
                <a:lnTo>
                  <a:pt x="782105" y="3557374"/>
                </a:lnTo>
                <a:lnTo>
                  <a:pt x="818066" y="3584110"/>
                </a:lnTo>
                <a:lnTo>
                  <a:pt x="854646" y="3610046"/>
                </a:lnTo>
                <a:lnTo>
                  <a:pt x="891831" y="3635167"/>
                </a:lnTo>
                <a:lnTo>
                  <a:pt x="929610" y="3659463"/>
                </a:lnTo>
                <a:lnTo>
                  <a:pt x="967969" y="3682919"/>
                </a:lnTo>
                <a:lnTo>
                  <a:pt x="1006894" y="3705523"/>
                </a:lnTo>
                <a:lnTo>
                  <a:pt x="1046374" y="3727262"/>
                </a:lnTo>
                <a:lnTo>
                  <a:pt x="1086395" y="3748123"/>
                </a:lnTo>
                <a:lnTo>
                  <a:pt x="1126944" y="3768092"/>
                </a:lnTo>
                <a:lnTo>
                  <a:pt x="1168008" y="3787157"/>
                </a:lnTo>
                <a:lnTo>
                  <a:pt x="1209574" y="3805305"/>
                </a:lnTo>
                <a:lnTo>
                  <a:pt x="1251629" y="3822523"/>
                </a:lnTo>
                <a:lnTo>
                  <a:pt x="1294161" y="3838798"/>
                </a:lnTo>
                <a:lnTo>
                  <a:pt x="1337156" y="3854117"/>
                </a:lnTo>
                <a:lnTo>
                  <a:pt x="1380601" y="3868467"/>
                </a:lnTo>
                <a:lnTo>
                  <a:pt x="1424483" y="3881835"/>
                </a:lnTo>
                <a:lnTo>
                  <a:pt x="1468790" y="3894208"/>
                </a:lnTo>
                <a:lnTo>
                  <a:pt x="1513508" y="3905574"/>
                </a:lnTo>
                <a:lnTo>
                  <a:pt x="1558625" y="3915918"/>
                </a:lnTo>
                <a:lnTo>
                  <a:pt x="1604127" y="3925229"/>
                </a:lnTo>
                <a:lnTo>
                  <a:pt x="1650001" y="3933492"/>
                </a:lnTo>
                <a:lnTo>
                  <a:pt x="1696235" y="3940696"/>
                </a:lnTo>
                <a:lnTo>
                  <a:pt x="1742816" y="3946828"/>
                </a:lnTo>
                <a:lnTo>
                  <a:pt x="1789730" y="3951873"/>
                </a:lnTo>
                <a:lnTo>
                  <a:pt x="1836965" y="3955820"/>
                </a:lnTo>
                <a:lnTo>
                  <a:pt x="1884507" y="3958655"/>
                </a:lnTo>
                <a:lnTo>
                  <a:pt x="1932344" y="3960366"/>
                </a:lnTo>
                <a:lnTo>
                  <a:pt x="1980463" y="3960939"/>
                </a:lnTo>
                <a:lnTo>
                  <a:pt x="2028582" y="3960366"/>
                </a:lnTo>
                <a:lnTo>
                  <a:pt x="2076419" y="3958655"/>
                </a:lnTo>
                <a:lnTo>
                  <a:pt x="2123961" y="3955820"/>
                </a:lnTo>
                <a:lnTo>
                  <a:pt x="2171196" y="3951873"/>
                </a:lnTo>
                <a:lnTo>
                  <a:pt x="2218110" y="3946828"/>
                </a:lnTo>
                <a:lnTo>
                  <a:pt x="2264691" y="3940696"/>
                </a:lnTo>
                <a:lnTo>
                  <a:pt x="2310925" y="3933492"/>
                </a:lnTo>
                <a:lnTo>
                  <a:pt x="2356799" y="3925229"/>
                </a:lnTo>
                <a:lnTo>
                  <a:pt x="2402301" y="3915918"/>
                </a:lnTo>
                <a:lnTo>
                  <a:pt x="2447418" y="3905574"/>
                </a:lnTo>
                <a:lnTo>
                  <a:pt x="2492136" y="3894208"/>
                </a:lnTo>
                <a:lnTo>
                  <a:pt x="2536443" y="3881835"/>
                </a:lnTo>
                <a:lnTo>
                  <a:pt x="2580325" y="3868467"/>
                </a:lnTo>
                <a:lnTo>
                  <a:pt x="2623770" y="3854117"/>
                </a:lnTo>
                <a:lnTo>
                  <a:pt x="2666765" y="3838798"/>
                </a:lnTo>
                <a:lnTo>
                  <a:pt x="2709297" y="3822523"/>
                </a:lnTo>
                <a:lnTo>
                  <a:pt x="2751352" y="3805305"/>
                </a:lnTo>
                <a:lnTo>
                  <a:pt x="2792918" y="3787157"/>
                </a:lnTo>
                <a:lnTo>
                  <a:pt x="2833982" y="3768092"/>
                </a:lnTo>
                <a:lnTo>
                  <a:pt x="2874531" y="3748123"/>
                </a:lnTo>
                <a:lnTo>
                  <a:pt x="2914552" y="3727262"/>
                </a:lnTo>
                <a:lnTo>
                  <a:pt x="2954031" y="3705523"/>
                </a:lnTo>
                <a:lnTo>
                  <a:pt x="2992957" y="3682919"/>
                </a:lnTo>
                <a:lnTo>
                  <a:pt x="3031316" y="3659463"/>
                </a:lnTo>
                <a:lnTo>
                  <a:pt x="3069094" y="3635167"/>
                </a:lnTo>
                <a:lnTo>
                  <a:pt x="3106280" y="3610046"/>
                </a:lnTo>
                <a:lnTo>
                  <a:pt x="3142860" y="3584110"/>
                </a:lnTo>
                <a:lnTo>
                  <a:pt x="3178821" y="3557374"/>
                </a:lnTo>
                <a:lnTo>
                  <a:pt x="3214150" y="3529851"/>
                </a:lnTo>
                <a:lnTo>
                  <a:pt x="3248835" y="3501554"/>
                </a:lnTo>
                <a:lnTo>
                  <a:pt x="3282861" y="3472494"/>
                </a:lnTo>
                <a:lnTo>
                  <a:pt x="3316217" y="3442687"/>
                </a:lnTo>
                <a:lnTo>
                  <a:pt x="3348889" y="3412143"/>
                </a:lnTo>
                <a:lnTo>
                  <a:pt x="3380865" y="3380878"/>
                </a:lnTo>
                <a:lnTo>
                  <a:pt x="3412131" y="3348902"/>
                </a:lnTo>
                <a:lnTo>
                  <a:pt x="3442674" y="3316230"/>
                </a:lnTo>
                <a:lnTo>
                  <a:pt x="3472482" y="3282874"/>
                </a:lnTo>
                <a:lnTo>
                  <a:pt x="3501541" y="3248847"/>
                </a:lnTo>
                <a:lnTo>
                  <a:pt x="3529839" y="3214163"/>
                </a:lnTo>
                <a:lnTo>
                  <a:pt x="3540277" y="3200764"/>
                </a:lnTo>
                <a:lnTo>
                  <a:pt x="3540277" y="760188"/>
                </a:lnTo>
                <a:lnTo>
                  <a:pt x="3501541" y="712104"/>
                </a:lnTo>
                <a:lnTo>
                  <a:pt x="3472482" y="678077"/>
                </a:lnTo>
                <a:lnTo>
                  <a:pt x="3442674" y="644721"/>
                </a:lnTo>
                <a:lnTo>
                  <a:pt x="3412131" y="612048"/>
                </a:lnTo>
                <a:lnTo>
                  <a:pt x="3380865" y="580072"/>
                </a:lnTo>
                <a:lnTo>
                  <a:pt x="3348889" y="548806"/>
                </a:lnTo>
                <a:lnTo>
                  <a:pt x="3316217" y="518262"/>
                </a:lnTo>
                <a:lnTo>
                  <a:pt x="3282861" y="488454"/>
                </a:lnTo>
                <a:lnTo>
                  <a:pt x="3248835" y="459394"/>
                </a:lnTo>
                <a:lnTo>
                  <a:pt x="3214150" y="431096"/>
                </a:lnTo>
                <a:lnTo>
                  <a:pt x="3178821" y="403573"/>
                </a:lnTo>
                <a:lnTo>
                  <a:pt x="3142860" y="376836"/>
                </a:lnTo>
                <a:lnTo>
                  <a:pt x="3106280" y="350901"/>
                </a:lnTo>
                <a:lnTo>
                  <a:pt x="3069094" y="325778"/>
                </a:lnTo>
                <a:lnTo>
                  <a:pt x="3031316" y="301482"/>
                </a:lnTo>
                <a:lnTo>
                  <a:pt x="2992957" y="278025"/>
                </a:lnTo>
                <a:lnTo>
                  <a:pt x="2954031" y="255421"/>
                </a:lnTo>
                <a:lnTo>
                  <a:pt x="2914552" y="233682"/>
                </a:lnTo>
                <a:lnTo>
                  <a:pt x="2874531" y="212821"/>
                </a:lnTo>
                <a:lnTo>
                  <a:pt x="2833982" y="192851"/>
                </a:lnTo>
                <a:lnTo>
                  <a:pt x="2792918" y="173785"/>
                </a:lnTo>
                <a:lnTo>
                  <a:pt x="2751352" y="155637"/>
                </a:lnTo>
                <a:lnTo>
                  <a:pt x="2709297" y="138418"/>
                </a:lnTo>
                <a:lnTo>
                  <a:pt x="2666765" y="122143"/>
                </a:lnTo>
                <a:lnTo>
                  <a:pt x="2623770" y="106824"/>
                </a:lnTo>
                <a:lnTo>
                  <a:pt x="2580325" y="92473"/>
                </a:lnTo>
                <a:lnTo>
                  <a:pt x="2536443" y="79105"/>
                </a:lnTo>
                <a:lnTo>
                  <a:pt x="2492136" y="66732"/>
                </a:lnTo>
                <a:lnTo>
                  <a:pt x="2447418" y="55366"/>
                </a:lnTo>
                <a:lnTo>
                  <a:pt x="2402301" y="45022"/>
                </a:lnTo>
                <a:lnTo>
                  <a:pt x="2356799" y="35711"/>
                </a:lnTo>
                <a:lnTo>
                  <a:pt x="2310925" y="27447"/>
                </a:lnTo>
                <a:lnTo>
                  <a:pt x="2264691" y="20243"/>
                </a:lnTo>
                <a:lnTo>
                  <a:pt x="2218110" y="14111"/>
                </a:lnTo>
                <a:lnTo>
                  <a:pt x="2171196" y="9066"/>
                </a:lnTo>
                <a:lnTo>
                  <a:pt x="2123961" y="5119"/>
                </a:lnTo>
                <a:lnTo>
                  <a:pt x="2076419" y="2283"/>
                </a:lnTo>
                <a:lnTo>
                  <a:pt x="2028582" y="573"/>
                </a:lnTo>
                <a:lnTo>
                  <a:pt x="1980463" y="0"/>
                </a:lnTo>
                <a:close/>
              </a:path>
            </a:pathLst>
          </a:custGeom>
          <a:solidFill>
            <a:srgbClr val="DCE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27002" y="1974016"/>
            <a:ext cx="3716997" cy="4283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8183" y="5784851"/>
            <a:ext cx="8745817" cy="1006640"/>
          </a:xfrm>
          <a:custGeom>
            <a:avLst/>
            <a:gdLst/>
            <a:ahLst/>
            <a:cxnLst/>
            <a:rect l="l" t="t" r="r" b="b"/>
            <a:pathLst>
              <a:path w="8745855" h="959484">
                <a:moveTo>
                  <a:pt x="0" y="959294"/>
                </a:moveTo>
                <a:lnTo>
                  <a:pt x="8745816" y="959294"/>
                </a:lnTo>
                <a:lnTo>
                  <a:pt x="8745816" y="0"/>
                </a:lnTo>
                <a:lnTo>
                  <a:pt x="0" y="0"/>
                </a:lnTo>
                <a:lnTo>
                  <a:pt x="0" y="959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9197" y="958761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9192" y="958761"/>
            <a:ext cx="2250440" cy="1005205"/>
          </a:xfrm>
          <a:custGeom>
            <a:avLst/>
            <a:gdLst/>
            <a:ahLst/>
            <a:cxnLst/>
            <a:rect l="l" t="t" r="r" b="b"/>
            <a:pathLst>
              <a:path w="2250440" h="1005205">
                <a:moveTo>
                  <a:pt x="0" y="1004785"/>
                </a:moveTo>
                <a:lnTo>
                  <a:pt x="2249995" y="1004785"/>
                </a:lnTo>
                <a:lnTo>
                  <a:pt x="2249995" y="0"/>
                </a:lnTo>
                <a:lnTo>
                  <a:pt x="0" y="0"/>
                </a:lnTo>
                <a:lnTo>
                  <a:pt x="0" y="1004785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707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5" h="13969">
                <a:moveTo>
                  <a:pt x="0" y="0"/>
                </a:moveTo>
                <a:lnTo>
                  <a:pt x="0" y="13830"/>
                </a:lnTo>
                <a:lnTo>
                  <a:pt x="7797" y="6921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828299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5" h="13969">
                <a:moveTo>
                  <a:pt x="0" y="0"/>
                </a:moveTo>
                <a:lnTo>
                  <a:pt x="0" y="13817"/>
                </a:lnTo>
                <a:lnTo>
                  <a:pt x="7797" y="6908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913843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5" h="13969">
                <a:moveTo>
                  <a:pt x="0" y="0"/>
                </a:moveTo>
                <a:lnTo>
                  <a:pt x="0" y="13830"/>
                </a:lnTo>
                <a:lnTo>
                  <a:pt x="7797" y="6921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495253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5" h="13969">
                <a:moveTo>
                  <a:pt x="0" y="0"/>
                </a:moveTo>
                <a:lnTo>
                  <a:pt x="0" y="13817"/>
                </a:lnTo>
                <a:lnTo>
                  <a:pt x="7797" y="6908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579812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5" h="13969">
                <a:moveTo>
                  <a:pt x="0" y="0"/>
                </a:moveTo>
                <a:lnTo>
                  <a:pt x="0" y="13830"/>
                </a:lnTo>
                <a:lnTo>
                  <a:pt x="7797" y="6921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1658165"/>
            <a:ext cx="8255" cy="13970"/>
          </a:xfrm>
          <a:custGeom>
            <a:avLst/>
            <a:gdLst/>
            <a:ahLst/>
            <a:cxnLst/>
            <a:rect l="l" t="t" r="r" b="b"/>
            <a:pathLst>
              <a:path w="8255" h="13969">
                <a:moveTo>
                  <a:pt x="0" y="0"/>
                </a:moveTo>
                <a:lnTo>
                  <a:pt x="0" y="13817"/>
                </a:lnTo>
                <a:lnTo>
                  <a:pt x="7797" y="6908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248053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0" y="11264"/>
                </a:lnTo>
                <a:lnTo>
                  <a:pt x="6350" y="5626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332633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0" y="11264"/>
                </a:lnTo>
                <a:lnTo>
                  <a:pt x="6350" y="5626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410965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0" y="11264"/>
                </a:lnTo>
                <a:lnTo>
                  <a:pt x="6350" y="5626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995906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0" y="11264"/>
                </a:lnTo>
                <a:lnTo>
                  <a:pt x="6350" y="5626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1080478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0" y="11264"/>
                </a:lnTo>
                <a:lnTo>
                  <a:pt x="6350" y="5626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162498"/>
            <a:ext cx="6350" cy="11430"/>
          </a:xfrm>
          <a:custGeom>
            <a:avLst/>
            <a:gdLst/>
            <a:ahLst/>
            <a:cxnLst/>
            <a:rect l="l" t="t" r="r" b="b"/>
            <a:pathLst>
              <a:path w="6350" h="11430">
                <a:moveTo>
                  <a:pt x="0" y="0"/>
                </a:moveTo>
                <a:lnTo>
                  <a:pt x="0" y="11264"/>
                </a:lnTo>
                <a:lnTo>
                  <a:pt x="6350" y="5626"/>
                </a:lnTo>
                <a:lnTo>
                  <a:pt x="0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471566" y="1267211"/>
            <a:ext cx="79563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16684" y="1548531"/>
            <a:ext cx="405765" cy="415290"/>
          </a:xfrm>
          <a:custGeom>
            <a:avLst/>
            <a:gdLst/>
            <a:ahLst/>
            <a:cxnLst/>
            <a:rect l="l" t="t" r="r" b="b"/>
            <a:pathLst>
              <a:path w="405764" h="415289">
                <a:moveTo>
                  <a:pt x="99225" y="0"/>
                </a:moveTo>
                <a:lnTo>
                  <a:pt x="0" y="287312"/>
                </a:lnTo>
                <a:lnTo>
                  <a:pt x="99225" y="415010"/>
                </a:lnTo>
                <a:lnTo>
                  <a:pt x="405511" y="207505"/>
                </a:lnTo>
                <a:lnTo>
                  <a:pt x="99225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514600" y="1275288"/>
            <a:ext cx="412815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7520">
              <a:lnSpc>
                <a:spcPct val="100000"/>
              </a:lnSpc>
            </a:pPr>
            <a:r>
              <a:rPr dirty="0"/>
              <a:t>JUDGE</a:t>
            </a:r>
          </a:p>
        </p:txBody>
      </p:sp>
      <p:sp>
        <p:nvSpPr>
          <p:cNvPr id="25" name="object 25"/>
          <p:cNvSpPr/>
          <p:nvPr/>
        </p:nvSpPr>
        <p:spPr>
          <a:xfrm>
            <a:off x="7042791" y="1128814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42791" y="1044277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42791" y="95875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42791" y="1377181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42791" y="1292640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42791" y="121433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44227" y="1625544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44227" y="1541007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44227" y="1462699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44227" y="1877585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44227" y="1793043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44227" y="1711068"/>
            <a:ext cx="240029" cy="85725"/>
          </a:xfrm>
          <a:custGeom>
            <a:avLst/>
            <a:gdLst/>
            <a:ahLst/>
            <a:cxnLst/>
            <a:rect l="l" t="t" r="r" b="b"/>
            <a:pathLst>
              <a:path w="240029" h="85725">
                <a:moveTo>
                  <a:pt x="239458" y="0"/>
                </a:moveTo>
                <a:lnTo>
                  <a:pt x="48221" y="0"/>
                </a:lnTo>
                <a:lnTo>
                  <a:pt x="0" y="42760"/>
                </a:lnTo>
                <a:lnTo>
                  <a:pt x="48221" y="85521"/>
                </a:lnTo>
                <a:lnTo>
                  <a:pt x="239458" y="85521"/>
                </a:lnTo>
                <a:lnTo>
                  <a:pt x="239458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65034" y="958748"/>
            <a:ext cx="1878964" cy="1004569"/>
          </a:xfrm>
          <a:custGeom>
            <a:avLst/>
            <a:gdLst/>
            <a:ahLst/>
            <a:cxnLst/>
            <a:rect l="l" t="t" r="r" b="b"/>
            <a:pathLst>
              <a:path w="1878965" h="1004569">
                <a:moveTo>
                  <a:pt x="0" y="1004354"/>
                </a:moveTo>
                <a:lnTo>
                  <a:pt x="1878965" y="1004354"/>
                </a:lnTo>
                <a:lnTo>
                  <a:pt x="1878965" y="0"/>
                </a:lnTo>
                <a:lnTo>
                  <a:pt x="0" y="0"/>
                </a:lnTo>
                <a:lnTo>
                  <a:pt x="0" y="1004354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958748"/>
            <a:ext cx="2679700" cy="1268095"/>
          </a:xfrm>
          <a:custGeom>
            <a:avLst/>
            <a:gdLst/>
            <a:ahLst/>
            <a:cxnLst/>
            <a:rect l="l" t="t" r="r" b="b"/>
            <a:pathLst>
              <a:path w="2679700" h="1268095">
                <a:moveTo>
                  <a:pt x="0" y="1268069"/>
                </a:moveTo>
                <a:lnTo>
                  <a:pt x="2679115" y="1268069"/>
                </a:lnTo>
                <a:lnTo>
                  <a:pt x="2679115" y="0"/>
                </a:lnTo>
                <a:lnTo>
                  <a:pt x="0" y="0"/>
                </a:lnTo>
                <a:lnTo>
                  <a:pt x="0" y="1268069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42816" y="1703071"/>
            <a:ext cx="511809" cy="523875"/>
          </a:xfrm>
          <a:custGeom>
            <a:avLst/>
            <a:gdLst/>
            <a:ahLst/>
            <a:cxnLst/>
            <a:rect l="l" t="t" r="r" b="b"/>
            <a:pathLst>
              <a:path w="511810" h="523875">
                <a:moveTo>
                  <a:pt x="125221" y="0"/>
                </a:moveTo>
                <a:lnTo>
                  <a:pt x="0" y="362597"/>
                </a:lnTo>
                <a:lnTo>
                  <a:pt x="125221" y="523748"/>
                </a:lnTo>
                <a:lnTo>
                  <a:pt x="511759" y="261874"/>
                </a:lnTo>
                <a:lnTo>
                  <a:pt x="125221" y="0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88403" y="985469"/>
            <a:ext cx="914400" cy="976630"/>
          </a:xfrm>
          <a:custGeom>
            <a:avLst/>
            <a:gdLst/>
            <a:ahLst/>
            <a:cxnLst/>
            <a:rect l="l" t="t" r="r" b="b"/>
            <a:pathLst>
              <a:path w="914400" h="976630">
                <a:moveTo>
                  <a:pt x="0" y="976528"/>
                </a:moveTo>
                <a:lnTo>
                  <a:pt x="914400" y="976528"/>
                </a:lnTo>
                <a:lnTo>
                  <a:pt x="914400" y="0"/>
                </a:lnTo>
                <a:lnTo>
                  <a:pt x="0" y="0"/>
                </a:lnTo>
                <a:lnTo>
                  <a:pt x="0" y="976528"/>
                </a:lnTo>
                <a:close/>
              </a:path>
            </a:pathLst>
          </a:custGeom>
          <a:solidFill>
            <a:srgbClr val="F26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55486" y="1284416"/>
            <a:ext cx="1225713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900" b="1" spc="-3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900" b="1" spc="-1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900" b="1" spc="-2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 txBox="1"/>
          <p:nvPr/>
        </p:nvSpPr>
        <p:spPr>
          <a:xfrm>
            <a:off x="643309" y="2775289"/>
            <a:ext cx="4465955" cy="2606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69570">
              <a:lnSpc>
                <a:spcPct val="112500"/>
              </a:lnSpc>
            </a:pP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Caritas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Guidelines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most</a:t>
            </a:r>
            <a:r>
              <a:rPr sz="20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closely 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link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000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75" dirty="0" smtClean="0">
                <a:solidFill>
                  <a:srgbClr val="FFFFFF"/>
                </a:solidFill>
                <a:latin typeface="Arial"/>
                <a:cs typeface="Arial"/>
              </a:rPr>
              <a:t>chose</a:t>
            </a:r>
            <a:r>
              <a:rPr lang="en-GB" sz="2000" spc="-75" dirty="0" err="1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-7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issues?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45800"/>
              </a:lnSpc>
            </a:pPr>
            <a:r>
              <a:rPr sz="2000" spc="-50" dirty="0">
                <a:solidFill>
                  <a:srgbClr val="231F20"/>
                </a:solidFill>
                <a:latin typeface="Arial"/>
                <a:cs typeface="Arial"/>
              </a:rPr>
              <a:t>What 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do the </a:t>
            </a:r>
            <a:r>
              <a:rPr sz="2000" spc="-20" dirty="0">
                <a:solidFill>
                  <a:srgbClr val="231F20"/>
                </a:solidFill>
                <a:latin typeface="Arial"/>
                <a:cs typeface="Arial"/>
              </a:rPr>
              <a:t>guidelines </a:t>
            </a:r>
            <a:r>
              <a:rPr sz="2000" spc="-35" dirty="0">
                <a:solidFill>
                  <a:srgbClr val="231F20"/>
                </a:solidFill>
                <a:latin typeface="Arial"/>
                <a:cs typeface="Arial"/>
              </a:rPr>
              <a:t>call </a:t>
            </a:r>
            <a:r>
              <a:rPr sz="2000" spc="-25" dirty="0">
                <a:solidFill>
                  <a:srgbClr val="231F20"/>
                </a:solidFill>
                <a:latin typeface="Arial"/>
                <a:cs typeface="Arial"/>
              </a:rPr>
              <a:t>you </a:t>
            </a:r>
            <a:r>
              <a:rPr sz="2000" spc="45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2000" spc="-80" dirty="0">
                <a:solidFill>
                  <a:srgbClr val="231F20"/>
                </a:solidFill>
                <a:latin typeface="Arial"/>
                <a:cs typeface="Arial"/>
              </a:rPr>
              <a:t>do?  </a:t>
            </a:r>
            <a:r>
              <a:rPr sz="2000" spc="-35" dirty="0">
                <a:solidFill>
                  <a:srgbClr val="231F20"/>
                </a:solidFill>
                <a:latin typeface="Arial"/>
                <a:cs typeface="Arial"/>
              </a:rPr>
              <a:t>How</a:t>
            </a:r>
            <a:r>
              <a:rPr sz="20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20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231F20"/>
                </a:solidFill>
                <a:latin typeface="Arial"/>
                <a:cs typeface="Arial"/>
              </a:rPr>
              <a:t>we</a:t>
            </a:r>
            <a:r>
              <a:rPr sz="20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231F20"/>
                </a:solidFill>
                <a:latin typeface="Arial"/>
                <a:cs typeface="Arial"/>
              </a:rPr>
              <a:t>act</a:t>
            </a:r>
            <a:r>
              <a:rPr sz="20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sz="20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231F20"/>
                </a:solidFill>
                <a:latin typeface="Arial"/>
                <a:cs typeface="Arial"/>
              </a:rPr>
              <a:t>love</a:t>
            </a:r>
            <a:r>
              <a:rPr sz="20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70" dirty="0">
                <a:solidFill>
                  <a:srgbClr val="231F20"/>
                </a:solidFill>
                <a:latin typeface="Arial"/>
                <a:cs typeface="Arial"/>
              </a:rPr>
              <a:t>as</a:t>
            </a:r>
            <a:r>
              <a:rPr sz="20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5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20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231F20"/>
                </a:solidFill>
                <a:latin typeface="Arial"/>
                <a:cs typeface="Arial"/>
              </a:rPr>
              <a:t>Caritas</a:t>
            </a:r>
            <a:r>
              <a:rPr sz="20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231F20"/>
                </a:solidFill>
                <a:latin typeface="Arial"/>
                <a:cs typeface="Arial"/>
              </a:rPr>
              <a:t>people?</a:t>
            </a:r>
            <a:endParaRPr sz="2000" dirty="0">
              <a:latin typeface="Arial"/>
              <a:cs typeface="Arial"/>
            </a:endParaRPr>
          </a:p>
          <a:p>
            <a:pPr marL="12700" marR="6985">
              <a:lnSpc>
                <a:spcPct val="100000"/>
              </a:lnSpc>
              <a:spcBef>
                <a:spcPts val="1100"/>
              </a:spcBef>
            </a:pPr>
            <a:r>
              <a:rPr sz="2000" spc="-135" dirty="0">
                <a:solidFill>
                  <a:srgbClr val="231F20"/>
                </a:solidFill>
                <a:latin typeface="Arial"/>
                <a:cs typeface="Arial"/>
              </a:rPr>
              <a:t>Is</a:t>
            </a:r>
            <a:r>
              <a:rPr sz="2000" spc="-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31F20"/>
                </a:solidFill>
                <a:latin typeface="Arial"/>
                <a:cs typeface="Arial"/>
              </a:rPr>
              <a:t>there</a:t>
            </a:r>
            <a:r>
              <a:rPr sz="2000" spc="-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231F20"/>
                </a:solidFill>
                <a:latin typeface="Arial"/>
                <a:cs typeface="Arial"/>
              </a:rPr>
              <a:t>any</a:t>
            </a:r>
            <a:r>
              <a:rPr sz="2000" spc="-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31F20"/>
                </a:solidFill>
                <a:latin typeface="Arial"/>
                <a:cs typeface="Arial"/>
              </a:rPr>
              <a:t>preparation</a:t>
            </a:r>
            <a:r>
              <a:rPr sz="2000" spc="-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31F20"/>
                </a:solidFill>
                <a:latin typeface="Arial"/>
                <a:cs typeface="Arial"/>
              </a:rPr>
              <a:t>you</a:t>
            </a:r>
            <a:r>
              <a:rPr sz="2000" spc="-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231F20"/>
                </a:solidFill>
                <a:latin typeface="Arial"/>
                <a:cs typeface="Arial"/>
              </a:rPr>
              <a:t>can</a:t>
            </a:r>
            <a:r>
              <a:rPr sz="2000" spc="-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231F20"/>
                </a:solidFill>
                <a:latin typeface="Arial"/>
                <a:cs typeface="Arial"/>
              </a:rPr>
              <a:t>do</a:t>
            </a:r>
            <a:r>
              <a:rPr sz="2000" spc="-2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31F20"/>
                </a:solidFill>
                <a:latin typeface="Arial"/>
                <a:cs typeface="Arial"/>
              </a:rPr>
              <a:t>before  </a:t>
            </a:r>
            <a:r>
              <a:rPr sz="2000" spc="5" dirty="0">
                <a:solidFill>
                  <a:srgbClr val="231F20"/>
                </a:solidFill>
                <a:latin typeface="Arial"/>
                <a:cs typeface="Arial"/>
              </a:rPr>
              <a:t>meeting</a:t>
            </a:r>
            <a:r>
              <a:rPr sz="2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231F20"/>
                </a:solidFill>
                <a:latin typeface="Arial"/>
                <a:cs typeface="Arial"/>
              </a:rPr>
              <a:t>again</a:t>
            </a:r>
            <a:r>
              <a:rPr sz="2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2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31F20"/>
                </a:solidFill>
                <a:latin typeface="Arial"/>
                <a:cs typeface="Arial"/>
              </a:rPr>
              <a:t>plan</a:t>
            </a:r>
            <a:r>
              <a:rPr sz="2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sz="20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231F20"/>
                </a:solidFill>
                <a:latin typeface="Arial"/>
                <a:cs typeface="Arial"/>
              </a:rPr>
              <a:t>action?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467250" y="2941839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083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7250" y="397772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083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6199" y="442299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083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6199" y="4886266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083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567359" y="5315602"/>
            <a:ext cx="1576705" cy="770890"/>
          </a:xfrm>
          <a:custGeom>
            <a:avLst/>
            <a:gdLst/>
            <a:ahLst/>
            <a:cxnLst/>
            <a:rect l="l" t="t" r="r" b="b"/>
            <a:pathLst>
              <a:path w="1576704" h="770889">
                <a:moveTo>
                  <a:pt x="0" y="770414"/>
                </a:moveTo>
                <a:lnTo>
                  <a:pt x="48559" y="769835"/>
                </a:lnTo>
                <a:lnTo>
                  <a:pt x="96833" y="768109"/>
                </a:lnTo>
                <a:lnTo>
                  <a:pt x="144811" y="765248"/>
                </a:lnTo>
                <a:lnTo>
                  <a:pt x="192478" y="761265"/>
                </a:lnTo>
                <a:lnTo>
                  <a:pt x="239821" y="756173"/>
                </a:lnTo>
                <a:lnTo>
                  <a:pt x="286828" y="749985"/>
                </a:lnTo>
                <a:lnTo>
                  <a:pt x="333485" y="742715"/>
                </a:lnTo>
                <a:lnTo>
                  <a:pt x="379779" y="734376"/>
                </a:lnTo>
                <a:lnTo>
                  <a:pt x="425698" y="724980"/>
                </a:lnTo>
                <a:lnTo>
                  <a:pt x="471227" y="714541"/>
                </a:lnTo>
                <a:lnTo>
                  <a:pt x="516354" y="703072"/>
                </a:lnTo>
                <a:lnTo>
                  <a:pt x="561066" y="690585"/>
                </a:lnTo>
                <a:lnTo>
                  <a:pt x="605350" y="677095"/>
                </a:lnTo>
                <a:lnTo>
                  <a:pt x="649193" y="662613"/>
                </a:lnTo>
                <a:lnTo>
                  <a:pt x="692581" y="647154"/>
                </a:lnTo>
                <a:lnTo>
                  <a:pt x="735502" y="630730"/>
                </a:lnTo>
                <a:lnTo>
                  <a:pt x="777942" y="613354"/>
                </a:lnTo>
                <a:lnTo>
                  <a:pt x="819889" y="595040"/>
                </a:lnTo>
                <a:lnTo>
                  <a:pt x="861328" y="575800"/>
                </a:lnTo>
                <a:lnTo>
                  <a:pt x="902248" y="555647"/>
                </a:lnTo>
                <a:lnTo>
                  <a:pt x="942635" y="534596"/>
                </a:lnTo>
                <a:lnTo>
                  <a:pt x="982476" y="512658"/>
                </a:lnTo>
                <a:lnTo>
                  <a:pt x="1021758" y="489847"/>
                </a:lnTo>
                <a:lnTo>
                  <a:pt x="1060468" y="466176"/>
                </a:lnTo>
                <a:lnTo>
                  <a:pt x="1098592" y="441657"/>
                </a:lnTo>
                <a:lnTo>
                  <a:pt x="1136118" y="416305"/>
                </a:lnTo>
                <a:lnTo>
                  <a:pt x="1173033" y="390133"/>
                </a:lnTo>
                <a:lnTo>
                  <a:pt x="1209323" y="363152"/>
                </a:lnTo>
                <a:lnTo>
                  <a:pt x="1244976" y="335377"/>
                </a:lnTo>
                <a:lnTo>
                  <a:pt x="1279977" y="306820"/>
                </a:lnTo>
                <a:lnTo>
                  <a:pt x="1314315" y="277495"/>
                </a:lnTo>
                <a:lnTo>
                  <a:pt x="1347976" y="247414"/>
                </a:lnTo>
                <a:lnTo>
                  <a:pt x="1380948" y="216591"/>
                </a:lnTo>
                <a:lnTo>
                  <a:pt x="1413216" y="185039"/>
                </a:lnTo>
                <a:lnTo>
                  <a:pt x="1444768" y="152771"/>
                </a:lnTo>
                <a:lnTo>
                  <a:pt x="1475591" y="119799"/>
                </a:lnTo>
                <a:lnTo>
                  <a:pt x="1505671" y="86138"/>
                </a:lnTo>
                <a:lnTo>
                  <a:pt x="1534996" y="51800"/>
                </a:lnTo>
                <a:lnTo>
                  <a:pt x="1563553" y="16798"/>
                </a:lnTo>
                <a:lnTo>
                  <a:pt x="157664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568773" y="2088844"/>
            <a:ext cx="3575685" cy="3997325"/>
          </a:xfrm>
          <a:custGeom>
            <a:avLst/>
            <a:gdLst/>
            <a:ahLst/>
            <a:cxnLst/>
            <a:rect l="l" t="t" r="r" b="b"/>
            <a:pathLst>
              <a:path w="3575684" h="3997325">
                <a:moveTo>
                  <a:pt x="3575226" y="770408"/>
                </a:moveTo>
                <a:lnTo>
                  <a:pt x="3533582" y="718608"/>
                </a:lnTo>
                <a:lnTo>
                  <a:pt x="3504257" y="684270"/>
                </a:lnTo>
                <a:lnTo>
                  <a:pt x="3474177" y="650609"/>
                </a:lnTo>
                <a:lnTo>
                  <a:pt x="3443354" y="617638"/>
                </a:lnTo>
                <a:lnTo>
                  <a:pt x="3411802" y="585369"/>
                </a:lnTo>
                <a:lnTo>
                  <a:pt x="3379534" y="553817"/>
                </a:lnTo>
                <a:lnTo>
                  <a:pt x="3346563" y="522995"/>
                </a:lnTo>
                <a:lnTo>
                  <a:pt x="3312902" y="492914"/>
                </a:lnTo>
                <a:lnTo>
                  <a:pt x="3278564" y="463589"/>
                </a:lnTo>
                <a:lnTo>
                  <a:pt x="3243562" y="435032"/>
                </a:lnTo>
                <a:lnTo>
                  <a:pt x="3207909" y="407257"/>
                </a:lnTo>
                <a:lnTo>
                  <a:pt x="3171619" y="380277"/>
                </a:lnTo>
                <a:lnTo>
                  <a:pt x="3134705" y="354104"/>
                </a:lnTo>
                <a:lnTo>
                  <a:pt x="3097179" y="328752"/>
                </a:lnTo>
                <a:lnTo>
                  <a:pt x="3059054" y="304235"/>
                </a:lnTo>
                <a:lnTo>
                  <a:pt x="3020344" y="280564"/>
                </a:lnTo>
                <a:lnTo>
                  <a:pt x="2981063" y="257753"/>
                </a:lnTo>
                <a:lnTo>
                  <a:pt x="2941222" y="235815"/>
                </a:lnTo>
                <a:lnTo>
                  <a:pt x="2900835" y="214763"/>
                </a:lnTo>
                <a:lnTo>
                  <a:pt x="2859915" y="194611"/>
                </a:lnTo>
                <a:lnTo>
                  <a:pt x="2818475" y="175372"/>
                </a:lnTo>
                <a:lnTo>
                  <a:pt x="2776528" y="157057"/>
                </a:lnTo>
                <a:lnTo>
                  <a:pt x="2734088" y="139682"/>
                </a:lnTo>
                <a:lnTo>
                  <a:pt x="2691168" y="123258"/>
                </a:lnTo>
                <a:lnTo>
                  <a:pt x="2647779" y="107799"/>
                </a:lnTo>
                <a:lnTo>
                  <a:pt x="2603937" y="93317"/>
                </a:lnTo>
                <a:lnTo>
                  <a:pt x="2559653" y="79827"/>
                </a:lnTo>
                <a:lnTo>
                  <a:pt x="2514941" y="67341"/>
                </a:lnTo>
                <a:lnTo>
                  <a:pt x="2469813" y="55872"/>
                </a:lnTo>
                <a:lnTo>
                  <a:pt x="2424284" y="45433"/>
                </a:lnTo>
                <a:lnTo>
                  <a:pt x="2378365" y="36037"/>
                </a:lnTo>
                <a:lnTo>
                  <a:pt x="2332071" y="27697"/>
                </a:lnTo>
                <a:lnTo>
                  <a:pt x="2285414" y="20427"/>
                </a:lnTo>
                <a:lnTo>
                  <a:pt x="2238407" y="14240"/>
                </a:lnTo>
                <a:lnTo>
                  <a:pt x="2191064" y="9148"/>
                </a:lnTo>
                <a:lnTo>
                  <a:pt x="2143397" y="5165"/>
                </a:lnTo>
                <a:lnTo>
                  <a:pt x="2095420" y="2304"/>
                </a:lnTo>
                <a:lnTo>
                  <a:pt x="2047145" y="578"/>
                </a:lnTo>
                <a:lnTo>
                  <a:pt x="1998586" y="0"/>
                </a:lnTo>
                <a:lnTo>
                  <a:pt x="1950027" y="578"/>
                </a:lnTo>
                <a:lnTo>
                  <a:pt x="1901752" y="2304"/>
                </a:lnTo>
                <a:lnTo>
                  <a:pt x="1853775" y="5165"/>
                </a:lnTo>
                <a:lnTo>
                  <a:pt x="1806108" y="9148"/>
                </a:lnTo>
                <a:lnTo>
                  <a:pt x="1758764" y="14240"/>
                </a:lnTo>
                <a:lnTo>
                  <a:pt x="1711757" y="20427"/>
                </a:lnTo>
                <a:lnTo>
                  <a:pt x="1665100" y="27697"/>
                </a:lnTo>
                <a:lnTo>
                  <a:pt x="1618806" y="36037"/>
                </a:lnTo>
                <a:lnTo>
                  <a:pt x="1572888" y="45433"/>
                </a:lnTo>
                <a:lnTo>
                  <a:pt x="1527358" y="55872"/>
                </a:lnTo>
                <a:lnTo>
                  <a:pt x="1482231" y="67341"/>
                </a:lnTo>
                <a:lnTo>
                  <a:pt x="1437519" y="79827"/>
                </a:lnTo>
                <a:lnTo>
                  <a:pt x="1393235" y="93317"/>
                </a:lnTo>
                <a:lnTo>
                  <a:pt x="1349392" y="107799"/>
                </a:lnTo>
                <a:lnTo>
                  <a:pt x="1306004" y="123258"/>
                </a:lnTo>
                <a:lnTo>
                  <a:pt x="1263083" y="139682"/>
                </a:lnTo>
                <a:lnTo>
                  <a:pt x="1220643" y="157057"/>
                </a:lnTo>
                <a:lnTo>
                  <a:pt x="1178697" y="175372"/>
                </a:lnTo>
                <a:lnTo>
                  <a:pt x="1137257" y="194611"/>
                </a:lnTo>
                <a:lnTo>
                  <a:pt x="1096337" y="214763"/>
                </a:lnTo>
                <a:lnTo>
                  <a:pt x="1055950" y="235815"/>
                </a:lnTo>
                <a:lnTo>
                  <a:pt x="1016109" y="257753"/>
                </a:lnTo>
                <a:lnTo>
                  <a:pt x="976827" y="280564"/>
                </a:lnTo>
                <a:lnTo>
                  <a:pt x="938117" y="304235"/>
                </a:lnTo>
                <a:lnTo>
                  <a:pt x="899993" y="328752"/>
                </a:lnTo>
                <a:lnTo>
                  <a:pt x="862467" y="354104"/>
                </a:lnTo>
                <a:lnTo>
                  <a:pt x="825552" y="380277"/>
                </a:lnTo>
                <a:lnTo>
                  <a:pt x="789262" y="407257"/>
                </a:lnTo>
                <a:lnTo>
                  <a:pt x="753610" y="435032"/>
                </a:lnTo>
                <a:lnTo>
                  <a:pt x="718608" y="463589"/>
                </a:lnTo>
                <a:lnTo>
                  <a:pt x="684270" y="492914"/>
                </a:lnTo>
                <a:lnTo>
                  <a:pt x="650609" y="522995"/>
                </a:lnTo>
                <a:lnTo>
                  <a:pt x="617638" y="553817"/>
                </a:lnTo>
                <a:lnTo>
                  <a:pt x="585369" y="585369"/>
                </a:lnTo>
                <a:lnTo>
                  <a:pt x="553817" y="617638"/>
                </a:lnTo>
                <a:lnTo>
                  <a:pt x="522995" y="650609"/>
                </a:lnTo>
                <a:lnTo>
                  <a:pt x="492914" y="684270"/>
                </a:lnTo>
                <a:lnTo>
                  <a:pt x="463589" y="718608"/>
                </a:lnTo>
                <a:lnTo>
                  <a:pt x="435032" y="753610"/>
                </a:lnTo>
                <a:lnTo>
                  <a:pt x="407257" y="789262"/>
                </a:lnTo>
                <a:lnTo>
                  <a:pt x="380277" y="825552"/>
                </a:lnTo>
                <a:lnTo>
                  <a:pt x="354104" y="862467"/>
                </a:lnTo>
                <a:lnTo>
                  <a:pt x="328752" y="899993"/>
                </a:lnTo>
                <a:lnTo>
                  <a:pt x="304235" y="938117"/>
                </a:lnTo>
                <a:lnTo>
                  <a:pt x="280564" y="976827"/>
                </a:lnTo>
                <a:lnTo>
                  <a:pt x="257753" y="1016109"/>
                </a:lnTo>
                <a:lnTo>
                  <a:pt x="235815" y="1055950"/>
                </a:lnTo>
                <a:lnTo>
                  <a:pt x="214763" y="1096337"/>
                </a:lnTo>
                <a:lnTo>
                  <a:pt x="194611" y="1137257"/>
                </a:lnTo>
                <a:lnTo>
                  <a:pt x="175372" y="1178697"/>
                </a:lnTo>
                <a:lnTo>
                  <a:pt x="157057" y="1220643"/>
                </a:lnTo>
                <a:lnTo>
                  <a:pt x="139682" y="1263083"/>
                </a:lnTo>
                <a:lnTo>
                  <a:pt x="123258" y="1306004"/>
                </a:lnTo>
                <a:lnTo>
                  <a:pt x="107799" y="1349392"/>
                </a:lnTo>
                <a:lnTo>
                  <a:pt x="93317" y="1393235"/>
                </a:lnTo>
                <a:lnTo>
                  <a:pt x="79827" y="1437519"/>
                </a:lnTo>
                <a:lnTo>
                  <a:pt x="67341" y="1482231"/>
                </a:lnTo>
                <a:lnTo>
                  <a:pt x="55872" y="1527358"/>
                </a:lnTo>
                <a:lnTo>
                  <a:pt x="45433" y="1572888"/>
                </a:lnTo>
                <a:lnTo>
                  <a:pt x="36037" y="1618806"/>
                </a:lnTo>
                <a:lnTo>
                  <a:pt x="27697" y="1665100"/>
                </a:lnTo>
                <a:lnTo>
                  <a:pt x="20427" y="1711757"/>
                </a:lnTo>
                <a:lnTo>
                  <a:pt x="14240" y="1758764"/>
                </a:lnTo>
                <a:lnTo>
                  <a:pt x="9148" y="1806108"/>
                </a:lnTo>
                <a:lnTo>
                  <a:pt x="5165" y="1853775"/>
                </a:lnTo>
                <a:lnTo>
                  <a:pt x="2304" y="1901752"/>
                </a:lnTo>
                <a:lnTo>
                  <a:pt x="578" y="1950027"/>
                </a:lnTo>
                <a:lnTo>
                  <a:pt x="0" y="1998586"/>
                </a:lnTo>
                <a:lnTo>
                  <a:pt x="578" y="2047144"/>
                </a:lnTo>
                <a:lnTo>
                  <a:pt x="2304" y="2095419"/>
                </a:lnTo>
                <a:lnTo>
                  <a:pt x="5165" y="2143396"/>
                </a:lnTo>
                <a:lnTo>
                  <a:pt x="9148" y="2191062"/>
                </a:lnTo>
                <a:lnTo>
                  <a:pt x="14240" y="2238405"/>
                </a:lnTo>
                <a:lnTo>
                  <a:pt x="20427" y="2285411"/>
                </a:lnTo>
                <a:lnTo>
                  <a:pt x="27697" y="2332068"/>
                </a:lnTo>
                <a:lnTo>
                  <a:pt x="36037" y="2378362"/>
                </a:lnTo>
                <a:lnTo>
                  <a:pt x="45433" y="2424280"/>
                </a:lnTo>
                <a:lnTo>
                  <a:pt x="55872" y="2469809"/>
                </a:lnTo>
                <a:lnTo>
                  <a:pt x="67341" y="2514936"/>
                </a:lnTo>
                <a:lnTo>
                  <a:pt x="79827" y="2559648"/>
                </a:lnTo>
                <a:lnTo>
                  <a:pt x="93317" y="2603932"/>
                </a:lnTo>
                <a:lnTo>
                  <a:pt x="107799" y="2647774"/>
                </a:lnTo>
                <a:lnTo>
                  <a:pt x="123258" y="2691162"/>
                </a:lnTo>
                <a:lnTo>
                  <a:pt x="139682" y="2734083"/>
                </a:lnTo>
                <a:lnTo>
                  <a:pt x="157057" y="2776523"/>
                </a:lnTo>
                <a:lnTo>
                  <a:pt x="175372" y="2818470"/>
                </a:lnTo>
                <a:lnTo>
                  <a:pt x="194611" y="2859909"/>
                </a:lnTo>
                <a:lnTo>
                  <a:pt x="214763" y="2900829"/>
                </a:lnTo>
                <a:lnTo>
                  <a:pt x="235815" y="2941216"/>
                </a:lnTo>
                <a:lnTo>
                  <a:pt x="257753" y="2981057"/>
                </a:lnTo>
                <a:lnTo>
                  <a:pt x="280564" y="3020339"/>
                </a:lnTo>
                <a:lnTo>
                  <a:pt x="304235" y="3059048"/>
                </a:lnTo>
                <a:lnTo>
                  <a:pt x="328752" y="3097173"/>
                </a:lnTo>
                <a:lnTo>
                  <a:pt x="354104" y="3134699"/>
                </a:lnTo>
                <a:lnTo>
                  <a:pt x="380277" y="3171614"/>
                </a:lnTo>
                <a:lnTo>
                  <a:pt x="407257" y="3207904"/>
                </a:lnTo>
                <a:lnTo>
                  <a:pt x="435032" y="3243557"/>
                </a:lnTo>
                <a:lnTo>
                  <a:pt x="463589" y="3278558"/>
                </a:lnTo>
                <a:lnTo>
                  <a:pt x="492914" y="3312897"/>
                </a:lnTo>
                <a:lnTo>
                  <a:pt x="522995" y="3346558"/>
                </a:lnTo>
                <a:lnTo>
                  <a:pt x="553817" y="3379529"/>
                </a:lnTo>
                <a:lnTo>
                  <a:pt x="585369" y="3411797"/>
                </a:lnTo>
                <a:lnTo>
                  <a:pt x="617638" y="3443349"/>
                </a:lnTo>
                <a:lnTo>
                  <a:pt x="650609" y="3474172"/>
                </a:lnTo>
                <a:lnTo>
                  <a:pt x="684270" y="3504253"/>
                </a:lnTo>
                <a:lnTo>
                  <a:pt x="718608" y="3533578"/>
                </a:lnTo>
                <a:lnTo>
                  <a:pt x="753610" y="3562135"/>
                </a:lnTo>
                <a:lnTo>
                  <a:pt x="789262" y="3589910"/>
                </a:lnTo>
                <a:lnTo>
                  <a:pt x="825552" y="3616891"/>
                </a:lnTo>
                <a:lnTo>
                  <a:pt x="862467" y="3643064"/>
                </a:lnTo>
                <a:lnTo>
                  <a:pt x="899993" y="3668416"/>
                </a:lnTo>
                <a:lnTo>
                  <a:pt x="938117" y="3692934"/>
                </a:lnTo>
                <a:lnTo>
                  <a:pt x="976827" y="3716605"/>
                </a:lnTo>
                <a:lnTo>
                  <a:pt x="1016109" y="3739416"/>
                </a:lnTo>
                <a:lnTo>
                  <a:pt x="1055950" y="3761354"/>
                </a:lnTo>
                <a:lnTo>
                  <a:pt x="1096337" y="3782406"/>
                </a:lnTo>
                <a:lnTo>
                  <a:pt x="1137257" y="3802558"/>
                </a:lnTo>
                <a:lnTo>
                  <a:pt x="1178697" y="3821798"/>
                </a:lnTo>
                <a:lnTo>
                  <a:pt x="1220643" y="3840112"/>
                </a:lnTo>
                <a:lnTo>
                  <a:pt x="1263083" y="3857488"/>
                </a:lnTo>
                <a:lnTo>
                  <a:pt x="1306004" y="3873912"/>
                </a:lnTo>
                <a:lnTo>
                  <a:pt x="1349392" y="3889372"/>
                </a:lnTo>
                <a:lnTo>
                  <a:pt x="1393235" y="3903853"/>
                </a:lnTo>
                <a:lnTo>
                  <a:pt x="1437519" y="3917344"/>
                </a:lnTo>
                <a:lnTo>
                  <a:pt x="1482231" y="3929830"/>
                </a:lnTo>
                <a:lnTo>
                  <a:pt x="1527358" y="3941299"/>
                </a:lnTo>
                <a:lnTo>
                  <a:pt x="1572888" y="3951739"/>
                </a:lnTo>
                <a:lnTo>
                  <a:pt x="1618806" y="3961134"/>
                </a:lnTo>
                <a:lnTo>
                  <a:pt x="1665100" y="3969474"/>
                </a:lnTo>
                <a:lnTo>
                  <a:pt x="1711757" y="3976744"/>
                </a:lnTo>
                <a:lnTo>
                  <a:pt x="1758764" y="3982931"/>
                </a:lnTo>
                <a:lnTo>
                  <a:pt x="1806108" y="3988023"/>
                </a:lnTo>
                <a:lnTo>
                  <a:pt x="1853775" y="3992006"/>
                </a:lnTo>
                <a:lnTo>
                  <a:pt x="1901752" y="3994867"/>
                </a:lnTo>
                <a:lnTo>
                  <a:pt x="1950027" y="3996594"/>
                </a:lnTo>
                <a:lnTo>
                  <a:pt x="1998586" y="3997172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0" name="Picture 189" descr="caritas logo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37993" y="374614"/>
            <a:ext cx="113664" cy="31750"/>
          </a:xfrm>
          <a:custGeom>
            <a:avLst/>
            <a:gdLst/>
            <a:ahLst/>
            <a:cxnLst/>
            <a:rect l="l" t="t" r="r" b="b"/>
            <a:pathLst>
              <a:path w="113665" h="31750">
                <a:moveTo>
                  <a:pt x="0" y="0"/>
                </a:moveTo>
                <a:lnTo>
                  <a:pt x="9271" y="31432"/>
                </a:lnTo>
                <a:lnTo>
                  <a:pt x="113588" y="31432"/>
                </a:lnTo>
                <a:lnTo>
                  <a:pt x="113588" y="23495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99653" y="481862"/>
            <a:ext cx="55880" cy="142875"/>
          </a:xfrm>
          <a:custGeom>
            <a:avLst/>
            <a:gdLst/>
            <a:ahLst/>
            <a:cxnLst/>
            <a:rect l="l" t="t" r="r" b="b"/>
            <a:pathLst>
              <a:path w="55879" h="142875">
                <a:moveTo>
                  <a:pt x="0" y="0"/>
                </a:moveTo>
                <a:lnTo>
                  <a:pt x="38049" y="142481"/>
                </a:lnTo>
                <a:lnTo>
                  <a:pt x="55321" y="115493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86253" y="394620"/>
            <a:ext cx="105410" cy="204470"/>
          </a:xfrm>
          <a:custGeom>
            <a:avLst/>
            <a:gdLst/>
            <a:ahLst/>
            <a:cxnLst/>
            <a:rect l="l" t="t" r="r" b="b"/>
            <a:pathLst>
              <a:path w="105409" h="204470">
                <a:moveTo>
                  <a:pt x="105308" y="0"/>
                </a:moveTo>
                <a:lnTo>
                  <a:pt x="0" y="204012"/>
                </a:lnTo>
                <a:lnTo>
                  <a:pt x="104038" y="64020"/>
                </a:lnTo>
                <a:lnTo>
                  <a:pt x="105308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04604" y="374467"/>
            <a:ext cx="91440" cy="39370"/>
          </a:xfrm>
          <a:custGeom>
            <a:avLst/>
            <a:gdLst/>
            <a:ahLst/>
            <a:cxnLst/>
            <a:rect l="l" t="t" r="r" b="b"/>
            <a:pathLst>
              <a:path w="91440" h="39370">
                <a:moveTo>
                  <a:pt x="90957" y="0"/>
                </a:moveTo>
                <a:lnTo>
                  <a:pt x="0" y="23647"/>
                </a:lnTo>
                <a:lnTo>
                  <a:pt x="1041" y="32232"/>
                </a:lnTo>
                <a:lnTo>
                  <a:pt x="2273" y="39370"/>
                </a:lnTo>
                <a:lnTo>
                  <a:pt x="71920" y="39370"/>
                </a:lnTo>
                <a:lnTo>
                  <a:pt x="90957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49316" y="219420"/>
            <a:ext cx="63500" cy="184785"/>
          </a:xfrm>
          <a:custGeom>
            <a:avLst/>
            <a:gdLst/>
            <a:ahLst/>
            <a:cxnLst/>
            <a:rect l="l" t="t" r="r" b="b"/>
            <a:pathLst>
              <a:path w="63500" h="184785">
                <a:moveTo>
                  <a:pt x="63106" y="0"/>
                </a:moveTo>
                <a:lnTo>
                  <a:pt x="0" y="155193"/>
                </a:lnTo>
                <a:lnTo>
                  <a:pt x="24663" y="184238"/>
                </a:lnTo>
                <a:lnTo>
                  <a:pt x="63106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12424" y="219421"/>
            <a:ext cx="55244" cy="240029"/>
          </a:xfrm>
          <a:custGeom>
            <a:avLst/>
            <a:gdLst/>
            <a:ahLst/>
            <a:cxnLst/>
            <a:rect l="l" t="t" r="r" b="b"/>
            <a:pathLst>
              <a:path w="55245" h="240029">
                <a:moveTo>
                  <a:pt x="0" y="0"/>
                </a:moveTo>
                <a:lnTo>
                  <a:pt x="36906" y="239953"/>
                </a:lnTo>
                <a:lnTo>
                  <a:pt x="54635" y="191820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95196" y="406049"/>
            <a:ext cx="103505" cy="76200"/>
          </a:xfrm>
          <a:custGeom>
            <a:avLst/>
            <a:gdLst/>
            <a:ahLst/>
            <a:cxnLst/>
            <a:rect l="l" t="t" r="r" b="b"/>
            <a:pathLst>
              <a:path w="103504" h="76200">
                <a:moveTo>
                  <a:pt x="0" y="0"/>
                </a:moveTo>
                <a:lnTo>
                  <a:pt x="23736" y="37884"/>
                </a:lnTo>
                <a:lnTo>
                  <a:pt x="103314" y="75806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77436" y="413764"/>
            <a:ext cx="123825" cy="107314"/>
          </a:xfrm>
          <a:custGeom>
            <a:avLst/>
            <a:gdLst/>
            <a:ahLst/>
            <a:cxnLst/>
            <a:rect l="l" t="t" r="r" b="b"/>
            <a:pathLst>
              <a:path w="123825" h="107315">
                <a:moveTo>
                  <a:pt x="0" y="0"/>
                </a:moveTo>
                <a:lnTo>
                  <a:pt x="10401" y="44284"/>
                </a:lnTo>
                <a:lnTo>
                  <a:pt x="123253" y="107251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35703" y="682235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70"/>
                </a:lnTo>
              </a:path>
            </a:pathLst>
          </a:custGeom>
          <a:ln w="18326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6208" y="679654"/>
            <a:ext cx="0" cy="232410"/>
          </a:xfrm>
          <a:custGeom>
            <a:avLst/>
            <a:gdLst/>
            <a:ahLst/>
            <a:cxnLst/>
            <a:rect l="l" t="t" r="r" b="b"/>
            <a:pathLst>
              <a:path h="232409">
                <a:moveTo>
                  <a:pt x="0" y="0"/>
                </a:moveTo>
                <a:lnTo>
                  <a:pt x="0" y="232244"/>
                </a:lnTo>
              </a:path>
            </a:pathLst>
          </a:custGeom>
          <a:ln w="18338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48326" y="319134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38468" y="0"/>
                </a:moveTo>
                <a:lnTo>
                  <a:pt x="24601" y="1362"/>
                </a:lnTo>
                <a:lnTo>
                  <a:pt x="12742" y="7727"/>
                </a:lnTo>
                <a:lnTo>
                  <a:pt x="4130" y="18084"/>
                </a:lnTo>
                <a:lnTo>
                  <a:pt x="0" y="31419"/>
                </a:lnTo>
                <a:lnTo>
                  <a:pt x="1122" y="47930"/>
                </a:lnTo>
                <a:lnTo>
                  <a:pt x="6919" y="65533"/>
                </a:lnTo>
                <a:lnTo>
                  <a:pt x="16696" y="79881"/>
                </a:lnTo>
                <a:lnTo>
                  <a:pt x="29756" y="86626"/>
                </a:lnTo>
                <a:lnTo>
                  <a:pt x="50485" y="83339"/>
                </a:lnTo>
                <a:lnTo>
                  <a:pt x="62185" y="71178"/>
                </a:lnTo>
                <a:lnTo>
                  <a:pt x="67703" y="54724"/>
                </a:lnTo>
                <a:lnTo>
                  <a:pt x="69888" y="38557"/>
                </a:lnTo>
                <a:lnTo>
                  <a:pt x="68516" y="24654"/>
                </a:lnTo>
                <a:lnTo>
                  <a:pt x="62145" y="12768"/>
                </a:lnTo>
                <a:lnTo>
                  <a:pt x="51791" y="4136"/>
                </a:lnTo>
                <a:lnTo>
                  <a:pt x="38468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7824" y="858304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94"/>
                </a:lnTo>
              </a:path>
            </a:pathLst>
          </a:custGeom>
          <a:ln w="40525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3408" y="405608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89" y="0"/>
                </a:moveTo>
                <a:lnTo>
                  <a:pt x="18218" y="34809"/>
                </a:lnTo>
                <a:lnTo>
                  <a:pt x="0" y="477481"/>
                </a:lnTo>
                <a:lnTo>
                  <a:pt x="41998" y="477481"/>
                </a:lnTo>
                <a:lnTo>
                  <a:pt x="42189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75408" y="403661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37" y="0"/>
                </a:moveTo>
                <a:lnTo>
                  <a:pt x="6311" y="0"/>
                </a:lnTo>
                <a:lnTo>
                  <a:pt x="3162" y="685"/>
                </a:lnTo>
                <a:lnTo>
                  <a:pt x="190" y="1943"/>
                </a:lnTo>
                <a:lnTo>
                  <a:pt x="0" y="479425"/>
                </a:lnTo>
                <a:lnTo>
                  <a:pt x="79133" y="479425"/>
                </a:lnTo>
                <a:lnTo>
                  <a:pt x="44792" y="54737"/>
                </a:lnTo>
                <a:lnTo>
                  <a:pt x="34461" y="16033"/>
                </a:lnTo>
                <a:lnTo>
                  <a:pt x="9537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3737" y="279633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906" y="0"/>
                </a:moveTo>
                <a:lnTo>
                  <a:pt x="26146" y="1449"/>
                </a:lnTo>
                <a:lnTo>
                  <a:pt x="13528" y="8221"/>
                </a:lnTo>
                <a:lnTo>
                  <a:pt x="4373" y="19239"/>
                </a:lnTo>
                <a:lnTo>
                  <a:pt x="0" y="33426"/>
                </a:lnTo>
                <a:lnTo>
                  <a:pt x="1181" y="50953"/>
                </a:lnTo>
                <a:lnTo>
                  <a:pt x="7340" y="69662"/>
                </a:lnTo>
                <a:lnTo>
                  <a:pt x="17737" y="84918"/>
                </a:lnTo>
                <a:lnTo>
                  <a:pt x="31635" y="92087"/>
                </a:lnTo>
                <a:lnTo>
                  <a:pt x="53663" y="88601"/>
                </a:lnTo>
                <a:lnTo>
                  <a:pt x="66098" y="75674"/>
                </a:lnTo>
                <a:lnTo>
                  <a:pt x="71963" y="58178"/>
                </a:lnTo>
                <a:lnTo>
                  <a:pt x="74282" y="40982"/>
                </a:lnTo>
                <a:lnTo>
                  <a:pt x="72821" y="26210"/>
                </a:lnTo>
                <a:lnTo>
                  <a:pt x="66052" y="13576"/>
                </a:lnTo>
                <a:lnTo>
                  <a:pt x="55054" y="4399"/>
                </a:lnTo>
                <a:lnTo>
                  <a:pt x="40906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25719" y="852893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09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67857" y="371572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69" y="0"/>
                </a:moveTo>
                <a:lnTo>
                  <a:pt x="19394" y="36986"/>
                </a:lnTo>
                <a:lnTo>
                  <a:pt x="0" y="507657"/>
                </a:lnTo>
                <a:lnTo>
                  <a:pt x="44640" y="507657"/>
                </a:lnTo>
                <a:lnTo>
                  <a:pt x="448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12500" y="369505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47" y="0"/>
                </a:moveTo>
                <a:lnTo>
                  <a:pt x="6705" y="0"/>
                </a:lnTo>
                <a:lnTo>
                  <a:pt x="3378" y="723"/>
                </a:lnTo>
                <a:lnTo>
                  <a:pt x="228" y="2070"/>
                </a:lnTo>
                <a:lnTo>
                  <a:pt x="0" y="509727"/>
                </a:lnTo>
                <a:lnTo>
                  <a:pt x="84137" y="509727"/>
                </a:lnTo>
                <a:lnTo>
                  <a:pt x="47637" y="58191"/>
                </a:lnTo>
                <a:lnTo>
                  <a:pt x="36655" y="17051"/>
                </a:lnTo>
                <a:lnTo>
                  <a:pt x="10147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31198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55" y="0"/>
                </a:moveTo>
                <a:lnTo>
                  <a:pt x="26113" y="1447"/>
                </a:lnTo>
                <a:lnTo>
                  <a:pt x="13512" y="8215"/>
                </a:lnTo>
                <a:lnTo>
                  <a:pt x="4369" y="19229"/>
                </a:lnTo>
                <a:lnTo>
                  <a:pt x="0" y="33413"/>
                </a:lnTo>
                <a:lnTo>
                  <a:pt x="1167" y="50961"/>
                </a:lnTo>
                <a:lnTo>
                  <a:pt x="7316" y="69675"/>
                </a:lnTo>
                <a:lnTo>
                  <a:pt x="17707" y="84927"/>
                </a:lnTo>
                <a:lnTo>
                  <a:pt x="31597" y="92087"/>
                </a:lnTo>
                <a:lnTo>
                  <a:pt x="53634" y="88590"/>
                </a:lnTo>
                <a:lnTo>
                  <a:pt x="66076" y="75666"/>
                </a:lnTo>
                <a:lnTo>
                  <a:pt x="71943" y="58179"/>
                </a:lnTo>
                <a:lnTo>
                  <a:pt x="74256" y="40995"/>
                </a:lnTo>
                <a:lnTo>
                  <a:pt x="72795" y="26217"/>
                </a:lnTo>
                <a:lnTo>
                  <a:pt x="66024" y="13582"/>
                </a:lnTo>
                <a:lnTo>
                  <a:pt x="55018" y="4405"/>
                </a:lnTo>
                <a:lnTo>
                  <a:pt x="408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7313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5297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1158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9927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390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25" y="58204"/>
                </a:lnTo>
                <a:lnTo>
                  <a:pt x="36660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99491" y="282208"/>
            <a:ext cx="74295" cy="92710"/>
          </a:xfrm>
          <a:custGeom>
            <a:avLst/>
            <a:gdLst/>
            <a:ahLst/>
            <a:cxnLst/>
            <a:rect l="l" t="t" r="r" b="b"/>
            <a:pathLst>
              <a:path w="74295" h="92710">
                <a:moveTo>
                  <a:pt x="40894" y="0"/>
                </a:moveTo>
                <a:lnTo>
                  <a:pt x="26142" y="1461"/>
                </a:lnTo>
                <a:lnTo>
                  <a:pt x="13531" y="8237"/>
                </a:lnTo>
                <a:lnTo>
                  <a:pt x="4378" y="19254"/>
                </a:lnTo>
                <a:lnTo>
                  <a:pt x="0" y="33439"/>
                </a:lnTo>
                <a:lnTo>
                  <a:pt x="1188" y="50982"/>
                </a:lnTo>
                <a:lnTo>
                  <a:pt x="7348" y="69699"/>
                </a:lnTo>
                <a:lnTo>
                  <a:pt x="17739" y="84950"/>
                </a:lnTo>
                <a:lnTo>
                  <a:pt x="31623" y="92100"/>
                </a:lnTo>
                <a:lnTo>
                  <a:pt x="53669" y="88614"/>
                </a:lnTo>
                <a:lnTo>
                  <a:pt x="66106" y="75688"/>
                </a:lnTo>
                <a:lnTo>
                  <a:pt x="71967" y="58196"/>
                </a:lnTo>
                <a:lnTo>
                  <a:pt x="74282" y="41008"/>
                </a:lnTo>
                <a:lnTo>
                  <a:pt x="72828" y="26233"/>
                </a:lnTo>
                <a:lnTo>
                  <a:pt x="66060" y="13593"/>
                </a:lnTo>
                <a:lnTo>
                  <a:pt x="55056" y="4409"/>
                </a:lnTo>
                <a:lnTo>
                  <a:pt x="40894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41468" y="855472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7010"/>
                </a:lnTo>
              </a:path>
            </a:pathLst>
          </a:custGeom>
          <a:ln w="43116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83639" y="374159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43" y="0"/>
                </a:moveTo>
                <a:lnTo>
                  <a:pt x="19354" y="37013"/>
                </a:lnTo>
                <a:lnTo>
                  <a:pt x="0" y="507695"/>
                </a:lnTo>
                <a:lnTo>
                  <a:pt x="44615" y="507695"/>
                </a:lnTo>
                <a:lnTo>
                  <a:pt x="44843" y="0"/>
                </a:lnTo>
                <a:close/>
              </a:path>
            </a:pathLst>
          </a:custGeom>
          <a:solidFill>
            <a:srgbClr val="BC1A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28253" y="372088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72" y="0"/>
                </a:moveTo>
                <a:lnTo>
                  <a:pt x="6731" y="0"/>
                </a:lnTo>
                <a:lnTo>
                  <a:pt x="3378" y="736"/>
                </a:lnTo>
                <a:lnTo>
                  <a:pt x="228" y="2070"/>
                </a:lnTo>
                <a:lnTo>
                  <a:pt x="0" y="509765"/>
                </a:lnTo>
                <a:lnTo>
                  <a:pt x="84162" y="509765"/>
                </a:lnTo>
                <a:lnTo>
                  <a:pt x="47637" y="58204"/>
                </a:lnTo>
                <a:lnTo>
                  <a:pt x="36663" y="17048"/>
                </a:lnTo>
                <a:lnTo>
                  <a:pt x="10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33184" y="507765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6" y="1359"/>
                </a:lnTo>
                <a:lnTo>
                  <a:pt x="12717" y="7721"/>
                </a:lnTo>
                <a:lnTo>
                  <a:pt x="4113" y="18084"/>
                </a:lnTo>
                <a:lnTo>
                  <a:pt x="0" y="31445"/>
                </a:lnTo>
                <a:lnTo>
                  <a:pt x="1111" y="47926"/>
                </a:lnTo>
                <a:lnTo>
                  <a:pt x="6899" y="65524"/>
                </a:lnTo>
                <a:lnTo>
                  <a:pt x="16673" y="79870"/>
                </a:lnTo>
                <a:lnTo>
                  <a:pt x="29743" y="86601"/>
                </a:lnTo>
                <a:lnTo>
                  <a:pt x="50463" y="83321"/>
                </a:lnTo>
                <a:lnTo>
                  <a:pt x="62156" y="71166"/>
                </a:lnTo>
                <a:lnTo>
                  <a:pt x="67673" y="54716"/>
                </a:lnTo>
                <a:lnTo>
                  <a:pt x="69862" y="38557"/>
                </a:lnTo>
                <a:lnTo>
                  <a:pt x="68480" y="24649"/>
                </a:lnTo>
                <a:lnTo>
                  <a:pt x="62112" y="12763"/>
                </a:lnTo>
                <a:lnTo>
                  <a:pt x="51767" y="4135"/>
                </a:lnTo>
                <a:lnTo>
                  <a:pt x="38455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26621" y="594230"/>
            <a:ext cx="42545" cy="259079"/>
          </a:xfrm>
          <a:custGeom>
            <a:avLst/>
            <a:gdLst/>
            <a:ahLst/>
            <a:cxnLst/>
            <a:rect l="l" t="t" r="r" b="b"/>
            <a:pathLst>
              <a:path w="42545" h="259080">
                <a:moveTo>
                  <a:pt x="33820" y="0"/>
                </a:moveTo>
                <a:lnTo>
                  <a:pt x="9858" y="34798"/>
                </a:lnTo>
                <a:lnTo>
                  <a:pt x="0" y="258762"/>
                </a:lnTo>
                <a:lnTo>
                  <a:pt x="42240" y="258318"/>
                </a:lnTo>
                <a:lnTo>
                  <a:pt x="3382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60440" y="592287"/>
            <a:ext cx="61594" cy="260985"/>
          </a:xfrm>
          <a:custGeom>
            <a:avLst/>
            <a:gdLst/>
            <a:ahLst/>
            <a:cxnLst/>
            <a:rect l="l" t="t" r="r" b="b"/>
            <a:pathLst>
              <a:path w="61595" h="260984">
                <a:moveTo>
                  <a:pt x="9321" y="0"/>
                </a:moveTo>
                <a:lnTo>
                  <a:pt x="6083" y="0"/>
                </a:lnTo>
                <a:lnTo>
                  <a:pt x="2971" y="685"/>
                </a:lnTo>
                <a:lnTo>
                  <a:pt x="0" y="1943"/>
                </a:lnTo>
                <a:lnTo>
                  <a:pt x="0" y="260705"/>
                </a:lnTo>
                <a:lnTo>
                  <a:pt x="60985" y="257327"/>
                </a:lnTo>
                <a:lnTo>
                  <a:pt x="44564" y="54737"/>
                </a:lnTo>
                <a:lnTo>
                  <a:pt x="41799" y="33438"/>
                </a:lnTo>
                <a:lnTo>
                  <a:pt x="34253" y="16038"/>
                </a:lnTo>
                <a:lnTo>
                  <a:pt x="23052" y="4303"/>
                </a:lnTo>
                <a:lnTo>
                  <a:pt x="9321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75140" y="277020"/>
            <a:ext cx="74295" cy="92075"/>
          </a:xfrm>
          <a:custGeom>
            <a:avLst/>
            <a:gdLst/>
            <a:ahLst/>
            <a:cxnLst/>
            <a:rect l="l" t="t" r="r" b="b"/>
            <a:pathLst>
              <a:path w="74295" h="92075">
                <a:moveTo>
                  <a:pt x="40894" y="0"/>
                </a:moveTo>
                <a:lnTo>
                  <a:pt x="26140" y="1447"/>
                </a:lnTo>
                <a:lnTo>
                  <a:pt x="13527" y="8215"/>
                </a:lnTo>
                <a:lnTo>
                  <a:pt x="4373" y="19229"/>
                </a:lnTo>
                <a:lnTo>
                  <a:pt x="0" y="33413"/>
                </a:lnTo>
                <a:lnTo>
                  <a:pt x="1178" y="50961"/>
                </a:lnTo>
                <a:lnTo>
                  <a:pt x="7339" y="69675"/>
                </a:lnTo>
                <a:lnTo>
                  <a:pt x="17736" y="84927"/>
                </a:lnTo>
                <a:lnTo>
                  <a:pt x="31623" y="92087"/>
                </a:lnTo>
                <a:lnTo>
                  <a:pt x="53663" y="88590"/>
                </a:lnTo>
                <a:lnTo>
                  <a:pt x="66103" y="75666"/>
                </a:lnTo>
                <a:lnTo>
                  <a:pt x="71970" y="58179"/>
                </a:lnTo>
                <a:lnTo>
                  <a:pt x="74295" y="40995"/>
                </a:lnTo>
                <a:lnTo>
                  <a:pt x="72837" y="26217"/>
                </a:lnTo>
                <a:lnTo>
                  <a:pt x="66062" y="13582"/>
                </a:lnTo>
                <a:lnTo>
                  <a:pt x="55053" y="4405"/>
                </a:lnTo>
                <a:lnTo>
                  <a:pt x="40894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17115" y="850277"/>
            <a:ext cx="0" cy="57150"/>
          </a:xfrm>
          <a:custGeom>
            <a:avLst/>
            <a:gdLst/>
            <a:ahLst/>
            <a:cxnLst/>
            <a:rect l="l" t="t" r="r" b="b"/>
            <a:pathLst>
              <a:path h="57150">
                <a:moveTo>
                  <a:pt x="0" y="0"/>
                </a:moveTo>
                <a:lnTo>
                  <a:pt x="0" y="56997"/>
                </a:lnTo>
              </a:path>
            </a:pathLst>
          </a:custGeom>
          <a:ln w="4310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59260" y="368973"/>
            <a:ext cx="45085" cy="508000"/>
          </a:xfrm>
          <a:custGeom>
            <a:avLst/>
            <a:gdLst/>
            <a:ahLst/>
            <a:cxnLst/>
            <a:rect l="l" t="t" r="r" b="b"/>
            <a:pathLst>
              <a:path w="45084" h="508000">
                <a:moveTo>
                  <a:pt x="44856" y="0"/>
                </a:moveTo>
                <a:lnTo>
                  <a:pt x="19371" y="36995"/>
                </a:lnTo>
                <a:lnTo>
                  <a:pt x="0" y="507682"/>
                </a:lnTo>
                <a:lnTo>
                  <a:pt x="44627" y="507682"/>
                </a:lnTo>
                <a:lnTo>
                  <a:pt x="44856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03893" y="366889"/>
            <a:ext cx="84455" cy="509905"/>
          </a:xfrm>
          <a:custGeom>
            <a:avLst/>
            <a:gdLst/>
            <a:ahLst/>
            <a:cxnLst/>
            <a:rect l="l" t="t" r="r" b="b"/>
            <a:pathLst>
              <a:path w="84454" h="509905">
                <a:moveTo>
                  <a:pt x="10160" y="0"/>
                </a:moveTo>
                <a:lnTo>
                  <a:pt x="6731" y="0"/>
                </a:lnTo>
                <a:lnTo>
                  <a:pt x="3416" y="736"/>
                </a:lnTo>
                <a:lnTo>
                  <a:pt x="228" y="2082"/>
                </a:lnTo>
                <a:lnTo>
                  <a:pt x="0" y="509765"/>
                </a:lnTo>
                <a:lnTo>
                  <a:pt x="84188" y="509765"/>
                </a:lnTo>
                <a:lnTo>
                  <a:pt x="47650" y="58204"/>
                </a:lnTo>
                <a:lnTo>
                  <a:pt x="36672" y="17052"/>
                </a:lnTo>
                <a:lnTo>
                  <a:pt x="1016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629835" y="372309"/>
            <a:ext cx="130175" cy="41910"/>
          </a:xfrm>
          <a:custGeom>
            <a:avLst/>
            <a:gdLst/>
            <a:ahLst/>
            <a:cxnLst/>
            <a:rect l="l" t="t" r="r" b="b"/>
            <a:pathLst>
              <a:path w="130175" h="41909">
                <a:moveTo>
                  <a:pt x="0" y="0"/>
                </a:moveTo>
                <a:lnTo>
                  <a:pt x="16141" y="41529"/>
                </a:lnTo>
                <a:lnTo>
                  <a:pt x="129908" y="34251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715970" y="313551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42" y="0"/>
                </a:moveTo>
                <a:lnTo>
                  <a:pt x="24578" y="1364"/>
                </a:lnTo>
                <a:lnTo>
                  <a:pt x="12725" y="7734"/>
                </a:lnTo>
                <a:lnTo>
                  <a:pt x="4120" y="18095"/>
                </a:lnTo>
                <a:lnTo>
                  <a:pt x="0" y="31432"/>
                </a:lnTo>
                <a:lnTo>
                  <a:pt x="1118" y="47943"/>
                </a:lnTo>
                <a:lnTo>
                  <a:pt x="6908" y="65547"/>
                </a:lnTo>
                <a:lnTo>
                  <a:pt x="16680" y="79899"/>
                </a:lnTo>
                <a:lnTo>
                  <a:pt x="29743" y="86652"/>
                </a:lnTo>
                <a:lnTo>
                  <a:pt x="50479" y="83355"/>
                </a:lnTo>
                <a:lnTo>
                  <a:pt x="62180" y="71188"/>
                </a:lnTo>
                <a:lnTo>
                  <a:pt x="67692" y="54732"/>
                </a:lnTo>
                <a:lnTo>
                  <a:pt x="69862" y="38569"/>
                </a:lnTo>
                <a:lnTo>
                  <a:pt x="68496" y="24670"/>
                </a:lnTo>
                <a:lnTo>
                  <a:pt x="62125" y="12779"/>
                </a:lnTo>
                <a:lnTo>
                  <a:pt x="51767" y="4140"/>
                </a:lnTo>
                <a:lnTo>
                  <a:pt x="3844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55456" y="85271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606"/>
                </a:lnTo>
              </a:path>
            </a:pathLst>
          </a:custGeom>
          <a:ln w="40513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01035" y="400037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29" y="34813"/>
                </a:lnTo>
                <a:lnTo>
                  <a:pt x="0" y="477481"/>
                </a:lnTo>
                <a:lnTo>
                  <a:pt x="41986" y="477481"/>
                </a:lnTo>
                <a:lnTo>
                  <a:pt x="42176" y="0"/>
                </a:lnTo>
                <a:close/>
              </a:path>
            </a:pathLst>
          </a:custGeom>
          <a:solidFill>
            <a:srgbClr val="B36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743022" y="398117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50" y="0"/>
                </a:moveTo>
                <a:lnTo>
                  <a:pt x="6324" y="0"/>
                </a:lnTo>
                <a:lnTo>
                  <a:pt x="3175" y="660"/>
                </a:lnTo>
                <a:lnTo>
                  <a:pt x="190" y="1917"/>
                </a:lnTo>
                <a:lnTo>
                  <a:pt x="0" y="479399"/>
                </a:lnTo>
                <a:lnTo>
                  <a:pt x="79159" y="479399"/>
                </a:lnTo>
                <a:lnTo>
                  <a:pt x="44818" y="54724"/>
                </a:lnTo>
                <a:lnTo>
                  <a:pt x="34485" y="16017"/>
                </a:lnTo>
                <a:lnTo>
                  <a:pt x="955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866947" y="326052"/>
            <a:ext cx="78105" cy="193040"/>
          </a:xfrm>
          <a:custGeom>
            <a:avLst/>
            <a:gdLst/>
            <a:ahLst/>
            <a:cxnLst/>
            <a:rect l="l" t="t" r="r" b="b"/>
            <a:pathLst>
              <a:path w="78104" h="193040">
                <a:moveTo>
                  <a:pt x="77901" y="0"/>
                </a:moveTo>
                <a:lnTo>
                  <a:pt x="0" y="147840"/>
                </a:lnTo>
                <a:lnTo>
                  <a:pt x="26390" y="192506"/>
                </a:lnTo>
                <a:lnTo>
                  <a:pt x="77901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782121" y="326052"/>
            <a:ext cx="66040" cy="199390"/>
          </a:xfrm>
          <a:custGeom>
            <a:avLst/>
            <a:gdLst/>
            <a:ahLst/>
            <a:cxnLst/>
            <a:rect l="l" t="t" r="r" b="b"/>
            <a:pathLst>
              <a:path w="66040" h="199390">
                <a:moveTo>
                  <a:pt x="0" y="0"/>
                </a:moveTo>
                <a:lnTo>
                  <a:pt x="48831" y="199402"/>
                </a:lnTo>
                <a:lnTo>
                  <a:pt x="65786" y="147142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23734" y="377492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55" y="0"/>
                </a:moveTo>
                <a:lnTo>
                  <a:pt x="24570" y="1368"/>
                </a:lnTo>
                <a:lnTo>
                  <a:pt x="12712" y="7734"/>
                </a:lnTo>
                <a:lnTo>
                  <a:pt x="4112" y="18091"/>
                </a:lnTo>
                <a:lnTo>
                  <a:pt x="0" y="31432"/>
                </a:lnTo>
                <a:lnTo>
                  <a:pt x="1107" y="47923"/>
                </a:lnTo>
                <a:lnTo>
                  <a:pt x="6894" y="65528"/>
                </a:lnTo>
                <a:lnTo>
                  <a:pt x="16661" y="79881"/>
                </a:lnTo>
                <a:lnTo>
                  <a:pt x="29705" y="86614"/>
                </a:lnTo>
                <a:lnTo>
                  <a:pt x="50447" y="83328"/>
                </a:lnTo>
                <a:lnTo>
                  <a:pt x="62150" y="71172"/>
                </a:lnTo>
                <a:lnTo>
                  <a:pt x="67667" y="54722"/>
                </a:lnTo>
                <a:lnTo>
                  <a:pt x="69850" y="38557"/>
                </a:lnTo>
                <a:lnTo>
                  <a:pt x="68478" y="24660"/>
                </a:lnTo>
                <a:lnTo>
                  <a:pt x="62110" y="12773"/>
                </a:lnTo>
                <a:lnTo>
                  <a:pt x="51763" y="4138"/>
                </a:lnTo>
                <a:lnTo>
                  <a:pt x="3845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58631" y="867626"/>
            <a:ext cx="0" cy="53975"/>
          </a:xfrm>
          <a:custGeom>
            <a:avLst/>
            <a:gdLst/>
            <a:ahLst/>
            <a:cxnLst/>
            <a:rect l="l" t="t" r="r" b="b"/>
            <a:pathLst>
              <a:path h="53975">
                <a:moveTo>
                  <a:pt x="0" y="0"/>
                </a:moveTo>
                <a:lnTo>
                  <a:pt x="0" y="53568"/>
                </a:lnTo>
              </a:path>
            </a:pathLst>
          </a:custGeom>
          <a:ln w="4053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807460" y="461365"/>
            <a:ext cx="51435" cy="429895"/>
          </a:xfrm>
          <a:custGeom>
            <a:avLst/>
            <a:gdLst/>
            <a:ahLst/>
            <a:cxnLst/>
            <a:rect l="l" t="t" r="r" b="b"/>
            <a:pathLst>
              <a:path w="51434" h="429894">
                <a:moveTo>
                  <a:pt x="43497" y="0"/>
                </a:moveTo>
                <a:lnTo>
                  <a:pt x="19549" y="34818"/>
                </a:lnTo>
                <a:lnTo>
                  <a:pt x="0" y="428066"/>
                </a:lnTo>
                <a:lnTo>
                  <a:pt x="51180" y="429793"/>
                </a:lnTo>
                <a:lnTo>
                  <a:pt x="43497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50889" y="459422"/>
            <a:ext cx="76200" cy="431800"/>
          </a:xfrm>
          <a:custGeom>
            <a:avLst/>
            <a:gdLst/>
            <a:ahLst/>
            <a:cxnLst/>
            <a:rect l="l" t="t" r="r" b="b"/>
            <a:pathLst>
              <a:path w="76200" h="431800">
                <a:moveTo>
                  <a:pt x="9436" y="0"/>
                </a:moveTo>
                <a:lnTo>
                  <a:pt x="6197" y="0"/>
                </a:lnTo>
                <a:lnTo>
                  <a:pt x="3073" y="711"/>
                </a:lnTo>
                <a:lnTo>
                  <a:pt x="63" y="1943"/>
                </a:lnTo>
                <a:lnTo>
                  <a:pt x="0" y="431736"/>
                </a:lnTo>
                <a:lnTo>
                  <a:pt x="76060" y="431736"/>
                </a:lnTo>
                <a:lnTo>
                  <a:pt x="44704" y="54762"/>
                </a:lnTo>
                <a:lnTo>
                  <a:pt x="34370" y="16036"/>
                </a:lnTo>
                <a:lnTo>
                  <a:pt x="9436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05910" y="314699"/>
            <a:ext cx="69850" cy="86995"/>
          </a:xfrm>
          <a:custGeom>
            <a:avLst/>
            <a:gdLst/>
            <a:ahLst/>
            <a:cxnLst/>
            <a:rect l="l" t="t" r="r" b="b"/>
            <a:pathLst>
              <a:path w="69850" h="86995">
                <a:moveTo>
                  <a:pt x="38468" y="0"/>
                </a:moveTo>
                <a:lnTo>
                  <a:pt x="24588" y="1360"/>
                </a:lnTo>
                <a:lnTo>
                  <a:pt x="12728" y="7723"/>
                </a:lnTo>
                <a:lnTo>
                  <a:pt x="4121" y="18079"/>
                </a:lnTo>
                <a:lnTo>
                  <a:pt x="0" y="31419"/>
                </a:lnTo>
                <a:lnTo>
                  <a:pt x="1107" y="47919"/>
                </a:lnTo>
                <a:lnTo>
                  <a:pt x="6897" y="65520"/>
                </a:lnTo>
                <a:lnTo>
                  <a:pt x="16671" y="79866"/>
                </a:lnTo>
                <a:lnTo>
                  <a:pt x="29730" y="86601"/>
                </a:lnTo>
                <a:lnTo>
                  <a:pt x="50461" y="83316"/>
                </a:lnTo>
                <a:lnTo>
                  <a:pt x="62163" y="71159"/>
                </a:lnTo>
                <a:lnTo>
                  <a:pt x="67678" y="54709"/>
                </a:lnTo>
                <a:lnTo>
                  <a:pt x="69850" y="38544"/>
                </a:lnTo>
                <a:lnTo>
                  <a:pt x="68486" y="24642"/>
                </a:lnTo>
                <a:lnTo>
                  <a:pt x="62122" y="12757"/>
                </a:lnTo>
                <a:lnTo>
                  <a:pt x="51776" y="4129"/>
                </a:lnTo>
                <a:lnTo>
                  <a:pt x="38468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25126" y="888160"/>
            <a:ext cx="41275" cy="0"/>
          </a:xfrm>
          <a:custGeom>
            <a:avLst/>
            <a:gdLst/>
            <a:ahLst/>
            <a:cxnLst/>
            <a:rect l="l" t="t" r="r" b="b"/>
            <a:pathLst>
              <a:path w="41275">
                <a:moveTo>
                  <a:pt x="0" y="0"/>
                </a:moveTo>
                <a:lnTo>
                  <a:pt x="40716" y="0"/>
                </a:lnTo>
              </a:path>
            </a:pathLst>
          </a:custGeom>
          <a:ln w="5058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90985" y="401181"/>
            <a:ext cx="42545" cy="477520"/>
          </a:xfrm>
          <a:custGeom>
            <a:avLst/>
            <a:gdLst/>
            <a:ahLst/>
            <a:cxnLst/>
            <a:rect l="l" t="t" r="r" b="b"/>
            <a:pathLst>
              <a:path w="42545" h="477519">
                <a:moveTo>
                  <a:pt x="42176" y="0"/>
                </a:moveTo>
                <a:lnTo>
                  <a:pt x="18214" y="34782"/>
                </a:lnTo>
                <a:lnTo>
                  <a:pt x="0" y="477469"/>
                </a:lnTo>
                <a:lnTo>
                  <a:pt x="41948" y="477469"/>
                </a:lnTo>
                <a:lnTo>
                  <a:pt x="42176" y="0"/>
                </a:lnTo>
                <a:close/>
              </a:path>
            </a:pathLst>
          </a:custGeom>
          <a:solidFill>
            <a:srgbClr val="976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32933" y="399225"/>
            <a:ext cx="79375" cy="479425"/>
          </a:xfrm>
          <a:custGeom>
            <a:avLst/>
            <a:gdLst/>
            <a:ahLst/>
            <a:cxnLst/>
            <a:rect l="l" t="t" r="r" b="b"/>
            <a:pathLst>
              <a:path w="79375" h="479425">
                <a:moveTo>
                  <a:pt x="9588" y="0"/>
                </a:moveTo>
                <a:lnTo>
                  <a:pt x="6350" y="0"/>
                </a:lnTo>
                <a:lnTo>
                  <a:pt x="3225" y="673"/>
                </a:lnTo>
                <a:lnTo>
                  <a:pt x="228" y="1955"/>
                </a:lnTo>
                <a:lnTo>
                  <a:pt x="0" y="479424"/>
                </a:lnTo>
                <a:lnTo>
                  <a:pt x="79184" y="479424"/>
                </a:lnTo>
                <a:lnTo>
                  <a:pt x="44831" y="54724"/>
                </a:lnTo>
                <a:lnTo>
                  <a:pt x="34505" y="16027"/>
                </a:lnTo>
                <a:lnTo>
                  <a:pt x="9588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52844" y="238719"/>
            <a:ext cx="69850" cy="205740"/>
          </a:xfrm>
          <a:custGeom>
            <a:avLst/>
            <a:gdLst/>
            <a:ahLst/>
            <a:cxnLst/>
            <a:rect l="l" t="t" r="r" b="b"/>
            <a:pathLst>
              <a:path w="69850" h="205740">
                <a:moveTo>
                  <a:pt x="69596" y="0"/>
                </a:moveTo>
                <a:lnTo>
                  <a:pt x="0" y="170891"/>
                </a:lnTo>
                <a:lnTo>
                  <a:pt x="23139" y="205168"/>
                </a:lnTo>
                <a:lnTo>
                  <a:pt x="69596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953655"/>
            <a:ext cx="9144000" cy="503555"/>
          </a:xfrm>
          <a:custGeom>
            <a:avLst/>
            <a:gdLst/>
            <a:ahLst/>
            <a:cxnLst/>
            <a:rect l="l" t="t" r="r" b="b"/>
            <a:pathLst>
              <a:path w="9144000" h="503555">
                <a:moveTo>
                  <a:pt x="0" y="503300"/>
                </a:moveTo>
                <a:lnTo>
                  <a:pt x="9144000" y="503300"/>
                </a:lnTo>
                <a:lnTo>
                  <a:pt x="9144000" y="0"/>
                </a:lnTo>
                <a:lnTo>
                  <a:pt x="0" y="0"/>
                </a:lnTo>
                <a:lnTo>
                  <a:pt x="0" y="5033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6600" y="617277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45" y="0"/>
                </a:lnTo>
              </a:path>
            </a:pathLst>
          </a:custGeom>
          <a:ln w="5333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16600" y="362007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79" h="228600">
                <a:moveTo>
                  <a:pt x="0" y="228600"/>
                </a:moveTo>
                <a:lnTo>
                  <a:pt x="67970" y="228600"/>
                </a:lnTo>
                <a:lnTo>
                  <a:pt x="679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3611" y="357413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90" h="290830">
                <a:moveTo>
                  <a:pt x="147065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7" y="194715"/>
                </a:lnTo>
                <a:lnTo>
                  <a:pt x="24904" y="234289"/>
                </a:lnTo>
                <a:lnTo>
                  <a:pt x="54309" y="264540"/>
                </a:lnTo>
                <a:lnTo>
                  <a:pt x="93483" y="283866"/>
                </a:lnTo>
                <a:lnTo>
                  <a:pt x="141274" y="290664"/>
                </a:lnTo>
                <a:lnTo>
                  <a:pt x="187403" y="284567"/>
                </a:lnTo>
                <a:lnTo>
                  <a:pt x="227625" y="266542"/>
                </a:lnTo>
                <a:lnTo>
                  <a:pt x="256064" y="240131"/>
                </a:lnTo>
                <a:lnTo>
                  <a:pt x="143941" y="240131"/>
                </a:lnTo>
                <a:lnTo>
                  <a:pt x="112949" y="232784"/>
                </a:lnTo>
                <a:lnTo>
                  <a:pt x="90247" y="212674"/>
                </a:lnTo>
                <a:lnTo>
                  <a:pt x="76292" y="182695"/>
                </a:lnTo>
                <a:lnTo>
                  <a:pt x="71539" y="145745"/>
                </a:lnTo>
                <a:lnTo>
                  <a:pt x="76236" y="108847"/>
                </a:lnTo>
                <a:lnTo>
                  <a:pt x="90138" y="78565"/>
                </a:lnTo>
                <a:lnTo>
                  <a:pt x="112954" y="58069"/>
                </a:lnTo>
                <a:lnTo>
                  <a:pt x="144398" y="50533"/>
                </a:lnTo>
                <a:lnTo>
                  <a:pt x="257199" y="50533"/>
                </a:lnTo>
                <a:lnTo>
                  <a:pt x="235789" y="27317"/>
                </a:lnTo>
                <a:lnTo>
                  <a:pt x="196513" y="7173"/>
                </a:lnTo>
                <a:lnTo>
                  <a:pt x="147065" y="0"/>
                </a:lnTo>
                <a:close/>
              </a:path>
              <a:path w="288290" h="290830">
                <a:moveTo>
                  <a:pt x="257199" y="50533"/>
                </a:moveTo>
                <a:lnTo>
                  <a:pt x="144398" y="50533"/>
                </a:lnTo>
                <a:lnTo>
                  <a:pt x="176634" y="58716"/>
                </a:lnTo>
                <a:lnTo>
                  <a:pt x="199037" y="80289"/>
                </a:lnTo>
                <a:lnTo>
                  <a:pt x="212111" y="110787"/>
                </a:lnTo>
                <a:lnTo>
                  <a:pt x="216357" y="145745"/>
                </a:lnTo>
                <a:lnTo>
                  <a:pt x="211791" y="181988"/>
                </a:lnTo>
                <a:lnTo>
                  <a:pt x="198146" y="212045"/>
                </a:lnTo>
                <a:lnTo>
                  <a:pt x="175503" y="232548"/>
                </a:lnTo>
                <a:lnTo>
                  <a:pt x="143941" y="240131"/>
                </a:lnTo>
                <a:lnTo>
                  <a:pt x="256064" y="240131"/>
                </a:lnTo>
                <a:lnTo>
                  <a:pt x="259445" y="236991"/>
                </a:lnTo>
                <a:lnTo>
                  <a:pt x="280367" y="196316"/>
                </a:lnTo>
                <a:lnTo>
                  <a:pt x="287896" y="144919"/>
                </a:lnTo>
                <a:lnTo>
                  <a:pt x="281950" y="98256"/>
                </a:lnTo>
                <a:lnTo>
                  <a:pt x="264424" y="58367"/>
                </a:lnTo>
                <a:lnTo>
                  <a:pt x="257199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8134" y="362005"/>
            <a:ext cx="276225" cy="281940"/>
          </a:xfrm>
          <a:custGeom>
            <a:avLst/>
            <a:gdLst/>
            <a:ahLst/>
            <a:cxnLst/>
            <a:rect l="l" t="t" r="r" b="b"/>
            <a:pathLst>
              <a:path w="276225" h="281940">
                <a:moveTo>
                  <a:pt x="74193" y="0"/>
                </a:moveTo>
                <a:lnTo>
                  <a:pt x="0" y="0"/>
                </a:lnTo>
                <a:lnTo>
                  <a:pt x="95961" y="281482"/>
                </a:lnTo>
                <a:lnTo>
                  <a:pt x="175044" y="281482"/>
                </a:lnTo>
                <a:lnTo>
                  <a:pt x="197189" y="219671"/>
                </a:lnTo>
                <a:lnTo>
                  <a:pt x="137286" y="219671"/>
                </a:lnTo>
                <a:lnTo>
                  <a:pt x="131559" y="193846"/>
                </a:lnTo>
                <a:lnTo>
                  <a:pt x="125125" y="168724"/>
                </a:lnTo>
                <a:lnTo>
                  <a:pt x="118107" y="143914"/>
                </a:lnTo>
                <a:lnTo>
                  <a:pt x="110629" y="119024"/>
                </a:lnTo>
                <a:lnTo>
                  <a:pt x="74193" y="0"/>
                </a:lnTo>
                <a:close/>
              </a:path>
              <a:path w="276225" h="281940">
                <a:moveTo>
                  <a:pt x="275894" y="0"/>
                </a:moveTo>
                <a:lnTo>
                  <a:pt x="203936" y="0"/>
                </a:lnTo>
                <a:lnTo>
                  <a:pt x="165722" y="120281"/>
                </a:lnTo>
                <a:lnTo>
                  <a:pt x="158235" y="144619"/>
                </a:lnTo>
                <a:lnTo>
                  <a:pt x="151164" y="169348"/>
                </a:lnTo>
                <a:lnTo>
                  <a:pt x="144594" y="194390"/>
                </a:lnTo>
                <a:lnTo>
                  <a:pt x="138607" y="219671"/>
                </a:lnTo>
                <a:lnTo>
                  <a:pt x="197189" y="219671"/>
                </a:lnTo>
                <a:lnTo>
                  <a:pt x="275894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56636" y="617813"/>
            <a:ext cx="191135" cy="0"/>
          </a:xfrm>
          <a:custGeom>
            <a:avLst/>
            <a:gdLst/>
            <a:ahLst/>
            <a:cxnLst/>
            <a:rect l="l" t="t" r="r" b="b"/>
            <a:pathLst>
              <a:path w="191134">
                <a:moveTo>
                  <a:pt x="0" y="0"/>
                </a:moveTo>
                <a:lnTo>
                  <a:pt x="191046" y="0"/>
                </a:lnTo>
              </a:path>
            </a:pathLst>
          </a:custGeom>
          <a:ln w="52069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56636" y="524468"/>
            <a:ext cx="68580" cy="67310"/>
          </a:xfrm>
          <a:custGeom>
            <a:avLst/>
            <a:gdLst/>
            <a:ahLst/>
            <a:cxnLst/>
            <a:rect l="l" t="t" r="r" b="b"/>
            <a:pathLst>
              <a:path w="68580" h="67309">
                <a:moveTo>
                  <a:pt x="0" y="67310"/>
                </a:moveTo>
                <a:lnTo>
                  <a:pt x="67983" y="67310"/>
                </a:lnTo>
                <a:lnTo>
                  <a:pt x="67983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56636" y="498433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168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56636" y="413978"/>
            <a:ext cx="68580" cy="58419"/>
          </a:xfrm>
          <a:custGeom>
            <a:avLst/>
            <a:gdLst/>
            <a:ahLst/>
            <a:cxnLst/>
            <a:rect l="l" t="t" r="r" b="b"/>
            <a:pathLst>
              <a:path w="68580" h="58420">
                <a:moveTo>
                  <a:pt x="0" y="58419"/>
                </a:moveTo>
                <a:lnTo>
                  <a:pt x="67983" y="58419"/>
                </a:lnTo>
                <a:lnTo>
                  <a:pt x="67983" y="0"/>
                </a:lnTo>
                <a:lnTo>
                  <a:pt x="0" y="0"/>
                </a:lnTo>
                <a:lnTo>
                  <a:pt x="0" y="5841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56636" y="387943"/>
            <a:ext cx="185420" cy="0"/>
          </a:xfrm>
          <a:custGeom>
            <a:avLst/>
            <a:gdLst/>
            <a:ahLst/>
            <a:cxnLst/>
            <a:rect l="l" t="t" r="r" b="b"/>
            <a:pathLst>
              <a:path w="185419">
                <a:moveTo>
                  <a:pt x="0" y="0"/>
                </a:moveTo>
                <a:lnTo>
                  <a:pt x="184835" y="0"/>
                </a:lnTo>
              </a:path>
            </a:pathLst>
          </a:custGeom>
          <a:ln w="5207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728476" y="3620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40">
                <a:moveTo>
                  <a:pt x="0" y="0"/>
                </a:moveTo>
                <a:lnTo>
                  <a:pt x="0" y="281482"/>
                </a:lnTo>
              </a:path>
            </a:pathLst>
          </a:custGeom>
          <a:ln w="39103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827970" y="362005"/>
            <a:ext cx="225425" cy="281940"/>
          </a:xfrm>
          <a:custGeom>
            <a:avLst/>
            <a:gdLst/>
            <a:ahLst/>
            <a:cxnLst/>
            <a:rect l="l" t="t" r="r" b="b"/>
            <a:pathLst>
              <a:path w="225425" h="281940">
                <a:moveTo>
                  <a:pt x="43103" y="0"/>
                </a:moveTo>
                <a:lnTo>
                  <a:pt x="0" y="0"/>
                </a:lnTo>
                <a:lnTo>
                  <a:pt x="0" y="281482"/>
                </a:lnTo>
                <a:lnTo>
                  <a:pt x="36880" y="281482"/>
                </a:lnTo>
                <a:lnTo>
                  <a:pt x="36761" y="138645"/>
                </a:lnTo>
                <a:lnTo>
                  <a:pt x="36707" y="128318"/>
                </a:lnTo>
                <a:lnTo>
                  <a:pt x="36158" y="98920"/>
                </a:lnTo>
                <a:lnTo>
                  <a:pt x="35193" y="71636"/>
                </a:lnTo>
                <a:lnTo>
                  <a:pt x="33769" y="45097"/>
                </a:lnTo>
                <a:lnTo>
                  <a:pt x="35102" y="44691"/>
                </a:lnTo>
                <a:lnTo>
                  <a:pt x="73165" y="44691"/>
                </a:lnTo>
                <a:lnTo>
                  <a:pt x="43103" y="0"/>
                </a:lnTo>
                <a:close/>
              </a:path>
              <a:path w="225425" h="281940">
                <a:moveTo>
                  <a:pt x="73165" y="44691"/>
                </a:moveTo>
                <a:lnTo>
                  <a:pt x="35102" y="44691"/>
                </a:lnTo>
                <a:lnTo>
                  <a:pt x="47284" y="67826"/>
                </a:lnTo>
                <a:lnTo>
                  <a:pt x="60926" y="91354"/>
                </a:lnTo>
                <a:lnTo>
                  <a:pt x="75652" y="115039"/>
                </a:lnTo>
                <a:lnTo>
                  <a:pt x="91084" y="138645"/>
                </a:lnTo>
                <a:lnTo>
                  <a:pt x="186169" y="281482"/>
                </a:lnTo>
                <a:lnTo>
                  <a:pt x="225259" y="281482"/>
                </a:lnTo>
                <a:lnTo>
                  <a:pt x="225259" y="233883"/>
                </a:lnTo>
                <a:lnTo>
                  <a:pt x="192379" y="233883"/>
                </a:lnTo>
                <a:lnTo>
                  <a:pt x="181047" y="212068"/>
                </a:lnTo>
                <a:lnTo>
                  <a:pt x="168338" y="189664"/>
                </a:lnTo>
                <a:lnTo>
                  <a:pt x="154210" y="166399"/>
                </a:lnTo>
                <a:lnTo>
                  <a:pt x="138620" y="141998"/>
                </a:lnTo>
                <a:lnTo>
                  <a:pt x="73165" y="44691"/>
                </a:lnTo>
                <a:close/>
              </a:path>
              <a:path w="225425" h="281940">
                <a:moveTo>
                  <a:pt x="225259" y="0"/>
                </a:moveTo>
                <a:lnTo>
                  <a:pt x="188836" y="0"/>
                </a:lnTo>
                <a:lnTo>
                  <a:pt x="188963" y="138645"/>
                </a:lnTo>
                <a:lnTo>
                  <a:pt x="189028" y="149241"/>
                </a:lnTo>
                <a:lnTo>
                  <a:pt x="189718" y="178017"/>
                </a:lnTo>
                <a:lnTo>
                  <a:pt x="191075" y="205700"/>
                </a:lnTo>
                <a:lnTo>
                  <a:pt x="193268" y="233464"/>
                </a:lnTo>
                <a:lnTo>
                  <a:pt x="192379" y="233883"/>
                </a:lnTo>
                <a:lnTo>
                  <a:pt x="225259" y="233883"/>
                </a:lnTo>
                <a:lnTo>
                  <a:pt x="225259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80577" y="357406"/>
            <a:ext cx="273685" cy="281940"/>
          </a:xfrm>
          <a:custGeom>
            <a:avLst/>
            <a:gdLst/>
            <a:ahLst/>
            <a:cxnLst/>
            <a:rect l="l" t="t" r="r" b="b"/>
            <a:pathLst>
              <a:path w="273685" h="281940">
                <a:moveTo>
                  <a:pt x="180365" y="0"/>
                </a:moveTo>
                <a:lnTo>
                  <a:pt x="91516" y="0"/>
                </a:lnTo>
                <a:lnTo>
                  <a:pt x="0" y="281482"/>
                </a:lnTo>
                <a:lnTo>
                  <a:pt x="70192" y="281482"/>
                </a:lnTo>
                <a:lnTo>
                  <a:pt x="91516" y="209232"/>
                </a:lnTo>
                <a:lnTo>
                  <a:pt x="249392" y="209232"/>
                </a:lnTo>
                <a:lnTo>
                  <a:pt x="233688" y="161632"/>
                </a:lnTo>
                <a:lnTo>
                  <a:pt x="101295" y="161632"/>
                </a:lnTo>
                <a:lnTo>
                  <a:pt x="119062" y="101892"/>
                </a:lnTo>
                <a:lnTo>
                  <a:pt x="122695" y="88713"/>
                </a:lnTo>
                <a:lnTo>
                  <a:pt x="126151" y="74752"/>
                </a:lnTo>
                <a:lnTo>
                  <a:pt x="129510" y="60790"/>
                </a:lnTo>
                <a:lnTo>
                  <a:pt x="132841" y="47612"/>
                </a:lnTo>
                <a:lnTo>
                  <a:pt x="196072" y="47612"/>
                </a:lnTo>
                <a:lnTo>
                  <a:pt x="180365" y="0"/>
                </a:lnTo>
                <a:close/>
              </a:path>
              <a:path w="273685" h="281940">
                <a:moveTo>
                  <a:pt x="249392" y="209232"/>
                </a:moveTo>
                <a:lnTo>
                  <a:pt x="177266" y="209232"/>
                </a:lnTo>
                <a:lnTo>
                  <a:pt x="200367" y="281482"/>
                </a:lnTo>
                <a:lnTo>
                  <a:pt x="273227" y="281482"/>
                </a:lnTo>
                <a:lnTo>
                  <a:pt x="249392" y="209232"/>
                </a:lnTo>
                <a:close/>
              </a:path>
              <a:path w="273685" h="281940">
                <a:moveTo>
                  <a:pt x="196072" y="47612"/>
                </a:moveTo>
                <a:lnTo>
                  <a:pt x="133718" y="47612"/>
                </a:lnTo>
                <a:lnTo>
                  <a:pt x="137220" y="60849"/>
                </a:lnTo>
                <a:lnTo>
                  <a:pt x="140985" y="74909"/>
                </a:lnTo>
                <a:lnTo>
                  <a:pt x="144898" y="88890"/>
                </a:lnTo>
                <a:lnTo>
                  <a:pt x="148831" y="101892"/>
                </a:lnTo>
                <a:lnTo>
                  <a:pt x="167487" y="161632"/>
                </a:lnTo>
                <a:lnTo>
                  <a:pt x="233688" y="161632"/>
                </a:lnTo>
                <a:lnTo>
                  <a:pt x="196072" y="47612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81762" y="353230"/>
            <a:ext cx="237490" cy="290830"/>
          </a:xfrm>
          <a:custGeom>
            <a:avLst/>
            <a:gdLst/>
            <a:ahLst/>
            <a:cxnLst/>
            <a:rect l="l" t="t" r="r" b="b"/>
            <a:pathLst>
              <a:path w="237489" h="290830">
                <a:moveTo>
                  <a:pt x="163499" y="0"/>
                </a:moveTo>
                <a:lnTo>
                  <a:pt x="111690" y="6284"/>
                </a:lnTo>
                <a:lnTo>
                  <a:pt x="66791" y="24816"/>
                </a:lnTo>
                <a:lnTo>
                  <a:pt x="31447" y="55116"/>
                </a:lnTo>
                <a:lnTo>
                  <a:pt x="8302" y="96703"/>
                </a:lnTo>
                <a:lnTo>
                  <a:pt x="0" y="149097"/>
                </a:lnTo>
                <a:lnTo>
                  <a:pt x="6372" y="194570"/>
                </a:lnTo>
                <a:lnTo>
                  <a:pt x="25391" y="233427"/>
                </a:lnTo>
                <a:lnTo>
                  <a:pt x="56907" y="263664"/>
                </a:lnTo>
                <a:lnTo>
                  <a:pt x="100770" y="283275"/>
                </a:lnTo>
                <a:lnTo>
                  <a:pt x="156832" y="290258"/>
                </a:lnTo>
                <a:lnTo>
                  <a:pt x="182457" y="289123"/>
                </a:lnTo>
                <a:lnTo>
                  <a:pt x="204254" y="286186"/>
                </a:lnTo>
                <a:lnTo>
                  <a:pt x="221554" y="282152"/>
                </a:lnTo>
                <a:lnTo>
                  <a:pt x="233692" y="277723"/>
                </a:lnTo>
                <a:lnTo>
                  <a:pt x="225358" y="237210"/>
                </a:lnTo>
                <a:lnTo>
                  <a:pt x="167043" y="237210"/>
                </a:lnTo>
                <a:lnTo>
                  <a:pt x="126562" y="230783"/>
                </a:lnTo>
                <a:lnTo>
                  <a:pt x="96407" y="212415"/>
                </a:lnTo>
                <a:lnTo>
                  <a:pt x="77580" y="183477"/>
                </a:lnTo>
                <a:lnTo>
                  <a:pt x="71081" y="145338"/>
                </a:lnTo>
                <a:lnTo>
                  <a:pt x="78446" y="104357"/>
                </a:lnTo>
                <a:lnTo>
                  <a:pt x="98680" y="75280"/>
                </a:lnTo>
                <a:lnTo>
                  <a:pt x="128994" y="57951"/>
                </a:lnTo>
                <a:lnTo>
                  <a:pt x="166598" y="52209"/>
                </a:lnTo>
                <a:lnTo>
                  <a:pt x="226315" y="52209"/>
                </a:lnTo>
                <a:lnTo>
                  <a:pt x="237248" y="12115"/>
                </a:lnTo>
                <a:lnTo>
                  <a:pt x="225602" y="7752"/>
                </a:lnTo>
                <a:lnTo>
                  <a:pt x="209037" y="3862"/>
                </a:lnTo>
                <a:lnTo>
                  <a:pt x="188140" y="1069"/>
                </a:lnTo>
                <a:lnTo>
                  <a:pt x="163499" y="0"/>
                </a:lnTo>
                <a:close/>
              </a:path>
              <a:path w="237489" h="290830">
                <a:moveTo>
                  <a:pt x="223469" y="228028"/>
                </a:moveTo>
                <a:lnTo>
                  <a:pt x="211907" y="231574"/>
                </a:lnTo>
                <a:lnTo>
                  <a:pt x="197927" y="234495"/>
                </a:lnTo>
                <a:lnTo>
                  <a:pt x="182612" y="236479"/>
                </a:lnTo>
                <a:lnTo>
                  <a:pt x="167043" y="237210"/>
                </a:lnTo>
                <a:lnTo>
                  <a:pt x="225358" y="237210"/>
                </a:lnTo>
                <a:lnTo>
                  <a:pt x="223469" y="228028"/>
                </a:lnTo>
                <a:close/>
              </a:path>
              <a:path w="237489" h="290830">
                <a:moveTo>
                  <a:pt x="226315" y="52209"/>
                </a:moveTo>
                <a:lnTo>
                  <a:pt x="166598" y="52209"/>
                </a:lnTo>
                <a:lnTo>
                  <a:pt x="183669" y="53076"/>
                </a:lnTo>
                <a:lnTo>
                  <a:pt x="198867" y="55391"/>
                </a:lnTo>
                <a:lnTo>
                  <a:pt x="212148" y="58724"/>
                </a:lnTo>
                <a:lnTo>
                  <a:pt x="223469" y="62649"/>
                </a:lnTo>
                <a:lnTo>
                  <a:pt x="226315" y="52209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836706" y="410860"/>
            <a:ext cx="68580" cy="228600"/>
          </a:xfrm>
          <a:custGeom>
            <a:avLst/>
            <a:gdLst/>
            <a:ahLst/>
            <a:cxnLst/>
            <a:rect l="l" t="t" r="r" b="b"/>
            <a:pathLst>
              <a:path w="68580" h="228600">
                <a:moveTo>
                  <a:pt x="67970" y="0"/>
                </a:moveTo>
                <a:lnTo>
                  <a:pt x="0" y="0"/>
                </a:lnTo>
                <a:lnTo>
                  <a:pt x="0" y="228028"/>
                </a:lnTo>
                <a:lnTo>
                  <a:pt x="67970" y="228028"/>
                </a:lnTo>
                <a:lnTo>
                  <a:pt x="67970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56289" y="384133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5">
                <a:moveTo>
                  <a:pt x="0" y="0"/>
                </a:moveTo>
                <a:lnTo>
                  <a:pt x="230149" y="0"/>
                </a:lnTo>
              </a:path>
            </a:pathLst>
          </a:custGeom>
          <a:ln w="53454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35261" y="357403"/>
            <a:ext cx="68580" cy="281940"/>
          </a:xfrm>
          <a:custGeom>
            <a:avLst/>
            <a:gdLst/>
            <a:ahLst/>
            <a:cxnLst/>
            <a:rect l="l" t="t" r="r" b="b"/>
            <a:pathLst>
              <a:path w="68580" h="281940">
                <a:moveTo>
                  <a:pt x="67983" y="281495"/>
                </a:moveTo>
                <a:lnTo>
                  <a:pt x="0" y="281495"/>
                </a:lnTo>
                <a:lnTo>
                  <a:pt x="0" y="0"/>
                </a:lnTo>
                <a:lnTo>
                  <a:pt x="67983" y="0"/>
                </a:lnTo>
                <a:lnTo>
                  <a:pt x="67983" y="281495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60970" y="352808"/>
            <a:ext cx="288290" cy="290830"/>
          </a:xfrm>
          <a:custGeom>
            <a:avLst/>
            <a:gdLst/>
            <a:ahLst/>
            <a:cxnLst/>
            <a:rect l="l" t="t" r="r" b="b"/>
            <a:pathLst>
              <a:path w="288289" h="290830">
                <a:moveTo>
                  <a:pt x="147066" y="0"/>
                </a:moveTo>
                <a:lnTo>
                  <a:pt x="97989" y="6952"/>
                </a:lnTo>
                <a:lnTo>
                  <a:pt x="57294" y="26753"/>
                </a:lnTo>
                <a:lnTo>
                  <a:pt x="26431" y="57821"/>
                </a:lnTo>
                <a:lnTo>
                  <a:pt x="6849" y="98571"/>
                </a:lnTo>
                <a:lnTo>
                  <a:pt x="0" y="147421"/>
                </a:lnTo>
                <a:lnTo>
                  <a:pt x="6419" y="194716"/>
                </a:lnTo>
                <a:lnTo>
                  <a:pt x="24909" y="234293"/>
                </a:lnTo>
                <a:lnTo>
                  <a:pt x="54318" y="264548"/>
                </a:lnTo>
                <a:lnTo>
                  <a:pt x="93494" y="283878"/>
                </a:lnTo>
                <a:lnTo>
                  <a:pt x="141287" y="290677"/>
                </a:lnTo>
                <a:lnTo>
                  <a:pt x="187416" y="284579"/>
                </a:lnTo>
                <a:lnTo>
                  <a:pt x="227638" y="266554"/>
                </a:lnTo>
                <a:lnTo>
                  <a:pt x="256074" y="240144"/>
                </a:lnTo>
                <a:lnTo>
                  <a:pt x="143954" y="240144"/>
                </a:lnTo>
                <a:lnTo>
                  <a:pt x="112960" y="232795"/>
                </a:lnTo>
                <a:lnTo>
                  <a:pt x="90254" y="212682"/>
                </a:lnTo>
                <a:lnTo>
                  <a:pt x="76294" y="182703"/>
                </a:lnTo>
                <a:lnTo>
                  <a:pt x="71539" y="145757"/>
                </a:lnTo>
                <a:lnTo>
                  <a:pt x="76236" y="108853"/>
                </a:lnTo>
                <a:lnTo>
                  <a:pt x="90138" y="78566"/>
                </a:lnTo>
                <a:lnTo>
                  <a:pt x="112954" y="58070"/>
                </a:lnTo>
                <a:lnTo>
                  <a:pt x="144399" y="50533"/>
                </a:lnTo>
                <a:lnTo>
                  <a:pt x="257211" y="50533"/>
                </a:lnTo>
                <a:lnTo>
                  <a:pt x="235799" y="27317"/>
                </a:lnTo>
                <a:lnTo>
                  <a:pt x="196519" y="7173"/>
                </a:lnTo>
                <a:lnTo>
                  <a:pt x="147066" y="0"/>
                </a:lnTo>
                <a:close/>
              </a:path>
              <a:path w="288289" h="290830">
                <a:moveTo>
                  <a:pt x="257211" y="50533"/>
                </a:moveTo>
                <a:lnTo>
                  <a:pt x="144399" y="50533"/>
                </a:lnTo>
                <a:lnTo>
                  <a:pt x="176636" y="58716"/>
                </a:lnTo>
                <a:lnTo>
                  <a:pt x="199043" y="80290"/>
                </a:lnTo>
                <a:lnTo>
                  <a:pt x="212121" y="110792"/>
                </a:lnTo>
                <a:lnTo>
                  <a:pt x="216369" y="145757"/>
                </a:lnTo>
                <a:lnTo>
                  <a:pt x="211802" y="182001"/>
                </a:lnTo>
                <a:lnTo>
                  <a:pt x="198154" y="212058"/>
                </a:lnTo>
                <a:lnTo>
                  <a:pt x="175511" y="232561"/>
                </a:lnTo>
                <a:lnTo>
                  <a:pt x="143954" y="240144"/>
                </a:lnTo>
                <a:lnTo>
                  <a:pt x="256074" y="240144"/>
                </a:lnTo>
                <a:lnTo>
                  <a:pt x="259458" y="237001"/>
                </a:lnTo>
                <a:lnTo>
                  <a:pt x="280380" y="196322"/>
                </a:lnTo>
                <a:lnTo>
                  <a:pt x="287909" y="144919"/>
                </a:lnTo>
                <a:lnTo>
                  <a:pt x="281962" y="98256"/>
                </a:lnTo>
                <a:lnTo>
                  <a:pt x="264436" y="58367"/>
                </a:lnTo>
                <a:lnTo>
                  <a:pt x="257211" y="50533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6139" y="357398"/>
            <a:ext cx="248285" cy="281940"/>
          </a:xfrm>
          <a:custGeom>
            <a:avLst/>
            <a:gdLst/>
            <a:ahLst/>
            <a:cxnLst/>
            <a:rect l="l" t="t" r="r" b="b"/>
            <a:pathLst>
              <a:path w="248285" h="281940">
                <a:moveTo>
                  <a:pt x="79082" y="0"/>
                </a:moveTo>
                <a:lnTo>
                  <a:pt x="0" y="0"/>
                </a:lnTo>
                <a:lnTo>
                  <a:pt x="0" y="281495"/>
                </a:lnTo>
                <a:lnTo>
                  <a:pt x="62204" y="281495"/>
                </a:lnTo>
                <a:lnTo>
                  <a:pt x="62080" y="171537"/>
                </a:lnTo>
                <a:lnTo>
                  <a:pt x="62039" y="163373"/>
                </a:lnTo>
                <a:lnTo>
                  <a:pt x="61542" y="132032"/>
                </a:lnTo>
                <a:lnTo>
                  <a:pt x="60709" y="102334"/>
                </a:lnTo>
                <a:lnTo>
                  <a:pt x="59537" y="73926"/>
                </a:lnTo>
                <a:lnTo>
                  <a:pt x="60871" y="73507"/>
                </a:lnTo>
                <a:lnTo>
                  <a:pt x="123406" y="73507"/>
                </a:lnTo>
                <a:lnTo>
                  <a:pt x="79082" y="0"/>
                </a:lnTo>
                <a:close/>
              </a:path>
              <a:path w="248285" h="281940">
                <a:moveTo>
                  <a:pt x="123406" y="73507"/>
                </a:moveTo>
                <a:lnTo>
                  <a:pt x="60871" y="73507"/>
                </a:lnTo>
                <a:lnTo>
                  <a:pt x="72682" y="98729"/>
                </a:lnTo>
                <a:lnTo>
                  <a:pt x="85699" y="124302"/>
                </a:lnTo>
                <a:lnTo>
                  <a:pt x="99297" y="149326"/>
                </a:lnTo>
                <a:lnTo>
                  <a:pt x="112852" y="172897"/>
                </a:lnTo>
                <a:lnTo>
                  <a:pt x="176834" y="281495"/>
                </a:lnTo>
                <a:lnTo>
                  <a:pt x="247916" y="281495"/>
                </a:lnTo>
                <a:lnTo>
                  <a:pt x="247916" y="199631"/>
                </a:lnTo>
                <a:lnTo>
                  <a:pt x="190157" y="199631"/>
                </a:lnTo>
                <a:lnTo>
                  <a:pt x="179399" y="175337"/>
                </a:lnTo>
                <a:lnTo>
                  <a:pt x="167389" y="150610"/>
                </a:lnTo>
                <a:lnTo>
                  <a:pt x="154545" y="126277"/>
                </a:lnTo>
                <a:lnTo>
                  <a:pt x="141287" y="103162"/>
                </a:lnTo>
                <a:lnTo>
                  <a:pt x="123406" y="73507"/>
                </a:lnTo>
                <a:close/>
              </a:path>
              <a:path w="248285" h="281940">
                <a:moveTo>
                  <a:pt x="247916" y="0"/>
                </a:moveTo>
                <a:lnTo>
                  <a:pt x="185724" y="0"/>
                </a:lnTo>
                <a:lnTo>
                  <a:pt x="185724" y="81864"/>
                </a:lnTo>
                <a:lnTo>
                  <a:pt x="186000" y="113007"/>
                </a:lnTo>
                <a:lnTo>
                  <a:pt x="186942" y="142781"/>
                </a:lnTo>
                <a:lnTo>
                  <a:pt x="188719" y="171537"/>
                </a:lnTo>
                <a:lnTo>
                  <a:pt x="191503" y="199631"/>
                </a:lnTo>
                <a:lnTo>
                  <a:pt x="247916" y="199631"/>
                </a:lnTo>
                <a:lnTo>
                  <a:pt x="247916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11985" y="948704"/>
            <a:ext cx="7959090" cy="0"/>
          </a:xfrm>
          <a:custGeom>
            <a:avLst/>
            <a:gdLst/>
            <a:ahLst/>
            <a:cxnLst/>
            <a:rect l="l" t="t" r="r" b="b"/>
            <a:pathLst>
              <a:path w="7959090">
                <a:moveTo>
                  <a:pt x="0" y="0"/>
                </a:moveTo>
                <a:lnTo>
                  <a:pt x="7959001" y="0"/>
                </a:lnTo>
              </a:path>
            </a:pathLst>
          </a:custGeom>
          <a:ln w="38100">
            <a:solidFill>
              <a:srgbClr val="EE31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410902" y="548829"/>
            <a:ext cx="733425" cy="847090"/>
          </a:xfrm>
          <a:custGeom>
            <a:avLst/>
            <a:gdLst/>
            <a:ahLst/>
            <a:cxnLst/>
            <a:rect l="l" t="t" r="r" b="b"/>
            <a:pathLst>
              <a:path w="733425" h="847090">
                <a:moveTo>
                  <a:pt x="733094" y="0"/>
                </a:moveTo>
                <a:lnTo>
                  <a:pt x="0" y="423252"/>
                </a:lnTo>
                <a:lnTo>
                  <a:pt x="733094" y="846505"/>
                </a:lnTo>
                <a:lnTo>
                  <a:pt x="733094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410068" y="504684"/>
            <a:ext cx="734060" cy="847725"/>
          </a:xfrm>
          <a:custGeom>
            <a:avLst/>
            <a:gdLst/>
            <a:ahLst/>
            <a:cxnLst/>
            <a:rect l="l" t="t" r="r" b="b"/>
            <a:pathLst>
              <a:path w="734059" h="847725">
                <a:moveTo>
                  <a:pt x="733933" y="0"/>
                </a:moveTo>
                <a:lnTo>
                  <a:pt x="0" y="423735"/>
                </a:lnTo>
                <a:lnTo>
                  <a:pt x="733933" y="847471"/>
                </a:lnTo>
                <a:lnTo>
                  <a:pt x="733933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905447" y="1039550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79541" y="1039027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70" y="0"/>
                </a:lnTo>
              </a:path>
            </a:pathLst>
          </a:custGeom>
          <a:ln w="46469">
            <a:solidFill>
              <a:srgbClr val="9FD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63913" y="810187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20"/>
                </a:lnTo>
                <a:lnTo>
                  <a:pt x="12511" y="73385"/>
                </a:lnTo>
                <a:lnTo>
                  <a:pt x="26087" y="82599"/>
                </a:lnTo>
                <a:lnTo>
                  <a:pt x="42710" y="85978"/>
                </a:lnTo>
                <a:lnTo>
                  <a:pt x="59325" y="82599"/>
                </a:lnTo>
                <a:lnTo>
                  <a:pt x="72898" y="73385"/>
                </a:lnTo>
                <a:lnTo>
                  <a:pt x="82050" y="59720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8" y="12593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903267" y="1056614"/>
            <a:ext cx="3810" cy="5715"/>
          </a:xfrm>
          <a:custGeom>
            <a:avLst/>
            <a:gdLst/>
            <a:ahLst/>
            <a:cxnLst/>
            <a:rect l="l" t="t" r="r" b="b"/>
            <a:pathLst>
              <a:path w="3809" h="5715">
                <a:moveTo>
                  <a:pt x="0" y="0"/>
                </a:moveTo>
                <a:lnTo>
                  <a:pt x="2844" y="5651"/>
                </a:lnTo>
                <a:lnTo>
                  <a:pt x="3056" y="5194"/>
                </a:lnTo>
                <a:lnTo>
                  <a:pt x="2870" y="5194"/>
                </a:lnTo>
                <a:lnTo>
                  <a:pt x="2222" y="3263"/>
                </a:lnTo>
                <a:lnTo>
                  <a:pt x="0" y="0"/>
                </a:lnTo>
                <a:close/>
              </a:path>
              <a:path w="3809" h="5715">
                <a:moveTo>
                  <a:pt x="3073" y="4521"/>
                </a:moveTo>
                <a:lnTo>
                  <a:pt x="2870" y="5194"/>
                </a:lnTo>
                <a:lnTo>
                  <a:pt x="3056" y="5194"/>
                </a:lnTo>
                <a:lnTo>
                  <a:pt x="3251" y="4775"/>
                </a:lnTo>
                <a:lnTo>
                  <a:pt x="3073" y="4521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905487" y="1059883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647" y="1917"/>
                </a:lnTo>
                <a:lnTo>
                  <a:pt x="850" y="1257"/>
                </a:lnTo>
                <a:lnTo>
                  <a:pt x="0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769340" y="820547"/>
            <a:ext cx="271780" cy="241300"/>
          </a:xfrm>
          <a:custGeom>
            <a:avLst/>
            <a:gdLst/>
            <a:ahLst/>
            <a:cxnLst/>
            <a:rect l="l" t="t" r="r" b="b"/>
            <a:pathLst>
              <a:path w="271779" h="241300">
                <a:moveTo>
                  <a:pt x="137272" y="240636"/>
                </a:moveTo>
                <a:lnTo>
                  <a:pt x="137170" y="240839"/>
                </a:lnTo>
                <a:lnTo>
                  <a:pt x="137386" y="241157"/>
                </a:lnTo>
                <a:lnTo>
                  <a:pt x="137272" y="240636"/>
                </a:lnTo>
                <a:close/>
              </a:path>
              <a:path w="271779" h="241300">
                <a:moveTo>
                  <a:pt x="113401" y="195246"/>
                </a:moveTo>
                <a:lnTo>
                  <a:pt x="112685" y="195246"/>
                </a:lnTo>
                <a:lnTo>
                  <a:pt x="113269" y="199602"/>
                </a:lnTo>
                <a:lnTo>
                  <a:pt x="113586" y="206156"/>
                </a:lnTo>
                <a:lnTo>
                  <a:pt x="133932" y="236064"/>
                </a:lnTo>
                <a:lnTo>
                  <a:pt x="113401" y="195246"/>
                </a:lnTo>
                <a:close/>
              </a:path>
              <a:path w="271779" h="241300">
                <a:moveTo>
                  <a:pt x="21017" y="11576"/>
                </a:moveTo>
                <a:lnTo>
                  <a:pt x="378" y="38292"/>
                </a:lnTo>
                <a:lnTo>
                  <a:pt x="270" y="38467"/>
                </a:lnTo>
                <a:lnTo>
                  <a:pt x="0" y="39107"/>
                </a:lnTo>
                <a:lnTo>
                  <a:pt x="110742" y="201965"/>
                </a:lnTo>
                <a:lnTo>
                  <a:pt x="111072" y="197812"/>
                </a:lnTo>
                <a:lnTo>
                  <a:pt x="111529" y="195246"/>
                </a:lnTo>
                <a:lnTo>
                  <a:pt x="113401" y="195246"/>
                </a:lnTo>
                <a:lnTo>
                  <a:pt x="21017" y="11576"/>
                </a:lnTo>
                <a:close/>
              </a:path>
              <a:path w="271779" h="241300">
                <a:moveTo>
                  <a:pt x="249453" y="0"/>
                </a:moveTo>
                <a:lnTo>
                  <a:pt x="139139" y="236636"/>
                </a:lnTo>
                <a:lnTo>
                  <a:pt x="138999" y="238083"/>
                </a:lnTo>
                <a:lnTo>
                  <a:pt x="138847" y="239290"/>
                </a:lnTo>
                <a:lnTo>
                  <a:pt x="138694" y="240217"/>
                </a:lnTo>
                <a:lnTo>
                  <a:pt x="271335" y="24686"/>
                </a:lnTo>
                <a:lnTo>
                  <a:pt x="256510" y="5498"/>
                </a:lnTo>
                <a:lnTo>
                  <a:pt x="256339" y="5320"/>
                </a:lnTo>
                <a:lnTo>
                  <a:pt x="249453" y="0"/>
                </a:lnTo>
                <a:close/>
              </a:path>
            </a:pathLst>
          </a:custGeom>
          <a:solidFill>
            <a:srgbClr val="D75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06724" y="1057179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1752" y="0"/>
                </a:moveTo>
                <a:lnTo>
                  <a:pt x="81" y="3581"/>
                </a:lnTo>
                <a:lnTo>
                  <a:pt x="0" y="4521"/>
                </a:lnTo>
                <a:lnTo>
                  <a:pt x="381" y="5080"/>
                </a:lnTo>
                <a:lnTo>
                  <a:pt x="1308" y="3581"/>
                </a:lnTo>
                <a:lnTo>
                  <a:pt x="1473" y="2654"/>
                </a:lnTo>
                <a:lnTo>
                  <a:pt x="1625" y="1447"/>
                </a:lnTo>
                <a:lnTo>
                  <a:pt x="1752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80076" y="1015796"/>
            <a:ext cx="3175" cy="11430"/>
          </a:xfrm>
          <a:custGeom>
            <a:avLst/>
            <a:gdLst/>
            <a:ahLst/>
            <a:cxnLst/>
            <a:rect l="l" t="t" r="r" b="b"/>
            <a:pathLst>
              <a:path w="3175" h="11430">
                <a:moveTo>
                  <a:pt x="1955" y="0"/>
                </a:moveTo>
                <a:lnTo>
                  <a:pt x="787" y="0"/>
                </a:lnTo>
                <a:lnTo>
                  <a:pt x="330" y="2565"/>
                </a:lnTo>
                <a:lnTo>
                  <a:pt x="0" y="6718"/>
                </a:lnTo>
                <a:lnTo>
                  <a:pt x="2857" y="10909"/>
                </a:lnTo>
                <a:lnTo>
                  <a:pt x="2527" y="4356"/>
                </a:lnTo>
                <a:lnTo>
                  <a:pt x="1955" y="0"/>
                </a:lnTo>
                <a:close/>
              </a:path>
            </a:pathLst>
          </a:custGeom>
          <a:solidFill>
            <a:srgbClr val="B2D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790361" y="798203"/>
            <a:ext cx="228600" cy="263525"/>
          </a:xfrm>
          <a:custGeom>
            <a:avLst/>
            <a:gdLst/>
            <a:ahLst/>
            <a:cxnLst/>
            <a:rect l="l" t="t" r="r" b="b"/>
            <a:pathLst>
              <a:path w="228600" h="263525">
                <a:moveTo>
                  <a:pt x="116143" y="262410"/>
                </a:moveTo>
                <a:lnTo>
                  <a:pt x="115978" y="262943"/>
                </a:lnTo>
                <a:lnTo>
                  <a:pt x="116156" y="263185"/>
                </a:lnTo>
                <a:lnTo>
                  <a:pt x="116143" y="262410"/>
                </a:lnTo>
                <a:close/>
              </a:path>
              <a:path w="228600" h="263525">
                <a:moveTo>
                  <a:pt x="29581" y="8566"/>
                </a:moveTo>
                <a:lnTo>
                  <a:pt x="5060" y="27512"/>
                </a:lnTo>
                <a:lnTo>
                  <a:pt x="4504" y="28085"/>
                </a:lnTo>
                <a:lnTo>
                  <a:pt x="0" y="33916"/>
                </a:lnTo>
                <a:lnTo>
                  <a:pt x="112904" y="258410"/>
                </a:lnTo>
                <a:lnTo>
                  <a:pt x="115127" y="261686"/>
                </a:lnTo>
                <a:lnTo>
                  <a:pt x="29581" y="8566"/>
                </a:lnTo>
                <a:close/>
              </a:path>
              <a:path w="228600" h="263525">
                <a:moveTo>
                  <a:pt x="197114" y="0"/>
                </a:moveTo>
                <a:lnTo>
                  <a:pt x="118404" y="255108"/>
                </a:lnTo>
                <a:lnTo>
                  <a:pt x="118226" y="257825"/>
                </a:lnTo>
                <a:lnTo>
                  <a:pt x="118111" y="258981"/>
                </a:lnTo>
                <a:lnTo>
                  <a:pt x="228437" y="22348"/>
                </a:lnTo>
                <a:lnTo>
                  <a:pt x="202789" y="2532"/>
                </a:lnTo>
                <a:lnTo>
                  <a:pt x="201902" y="2020"/>
                </a:lnTo>
                <a:lnTo>
                  <a:pt x="197114" y="0"/>
                </a:lnTo>
                <a:close/>
              </a:path>
            </a:pathLst>
          </a:custGeom>
          <a:solidFill>
            <a:srgbClr val="DC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906499" y="1053307"/>
            <a:ext cx="2540" cy="8255"/>
          </a:xfrm>
          <a:custGeom>
            <a:avLst/>
            <a:gdLst/>
            <a:ahLst/>
            <a:cxnLst/>
            <a:rect l="l" t="t" r="r" b="b"/>
            <a:pathLst>
              <a:path w="2540" h="8255">
                <a:moveTo>
                  <a:pt x="2260" y="0"/>
                </a:moveTo>
                <a:lnTo>
                  <a:pt x="0" y="7302"/>
                </a:lnTo>
                <a:lnTo>
                  <a:pt x="114" y="7874"/>
                </a:lnTo>
                <a:lnTo>
                  <a:pt x="1981" y="3873"/>
                </a:lnTo>
                <a:lnTo>
                  <a:pt x="2171" y="1422"/>
                </a:lnTo>
                <a:lnTo>
                  <a:pt x="2260" y="0"/>
                </a:lnTo>
                <a:close/>
              </a:path>
            </a:pathLst>
          </a:custGeom>
          <a:solidFill>
            <a:srgbClr val="BFD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819943" y="778167"/>
            <a:ext cx="167640" cy="283210"/>
          </a:xfrm>
          <a:custGeom>
            <a:avLst/>
            <a:gdLst/>
            <a:ahLst/>
            <a:cxnLst/>
            <a:rect l="l" t="t" r="r" b="b"/>
            <a:pathLst>
              <a:path w="167640" h="283209">
                <a:moveTo>
                  <a:pt x="90503" y="0"/>
                </a:moveTo>
                <a:lnTo>
                  <a:pt x="50431" y="5385"/>
                </a:lnTo>
                <a:lnTo>
                  <a:pt x="11391" y="20919"/>
                </a:lnTo>
                <a:lnTo>
                  <a:pt x="0" y="28602"/>
                </a:lnTo>
                <a:lnTo>
                  <a:pt x="85545" y="281710"/>
                </a:lnTo>
                <a:lnTo>
                  <a:pt x="86396" y="282967"/>
                </a:lnTo>
                <a:lnTo>
                  <a:pt x="86438" y="281710"/>
                </a:lnTo>
                <a:lnTo>
                  <a:pt x="85939" y="278738"/>
                </a:lnTo>
                <a:lnTo>
                  <a:pt x="85538" y="271283"/>
                </a:lnTo>
                <a:lnTo>
                  <a:pt x="85507" y="248550"/>
                </a:lnTo>
                <a:lnTo>
                  <a:pt x="86320" y="238149"/>
                </a:lnTo>
                <a:lnTo>
                  <a:pt x="100236" y="238149"/>
                </a:lnTo>
                <a:lnTo>
                  <a:pt x="137308" y="117994"/>
                </a:lnTo>
                <a:lnTo>
                  <a:pt x="86676" y="117994"/>
                </a:lnTo>
                <a:lnTo>
                  <a:pt x="70060" y="114615"/>
                </a:lnTo>
                <a:lnTo>
                  <a:pt x="56488" y="105400"/>
                </a:lnTo>
                <a:lnTo>
                  <a:pt x="47335" y="91735"/>
                </a:lnTo>
                <a:lnTo>
                  <a:pt x="43978" y="75004"/>
                </a:lnTo>
                <a:lnTo>
                  <a:pt x="47335" y="58281"/>
                </a:lnTo>
                <a:lnTo>
                  <a:pt x="56488" y="44620"/>
                </a:lnTo>
                <a:lnTo>
                  <a:pt x="70060" y="35407"/>
                </a:lnTo>
                <a:lnTo>
                  <a:pt x="86676" y="32028"/>
                </a:lnTo>
                <a:lnTo>
                  <a:pt x="163832" y="32028"/>
                </a:lnTo>
                <a:lnTo>
                  <a:pt x="167532" y="20036"/>
                </a:lnTo>
                <a:lnTo>
                  <a:pt x="135459" y="6501"/>
                </a:lnTo>
                <a:lnTo>
                  <a:pt x="133003" y="5710"/>
                </a:lnTo>
                <a:lnTo>
                  <a:pt x="90503" y="0"/>
                </a:lnTo>
                <a:close/>
              </a:path>
              <a:path w="167640" h="283209">
                <a:moveTo>
                  <a:pt x="100236" y="238149"/>
                </a:moveTo>
                <a:lnTo>
                  <a:pt x="88352" y="238149"/>
                </a:lnTo>
                <a:lnTo>
                  <a:pt x="89177" y="248550"/>
                </a:lnTo>
                <a:lnTo>
                  <a:pt x="89055" y="270711"/>
                </a:lnTo>
                <a:lnTo>
                  <a:pt x="89038" y="271283"/>
                </a:lnTo>
                <a:lnTo>
                  <a:pt x="88822" y="275144"/>
                </a:lnTo>
                <a:lnTo>
                  <a:pt x="100236" y="238149"/>
                </a:lnTo>
                <a:close/>
              </a:path>
              <a:path w="167640" h="283209">
                <a:moveTo>
                  <a:pt x="163832" y="32028"/>
                </a:moveTo>
                <a:lnTo>
                  <a:pt x="86676" y="32028"/>
                </a:lnTo>
                <a:lnTo>
                  <a:pt x="103296" y="35407"/>
                </a:lnTo>
                <a:lnTo>
                  <a:pt x="116868" y="44620"/>
                </a:lnTo>
                <a:lnTo>
                  <a:pt x="126018" y="58281"/>
                </a:lnTo>
                <a:lnTo>
                  <a:pt x="129373" y="75004"/>
                </a:lnTo>
                <a:lnTo>
                  <a:pt x="126018" y="91735"/>
                </a:lnTo>
                <a:lnTo>
                  <a:pt x="116868" y="105400"/>
                </a:lnTo>
                <a:lnTo>
                  <a:pt x="103296" y="114615"/>
                </a:lnTo>
                <a:lnTo>
                  <a:pt x="86676" y="117994"/>
                </a:lnTo>
                <a:lnTo>
                  <a:pt x="137308" y="117994"/>
                </a:lnTo>
                <a:lnTo>
                  <a:pt x="163832" y="32028"/>
                </a:lnTo>
                <a:close/>
              </a:path>
            </a:pathLst>
          </a:custGeom>
          <a:solidFill>
            <a:srgbClr val="E0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905454" y="103846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657" y="0"/>
                </a:lnTo>
              </a:path>
            </a:pathLst>
          </a:custGeom>
          <a:ln w="44297">
            <a:solidFill>
              <a:srgbClr val="CCE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863913" y="810194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42710" y="0"/>
                </a:moveTo>
                <a:lnTo>
                  <a:pt x="26087" y="3379"/>
                </a:lnTo>
                <a:lnTo>
                  <a:pt x="12511" y="12593"/>
                </a:lnTo>
                <a:lnTo>
                  <a:pt x="3356" y="26258"/>
                </a:lnTo>
                <a:lnTo>
                  <a:pt x="0" y="42989"/>
                </a:lnTo>
                <a:lnTo>
                  <a:pt x="3356" y="59718"/>
                </a:lnTo>
                <a:lnTo>
                  <a:pt x="12511" y="73379"/>
                </a:lnTo>
                <a:lnTo>
                  <a:pt x="26087" y="82589"/>
                </a:lnTo>
                <a:lnTo>
                  <a:pt x="42710" y="85966"/>
                </a:lnTo>
                <a:lnTo>
                  <a:pt x="59325" y="82589"/>
                </a:lnTo>
                <a:lnTo>
                  <a:pt x="67823" y="76822"/>
                </a:lnTo>
                <a:lnTo>
                  <a:pt x="42379" y="76822"/>
                </a:lnTo>
                <a:lnTo>
                  <a:pt x="29059" y="74115"/>
                </a:lnTo>
                <a:lnTo>
                  <a:pt x="18180" y="66733"/>
                </a:lnTo>
                <a:lnTo>
                  <a:pt x="10843" y="55782"/>
                </a:lnTo>
                <a:lnTo>
                  <a:pt x="8153" y="42367"/>
                </a:lnTo>
                <a:lnTo>
                  <a:pt x="10843" y="28959"/>
                </a:lnTo>
                <a:lnTo>
                  <a:pt x="18180" y="18011"/>
                </a:lnTo>
                <a:lnTo>
                  <a:pt x="29059" y="10631"/>
                </a:lnTo>
                <a:lnTo>
                  <a:pt x="42379" y="7924"/>
                </a:lnTo>
                <a:lnTo>
                  <a:pt x="66021" y="7924"/>
                </a:lnTo>
                <a:lnTo>
                  <a:pt x="59325" y="3379"/>
                </a:lnTo>
                <a:lnTo>
                  <a:pt x="42710" y="0"/>
                </a:lnTo>
                <a:close/>
              </a:path>
              <a:path w="85725" h="86359">
                <a:moveTo>
                  <a:pt x="66021" y="7924"/>
                </a:moveTo>
                <a:lnTo>
                  <a:pt x="42379" y="7924"/>
                </a:lnTo>
                <a:lnTo>
                  <a:pt x="55700" y="10631"/>
                </a:lnTo>
                <a:lnTo>
                  <a:pt x="66579" y="18011"/>
                </a:lnTo>
                <a:lnTo>
                  <a:pt x="73915" y="28959"/>
                </a:lnTo>
                <a:lnTo>
                  <a:pt x="76606" y="42367"/>
                </a:lnTo>
                <a:lnTo>
                  <a:pt x="73915" y="55782"/>
                </a:lnTo>
                <a:lnTo>
                  <a:pt x="66579" y="66733"/>
                </a:lnTo>
                <a:lnTo>
                  <a:pt x="55700" y="74115"/>
                </a:lnTo>
                <a:lnTo>
                  <a:pt x="42379" y="76822"/>
                </a:lnTo>
                <a:lnTo>
                  <a:pt x="67823" y="76822"/>
                </a:lnTo>
                <a:lnTo>
                  <a:pt x="72897" y="73379"/>
                </a:lnTo>
                <a:lnTo>
                  <a:pt x="82050" y="59718"/>
                </a:lnTo>
                <a:lnTo>
                  <a:pt x="85407" y="42989"/>
                </a:lnTo>
                <a:lnTo>
                  <a:pt x="82050" y="26258"/>
                </a:lnTo>
                <a:lnTo>
                  <a:pt x="72897" y="12593"/>
                </a:lnTo>
                <a:lnTo>
                  <a:pt x="66021" y="7924"/>
                </a:lnTo>
                <a:close/>
              </a:path>
            </a:pathLst>
          </a:custGeom>
          <a:solidFill>
            <a:srgbClr val="D1D2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927747" y="954768"/>
            <a:ext cx="22860" cy="6350"/>
          </a:xfrm>
          <a:custGeom>
            <a:avLst/>
            <a:gdLst/>
            <a:ahLst/>
            <a:cxnLst/>
            <a:rect l="l" t="t" r="r" b="b"/>
            <a:pathLst>
              <a:path w="22859" h="6350">
                <a:moveTo>
                  <a:pt x="0" y="0"/>
                </a:moveTo>
                <a:lnTo>
                  <a:pt x="1854" y="6286"/>
                </a:lnTo>
                <a:lnTo>
                  <a:pt x="22720" y="6286"/>
                </a:lnTo>
                <a:lnTo>
                  <a:pt x="2272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849404" y="943279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40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B5A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853627" y="10569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851020" y="960969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45">
            <a:solidFill>
              <a:srgbClr val="FEB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855205" y="960582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791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791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916479" y="93533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21"/>
                </a:lnTo>
                <a:lnTo>
                  <a:pt x="15697" y="4508"/>
                </a:lnTo>
                <a:lnTo>
                  <a:pt x="12699" y="838"/>
                </a:lnTo>
                <a:lnTo>
                  <a:pt x="4495" y="0"/>
                </a:lnTo>
                <a:close/>
              </a:path>
            </a:pathLst>
          </a:custGeom>
          <a:solidFill>
            <a:srgbClr val="C1B1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920988" y="105615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18206" y="954161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EA92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922647" y="953751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80"/>
                </a:lnTo>
                <a:lnTo>
                  <a:pt x="16840" y="101980"/>
                </a:lnTo>
                <a:lnTo>
                  <a:pt x="9525" y="11633"/>
                </a:lnTo>
                <a:lnTo>
                  <a:pt x="9525" y="5206"/>
                </a:lnTo>
                <a:lnTo>
                  <a:pt x="6172" y="0"/>
                </a:lnTo>
                <a:close/>
              </a:path>
            </a:pathLst>
          </a:custGeom>
          <a:solidFill>
            <a:srgbClr val="FCB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945974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38" y="2997"/>
                </a:lnTo>
                <a:lnTo>
                  <a:pt x="0" y="11214"/>
                </a:lnTo>
                <a:lnTo>
                  <a:pt x="2641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95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950477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47701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1158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952148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38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1789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819592" y="935871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95" y="0"/>
                </a:moveTo>
                <a:lnTo>
                  <a:pt x="825" y="2984"/>
                </a:lnTo>
                <a:lnTo>
                  <a:pt x="0" y="11214"/>
                </a:lnTo>
                <a:lnTo>
                  <a:pt x="2641" y="18414"/>
                </a:lnTo>
                <a:lnTo>
                  <a:pt x="14173" y="19596"/>
                </a:lnTo>
                <a:lnTo>
                  <a:pt x="15697" y="4508"/>
                </a:lnTo>
                <a:lnTo>
                  <a:pt x="12699" y="825"/>
                </a:lnTo>
                <a:lnTo>
                  <a:pt x="4495" y="0"/>
                </a:lnTo>
                <a:close/>
              </a:path>
            </a:pathLst>
          </a:custGeom>
          <a:solidFill>
            <a:srgbClr val="7E6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824086" y="1056678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821323" y="954673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87"/>
                </a:lnTo>
              </a:path>
            </a:pathLst>
          </a:custGeom>
          <a:ln w="8966">
            <a:solidFill>
              <a:srgbClr val="BC1A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825757" y="954262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72" y="0"/>
                </a:moveTo>
                <a:lnTo>
                  <a:pt x="1346" y="0"/>
                </a:lnTo>
                <a:lnTo>
                  <a:pt x="673" y="139"/>
                </a:lnTo>
                <a:lnTo>
                  <a:pt x="50" y="406"/>
                </a:lnTo>
                <a:lnTo>
                  <a:pt x="0" y="101993"/>
                </a:lnTo>
                <a:lnTo>
                  <a:pt x="16840" y="101993"/>
                </a:lnTo>
                <a:lnTo>
                  <a:pt x="9537" y="11645"/>
                </a:lnTo>
                <a:lnTo>
                  <a:pt x="9537" y="5219"/>
                </a:lnTo>
                <a:lnTo>
                  <a:pt x="6172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86383" y="981019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63" y="17322"/>
                </a:lnTo>
                <a:lnTo>
                  <a:pt x="13322" y="18427"/>
                </a:lnTo>
                <a:lnTo>
                  <a:pt x="14744" y="4229"/>
                </a:lnTo>
                <a:lnTo>
                  <a:pt x="11937" y="774"/>
                </a:lnTo>
                <a:lnTo>
                  <a:pt x="4216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885456" y="998706"/>
            <a:ext cx="8890" cy="52069"/>
          </a:xfrm>
          <a:custGeom>
            <a:avLst/>
            <a:gdLst/>
            <a:ahLst/>
            <a:cxnLst/>
            <a:rect l="l" t="t" r="r" b="b"/>
            <a:pathLst>
              <a:path w="8890" h="52069">
                <a:moveTo>
                  <a:pt x="6769" y="0"/>
                </a:moveTo>
                <a:lnTo>
                  <a:pt x="3784" y="1282"/>
                </a:lnTo>
                <a:lnTo>
                  <a:pt x="1587" y="5524"/>
                </a:lnTo>
                <a:lnTo>
                  <a:pt x="1587" y="10566"/>
                </a:lnTo>
                <a:lnTo>
                  <a:pt x="0" y="51765"/>
                </a:lnTo>
                <a:lnTo>
                  <a:pt x="8458" y="51689"/>
                </a:lnTo>
                <a:lnTo>
                  <a:pt x="6769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892224" y="998325"/>
            <a:ext cx="12700" cy="52705"/>
          </a:xfrm>
          <a:custGeom>
            <a:avLst/>
            <a:gdLst/>
            <a:ahLst/>
            <a:cxnLst/>
            <a:rect l="l" t="t" r="r" b="b"/>
            <a:pathLst>
              <a:path w="12700" h="52705">
                <a:moveTo>
                  <a:pt x="5765" y="0"/>
                </a:moveTo>
                <a:lnTo>
                  <a:pt x="1219" y="0"/>
                </a:lnTo>
                <a:lnTo>
                  <a:pt x="596" y="139"/>
                </a:lnTo>
                <a:lnTo>
                  <a:pt x="0" y="380"/>
                </a:lnTo>
                <a:lnTo>
                  <a:pt x="0" y="52146"/>
                </a:lnTo>
                <a:lnTo>
                  <a:pt x="12204" y="51485"/>
                </a:lnTo>
                <a:lnTo>
                  <a:pt x="8915" y="10947"/>
                </a:lnTo>
                <a:lnTo>
                  <a:pt x="8915" y="4902"/>
                </a:lnTo>
                <a:lnTo>
                  <a:pt x="5765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880069" y="976230"/>
            <a:ext cx="11430" cy="28575"/>
          </a:xfrm>
          <a:custGeom>
            <a:avLst/>
            <a:gdLst/>
            <a:ahLst/>
            <a:cxnLst/>
            <a:rect l="l" t="t" r="r" b="b"/>
            <a:pathLst>
              <a:path w="11429" h="28575">
                <a:moveTo>
                  <a:pt x="0" y="0"/>
                </a:moveTo>
                <a:lnTo>
                  <a:pt x="7607" y="28498"/>
                </a:lnTo>
                <a:lnTo>
                  <a:pt x="11061" y="23101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897388" y="958772"/>
            <a:ext cx="21590" cy="41275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21069" y="0"/>
                </a:moveTo>
                <a:lnTo>
                  <a:pt x="0" y="40817"/>
                </a:lnTo>
                <a:lnTo>
                  <a:pt x="20815" y="12801"/>
                </a:lnTo>
                <a:lnTo>
                  <a:pt x="21069" y="0"/>
                </a:lnTo>
                <a:close/>
              </a:path>
            </a:pathLst>
          </a:custGeom>
          <a:solidFill>
            <a:srgbClr val="EA92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74783" y="934819"/>
            <a:ext cx="15875" cy="19685"/>
          </a:xfrm>
          <a:custGeom>
            <a:avLst/>
            <a:gdLst/>
            <a:ahLst/>
            <a:cxnLst/>
            <a:rect l="l" t="t" r="r" b="b"/>
            <a:pathLst>
              <a:path w="15875" h="19684">
                <a:moveTo>
                  <a:pt x="4483" y="0"/>
                </a:moveTo>
                <a:lnTo>
                  <a:pt x="825" y="2997"/>
                </a:lnTo>
                <a:lnTo>
                  <a:pt x="0" y="11214"/>
                </a:lnTo>
                <a:lnTo>
                  <a:pt x="2628" y="18427"/>
                </a:lnTo>
                <a:lnTo>
                  <a:pt x="14173" y="19608"/>
                </a:lnTo>
                <a:lnTo>
                  <a:pt x="15697" y="4521"/>
                </a:lnTo>
                <a:lnTo>
                  <a:pt x="12699" y="850"/>
                </a:lnTo>
                <a:lnTo>
                  <a:pt x="4483" y="0"/>
                </a:lnTo>
                <a:close/>
              </a:path>
            </a:pathLst>
          </a:custGeom>
          <a:solidFill>
            <a:srgbClr val="554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979281" y="105563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23" y="0"/>
                </a:lnTo>
              </a:path>
            </a:pathLst>
          </a:custGeom>
          <a:ln w="11404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976504" y="953638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574"/>
                </a:lnTo>
              </a:path>
            </a:pathLst>
          </a:custGeom>
          <a:ln w="8978">
            <a:solidFill>
              <a:srgbClr val="A1AA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980949" y="953225"/>
            <a:ext cx="17145" cy="102235"/>
          </a:xfrm>
          <a:custGeom>
            <a:avLst/>
            <a:gdLst/>
            <a:ahLst/>
            <a:cxnLst/>
            <a:rect l="l" t="t" r="r" b="b"/>
            <a:pathLst>
              <a:path w="17145" h="102234">
                <a:moveTo>
                  <a:pt x="6184" y="0"/>
                </a:moveTo>
                <a:lnTo>
                  <a:pt x="1346" y="0"/>
                </a:lnTo>
                <a:lnTo>
                  <a:pt x="685" y="139"/>
                </a:lnTo>
                <a:lnTo>
                  <a:pt x="50" y="419"/>
                </a:lnTo>
                <a:lnTo>
                  <a:pt x="0" y="101993"/>
                </a:lnTo>
                <a:lnTo>
                  <a:pt x="16840" y="101993"/>
                </a:lnTo>
                <a:lnTo>
                  <a:pt x="9525" y="11645"/>
                </a:lnTo>
                <a:lnTo>
                  <a:pt x="9525" y="5219"/>
                </a:lnTo>
                <a:lnTo>
                  <a:pt x="6184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986139" y="954307"/>
            <a:ext cx="26034" cy="8890"/>
          </a:xfrm>
          <a:custGeom>
            <a:avLst/>
            <a:gdLst/>
            <a:ahLst/>
            <a:cxnLst/>
            <a:rect l="l" t="t" r="r" b="b"/>
            <a:pathLst>
              <a:path w="26034" h="8890">
                <a:moveTo>
                  <a:pt x="0" y="0"/>
                </a:moveTo>
                <a:lnTo>
                  <a:pt x="3225" y="8305"/>
                </a:lnTo>
                <a:lnTo>
                  <a:pt x="25996" y="6858"/>
                </a:lnTo>
                <a:lnTo>
                  <a:pt x="0" y="0"/>
                </a:lnTo>
                <a:close/>
              </a:path>
            </a:pathLst>
          </a:custGeom>
          <a:solidFill>
            <a:srgbClr val="C2D9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961087" y="954739"/>
            <a:ext cx="18415" cy="8255"/>
          </a:xfrm>
          <a:custGeom>
            <a:avLst/>
            <a:gdLst/>
            <a:ahLst/>
            <a:cxnLst/>
            <a:rect l="l" t="t" r="r" b="b"/>
            <a:pathLst>
              <a:path w="18415" h="8255">
                <a:moveTo>
                  <a:pt x="18199" y="0"/>
                </a:moveTo>
                <a:lnTo>
                  <a:pt x="0" y="4737"/>
                </a:lnTo>
                <a:lnTo>
                  <a:pt x="203" y="6451"/>
                </a:lnTo>
                <a:lnTo>
                  <a:pt x="457" y="7874"/>
                </a:lnTo>
                <a:lnTo>
                  <a:pt x="14389" y="7874"/>
                </a:lnTo>
                <a:lnTo>
                  <a:pt x="18199" y="0"/>
                </a:lnTo>
                <a:close/>
              </a:path>
            </a:pathLst>
          </a:custGeom>
          <a:solidFill>
            <a:srgbClr val="A1AA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829974" y="923716"/>
            <a:ext cx="12700" cy="37465"/>
          </a:xfrm>
          <a:custGeom>
            <a:avLst/>
            <a:gdLst/>
            <a:ahLst/>
            <a:cxnLst/>
            <a:rect l="l" t="t" r="r" b="b"/>
            <a:pathLst>
              <a:path w="12700" h="37465">
                <a:moveTo>
                  <a:pt x="12623" y="0"/>
                </a:moveTo>
                <a:lnTo>
                  <a:pt x="0" y="31051"/>
                </a:lnTo>
                <a:lnTo>
                  <a:pt x="4927" y="36868"/>
                </a:lnTo>
                <a:lnTo>
                  <a:pt x="12623" y="0"/>
                </a:lnTo>
                <a:close/>
              </a:path>
            </a:pathLst>
          </a:custGeom>
          <a:solidFill>
            <a:srgbClr val="EF4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842593" y="923720"/>
            <a:ext cx="11430" cy="48260"/>
          </a:xfrm>
          <a:custGeom>
            <a:avLst/>
            <a:gdLst/>
            <a:ahLst/>
            <a:cxnLst/>
            <a:rect l="l" t="t" r="r" b="b"/>
            <a:pathLst>
              <a:path w="11429" h="48259">
                <a:moveTo>
                  <a:pt x="0" y="0"/>
                </a:moveTo>
                <a:lnTo>
                  <a:pt x="7391" y="48005"/>
                </a:lnTo>
                <a:lnTo>
                  <a:pt x="10947" y="38379"/>
                </a:lnTo>
                <a:lnTo>
                  <a:pt x="0" y="0"/>
                </a:lnTo>
                <a:close/>
              </a:path>
            </a:pathLst>
          </a:custGeom>
          <a:solidFill>
            <a:srgbClr val="FEBF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859164" y="961058"/>
            <a:ext cx="20955" cy="15240"/>
          </a:xfrm>
          <a:custGeom>
            <a:avLst/>
            <a:gdLst/>
            <a:ahLst/>
            <a:cxnLst/>
            <a:rect l="l" t="t" r="r" b="b"/>
            <a:pathLst>
              <a:path w="20954" h="15240">
                <a:moveTo>
                  <a:pt x="0" y="0"/>
                </a:moveTo>
                <a:lnTo>
                  <a:pt x="4749" y="7581"/>
                </a:lnTo>
                <a:lnTo>
                  <a:pt x="20675" y="15163"/>
                </a:lnTo>
                <a:lnTo>
                  <a:pt x="0" y="0"/>
                </a:lnTo>
                <a:close/>
              </a:path>
            </a:pathLst>
          </a:custGeom>
          <a:solidFill>
            <a:srgbClr val="FFD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002988" y="94215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4216" y="0"/>
                </a:moveTo>
                <a:lnTo>
                  <a:pt x="774" y="2819"/>
                </a:lnTo>
                <a:lnTo>
                  <a:pt x="0" y="10553"/>
                </a:lnTo>
                <a:lnTo>
                  <a:pt x="2476" y="17335"/>
                </a:lnTo>
                <a:lnTo>
                  <a:pt x="13322" y="18440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007220" y="105578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31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004604" y="95985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B361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08785" y="959474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635" y="127"/>
                </a:lnTo>
                <a:lnTo>
                  <a:pt x="38" y="381"/>
                </a:lnTo>
                <a:lnTo>
                  <a:pt x="0" y="95910"/>
                </a:lnTo>
                <a:lnTo>
                  <a:pt x="15836" y="95910"/>
                </a:lnTo>
                <a:lnTo>
                  <a:pt x="8966" y="10947"/>
                </a:lnTo>
                <a:lnTo>
                  <a:pt x="8966" y="4889"/>
                </a:lnTo>
                <a:lnTo>
                  <a:pt x="5803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015674" y="962605"/>
            <a:ext cx="24765" cy="21590"/>
          </a:xfrm>
          <a:custGeom>
            <a:avLst/>
            <a:gdLst/>
            <a:ahLst/>
            <a:cxnLst/>
            <a:rect l="l" t="t" r="r" b="b"/>
            <a:pathLst>
              <a:path w="24765" h="21590">
                <a:moveTo>
                  <a:pt x="0" y="0"/>
                </a:moveTo>
                <a:lnTo>
                  <a:pt x="2082" y="8851"/>
                </a:lnTo>
                <a:lnTo>
                  <a:pt x="24650" y="21450"/>
                </a:lnTo>
                <a:lnTo>
                  <a:pt x="0" y="0"/>
                </a:lnTo>
                <a:close/>
              </a:path>
            </a:pathLst>
          </a:custGeom>
          <a:solidFill>
            <a:srgbClr val="BF70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872065" y="818120"/>
            <a:ext cx="68580" cy="69215"/>
          </a:xfrm>
          <a:custGeom>
            <a:avLst/>
            <a:gdLst/>
            <a:ahLst/>
            <a:cxnLst/>
            <a:rect l="l" t="t" r="r" b="b"/>
            <a:pathLst>
              <a:path w="68579" h="69215">
                <a:moveTo>
                  <a:pt x="34226" y="0"/>
                </a:moveTo>
                <a:lnTo>
                  <a:pt x="20906" y="2706"/>
                </a:lnTo>
                <a:lnTo>
                  <a:pt x="10026" y="10086"/>
                </a:lnTo>
                <a:lnTo>
                  <a:pt x="2690" y="21034"/>
                </a:lnTo>
                <a:lnTo>
                  <a:pt x="0" y="34442"/>
                </a:lnTo>
                <a:lnTo>
                  <a:pt x="2690" y="47857"/>
                </a:lnTo>
                <a:lnTo>
                  <a:pt x="10026" y="58808"/>
                </a:lnTo>
                <a:lnTo>
                  <a:pt x="20906" y="66191"/>
                </a:lnTo>
                <a:lnTo>
                  <a:pt x="34226" y="68897"/>
                </a:lnTo>
                <a:lnTo>
                  <a:pt x="47546" y="66191"/>
                </a:lnTo>
                <a:lnTo>
                  <a:pt x="58426" y="58808"/>
                </a:lnTo>
                <a:lnTo>
                  <a:pt x="33235" y="58686"/>
                </a:lnTo>
                <a:lnTo>
                  <a:pt x="33235" y="31115"/>
                </a:lnTo>
                <a:lnTo>
                  <a:pt x="19456" y="31115"/>
                </a:lnTo>
                <a:lnTo>
                  <a:pt x="19456" y="26949"/>
                </a:lnTo>
                <a:lnTo>
                  <a:pt x="33235" y="26949"/>
                </a:lnTo>
                <a:lnTo>
                  <a:pt x="33235" y="11341"/>
                </a:lnTo>
                <a:lnTo>
                  <a:pt x="59266" y="11341"/>
                </a:lnTo>
                <a:lnTo>
                  <a:pt x="58426" y="10086"/>
                </a:lnTo>
                <a:lnTo>
                  <a:pt x="47546" y="2706"/>
                </a:lnTo>
                <a:lnTo>
                  <a:pt x="34226" y="0"/>
                </a:lnTo>
                <a:close/>
              </a:path>
              <a:path w="68579" h="69215">
                <a:moveTo>
                  <a:pt x="59266" y="11341"/>
                </a:moveTo>
                <a:lnTo>
                  <a:pt x="36766" y="11341"/>
                </a:lnTo>
                <a:lnTo>
                  <a:pt x="36766" y="26949"/>
                </a:lnTo>
                <a:lnTo>
                  <a:pt x="51015" y="26949"/>
                </a:lnTo>
                <a:lnTo>
                  <a:pt x="51015" y="31115"/>
                </a:lnTo>
                <a:lnTo>
                  <a:pt x="36766" y="31115"/>
                </a:lnTo>
                <a:lnTo>
                  <a:pt x="36766" y="58686"/>
                </a:lnTo>
                <a:lnTo>
                  <a:pt x="58508" y="58686"/>
                </a:lnTo>
                <a:lnTo>
                  <a:pt x="65762" y="47857"/>
                </a:lnTo>
                <a:lnTo>
                  <a:pt x="68452" y="34442"/>
                </a:lnTo>
                <a:lnTo>
                  <a:pt x="65762" y="21034"/>
                </a:lnTo>
                <a:lnTo>
                  <a:pt x="59266" y="11341"/>
                </a:lnTo>
                <a:close/>
              </a:path>
            </a:pathLst>
          </a:custGeom>
          <a:solidFill>
            <a:srgbClr val="F4F4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05303" y="853135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7345">
            <a:solidFill>
              <a:srgbClr val="CEC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91523" y="845070"/>
            <a:ext cx="31750" cy="4445"/>
          </a:xfrm>
          <a:custGeom>
            <a:avLst/>
            <a:gdLst/>
            <a:ahLst/>
            <a:cxnLst/>
            <a:rect l="l" t="t" r="r" b="b"/>
            <a:pathLst>
              <a:path w="31750" h="4444">
                <a:moveTo>
                  <a:pt x="13779" y="0"/>
                </a:moveTo>
                <a:lnTo>
                  <a:pt x="0" y="0"/>
                </a:lnTo>
                <a:lnTo>
                  <a:pt x="0" y="4165"/>
                </a:lnTo>
                <a:lnTo>
                  <a:pt x="13779" y="4165"/>
                </a:lnTo>
                <a:lnTo>
                  <a:pt x="13779" y="0"/>
                </a:lnTo>
                <a:close/>
              </a:path>
              <a:path w="31750" h="4444">
                <a:moveTo>
                  <a:pt x="31559" y="0"/>
                </a:moveTo>
                <a:lnTo>
                  <a:pt x="17310" y="0"/>
                </a:lnTo>
                <a:lnTo>
                  <a:pt x="17310" y="4165"/>
                </a:lnTo>
                <a:lnTo>
                  <a:pt x="31559" y="4165"/>
                </a:lnTo>
                <a:lnTo>
                  <a:pt x="31559" y="0"/>
                </a:lnTo>
                <a:close/>
              </a:path>
            </a:pathLst>
          </a:custGeom>
          <a:solidFill>
            <a:srgbClr val="CECF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05303" y="847153"/>
            <a:ext cx="3810" cy="0"/>
          </a:xfrm>
          <a:custGeom>
            <a:avLst/>
            <a:gdLst/>
            <a:ahLst/>
            <a:cxnLst/>
            <a:rect l="l" t="t" r="r" b="b"/>
            <a:pathLst>
              <a:path w="3809">
                <a:moveTo>
                  <a:pt x="0" y="0"/>
                </a:moveTo>
                <a:lnTo>
                  <a:pt x="3530" y="0"/>
                </a:lnTo>
              </a:path>
            </a:pathLst>
          </a:custGeom>
          <a:ln w="4165">
            <a:solidFill>
              <a:srgbClr val="C1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033577" y="945050"/>
            <a:ext cx="15875" cy="38735"/>
          </a:xfrm>
          <a:custGeom>
            <a:avLst/>
            <a:gdLst/>
            <a:ahLst/>
            <a:cxnLst/>
            <a:rect l="l" t="t" r="r" b="b"/>
            <a:pathLst>
              <a:path w="15875" h="38734">
                <a:moveTo>
                  <a:pt x="15595" y="0"/>
                </a:moveTo>
                <a:lnTo>
                  <a:pt x="0" y="29578"/>
                </a:lnTo>
                <a:lnTo>
                  <a:pt x="5283" y="38519"/>
                </a:lnTo>
                <a:lnTo>
                  <a:pt x="15595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016611" y="945046"/>
            <a:ext cx="13335" cy="40005"/>
          </a:xfrm>
          <a:custGeom>
            <a:avLst/>
            <a:gdLst/>
            <a:ahLst/>
            <a:cxnLst/>
            <a:rect l="l" t="t" r="r" b="b"/>
            <a:pathLst>
              <a:path w="13334" h="40005">
                <a:moveTo>
                  <a:pt x="0" y="0"/>
                </a:moveTo>
                <a:lnTo>
                  <a:pt x="9766" y="39903"/>
                </a:lnTo>
                <a:lnTo>
                  <a:pt x="13157" y="29438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024547" y="954956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16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41"/>
                </a:lnTo>
                <a:lnTo>
                  <a:pt x="11937" y="787"/>
                </a:lnTo>
                <a:lnTo>
                  <a:pt x="421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027858" y="105877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15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021684" y="972122"/>
            <a:ext cx="10795" cy="86360"/>
          </a:xfrm>
          <a:custGeom>
            <a:avLst/>
            <a:gdLst/>
            <a:ahLst/>
            <a:cxnLst/>
            <a:rect l="l" t="t" r="r" b="b"/>
            <a:pathLst>
              <a:path w="10795" h="86359">
                <a:moveTo>
                  <a:pt x="8699" y="0"/>
                </a:moveTo>
                <a:lnTo>
                  <a:pt x="5714" y="1270"/>
                </a:lnTo>
                <a:lnTo>
                  <a:pt x="3517" y="5524"/>
                </a:lnTo>
                <a:lnTo>
                  <a:pt x="3517" y="10566"/>
                </a:lnTo>
                <a:lnTo>
                  <a:pt x="0" y="85648"/>
                </a:lnTo>
                <a:lnTo>
                  <a:pt x="10236" y="85991"/>
                </a:lnTo>
                <a:lnTo>
                  <a:pt x="8699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030370" y="971735"/>
            <a:ext cx="15240" cy="86995"/>
          </a:xfrm>
          <a:custGeom>
            <a:avLst/>
            <a:gdLst/>
            <a:ahLst/>
            <a:cxnLst/>
            <a:rect l="l" t="t" r="r" b="b"/>
            <a:pathLst>
              <a:path w="15240" h="86994">
                <a:moveTo>
                  <a:pt x="5778" y="0"/>
                </a:moveTo>
                <a:lnTo>
                  <a:pt x="1244" y="0"/>
                </a:lnTo>
                <a:lnTo>
                  <a:pt x="609" y="139"/>
                </a:lnTo>
                <a:lnTo>
                  <a:pt x="12" y="393"/>
                </a:lnTo>
                <a:lnTo>
                  <a:pt x="0" y="86385"/>
                </a:lnTo>
                <a:lnTo>
                  <a:pt x="15214" y="86385"/>
                </a:lnTo>
                <a:lnTo>
                  <a:pt x="8940" y="10960"/>
                </a:lnTo>
                <a:lnTo>
                  <a:pt x="8940" y="4902"/>
                </a:lnTo>
                <a:lnTo>
                  <a:pt x="5778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780886" y="945992"/>
            <a:ext cx="15240" cy="18415"/>
          </a:xfrm>
          <a:custGeom>
            <a:avLst/>
            <a:gdLst/>
            <a:ahLst/>
            <a:cxnLst/>
            <a:rect l="l" t="t" r="r" b="b"/>
            <a:pathLst>
              <a:path w="15240" h="18415">
                <a:moveTo>
                  <a:pt x="4229" y="0"/>
                </a:moveTo>
                <a:lnTo>
                  <a:pt x="774" y="2806"/>
                </a:lnTo>
                <a:lnTo>
                  <a:pt x="0" y="10540"/>
                </a:lnTo>
                <a:lnTo>
                  <a:pt x="2476" y="17322"/>
                </a:lnTo>
                <a:lnTo>
                  <a:pt x="13322" y="18427"/>
                </a:lnTo>
                <a:lnTo>
                  <a:pt x="14757" y="4229"/>
                </a:lnTo>
                <a:lnTo>
                  <a:pt x="11937" y="774"/>
                </a:lnTo>
                <a:lnTo>
                  <a:pt x="4229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785123" y="105962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8102" y="0"/>
                </a:lnTo>
              </a:path>
            </a:pathLst>
          </a:custGeom>
          <a:ln w="10718">
            <a:solidFill>
              <a:srgbClr val="5637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782509" y="963683"/>
            <a:ext cx="0" cy="95885"/>
          </a:xfrm>
          <a:custGeom>
            <a:avLst/>
            <a:gdLst/>
            <a:ahLst/>
            <a:cxnLst/>
            <a:rect l="l" t="t" r="r" b="b"/>
            <a:pathLst>
              <a:path h="95884">
                <a:moveTo>
                  <a:pt x="0" y="0"/>
                </a:moveTo>
                <a:lnTo>
                  <a:pt x="0" y="95529"/>
                </a:lnTo>
              </a:path>
            </a:pathLst>
          </a:custGeom>
          <a:ln w="8432">
            <a:solidFill>
              <a:srgbClr val="976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786687" y="963290"/>
            <a:ext cx="15875" cy="96520"/>
          </a:xfrm>
          <a:custGeom>
            <a:avLst/>
            <a:gdLst/>
            <a:ahLst/>
            <a:cxnLst/>
            <a:rect l="l" t="t" r="r" b="b"/>
            <a:pathLst>
              <a:path w="15875" h="96519">
                <a:moveTo>
                  <a:pt x="5803" y="0"/>
                </a:moveTo>
                <a:lnTo>
                  <a:pt x="1257" y="0"/>
                </a:lnTo>
                <a:lnTo>
                  <a:pt x="635" y="139"/>
                </a:lnTo>
                <a:lnTo>
                  <a:pt x="38" y="393"/>
                </a:lnTo>
                <a:lnTo>
                  <a:pt x="0" y="95923"/>
                </a:lnTo>
                <a:lnTo>
                  <a:pt x="15836" y="95923"/>
                </a:lnTo>
                <a:lnTo>
                  <a:pt x="8966" y="10947"/>
                </a:lnTo>
                <a:lnTo>
                  <a:pt x="8966" y="4902"/>
                </a:lnTo>
                <a:lnTo>
                  <a:pt x="5803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790667" y="931181"/>
            <a:ext cx="13970" cy="41275"/>
          </a:xfrm>
          <a:custGeom>
            <a:avLst/>
            <a:gdLst/>
            <a:ahLst/>
            <a:cxnLst/>
            <a:rect l="l" t="t" r="r" b="b"/>
            <a:pathLst>
              <a:path w="13970" h="41275">
                <a:moveTo>
                  <a:pt x="13919" y="0"/>
                </a:moveTo>
                <a:lnTo>
                  <a:pt x="0" y="34188"/>
                </a:lnTo>
                <a:lnTo>
                  <a:pt x="4622" y="41046"/>
                </a:lnTo>
                <a:lnTo>
                  <a:pt x="13919" y="0"/>
                </a:lnTo>
                <a:close/>
              </a:path>
            </a:pathLst>
          </a:custGeom>
          <a:solidFill>
            <a:srgbClr val="7C4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0" y="1705785"/>
            <a:ext cx="7066280" cy="3271520"/>
          </a:xfrm>
          <a:custGeom>
            <a:avLst/>
            <a:gdLst/>
            <a:ahLst/>
            <a:cxnLst/>
            <a:rect l="l" t="t" r="r" b="b"/>
            <a:pathLst>
              <a:path w="7066280" h="3271520">
                <a:moveTo>
                  <a:pt x="6291681" y="0"/>
                </a:moveTo>
                <a:lnTo>
                  <a:pt x="0" y="0"/>
                </a:lnTo>
                <a:lnTo>
                  <a:pt x="0" y="3271215"/>
                </a:lnTo>
                <a:lnTo>
                  <a:pt x="7066089" y="3271215"/>
                </a:lnTo>
                <a:lnTo>
                  <a:pt x="7064717" y="378587"/>
                </a:lnTo>
                <a:lnTo>
                  <a:pt x="6291681" y="0"/>
                </a:lnTo>
                <a:close/>
              </a:path>
            </a:pathLst>
          </a:custGeom>
          <a:solidFill>
            <a:srgbClr val="CE27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6599595" y="1064504"/>
            <a:ext cx="18586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CLOSING PRAYER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0" y="1876715"/>
            <a:ext cx="722630" cy="834390"/>
          </a:xfrm>
          <a:custGeom>
            <a:avLst/>
            <a:gdLst/>
            <a:ahLst/>
            <a:cxnLst/>
            <a:rect l="l" t="t" r="r" b="b"/>
            <a:pathLst>
              <a:path w="722630" h="834389">
                <a:moveTo>
                  <a:pt x="0" y="0"/>
                </a:moveTo>
                <a:lnTo>
                  <a:pt x="0" y="833780"/>
                </a:lnTo>
                <a:lnTo>
                  <a:pt x="722083" y="416890"/>
                </a:lnTo>
                <a:lnTo>
                  <a:pt x="0" y="0"/>
                </a:lnTo>
                <a:close/>
              </a:path>
            </a:pathLst>
          </a:custGeom>
          <a:solidFill>
            <a:srgbClr val="A926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0" y="1827635"/>
            <a:ext cx="723265" cy="835025"/>
          </a:xfrm>
          <a:custGeom>
            <a:avLst/>
            <a:gdLst/>
            <a:ahLst/>
            <a:cxnLst/>
            <a:rect l="l" t="t" r="r" b="b"/>
            <a:pathLst>
              <a:path w="723265" h="835025">
                <a:moveTo>
                  <a:pt x="0" y="0"/>
                </a:moveTo>
                <a:lnTo>
                  <a:pt x="0" y="834859"/>
                </a:lnTo>
                <a:lnTo>
                  <a:pt x="723011" y="417423"/>
                </a:lnTo>
                <a:lnTo>
                  <a:pt x="0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0745" y="2164055"/>
            <a:ext cx="51435" cy="262890"/>
          </a:xfrm>
          <a:custGeom>
            <a:avLst/>
            <a:gdLst/>
            <a:ahLst/>
            <a:cxnLst/>
            <a:rect l="l" t="t" r="r" b="b"/>
            <a:pathLst>
              <a:path w="51435" h="262889">
                <a:moveTo>
                  <a:pt x="50990" y="241655"/>
                </a:moveTo>
                <a:lnTo>
                  <a:pt x="48986" y="251550"/>
                </a:lnTo>
                <a:lnTo>
                  <a:pt x="43521" y="257903"/>
                </a:lnTo>
                <a:lnTo>
                  <a:pt x="35415" y="261291"/>
                </a:lnTo>
                <a:lnTo>
                  <a:pt x="25488" y="262293"/>
                </a:lnTo>
                <a:lnTo>
                  <a:pt x="15564" y="261291"/>
                </a:lnTo>
                <a:lnTo>
                  <a:pt x="7462" y="257903"/>
                </a:lnTo>
                <a:lnTo>
                  <a:pt x="2002" y="251550"/>
                </a:lnTo>
                <a:lnTo>
                  <a:pt x="0" y="241655"/>
                </a:lnTo>
                <a:lnTo>
                  <a:pt x="0" y="20637"/>
                </a:lnTo>
                <a:lnTo>
                  <a:pt x="2002" y="10742"/>
                </a:lnTo>
                <a:lnTo>
                  <a:pt x="7462" y="4389"/>
                </a:lnTo>
                <a:lnTo>
                  <a:pt x="15564" y="1001"/>
                </a:lnTo>
                <a:lnTo>
                  <a:pt x="25488" y="0"/>
                </a:lnTo>
                <a:lnTo>
                  <a:pt x="35415" y="1001"/>
                </a:lnTo>
                <a:lnTo>
                  <a:pt x="43521" y="4389"/>
                </a:lnTo>
                <a:lnTo>
                  <a:pt x="48986" y="10742"/>
                </a:lnTo>
                <a:lnTo>
                  <a:pt x="50990" y="20637"/>
                </a:lnTo>
                <a:lnTo>
                  <a:pt x="50990" y="241655"/>
                </a:lnTo>
                <a:close/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95921" y="215140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24" y="0"/>
                </a:lnTo>
              </a:path>
            </a:pathLst>
          </a:custGeom>
          <a:ln w="252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82980" y="2047152"/>
            <a:ext cx="46990" cy="96520"/>
          </a:xfrm>
          <a:custGeom>
            <a:avLst/>
            <a:gdLst/>
            <a:ahLst/>
            <a:cxnLst/>
            <a:rect l="l" t="t" r="r" b="b"/>
            <a:pathLst>
              <a:path w="46989" h="96519">
                <a:moveTo>
                  <a:pt x="21323" y="0"/>
                </a:moveTo>
                <a:lnTo>
                  <a:pt x="30800" y="11809"/>
                </a:lnTo>
                <a:lnTo>
                  <a:pt x="38592" y="24845"/>
                </a:lnTo>
                <a:lnTo>
                  <a:pt x="44026" y="39156"/>
                </a:lnTo>
                <a:lnTo>
                  <a:pt x="46431" y="54787"/>
                </a:lnTo>
                <a:lnTo>
                  <a:pt x="45977" y="68917"/>
                </a:lnTo>
                <a:lnTo>
                  <a:pt x="42716" y="82465"/>
                </a:lnTo>
                <a:lnTo>
                  <a:pt x="35454" y="92601"/>
                </a:lnTo>
                <a:lnTo>
                  <a:pt x="22999" y="96494"/>
                </a:lnTo>
                <a:lnTo>
                  <a:pt x="13712" y="94736"/>
                </a:lnTo>
                <a:lnTo>
                  <a:pt x="6365" y="89849"/>
                </a:lnTo>
                <a:lnTo>
                  <a:pt x="1586" y="82071"/>
                </a:lnTo>
                <a:lnTo>
                  <a:pt x="0" y="71640"/>
                </a:lnTo>
                <a:lnTo>
                  <a:pt x="1524" y="60154"/>
                </a:lnTo>
                <a:lnTo>
                  <a:pt x="5184" y="49798"/>
                </a:lnTo>
                <a:lnTo>
                  <a:pt x="10297" y="40149"/>
                </a:lnTo>
                <a:lnTo>
                  <a:pt x="16179" y="30784"/>
                </a:lnTo>
                <a:lnTo>
                  <a:pt x="19776" y="24308"/>
                </a:lnTo>
                <a:lnTo>
                  <a:pt x="23018" y="15892"/>
                </a:lnTo>
                <a:lnTo>
                  <a:pt x="24127" y="7226"/>
                </a:lnTo>
                <a:lnTo>
                  <a:pt x="21323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 txBox="1">
            <a:spLocks noGrp="1"/>
          </p:cNvSpPr>
          <p:nvPr>
            <p:ph type="title"/>
          </p:nvPr>
        </p:nvSpPr>
        <p:spPr>
          <a:xfrm>
            <a:off x="833300" y="1984941"/>
            <a:ext cx="1806575" cy="320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60" dirty="0">
                <a:latin typeface="Arial"/>
                <a:cs typeface="Arial"/>
              </a:rPr>
              <a:t>Heavenly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Father,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833300" y="2543741"/>
            <a:ext cx="4218940" cy="2072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FFFFFF"/>
                </a:solidFill>
                <a:latin typeface="Arial"/>
                <a:cs typeface="Arial"/>
              </a:rPr>
              <a:t>see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eyes,</a:t>
            </a:r>
            <a:endParaRPr sz="20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judge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the loving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heart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your  </a:t>
            </a: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Son, </a:t>
            </a:r>
            <a:r>
              <a:rPr sz="2000" spc="-145" dirty="0">
                <a:solidFill>
                  <a:srgbClr val="FFFFFF"/>
                </a:solidFill>
                <a:latin typeface="Arial"/>
                <a:cs typeface="Arial"/>
              </a:rPr>
              <a:t>Jesus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Christ,</a:t>
            </a:r>
            <a:endParaRPr sz="2000" dirty="0">
              <a:latin typeface="Arial"/>
              <a:cs typeface="Arial"/>
            </a:endParaRPr>
          </a:p>
          <a:p>
            <a:pPr marL="12700" marR="7620">
              <a:lnSpc>
                <a:spcPct val="100000"/>
              </a:lnSpc>
            </a:pP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through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5" dirty="0" smtClean="0">
                <a:solidFill>
                  <a:srgbClr val="FFFFFF"/>
                </a:solidFill>
                <a:latin typeface="Arial"/>
                <a:cs typeface="Arial"/>
              </a:rPr>
              <a:t>Spirit</a:t>
            </a:r>
            <a:r>
              <a:rPr lang="en-GB" sz="2000" spc="-1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000" spc="13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put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love</a:t>
            </a:r>
            <a:r>
              <a:rPr sz="2000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into 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action.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Amen.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5332278" y="2968137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20" h="617220">
                <a:moveTo>
                  <a:pt x="292303" y="0"/>
                </a:moveTo>
                <a:lnTo>
                  <a:pt x="246893" y="5733"/>
                </a:lnTo>
                <a:lnTo>
                  <a:pt x="203894" y="17729"/>
                </a:lnTo>
                <a:lnTo>
                  <a:pt x="163759" y="35486"/>
                </a:lnTo>
                <a:lnTo>
                  <a:pt x="126939" y="58501"/>
                </a:lnTo>
                <a:lnTo>
                  <a:pt x="93886" y="86273"/>
                </a:lnTo>
                <a:lnTo>
                  <a:pt x="65053" y="118298"/>
                </a:lnTo>
                <a:lnTo>
                  <a:pt x="40891" y="154076"/>
                </a:lnTo>
                <a:lnTo>
                  <a:pt x="21853" y="193103"/>
                </a:lnTo>
                <a:lnTo>
                  <a:pt x="8390" y="234878"/>
                </a:lnTo>
                <a:lnTo>
                  <a:pt x="955" y="278898"/>
                </a:lnTo>
                <a:lnTo>
                  <a:pt x="0" y="324662"/>
                </a:lnTo>
                <a:lnTo>
                  <a:pt x="5730" y="370045"/>
                </a:lnTo>
                <a:lnTo>
                  <a:pt x="17724" y="413026"/>
                </a:lnTo>
                <a:lnTo>
                  <a:pt x="35478" y="453149"/>
                </a:lnTo>
                <a:lnTo>
                  <a:pt x="58491" y="489964"/>
                </a:lnTo>
                <a:lnTo>
                  <a:pt x="86261" y="523016"/>
                </a:lnTo>
                <a:lnTo>
                  <a:pt x="118285" y="551852"/>
                </a:lnTo>
                <a:lnTo>
                  <a:pt x="154060" y="576018"/>
                </a:lnTo>
                <a:lnTo>
                  <a:pt x="193086" y="595062"/>
                </a:lnTo>
                <a:lnTo>
                  <a:pt x="234858" y="608531"/>
                </a:lnTo>
                <a:lnTo>
                  <a:pt x="278876" y="615970"/>
                </a:lnTo>
                <a:lnTo>
                  <a:pt x="324637" y="616927"/>
                </a:lnTo>
                <a:lnTo>
                  <a:pt x="370047" y="611192"/>
                </a:lnTo>
                <a:lnTo>
                  <a:pt x="413048" y="599193"/>
                </a:lnTo>
                <a:lnTo>
                  <a:pt x="453185" y="581432"/>
                </a:lnTo>
                <a:lnTo>
                  <a:pt x="457676" y="578624"/>
                </a:lnTo>
                <a:lnTo>
                  <a:pt x="322732" y="578624"/>
                </a:lnTo>
                <a:lnTo>
                  <a:pt x="273939" y="576817"/>
                </a:lnTo>
                <a:lnTo>
                  <a:pt x="227570" y="566663"/>
                </a:lnTo>
                <a:lnTo>
                  <a:pt x="184429" y="548886"/>
                </a:lnTo>
                <a:lnTo>
                  <a:pt x="145320" y="524208"/>
                </a:lnTo>
                <a:lnTo>
                  <a:pt x="111045" y="493354"/>
                </a:lnTo>
                <a:lnTo>
                  <a:pt x="82409" y="457047"/>
                </a:lnTo>
                <a:lnTo>
                  <a:pt x="60215" y="416010"/>
                </a:lnTo>
                <a:lnTo>
                  <a:pt x="45266" y="370968"/>
                </a:lnTo>
                <a:lnTo>
                  <a:pt x="38366" y="322643"/>
                </a:lnTo>
                <a:lnTo>
                  <a:pt x="40174" y="273855"/>
                </a:lnTo>
                <a:lnTo>
                  <a:pt x="50331" y="227491"/>
                </a:lnTo>
                <a:lnTo>
                  <a:pt x="68113" y="184356"/>
                </a:lnTo>
                <a:lnTo>
                  <a:pt x="92798" y="145253"/>
                </a:lnTo>
                <a:lnTo>
                  <a:pt x="123660" y="110985"/>
                </a:lnTo>
                <a:lnTo>
                  <a:pt x="159978" y="82355"/>
                </a:lnTo>
                <a:lnTo>
                  <a:pt x="201026" y="60167"/>
                </a:lnTo>
                <a:lnTo>
                  <a:pt x="246083" y="45223"/>
                </a:lnTo>
                <a:lnTo>
                  <a:pt x="294424" y="38328"/>
                </a:lnTo>
                <a:lnTo>
                  <a:pt x="457630" y="38328"/>
                </a:lnTo>
                <a:lnTo>
                  <a:pt x="423864" y="21856"/>
                </a:lnTo>
                <a:lnTo>
                  <a:pt x="382088" y="8391"/>
                </a:lnTo>
                <a:lnTo>
                  <a:pt x="338067" y="955"/>
                </a:lnTo>
                <a:lnTo>
                  <a:pt x="292303" y="0"/>
                </a:lnTo>
                <a:close/>
              </a:path>
              <a:path w="617220" h="617220">
                <a:moveTo>
                  <a:pt x="457630" y="38328"/>
                </a:moveTo>
                <a:lnTo>
                  <a:pt x="294424" y="38328"/>
                </a:lnTo>
                <a:lnTo>
                  <a:pt x="343204" y="40135"/>
                </a:lnTo>
                <a:lnTo>
                  <a:pt x="389559" y="50289"/>
                </a:lnTo>
                <a:lnTo>
                  <a:pt x="432686" y="68068"/>
                </a:lnTo>
                <a:lnTo>
                  <a:pt x="471783" y="92747"/>
                </a:lnTo>
                <a:lnTo>
                  <a:pt x="506046" y="123603"/>
                </a:lnTo>
                <a:lnTo>
                  <a:pt x="534672" y="159913"/>
                </a:lnTo>
                <a:lnTo>
                  <a:pt x="556858" y="200954"/>
                </a:lnTo>
                <a:lnTo>
                  <a:pt x="571802" y="246002"/>
                </a:lnTo>
                <a:lnTo>
                  <a:pt x="578700" y="294335"/>
                </a:lnTo>
                <a:lnTo>
                  <a:pt x="576894" y="343112"/>
                </a:lnTo>
                <a:lnTo>
                  <a:pt x="566741" y="389468"/>
                </a:lnTo>
                <a:lnTo>
                  <a:pt x="548965" y="432598"/>
                </a:lnTo>
                <a:lnTo>
                  <a:pt x="524289" y="471698"/>
                </a:lnTo>
                <a:lnTo>
                  <a:pt x="493437" y="505965"/>
                </a:lnTo>
                <a:lnTo>
                  <a:pt x="457132" y="534595"/>
                </a:lnTo>
                <a:lnTo>
                  <a:pt x="416097" y="556784"/>
                </a:lnTo>
                <a:lnTo>
                  <a:pt x="371056" y="571728"/>
                </a:lnTo>
                <a:lnTo>
                  <a:pt x="322732" y="578624"/>
                </a:lnTo>
                <a:lnTo>
                  <a:pt x="457676" y="578624"/>
                </a:lnTo>
                <a:lnTo>
                  <a:pt x="490009" y="558412"/>
                </a:lnTo>
                <a:lnTo>
                  <a:pt x="523065" y="530639"/>
                </a:lnTo>
                <a:lnTo>
                  <a:pt x="551903" y="498613"/>
                </a:lnTo>
                <a:lnTo>
                  <a:pt x="576069" y="462839"/>
                </a:lnTo>
                <a:lnTo>
                  <a:pt x="595112" y="423821"/>
                </a:lnTo>
                <a:lnTo>
                  <a:pt x="608579" y="382060"/>
                </a:lnTo>
                <a:lnTo>
                  <a:pt x="616019" y="338062"/>
                </a:lnTo>
                <a:lnTo>
                  <a:pt x="616978" y="292328"/>
                </a:lnTo>
                <a:lnTo>
                  <a:pt x="611244" y="246915"/>
                </a:lnTo>
                <a:lnTo>
                  <a:pt x="599247" y="203913"/>
                </a:lnTo>
                <a:lnTo>
                  <a:pt x="581489" y="163774"/>
                </a:lnTo>
                <a:lnTo>
                  <a:pt x="558472" y="126951"/>
                </a:lnTo>
                <a:lnTo>
                  <a:pt x="530699" y="93896"/>
                </a:lnTo>
                <a:lnTo>
                  <a:pt x="498672" y="65060"/>
                </a:lnTo>
                <a:lnTo>
                  <a:pt x="462893" y="40896"/>
                </a:lnTo>
                <a:lnTo>
                  <a:pt x="457630" y="38328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370650" y="3006459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5" h="540385">
                <a:moveTo>
                  <a:pt x="256044" y="0"/>
                </a:moveTo>
                <a:lnTo>
                  <a:pt x="207707" y="6899"/>
                </a:lnTo>
                <a:lnTo>
                  <a:pt x="162654" y="21845"/>
                </a:lnTo>
                <a:lnTo>
                  <a:pt x="121607" y="44036"/>
                </a:lnTo>
                <a:lnTo>
                  <a:pt x="85291" y="72667"/>
                </a:lnTo>
                <a:lnTo>
                  <a:pt x="54430" y="106936"/>
                </a:lnTo>
                <a:lnTo>
                  <a:pt x="29746" y="146040"/>
                </a:lnTo>
                <a:lnTo>
                  <a:pt x="11964" y="189175"/>
                </a:lnTo>
                <a:lnTo>
                  <a:pt x="1807" y="235539"/>
                </a:lnTo>
                <a:lnTo>
                  <a:pt x="0" y="284327"/>
                </a:lnTo>
                <a:lnTo>
                  <a:pt x="6896" y="332651"/>
                </a:lnTo>
                <a:lnTo>
                  <a:pt x="21842" y="377693"/>
                </a:lnTo>
                <a:lnTo>
                  <a:pt x="44034" y="418727"/>
                </a:lnTo>
                <a:lnTo>
                  <a:pt x="72668" y="455033"/>
                </a:lnTo>
                <a:lnTo>
                  <a:pt x="106942" y="485885"/>
                </a:lnTo>
                <a:lnTo>
                  <a:pt x="146050" y="510560"/>
                </a:lnTo>
                <a:lnTo>
                  <a:pt x="189191" y="528336"/>
                </a:lnTo>
                <a:lnTo>
                  <a:pt x="235559" y="538489"/>
                </a:lnTo>
                <a:lnTo>
                  <a:pt x="284353" y="540296"/>
                </a:lnTo>
                <a:lnTo>
                  <a:pt x="332680" y="533400"/>
                </a:lnTo>
                <a:lnTo>
                  <a:pt x="377723" y="518457"/>
                </a:lnTo>
                <a:lnTo>
                  <a:pt x="418759" y="496269"/>
                </a:lnTo>
                <a:lnTo>
                  <a:pt x="455064" y="467641"/>
                </a:lnTo>
                <a:lnTo>
                  <a:pt x="485916" y="433375"/>
                </a:lnTo>
                <a:lnTo>
                  <a:pt x="510592" y="394275"/>
                </a:lnTo>
                <a:lnTo>
                  <a:pt x="528369" y="351144"/>
                </a:lnTo>
                <a:lnTo>
                  <a:pt x="538524" y="304787"/>
                </a:lnTo>
                <a:lnTo>
                  <a:pt x="540334" y="256006"/>
                </a:lnTo>
                <a:lnTo>
                  <a:pt x="533435" y="207674"/>
                </a:lnTo>
                <a:lnTo>
                  <a:pt x="518490" y="162627"/>
                </a:lnTo>
                <a:lnTo>
                  <a:pt x="496302" y="121587"/>
                </a:lnTo>
                <a:lnTo>
                  <a:pt x="467674" y="85279"/>
                </a:lnTo>
                <a:lnTo>
                  <a:pt x="433409" y="54423"/>
                </a:lnTo>
                <a:lnTo>
                  <a:pt x="394310" y="29745"/>
                </a:lnTo>
                <a:lnTo>
                  <a:pt x="351181" y="11966"/>
                </a:lnTo>
                <a:lnTo>
                  <a:pt x="304825" y="1810"/>
                </a:lnTo>
                <a:lnTo>
                  <a:pt x="256044" y="0"/>
                </a:lnTo>
                <a:close/>
              </a:path>
            </a:pathLst>
          </a:custGeom>
          <a:solidFill>
            <a:srgbClr val="FFE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608746" y="3334523"/>
            <a:ext cx="89535" cy="366395"/>
          </a:xfrm>
          <a:custGeom>
            <a:avLst/>
            <a:gdLst/>
            <a:ahLst/>
            <a:cxnLst/>
            <a:rect l="l" t="t" r="r" b="b"/>
            <a:pathLst>
              <a:path w="89535" h="366395">
                <a:moveTo>
                  <a:pt x="33032" y="0"/>
                </a:moveTo>
                <a:lnTo>
                  <a:pt x="15741" y="2638"/>
                </a:lnTo>
                <a:lnTo>
                  <a:pt x="5372" y="8970"/>
                </a:lnTo>
                <a:lnTo>
                  <a:pt x="575" y="20654"/>
                </a:lnTo>
                <a:lnTo>
                  <a:pt x="0" y="39344"/>
                </a:lnTo>
                <a:lnTo>
                  <a:pt x="1824" y="75314"/>
                </a:lnTo>
                <a:lnTo>
                  <a:pt x="7518" y="183210"/>
                </a:lnTo>
                <a:lnTo>
                  <a:pt x="13160" y="291134"/>
                </a:lnTo>
                <a:lnTo>
                  <a:pt x="18115" y="345529"/>
                </a:lnTo>
                <a:lnTo>
                  <a:pt x="53403" y="365937"/>
                </a:lnTo>
                <a:lnTo>
                  <a:pt x="70063" y="362961"/>
                </a:lnTo>
                <a:lnTo>
                  <a:pt x="81462" y="355253"/>
                </a:lnTo>
                <a:lnTo>
                  <a:pt x="87763" y="342531"/>
                </a:lnTo>
                <a:lnTo>
                  <a:pt x="89128" y="324510"/>
                </a:lnTo>
                <a:lnTo>
                  <a:pt x="86647" y="276146"/>
                </a:lnTo>
                <a:lnTo>
                  <a:pt x="81616" y="179436"/>
                </a:lnTo>
                <a:lnTo>
                  <a:pt x="79063" y="131087"/>
                </a:lnTo>
                <a:lnTo>
                  <a:pt x="76483" y="82739"/>
                </a:lnTo>
                <a:lnTo>
                  <a:pt x="73875" y="34391"/>
                </a:lnTo>
                <a:lnTo>
                  <a:pt x="52055" y="428"/>
                </a:lnTo>
                <a:lnTo>
                  <a:pt x="33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04348" y="3177813"/>
            <a:ext cx="71120" cy="133350"/>
          </a:xfrm>
          <a:custGeom>
            <a:avLst/>
            <a:gdLst/>
            <a:ahLst/>
            <a:cxnLst/>
            <a:rect l="l" t="t" r="r" b="b"/>
            <a:pathLst>
              <a:path w="71120" h="133350">
                <a:moveTo>
                  <a:pt x="30594" y="0"/>
                </a:moveTo>
                <a:lnTo>
                  <a:pt x="29089" y="13679"/>
                </a:lnTo>
                <a:lnTo>
                  <a:pt x="25347" y="26246"/>
                </a:lnTo>
                <a:lnTo>
                  <a:pt x="20069" y="38052"/>
                </a:lnTo>
                <a:lnTo>
                  <a:pt x="13957" y="49453"/>
                </a:lnTo>
                <a:lnTo>
                  <a:pt x="8265" y="60531"/>
                </a:lnTo>
                <a:lnTo>
                  <a:pt x="3721" y="71972"/>
                </a:lnTo>
                <a:lnTo>
                  <a:pt x="805" y="83834"/>
                </a:lnTo>
                <a:lnTo>
                  <a:pt x="0" y="96177"/>
                </a:lnTo>
                <a:lnTo>
                  <a:pt x="2287" y="110216"/>
                </a:lnTo>
                <a:lnTo>
                  <a:pt x="8232" y="121454"/>
                </a:lnTo>
                <a:lnTo>
                  <a:pt x="18059" y="129318"/>
                </a:lnTo>
                <a:lnTo>
                  <a:pt x="31991" y="133235"/>
                </a:lnTo>
                <a:lnTo>
                  <a:pt x="45956" y="132323"/>
                </a:lnTo>
                <a:lnTo>
                  <a:pt x="56510" y="126641"/>
                </a:lnTo>
                <a:lnTo>
                  <a:pt x="63875" y="117001"/>
                </a:lnTo>
                <a:lnTo>
                  <a:pt x="68275" y="104216"/>
                </a:lnTo>
                <a:lnTo>
                  <a:pt x="70617" y="74216"/>
                </a:lnTo>
                <a:lnTo>
                  <a:pt x="64722" y="46964"/>
                </a:lnTo>
                <a:lnTo>
                  <a:pt x="51183" y="22284"/>
                </a:lnTo>
                <a:lnTo>
                  <a:pt x="30594" y="0"/>
                </a:lnTo>
                <a:close/>
              </a:path>
            </a:pathLst>
          </a:custGeom>
          <a:solidFill>
            <a:srgbClr val="F99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093546" y="2790011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20" h="617220">
                <a:moveTo>
                  <a:pt x="292265" y="0"/>
                </a:moveTo>
                <a:lnTo>
                  <a:pt x="246859" y="5735"/>
                </a:lnTo>
                <a:lnTo>
                  <a:pt x="203864" y="17735"/>
                </a:lnTo>
                <a:lnTo>
                  <a:pt x="163733" y="35496"/>
                </a:lnTo>
                <a:lnTo>
                  <a:pt x="126918" y="58517"/>
                </a:lnTo>
                <a:lnTo>
                  <a:pt x="93870" y="86293"/>
                </a:lnTo>
                <a:lnTo>
                  <a:pt x="65041" y="118322"/>
                </a:lnTo>
                <a:lnTo>
                  <a:pt x="40883" y="154101"/>
                </a:lnTo>
                <a:lnTo>
                  <a:pt x="21848" y="193126"/>
                </a:lnTo>
                <a:lnTo>
                  <a:pt x="8388" y="234894"/>
                </a:lnTo>
                <a:lnTo>
                  <a:pt x="954" y="278903"/>
                </a:lnTo>
                <a:lnTo>
                  <a:pt x="0" y="324650"/>
                </a:lnTo>
                <a:lnTo>
                  <a:pt x="5732" y="370036"/>
                </a:lnTo>
                <a:lnTo>
                  <a:pt x="17726" y="413019"/>
                </a:lnTo>
                <a:lnTo>
                  <a:pt x="35479" y="453145"/>
                </a:lnTo>
                <a:lnTo>
                  <a:pt x="58488" y="489961"/>
                </a:lnTo>
                <a:lnTo>
                  <a:pt x="86253" y="523014"/>
                </a:lnTo>
                <a:lnTo>
                  <a:pt x="118271" y="551850"/>
                </a:lnTo>
                <a:lnTo>
                  <a:pt x="154039" y="576018"/>
                </a:lnTo>
                <a:lnTo>
                  <a:pt x="193057" y="595062"/>
                </a:lnTo>
                <a:lnTo>
                  <a:pt x="234822" y="608531"/>
                </a:lnTo>
                <a:lnTo>
                  <a:pt x="278833" y="615970"/>
                </a:lnTo>
                <a:lnTo>
                  <a:pt x="324586" y="616927"/>
                </a:lnTo>
                <a:lnTo>
                  <a:pt x="370002" y="611192"/>
                </a:lnTo>
                <a:lnTo>
                  <a:pt x="413007" y="599193"/>
                </a:lnTo>
                <a:lnTo>
                  <a:pt x="453148" y="581432"/>
                </a:lnTo>
                <a:lnTo>
                  <a:pt x="457639" y="578624"/>
                </a:lnTo>
                <a:lnTo>
                  <a:pt x="322694" y="578624"/>
                </a:lnTo>
                <a:lnTo>
                  <a:pt x="273927" y="576815"/>
                </a:lnTo>
                <a:lnTo>
                  <a:pt x="227578" y="566661"/>
                </a:lnTo>
                <a:lnTo>
                  <a:pt x="184451" y="548886"/>
                </a:lnTo>
                <a:lnTo>
                  <a:pt x="145351" y="524211"/>
                </a:lnTo>
                <a:lnTo>
                  <a:pt x="111083" y="493360"/>
                </a:lnTo>
                <a:lnTo>
                  <a:pt x="82451" y="457055"/>
                </a:lnTo>
                <a:lnTo>
                  <a:pt x="60260" y="416019"/>
                </a:lnTo>
                <a:lnTo>
                  <a:pt x="45314" y="370974"/>
                </a:lnTo>
                <a:lnTo>
                  <a:pt x="38417" y="322643"/>
                </a:lnTo>
                <a:lnTo>
                  <a:pt x="40228" y="273857"/>
                </a:lnTo>
                <a:lnTo>
                  <a:pt x="50386" y="227501"/>
                </a:lnTo>
                <a:lnTo>
                  <a:pt x="68167" y="184376"/>
                </a:lnTo>
                <a:lnTo>
                  <a:pt x="92846" y="145284"/>
                </a:lnTo>
                <a:lnTo>
                  <a:pt x="123700" y="111027"/>
                </a:lnTo>
                <a:lnTo>
                  <a:pt x="160005" y="82408"/>
                </a:lnTo>
                <a:lnTo>
                  <a:pt x="201037" y="60228"/>
                </a:lnTo>
                <a:lnTo>
                  <a:pt x="246072" y="45288"/>
                </a:lnTo>
                <a:lnTo>
                  <a:pt x="294385" y="38392"/>
                </a:lnTo>
                <a:lnTo>
                  <a:pt x="457692" y="38392"/>
                </a:lnTo>
                <a:lnTo>
                  <a:pt x="423829" y="21866"/>
                </a:lnTo>
                <a:lnTo>
                  <a:pt x="382054" y="8397"/>
                </a:lnTo>
                <a:lnTo>
                  <a:pt x="338031" y="957"/>
                </a:lnTo>
                <a:lnTo>
                  <a:pt x="292265" y="0"/>
                </a:lnTo>
                <a:close/>
              </a:path>
              <a:path w="617220" h="617220">
                <a:moveTo>
                  <a:pt x="457692" y="38392"/>
                </a:moveTo>
                <a:lnTo>
                  <a:pt x="294385" y="38392"/>
                </a:lnTo>
                <a:lnTo>
                  <a:pt x="343182" y="40196"/>
                </a:lnTo>
                <a:lnTo>
                  <a:pt x="389552" y="50345"/>
                </a:lnTo>
                <a:lnTo>
                  <a:pt x="432693" y="68114"/>
                </a:lnTo>
                <a:lnTo>
                  <a:pt x="471802" y="92783"/>
                </a:lnTo>
                <a:lnTo>
                  <a:pt x="506074" y="123627"/>
                </a:lnTo>
                <a:lnTo>
                  <a:pt x="534707" y="159926"/>
                </a:lnTo>
                <a:lnTo>
                  <a:pt x="556898" y="200956"/>
                </a:lnTo>
                <a:lnTo>
                  <a:pt x="571843" y="245996"/>
                </a:lnTo>
                <a:lnTo>
                  <a:pt x="578738" y="294322"/>
                </a:lnTo>
                <a:lnTo>
                  <a:pt x="576928" y="343110"/>
                </a:lnTo>
                <a:lnTo>
                  <a:pt x="566770" y="389471"/>
                </a:lnTo>
                <a:lnTo>
                  <a:pt x="548989" y="432602"/>
                </a:lnTo>
                <a:lnTo>
                  <a:pt x="524307" y="471702"/>
                </a:lnTo>
                <a:lnTo>
                  <a:pt x="493448" y="505967"/>
                </a:lnTo>
                <a:lnTo>
                  <a:pt x="457134" y="534595"/>
                </a:lnTo>
                <a:lnTo>
                  <a:pt x="416088" y="556782"/>
                </a:lnTo>
                <a:lnTo>
                  <a:pt x="371034" y="571726"/>
                </a:lnTo>
                <a:lnTo>
                  <a:pt x="322694" y="578624"/>
                </a:lnTo>
                <a:lnTo>
                  <a:pt x="457639" y="578624"/>
                </a:lnTo>
                <a:lnTo>
                  <a:pt x="489972" y="558412"/>
                </a:lnTo>
                <a:lnTo>
                  <a:pt x="523029" y="530639"/>
                </a:lnTo>
                <a:lnTo>
                  <a:pt x="551866" y="498613"/>
                </a:lnTo>
                <a:lnTo>
                  <a:pt x="576030" y="462839"/>
                </a:lnTo>
                <a:lnTo>
                  <a:pt x="595071" y="423821"/>
                </a:lnTo>
                <a:lnTo>
                  <a:pt x="608535" y="382060"/>
                </a:lnTo>
                <a:lnTo>
                  <a:pt x="615972" y="338062"/>
                </a:lnTo>
                <a:lnTo>
                  <a:pt x="616927" y="292328"/>
                </a:lnTo>
                <a:lnTo>
                  <a:pt x="611194" y="246929"/>
                </a:lnTo>
                <a:lnTo>
                  <a:pt x="599198" y="203936"/>
                </a:lnTo>
                <a:lnTo>
                  <a:pt x="581443" y="163802"/>
                </a:lnTo>
                <a:lnTo>
                  <a:pt x="558429" y="126979"/>
                </a:lnTo>
                <a:lnTo>
                  <a:pt x="530658" y="93921"/>
                </a:lnTo>
                <a:lnTo>
                  <a:pt x="498634" y="65081"/>
                </a:lnTo>
                <a:lnTo>
                  <a:pt x="462857" y="40912"/>
                </a:lnTo>
                <a:lnTo>
                  <a:pt x="457692" y="38392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31970" y="2828405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5">
                <a:moveTo>
                  <a:pt x="255955" y="0"/>
                </a:moveTo>
                <a:lnTo>
                  <a:pt x="207645" y="6893"/>
                </a:lnTo>
                <a:lnTo>
                  <a:pt x="162612" y="21830"/>
                </a:lnTo>
                <a:lnTo>
                  <a:pt x="121581" y="44010"/>
                </a:lnTo>
                <a:lnTo>
                  <a:pt x="85276" y="72630"/>
                </a:lnTo>
                <a:lnTo>
                  <a:pt x="54422" y="106888"/>
                </a:lnTo>
                <a:lnTo>
                  <a:pt x="29743" y="145981"/>
                </a:lnTo>
                <a:lnTo>
                  <a:pt x="11963" y="189107"/>
                </a:lnTo>
                <a:lnTo>
                  <a:pt x="1807" y="235465"/>
                </a:lnTo>
                <a:lnTo>
                  <a:pt x="0" y="284251"/>
                </a:lnTo>
                <a:lnTo>
                  <a:pt x="6896" y="332579"/>
                </a:lnTo>
                <a:lnTo>
                  <a:pt x="21841" y="377622"/>
                </a:lnTo>
                <a:lnTo>
                  <a:pt x="44030" y="418657"/>
                </a:lnTo>
                <a:lnTo>
                  <a:pt x="72660" y="454963"/>
                </a:lnTo>
                <a:lnTo>
                  <a:pt x="106926" y="485815"/>
                </a:lnTo>
                <a:lnTo>
                  <a:pt x="146024" y="510491"/>
                </a:lnTo>
                <a:lnTo>
                  <a:pt x="189149" y="528267"/>
                </a:lnTo>
                <a:lnTo>
                  <a:pt x="235497" y="538422"/>
                </a:lnTo>
                <a:lnTo>
                  <a:pt x="284264" y="540232"/>
                </a:lnTo>
                <a:lnTo>
                  <a:pt x="332604" y="533334"/>
                </a:lnTo>
                <a:lnTo>
                  <a:pt x="377659" y="518390"/>
                </a:lnTo>
                <a:lnTo>
                  <a:pt x="418707" y="496203"/>
                </a:lnTo>
                <a:lnTo>
                  <a:pt x="455023" y="467575"/>
                </a:lnTo>
                <a:lnTo>
                  <a:pt x="485884" y="433310"/>
                </a:lnTo>
                <a:lnTo>
                  <a:pt x="510568" y="394210"/>
                </a:lnTo>
                <a:lnTo>
                  <a:pt x="528351" y="351079"/>
                </a:lnTo>
                <a:lnTo>
                  <a:pt x="538510" y="304717"/>
                </a:lnTo>
                <a:lnTo>
                  <a:pt x="540321" y="255930"/>
                </a:lnTo>
                <a:lnTo>
                  <a:pt x="533421" y="207604"/>
                </a:lnTo>
                <a:lnTo>
                  <a:pt x="518474" y="162564"/>
                </a:lnTo>
                <a:lnTo>
                  <a:pt x="496281" y="121534"/>
                </a:lnTo>
                <a:lnTo>
                  <a:pt x="467646" y="85235"/>
                </a:lnTo>
                <a:lnTo>
                  <a:pt x="433372" y="54390"/>
                </a:lnTo>
                <a:lnTo>
                  <a:pt x="394263" y="29722"/>
                </a:lnTo>
                <a:lnTo>
                  <a:pt x="351122" y="11953"/>
                </a:lnTo>
                <a:lnTo>
                  <a:pt x="304752" y="1804"/>
                </a:lnTo>
                <a:lnTo>
                  <a:pt x="255955" y="0"/>
                </a:lnTo>
                <a:close/>
              </a:path>
            </a:pathLst>
          </a:custGeom>
          <a:solidFill>
            <a:srgbClr val="FFE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70015" y="3156430"/>
            <a:ext cx="89535" cy="366395"/>
          </a:xfrm>
          <a:custGeom>
            <a:avLst/>
            <a:gdLst/>
            <a:ahLst/>
            <a:cxnLst/>
            <a:rect l="l" t="t" r="r" b="b"/>
            <a:pathLst>
              <a:path w="89535" h="366395">
                <a:moveTo>
                  <a:pt x="33032" y="0"/>
                </a:moveTo>
                <a:lnTo>
                  <a:pt x="15746" y="2630"/>
                </a:lnTo>
                <a:lnTo>
                  <a:pt x="5376" y="8959"/>
                </a:lnTo>
                <a:lnTo>
                  <a:pt x="576" y="20641"/>
                </a:lnTo>
                <a:lnTo>
                  <a:pt x="0" y="39331"/>
                </a:lnTo>
                <a:lnTo>
                  <a:pt x="1817" y="75301"/>
                </a:lnTo>
                <a:lnTo>
                  <a:pt x="3702" y="111274"/>
                </a:lnTo>
                <a:lnTo>
                  <a:pt x="7518" y="183197"/>
                </a:lnTo>
                <a:lnTo>
                  <a:pt x="13154" y="291121"/>
                </a:lnTo>
                <a:lnTo>
                  <a:pt x="18109" y="345517"/>
                </a:lnTo>
                <a:lnTo>
                  <a:pt x="53403" y="365937"/>
                </a:lnTo>
                <a:lnTo>
                  <a:pt x="70069" y="362956"/>
                </a:lnTo>
                <a:lnTo>
                  <a:pt x="81467" y="355247"/>
                </a:lnTo>
                <a:lnTo>
                  <a:pt x="87764" y="342524"/>
                </a:lnTo>
                <a:lnTo>
                  <a:pt x="89128" y="324497"/>
                </a:lnTo>
                <a:lnTo>
                  <a:pt x="86648" y="276133"/>
                </a:lnTo>
                <a:lnTo>
                  <a:pt x="81621" y="179424"/>
                </a:lnTo>
                <a:lnTo>
                  <a:pt x="79069" y="131074"/>
                </a:lnTo>
                <a:lnTo>
                  <a:pt x="76488" y="82727"/>
                </a:lnTo>
                <a:lnTo>
                  <a:pt x="73875" y="34378"/>
                </a:lnTo>
                <a:lnTo>
                  <a:pt x="52060" y="422"/>
                </a:lnTo>
                <a:lnTo>
                  <a:pt x="33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65630" y="2999713"/>
            <a:ext cx="71120" cy="133350"/>
          </a:xfrm>
          <a:custGeom>
            <a:avLst/>
            <a:gdLst/>
            <a:ahLst/>
            <a:cxnLst/>
            <a:rect l="l" t="t" r="r" b="b"/>
            <a:pathLst>
              <a:path w="71120" h="133350">
                <a:moveTo>
                  <a:pt x="30581" y="0"/>
                </a:moveTo>
                <a:lnTo>
                  <a:pt x="29082" y="13679"/>
                </a:lnTo>
                <a:lnTo>
                  <a:pt x="25339" y="26246"/>
                </a:lnTo>
                <a:lnTo>
                  <a:pt x="20058" y="38052"/>
                </a:lnTo>
                <a:lnTo>
                  <a:pt x="13944" y="49453"/>
                </a:lnTo>
                <a:lnTo>
                  <a:pt x="8259" y="60529"/>
                </a:lnTo>
                <a:lnTo>
                  <a:pt x="3719" y="71967"/>
                </a:lnTo>
                <a:lnTo>
                  <a:pt x="805" y="83829"/>
                </a:lnTo>
                <a:lnTo>
                  <a:pt x="0" y="96177"/>
                </a:lnTo>
                <a:lnTo>
                  <a:pt x="2287" y="110216"/>
                </a:lnTo>
                <a:lnTo>
                  <a:pt x="8231" y="121454"/>
                </a:lnTo>
                <a:lnTo>
                  <a:pt x="18054" y="129318"/>
                </a:lnTo>
                <a:lnTo>
                  <a:pt x="31978" y="133235"/>
                </a:lnTo>
                <a:lnTo>
                  <a:pt x="45949" y="132317"/>
                </a:lnTo>
                <a:lnTo>
                  <a:pt x="56503" y="126634"/>
                </a:lnTo>
                <a:lnTo>
                  <a:pt x="63870" y="116994"/>
                </a:lnTo>
                <a:lnTo>
                  <a:pt x="68275" y="104203"/>
                </a:lnTo>
                <a:lnTo>
                  <a:pt x="70609" y="74203"/>
                </a:lnTo>
                <a:lnTo>
                  <a:pt x="64711" y="46953"/>
                </a:lnTo>
                <a:lnTo>
                  <a:pt x="51171" y="22277"/>
                </a:lnTo>
                <a:lnTo>
                  <a:pt x="30581" y="0"/>
                </a:lnTo>
                <a:close/>
              </a:path>
            </a:pathLst>
          </a:custGeom>
          <a:solidFill>
            <a:srgbClr val="F99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68281" y="2619253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20" h="617219">
                <a:moveTo>
                  <a:pt x="292315" y="0"/>
                </a:moveTo>
                <a:lnTo>
                  <a:pt x="246908" y="5733"/>
                </a:lnTo>
                <a:lnTo>
                  <a:pt x="203911" y="17729"/>
                </a:lnTo>
                <a:lnTo>
                  <a:pt x="163775" y="35486"/>
                </a:lnTo>
                <a:lnTo>
                  <a:pt x="126954" y="58501"/>
                </a:lnTo>
                <a:lnTo>
                  <a:pt x="93899" y="86273"/>
                </a:lnTo>
                <a:lnTo>
                  <a:pt x="65063" y="118298"/>
                </a:lnTo>
                <a:lnTo>
                  <a:pt x="40898" y="154076"/>
                </a:lnTo>
                <a:lnTo>
                  <a:pt x="21857" y="193103"/>
                </a:lnTo>
                <a:lnTo>
                  <a:pt x="8392" y="234878"/>
                </a:lnTo>
                <a:lnTo>
                  <a:pt x="956" y="278898"/>
                </a:lnTo>
                <a:lnTo>
                  <a:pt x="0" y="324662"/>
                </a:lnTo>
                <a:lnTo>
                  <a:pt x="5731" y="370045"/>
                </a:lnTo>
                <a:lnTo>
                  <a:pt x="17726" y="413026"/>
                </a:lnTo>
                <a:lnTo>
                  <a:pt x="35482" y="453149"/>
                </a:lnTo>
                <a:lnTo>
                  <a:pt x="58498" y="489964"/>
                </a:lnTo>
                <a:lnTo>
                  <a:pt x="86270" y="523016"/>
                </a:lnTo>
                <a:lnTo>
                  <a:pt x="118295" y="551852"/>
                </a:lnTo>
                <a:lnTo>
                  <a:pt x="154072" y="576018"/>
                </a:lnTo>
                <a:lnTo>
                  <a:pt x="193097" y="595062"/>
                </a:lnTo>
                <a:lnTo>
                  <a:pt x="234868" y="608531"/>
                </a:lnTo>
                <a:lnTo>
                  <a:pt x="278882" y="615970"/>
                </a:lnTo>
                <a:lnTo>
                  <a:pt x="324637" y="616927"/>
                </a:lnTo>
                <a:lnTo>
                  <a:pt x="370050" y="611192"/>
                </a:lnTo>
                <a:lnTo>
                  <a:pt x="413052" y="599193"/>
                </a:lnTo>
                <a:lnTo>
                  <a:pt x="453191" y="581432"/>
                </a:lnTo>
                <a:lnTo>
                  <a:pt x="457682" y="578624"/>
                </a:lnTo>
                <a:lnTo>
                  <a:pt x="322757" y="578624"/>
                </a:lnTo>
                <a:lnTo>
                  <a:pt x="273963" y="576818"/>
                </a:lnTo>
                <a:lnTo>
                  <a:pt x="227597" y="566666"/>
                </a:lnTo>
                <a:lnTo>
                  <a:pt x="184462" y="548891"/>
                </a:lnTo>
                <a:lnTo>
                  <a:pt x="145361" y="524216"/>
                </a:lnTo>
                <a:lnTo>
                  <a:pt x="111096" y="493364"/>
                </a:lnTo>
                <a:lnTo>
                  <a:pt x="82470" y="457058"/>
                </a:lnTo>
                <a:lnTo>
                  <a:pt x="60283" y="416020"/>
                </a:lnTo>
                <a:lnTo>
                  <a:pt x="45340" y="370974"/>
                </a:lnTo>
                <a:lnTo>
                  <a:pt x="38442" y="322643"/>
                </a:lnTo>
                <a:lnTo>
                  <a:pt x="40249" y="273855"/>
                </a:lnTo>
                <a:lnTo>
                  <a:pt x="50401" y="227494"/>
                </a:lnTo>
                <a:lnTo>
                  <a:pt x="68176" y="184363"/>
                </a:lnTo>
                <a:lnTo>
                  <a:pt x="92853" y="145263"/>
                </a:lnTo>
                <a:lnTo>
                  <a:pt x="123707" y="110998"/>
                </a:lnTo>
                <a:lnTo>
                  <a:pt x="160016" y="82370"/>
                </a:lnTo>
                <a:lnTo>
                  <a:pt x="201058" y="60183"/>
                </a:lnTo>
                <a:lnTo>
                  <a:pt x="246110" y="45239"/>
                </a:lnTo>
                <a:lnTo>
                  <a:pt x="294449" y="38341"/>
                </a:lnTo>
                <a:lnTo>
                  <a:pt x="457665" y="38341"/>
                </a:lnTo>
                <a:lnTo>
                  <a:pt x="423875" y="21856"/>
                </a:lnTo>
                <a:lnTo>
                  <a:pt x="382100" y="8391"/>
                </a:lnTo>
                <a:lnTo>
                  <a:pt x="338079" y="955"/>
                </a:lnTo>
                <a:lnTo>
                  <a:pt x="292315" y="0"/>
                </a:lnTo>
                <a:close/>
              </a:path>
              <a:path w="617220" h="617219">
                <a:moveTo>
                  <a:pt x="457665" y="38341"/>
                </a:moveTo>
                <a:lnTo>
                  <a:pt x="294449" y="38341"/>
                </a:lnTo>
                <a:lnTo>
                  <a:pt x="343225" y="40151"/>
                </a:lnTo>
                <a:lnTo>
                  <a:pt x="389577" y="50306"/>
                </a:lnTo>
                <a:lnTo>
                  <a:pt x="432703" y="68083"/>
                </a:lnTo>
                <a:lnTo>
                  <a:pt x="471798" y="92759"/>
                </a:lnTo>
                <a:lnTo>
                  <a:pt x="506059" y="123612"/>
                </a:lnTo>
                <a:lnTo>
                  <a:pt x="534685" y="159919"/>
                </a:lnTo>
                <a:lnTo>
                  <a:pt x="556871" y="200957"/>
                </a:lnTo>
                <a:lnTo>
                  <a:pt x="571815" y="246003"/>
                </a:lnTo>
                <a:lnTo>
                  <a:pt x="578713" y="294335"/>
                </a:lnTo>
                <a:lnTo>
                  <a:pt x="576907" y="343119"/>
                </a:lnTo>
                <a:lnTo>
                  <a:pt x="566754" y="389478"/>
                </a:lnTo>
                <a:lnTo>
                  <a:pt x="548978" y="432609"/>
                </a:lnTo>
                <a:lnTo>
                  <a:pt x="524303" y="471709"/>
                </a:lnTo>
                <a:lnTo>
                  <a:pt x="493452" y="505974"/>
                </a:lnTo>
                <a:lnTo>
                  <a:pt x="457149" y="534601"/>
                </a:lnTo>
                <a:lnTo>
                  <a:pt x="416116" y="556787"/>
                </a:lnTo>
                <a:lnTo>
                  <a:pt x="371078" y="571729"/>
                </a:lnTo>
                <a:lnTo>
                  <a:pt x="322757" y="578624"/>
                </a:lnTo>
                <a:lnTo>
                  <a:pt x="457682" y="578624"/>
                </a:lnTo>
                <a:lnTo>
                  <a:pt x="490014" y="558412"/>
                </a:lnTo>
                <a:lnTo>
                  <a:pt x="523070" y="530639"/>
                </a:lnTo>
                <a:lnTo>
                  <a:pt x="551907" y="498613"/>
                </a:lnTo>
                <a:lnTo>
                  <a:pt x="576072" y="462839"/>
                </a:lnTo>
                <a:lnTo>
                  <a:pt x="595114" y="423821"/>
                </a:lnTo>
                <a:lnTo>
                  <a:pt x="608581" y="382060"/>
                </a:lnTo>
                <a:lnTo>
                  <a:pt x="616019" y="338062"/>
                </a:lnTo>
                <a:lnTo>
                  <a:pt x="616978" y="292328"/>
                </a:lnTo>
                <a:lnTo>
                  <a:pt x="611245" y="246915"/>
                </a:lnTo>
                <a:lnTo>
                  <a:pt x="599248" y="203913"/>
                </a:lnTo>
                <a:lnTo>
                  <a:pt x="581491" y="163774"/>
                </a:lnTo>
                <a:lnTo>
                  <a:pt x="558476" y="126951"/>
                </a:lnTo>
                <a:lnTo>
                  <a:pt x="530705" y="93896"/>
                </a:lnTo>
                <a:lnTo>
                  <a:pt x="498679" y="65060"/>
                </a:lnTo>
                <a:lnTo>
                  <a:pt x="462902" y="40896"/>
                </a:lnTo>
                <a:lnTo>
                  <a:pt x="457665" y="38341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06731" y="2657597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5">
                <a:moveTo>
                  <a:pt x="255993" y="0"/>
                </a:moveTo>
                <a:lnTo>
                  <a:pt x="207655" y="6898"/>
                </a:lnTo>
                <a:lnTo>
                  <a:pt x="162604" y="21842"/>
                </a:lnTo>
                <a:lnTo>
                  <a:pt x="121564" y="44029"/>
                </a:lnTo>
                <a:lnTo>
                  <a:pt x="85256" y="72656"/>
                </a:lnTo>
                <a:lnTo>
                  <a:pt x="54404" y="106921"/>
                </a:lnTo>
                <a:lnTo>
                  <a:pt x="29730" y="146021"/>
                </a:lnTo>
                <a:lnTo>
                  <a:pt x="11956" y="189153"/>
                </a:lnTo>
                <a:lnTo>
                  <a:pt x="1805" y="235514"/>
                </a:lnTo>
                <a:lnTo>
                  <a:pt x="0" y="284302"/>
                </a:lnTo>
                <a:lnTo>
                  <a:pt x="6894" y="332633"/>
                </a:lnTo>
                <a:lnTo>
                  <a:pt x="21834" y="377678"/>
                </a:lnTo>
                <a:lnTo>
                  <a:pt x="44018" y="418714"/>
                </a:lnTo>
                <a:lnTo>
                  <a:pt x="72643" y="455019"/>
                </a:lnTo>
                <a:lnTo>
                  <a:pt x="106907" y="485870"/>
                </a:lnTo>
                <a:lnTo>
                  <a:pt x="146007" y="510544"/>
                </a:lnTo>
                <a:lnTo>
                  <a:pt x="189141" y="528320"/>
                </a:lnTo>
                <a:lnTo>
                  <a:pt x="235507" y="538473"/>
                </a:lnTo>
                <a:lnTo>
                  <a:pt x="284302" y="540283"/>
                </a:lnTo>
                <a:lnTo>
                  <a:pt x="332626" y="533385"/>
                </a:lnTo>
                <a:lnTo>
                  <a:pt x="377666" y="518441"/>
                </a:lnTo>
                <a:lnTo>
                  <a:pt x="418699" y="496253"/>
                </a:lnTo>
                <a:lnTo>
                  <a:pt x="455003" y="467626"/>
                </a:lnTo>
                <a:lnTo>
                  <a:pt x="485854" y="433361"/>
                </a:lnTo>
                <a:lnTo>
                  <a:pt x="510529" y="394261"/>
                </a:lnTo>
                <a:lnTo>
                  <a:pt x="528306" y="351129"/>
                </a:lnTo>
                <a:lnTo>
                  <a:pt x="538460" y="304768"/>
                </a:lnTo>
                <a:lnTo>
                  <a:pt x="540270" y="255981"/>
                </a:lnTo>
                <a:lnTo>
                  <a:pt x="533372" y="207653"/>
                </a:lnTo>
                <a:lnTo>
                  <a:pt x="518427" y="162610"/>
                </a:lnTo>
                <a:lnTo>
                  <a:pt x="496239" y="121574"/>
                </a:lnTo>
                <a:lnTo>
                  <a:pt x="467611" y="85269"/>
                </a:lnTo>
                <a:lnTo>
                  <a:pt x="433347" y="54417"/>
                </a:lnTo>
                <a:lnTo>
                  <a:pt x="394250" y="29741"/>
                </a:lnTo>
                <a:lnTo>
                  <a:pt x="351123" y="11964"/>
                </a:lnTo>
                <a:lnTo>
                  <a:pt x="304770" y="1809"/>
                </a:lnTo>
                <a:lnTo>
                  <a:pt x="255993" y="0"/>
                </a:lnTo>
                <a:close/>
              </a:path>
            </a:pathLst>
          </a:custGeom>
          <a:solidFill>
            <a:srgbClr val="FFE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144764" y="2985649"/>
            <a:ext cx="89535" cy="366395"/>
          </a:xfrm>
          <a:custGeom>
            <a:avLst/>
            <a:gdLst/>
            <a:ahLst/>
            <a:cxnLst/>
            <a:rect l="l" t="t" r="r" b="b"/>
            <a:pathLst>
              <a:path w="89534" h="366395">
                <a:moveTo>
                  <a:pt x="33032" y="0"/>
                </a:moveTo>
                <a:lnTo>
                  <a:pt x="15741" y="2630"/>
                </a:lnTo>
                <a:lnTo>
                  <a:pt x="5372" y="8959"/>
                </a:lnTo>
                <a:lnTo>
                  <a:pt x="575" y="20641"/>
                </a:lnTo>
                <a:lnTo>
                  <a:pt x="0" y="39331"/>
                </a:lnTo>
                <a:lnTo>
                  <a:pt x="1830" y="75301"/>
                </a:lnTo>
                <a:lnTo>
                  <a:pt x="7518" y="183197"/>
                </a:lnTo>
                <a:lnTo>
                  <a:pt x="13160" y="291121"/>
                </a:lnTo>
                <a:lnTo>
                  <a:pt x="18122" y="345517"/>
                </a:lnTo>
                <a:lnTo>
                  <a:pt x="53403" y="365937"/>
                </a:lnTo>
                <a:lnTo>
                  <a:pt x="70065" y="362954"/>
                </a:lnTo>
                <a:lnTo>
                  <a:pt x="81468" y="355242"/>
                </a:lnTo>
                <a:lnTo>
                  <a:pt x="87773" y="342518"/>
                </a:lnTo>
                <a:lnTo>
                  <a:pt x="89141" y="324497"/>
                </a:lnTo>
                <a:lnTo>
                  <a:pt x="86660" y="276133"/>
                </a:lnTo>
                <a:lnTo>
                  <a:pt x="81629" y="179424"/>
                </a:lnTo>
                <a:lnTo>
                  <a:pt x="79076" y="131074"/>
                </a:lnTo>
                <a:lnTo>
                  <a:pt x="76496" y="82727"/>
                </a:lnTo>
                <a:lnTo>
                  <a:pt x="73888" y="34378"/>
                </a:lnTo>
                <a:lnTo>
                  <a:pt x="52062" y="422"/>
                </a:lnTo>
                <a:lnTo>
                  <a:pt x="330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40379" y="2828932"/>
            <a:ext cx="71120" cy="133350"/>
          </a:xfrm>
          <a:custGeom>
            <a:avLst/>
            <a:gdLst/>
            <a:ahLst/>
            <a:cxnLst/>
            <a:rect l="l" t="t" r="r" b="b"/>
            <a:pathLst>
              <a:path w="71120" h="133350">
                <a:moveTo>
                  <a:pt x="30594" y="0"/>
                </a:moveTo>
                <a:lnTo>
                  <a:pt x="29082" y="13674"/>
                </a:lnTo>
                <a:lnTo>
                  <a:pt x="25336" y="26241"/>
                </a:lnTo>
                <a:lnTo>
                  <a:pt x="20057" y="38051"/>
                </a:lnTo>
                <a:lnTo>
                  <a:pt x="13944" y="49453"/>
                </a:lnTo>
                <a:lnTo>
                  <a:pt x="8254" y="60529"/>
                </a:lnTo>
                <a:lnTo>
                  <a:pt x="3714" y="71967"/>
                </a:lnTo>
                <a:lnTo>
                  <a:pt x="803" y="83829"/>
                </a:lnTo>
                <a:lnTo>
                  <a:pt x="0" y="96177"/>
                </a:lnTo>
                <a:lnTo>
                  <a:pt x="2289" y="110216"/>
                </a:lnTo>
                <a:lnTo>
                  <a:pt x="8239" y="121454"/>
                </a:lnTo>
                <a:lnTo>
                  <a:pt x="18070" y="129318"/>
                </a:lnTo>
                <a:lnTo>
                  <a:pt x="32003" y="133235"/>
                </a:lnTo>
                <a:lnTo>
                  <a:pt x="45961" y="132317"/>
                </a:lnTo>
                <a:lnTo>
                  <a:pt x="56510" y="126634"/>
                </a:lnTo>
                <a:lnTo>
                  <a:pt x="63870" y="116994"/>
                </a:lnTo>
                <a:lnTo>
                  <a:pt x="68262" y="104203"/>
                </a:lnTo>
                <a:lnTo>
                  <a:pt x="70606" y="74203"/>
                </a:lnTo>
                <a:lnTo>
                  <a:pt x="64716" y="46953"/>
                </a:lnTo>
                <a:lnTo>
                  <a:pt x="51181" y="22277"/>
                </a:lnTo>
                <a:lnTo>
                  <a:pt x="30594" y="0"/>
                </a:lnTo>
                <a:close/>
              </a:path>
            </a:pathLst>
          </a:custGeom>
          <a:solidFill>
            <a:srgbClr val="F99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83650" y="2538430"/>
            <a:ext cx="617220" cy="617220"/>
          </a:xfrm>
          <a:custGeom>
            <a:avLst/>
            <a:gdLst/>
            <a:ahLst/>
            <a:cxnLst/>
            <a:rect l="l" t="t" r="r" b="b"/>
            <a:pathLst>
              <a:path w="617220" h="617219">
                <a:moveTo>
                  <a:pt x="292290" y="0"/>
                </a:moveTo>
                <a:lnTo>
                  <a:pt x="246881" y="5737"/>
                </a:lnTo>
                <a:lnTo>
                  <a:pt x="203883" y="17736"/>
                </a:lnTo>
                <a:lnTo>
                  <a:pt x="163749" y="35496"/>
                </a:lnTo>
                <a:lnTo>
                  <a:pt x="126930" y="58513"/>
                </a:lnTo>
                <a:lnTo>
                  <a:pt x="93879" y="86287"/>
                </a:lnTo>
                <a:lnTo>
                  <a:pt x="65048" y="118313"/>
                </a:lnTo>
                <a:lnTo>
                  <a:pt x="40888" y="154090"/>
                </a:lnTo>
                <a:lnTo>
                  <a:pt x="21851" y="193116"/>
                </a:lnTo>
                <a:lnTo>
                  <a:pt x="8389" y="234888"/>
                </a:lnTo>
                <a:lnTo>
                  <a:pt x="955" y="278904"/>
                </a:lnTo>
                <a:lnTo>
                  <a:pt x="0" y="324662"/>
                </a:lnTo>
                <a:lnTo>
                  <a:pt x="5730" y="370046"/>
                </a:lnTo>
                <a:lnTo>
                  <a:pt x="17723" y="413027"/>
                </a:lnTo>
                <a:lnTo>
                  <a:pt x="35476" y="453152"/>
                </a:lnTo>
                <a:lnTo>
                  <a:pt x="58488" y="489968"/>
                </a:lnTo>
                <a:lnTo>
                  <a:pt x="86256" y="523021"/>
                </a:lnTo>
                <a:lnTo>
                  <a:pt x="118278" y="551859"/>
                </a:lnTo>
                <a:lnTo>
                  <a:pt x="154052" y="576027"/>
                </a:lnTo>
                <a:lnTo>
                  <a:pt x="193075" y="595073"/>
                </a:lnTo>
                <a:lnTo>
                  <a:pt x="234847" y="608542"/>
                </a:lnTo>
                <a:lnTo>
                  <a:pt x="278864" y="615983"/>
                </a:lnTo>
                <a:lnTo>
                  <a:pt x="324624" y="616940"/>
                </a:lnTo>
                <a:lnTo>
                  <a:pt x="370040" y="611202"/>
                </a:lnTo>
                <a:lnTo>
                  <a:pt x="413044" y="599200"/>
                </a:lnTo>
                <a:lnTo>
                  <a:pt x="453184" y="581437"/>
                </a:lnTo>
                <a:lnTo>
                  <a:pt x="457682" y="578624"/>
                </a:lnTo>
                <a:lnTo>
                  <a:pt x="322719" y="578624"/>
                </a:lnTo>
                <a:lnTo>
                  <a:pt x="273935" y="576818"/>
                </a:lnTo>
                <a:lnTo>
                  <a:pt x="227576" y="566666"/>
                </a:lnTo>
                <a:lnTo>
                  <a:pt x="184445" y="548891"/>
                </a:lnTo>
                <a:lnTo>
                  <a:pt x="145345" y="524216"/>
                </a:lnTo>
                <a:lnTo>
                  <a:pt x="111080" y="493364"/>
                </a:lnTo>
                <a:lnTo>
                  <a:pt x="82453" y="457058"/>
                </a:lnTo>
                <a:lnTo>
                  <a:pt x="60267" y="416020"/>
                </a:lnTo>
                <a:lnTo>
                  <a:pt x="45325" y="370974"/>
                </a:lnTo>
                <a:lnTo>
                  <a:pt x="38430" y="322643"/>
                </a:lnTo>
                <a:lnTo>
                  <a:pt x="40239" y="273855"/>
                </a:lnTo>
                <a:lnTo>
                  <a:pt x="50393" y="227494"/>
                </a:lnTo>
                <a:lnTo>
                  <a:pt x="68168" y="184363"/>
                </a:lnTo>
                <a:lnTo>
                  <a:pt x="92843" y="145263"/>
                </a:lnTo>
                <a:lnTo>
                  <a:pt x="123694" y="110998"/>
                </a:lnTo>
                <a:lnTo>
                  <a:pt x="159999" y="82370"/>
                </a:lnTo>
                <a:lnTo>
                  <a:pt x="201035" y="60183"/>
                </a:lnTo>
                <a:lnTo>
                  <a:pt x="246080" y="45239"/>
                </a:lnTo>
                <a:lnTo>
                  <a:pt x="294411" y="38341"/>
                </a:lnTo>
                <a:lnTo>
                  <a:pt x="457636" y="38341"/>
                </a:lnTo>
                <a:lnTo>
                  <a:pt x="423857" y="21860"/>
                </a:lnTo>
                <a:lnTo>
                  <a:pt x="382080" y="8394"/>
                </a:lnTo>
                <a:lnTo>
                  <a:pt x="338057" y="956"/>
                </a:lnTo>
                <a:lnTo>
                  <a:pt x="292290" y="0"/>
                </a:lnTo>
                <a:close/>
              </a:path>
              <a:path w="617220" h="617219">
                <a:moveTo>
                  <a:pt x="457636" y="38341"/>
                </a:moveTo>
                <a:lnTo>
                  <a:pt x="294411" y="38341"/>
                </a:lnTo>
                <a:lnTo>
                  <a:pt x="343199" y="40151"/>
                </a:lnTo>
                <a:lnTo>
                  <a:pt x="389561" y="50306"/>
                </a:lnTo>
                <a:lnTo>
                  <a:pt x="432694" y="68083"/>
                </a:lnTo>
                <a:lnTo>
                  <a:pt x="471795" y="92759"/>
                </a:lnTo>
                <a:lnTo>
                  <a:pt x="506061" y="123612"/>
                </a:lnTo>
                <a:lnTo>
                  <a:pt x="534689" y="159919"/>
                </a:lnTo>
                <a:lnTo>
                  <a:pt x="556876" y="200957"/>
                </a:lnTo>
                <a:lnTo>
                  <a:pt x="571818" y="246003"/>
                </a:lnTo>
                <a:lnTo>
                  <a:pt x="578713" y="294335"/>
                </a:lnTo>
                <a:lnTo>
                  <a:pt x="576903" y="343118"/>
                </a:lnTo>
                <a:lnTo>
                  <a:pt x="566748" y="389477"/>
                </a:lnTo>
                <a:lnTo>
                  <a:pt x="548971" y="432606"/>
                </a:lnTo>
                <a:lnTo>
                  <a:pt x="524295" y="471704"/>
                </a:lnTo>
                <a:lnTo>
                  <a:pt x="493441" y="505968"/>
                </a:lnTo>
                <a:lnTo>
                  <a:pt x="457135" y="534595"/>
                </a:lnTo>
                <a:lnTo>
                  <a:pt x="416097" y="556782"/>
                </a:lnTo>
                <a:lnTo>
                  <a:pt x="371051" y="571726"/>
                </a:lnTo>
                <a:lnTo>
                  <a:pt x="322719" y="578624"/>
                </a:lnTo>
                <a:lnTo>
                  <a:pt x="457682" y="578624"/>
                </a:lnTo>
                <a:lnTo>
                  <a:pt x="490007" y="558416"/>
                </a:lnTo>
                <a:lnTo>
                  <a:pt x="523063" y="530641"/>
                </a:lnTo>
                <a:lnTo>
                  <a:pt x="551899" y="498614"/>
                </a:lnTo>
                <a:lnTo>
                  <a:pt x="576063" y="462840"/>
                </a:lnTo>
                <a:lnTo>
                  <a:pt x="595104" y="423821"/>
                </a:lnTo>
                <a:lnTo>
                  <a:pt x="608569" y="382061"/>
                </a:lnTo>
                <a:lnTo>
                  <a:pt x="616007" y="338062"/>
                </a:lnTo>
                <a:lnTo>
                  <a:pt x="616966" y="292328"/>
                </a:lnTo>
                <a:lnTo>
                  <a:pt x="611232" y="246921"/>
                </a:lnTo>
                <a:lnTo>
                  <a:pt x="599235" y="203922"/>
                </a:lnTo>
                <a:lnTo>
                  <a:pt x="581478" y="163785"/>
                </a:lnTo>
                <a:lnTo>
                  <a:pt x="558463" y="126962"/>
                </a:lnTo>
                <a:lnTo>
                  <a:pt x="530691" y="93906"/>
                </a:lnTo>
                <a:lnTo>
                  <a:pt x="498665" y="65068"/>
                </a:lnTo>
                <a:lnTo>
                  <a:pt x="462886" y="40902"/>
                </a:lnTo>
                <a:lnTo>
                  <a:pt x="457636" y="38341"/>
                </a:lnTo>
                <a:close/>
              </a:path>
            </a:pathLst>
          </a:custGeom>
          <a:solidFill>
            <a:srgbClr val="FFD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622086" y="2576777"/>
            <a:ext cx="540385" cy="540385"/>
          </a:xfrm>
          <a:custGeom>
            <a:avLst/>
            <a:gdLst/>
            <a:ahLst/>
            <a:cxnLst/>
            <a:rect l="l" t="t" r="r" b="b"/>
            <a:pathLst>
              <a:path w="540384" h="540385">
                <a:moveTo>
                  <a:pt x="255968" y="0"/>
                </a:moveTo>
                <a:lnTo>
                  <a:pt x="207640" y="6898"/>
                </a:lnTo>
                <a:lnTo>
                  <a:pt x="162597" y="21842"/>
                </a:lnTo>
                <a:lnTo>
                  <a:pt x="121562" y="44029"/>
                </a:lnTo>
                <a:lnTo>
                  <a:pt x="85257" y="72655"/>
                </a:lnTo>
                <a:lnTo>
                  <a:pt x="54406" y="106919"/>
                </a:lnTo>
                <a:lnTo>
                  <a:pt x="29732" y="146018"/>
                </a:lnTo>
                <a:lnTo>
                  <a:pt x="11957" y="189147"/>
                </a:lnTo>
                <a:lnTo>
                  <a:pt x="1806" y="235505"/>
                </a:lnTo>
                <a:lnTo>
                  <a:pt x="0" y="284289"/>
                </a:lnTo>
                <a:lnTo>
                  <a:pt x="6894" y="332620"/>
                </a:lnTo>
                <a:lnTo>
                  <a:pt x="21835" y="377667"/>
                </a:lnTo>
                <a:lnTo>
                  <a:pt x="44020" y="418704"/>
                </a:lnTo>
                <a:lnTo>
                  <a:pt x="72645" y="455011"/>
                </a:lnTo>
                <a:lnTo>
                  <a:pt x="106908" y="485864"/>
                </a:lnTo>
                <a:lnTo>
                  <a:pt x="146005" y="510541"/>
                </a:lnTo>
                <a:lnTo>
                  <a:pt x="189135" y="528318"/>
                </a:lnTo>
                <a:lnTo>
                  <a:pt x="235493" y="538473"/>
                </a:lnTo>
                <a:lnTo>
                  <a:pt x="284276" y="540283"/>
                </a:lnTo>
                <a:lnTo>
                  <a:pt x="332612" y="533385"/>
                </a:lnTo>
                <a:lnTo>
                  <a:pt x="377661" y="518441"/>
                </a:lnTo>
                <a:lnTo>
                  <a:pt x="418701" y="496253"/>
                </a:lnTo>
                <a:lnTo>
                  <a:pt x="455009" y="467626"/>
                </a:lnTo>
                <a:lnTo>
                  <a:pt x="485863" y="433361"/>
                </a:lnTo>
                <a:lnTo>
                  <a:pt x="510540" y="394261"/>
                </a:lnTo>
                <a:lnTo>
                  <a:pt x="528318" y="351129"/>
                </a:lnTo>
                <a:lnTo>
                  <a:pt x="538473" y="304768"/>
                </a:lnTo>
                <a:lnTo>
                  <a:pt x="540283" y="255981"/>
                </a:lnTo>
                <a:lnTo>
                  <a:pt x="533384" y="207649"/>
                </a:lnTo>
                <a:lnTo>
                  <a:pt x="518439" y="162603"/>
                </a:lnTo>
                <a:lnTo>
                  <a:pt x="496250" y="121566"/>
                </a:lnTo>
                <a:lnTo>
                  <a:pt x="467621" y="85260"/>
                </a:lnTo>
                <a:lnTo>
                  <a:pt x="433354" y="54407"/>
                </a:lnTo>
                <a:lnTo>
                  <a:pt x="394252" y="29733"/>
                </a:lnTo>
                <a:lnTo>
                  <a:pt x="351118" y="11958"/>
                </a:lnTo>
                <a:lnTo>
                  <a:pt x="304756" y="1806"/>
                </a:lnTo>
                <a:lnTo>
                  <a:pt x="255968" y="0"/>
                </a:lnTo>
                <a:close/>
              </a:path>
            </a:pathLst>
          </a:custGeom>
          <a:solidFill>
            <a:srgbClr val="FFEF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860144" y="2904829"/>
            <a:ext cx="89535" cy="366395"/>
          </a:xfrm>
          <a:custGeom>
            <a:avLst/>
            <a:gdLst/>
            <a:ahLst/>
            <a:cxnLst/>
            <a:rect l="l" t="t" r="r" b="b"/>
            <a:pathLst>
              <a:path w="89534" h="366395">
                <a:moveTo>
                  <a:pt x="33019" y="0"/>
                </a:moveTo>
                <a:lnTo>
                  <a:pt x="15730" y="2630"/>
                </a:lnTo>
                <a:lnTo>
                  <a:pt x="5365" y="8959"/>
                </a:lnTo>
                <a:lnTo>
                  <a:pt x="573" y="20641"/>
                </a:lnTo>
                <a:lnTo>
                  <a:pt x="0" y="39331"/>
                </a:lnTo>
                <a:lnTo>
                  <a:pt x="1823" y="75307"/>
                </a:lnTo>
                <a:lnTo>
                  <a:pt x="3706" y="111278"/>
                </a:lnTo>
                <a:lnTo>
                  <a:pt x="7518" y="183197"/>
                </a:lnTo>
                <a:lnTo>
                  <a:pt x="13153" y="291121"/>
                </a:lnTo>
                <a:lnTo>
                  <a:pt x="18113" y="345517"/>
                </a:lnTo>
                <a:lnTo>
                  <a:pt x="53403" y="365937"/>
                </a:lnTo>
                <a:lnTo>
                  <a:pt x="70056" y="362956"/>
                </a:lnTo>
                <a:lnTo>
                  <a:pt x="81451" y="355247"/>
                </a:lnTo>
                <a:lnTo>
                  <a:pt x="87750" y="342524"/>
                </a:lnTo>
                <a:lnTo>
                  <a:pt x="89115" y="324497"/>
                </a:lnTo>
                <a:lnTo>
                  <a:pt x="86635" y="276133"/>
                </a:lnTo>
                <a:lnTo>
                  <a:pt x="81608" y="179424"/>
                </a:lnTo>
                <a:lnTo>
                  <a:pt x="79056" y="131074"/>
                </a:lnTo>
                <a:lnTo>
                  <a:pt x="76475" y="82727"/>
                </a:lnTo>
                <a:lnTo>
                  <a:pt x="73863" y="34378"/>
                </a:lnTo>
                <a:lnTo>
                  <a:pt x="52047" y="422"/>
                </a:lnTo>
                <a:lnTo>
                  <a:pt x="330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55746" y="2748109"/>
            <a:ext cx="71120" cy="133350"/>
          </a:xfrm>
          <a:custGeom>
            <a:avLst/>
            <a:gdLst/>
            <a:ahLst/>
            <a:cxnLst/>
            <a:rect l="l" t="t" r="r" b="b"/>
            <a:pathLst>
              <a:path w="71120" h="133350">
                <a:moveTo>
                  <a:pt x="30594" y="0"/>
                </a:moveTo>
                <a:lnTo>
                  <a:pt x="29087" y="13679"/>
                </a:lnTo>
                <a:lnTo>
                  <a:pt x="25341" y="26246"/>
                </a:lnTo>
                <a:lnTo>
                  <a:pt x="20059" y="38052"/>
                </a:lnTo>
                <a:lnTo>
                  <a:pt x="13944" y="49453"/>
                </a:lnTo>
                <a:lnTo>
                  <a:pt x="8259" y="60529"/>
                </a:lnTo>
                <a:lnTo>
                  <a:pt x="3719" y="71967"/>
                </a:lnTo>
                <a:lnTo>
                  <a:pt x="805" y="83829"/>
                </a:lnTo>
                <a:lnTo>
                  <a:pt x="0" y="96177"/>
                </a:lnTo>
                <a:lnTo>
                  <a:pt x="2294" y="110216"/>
                </a:lnTo>
                <a:lnTo>
                  <a:pt x="8242" y="121454"/>
                </a:lnTo>
                <a:lnTo>
                  <a:pt x="18066" y="129318"/>
                </a:lnTo>
                <a:lnTo>
                  <a:pt x="31991" y="133235"/>
                </a:lnTo>
                <a:lnTo>
                  <a:pt x="45956" y="132317"/>
                </a:lnTo>
                <a:lnTo>
                  <a:pt x="56510" y="126634"/>
                </a:lnTo>
                <a:lnTo>
                  <a:pt x="63875" y="116994"/>
                </a:lnTo>
                <a:lnTo>
                  <a:pt x="68275" y="104203"/>
                </a:lnTo>
                <a:lnTo>
                  <a:pt x="70610" y="74211"/>
                </a:lnTo>
                <a:lnTo>
                  <a:pt x="64712" y="46963"/>
                </a:lnTo>
                <a:lnTo>
                  <a:pt x="51176" y="22284"/>
                </a:lnTo>
                <a:lnTo>
                  <a:pt x="30594" y="0"/>
                </a:lnTo>
                <a:close/>
              </a:path>
            </a:pathLst>
          </a:custGeom>
          <a:solidFill>
            <a:srgbClr val="F99D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405575" y="3765734"/>
            <a:ext cx="299085" cy="713740"/>
          </a:xfrm>
          <a:custGeom>
            <a:avLst/>
            <a:gdLst/>
            <a:ahLst/>
            <a:cxnLst/>
            <a:rect l="l" t="t" r="r" b="b"/>
            <a:pathLst>
              <a:path w="299084" h="713739">
                <a:moveTo>
                  <a:pt x="0" y="0"/>
                </a:moveTo>
                <a:lnTo>
                  <a:pt x="62306" y="300227"/>
                </a:lnTo>
                <a:lnTo>
                  <a:pt x="298881" y="713308"/>
                </a:lnTo>
                <a:lnTo>
                  <a:pt x="0" y="0"/>
                </a:lnTo>
                <a:close/>
              </a:path>
            </a:pathLst>
          </a:custGeom>
          <a:solidFill>
            <a:srgbClr val="FBF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765135" y="3017945"/>
            <a:ext cx="528955" cy="651510"/>
          </a:xfrm>
          <a:custGeom>
            <a:avLst/>
            <a:gdLst/>
            <a:ahLst/>
            <a:cxnLst/>
            <a:rect l="l" t="t" r="r" b="b"/>
            <a:pathLst>
              <a:path w="528954" h="651510">
                <a:moveTo>
                  <a:pt x="0" y="0"/>
                </a:moveTo>
                <a:lnTo>
                  <a:pt x="486702" y="651027"/>
                </a:lnTo>
                <a:lnTo>
                  <a:pt x="528510" y="359943"/>
                </a:lnTo>
                <a:lnTo>
                  <a:pt x="0" y="0"/>
                </a:lnTo>
                <a:close/>
              </a:path>
            </a:pathLst>
          </a:custGeom>
          <a:solidFill>
            <a:srgbClr val="A77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029219" y="3125722"/>
            <a:ext cx="655955" cy="648335"/>
          </a:xfrm>
          <a:custGeom>
            <a:avLst/>
            <a:gdLst/>
            <a:ahLst/>
            <a:cxnLst/>
            <a:rect l="l" t="t" r="r" b="b"/>
            <a:pathLst>
              <a:path w="655954" h="648335">
                <a:moveTo>
                  <a:pt x="0" y="0"/>
                </a:moveTo>
                <a:lnTo>
                  <a:pt x="574497" y="648271"/>
                </a:lnTo>
                <a:lnTo>
                  <a:pt x="655942" y="362800"/>
                </a:lnTo>
                <a:lnTo>
                  <a:pt x="0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168518" y="2908997"/>
            <a:ext cx="388620" cy="478790"/>
          </a:xfrm>
          <a:custGeom>
            <a:avLst/>
            <a:gdLst/>
            <a:ahLst/>
            <a:cxnLst/>
            <a:rect l="l" t="t" r="r" b="b"/>
            <a:pathLst>
              <a:path w="388620" h="478789">
                <a:moveTo>
                  <a:pt x="193992" y="0"/>
                </a:moveTo>
                <a:lnTo>
                  <a:pt x="149485" y="5131"/>
                </a:lnTo>
                <a:lnTo>
                  <a:pt x="108628" y="19696"/>
                </a:lnTo>
                <a:lnTo>
                  <a:pt x="72590" y="42533"/>
                </a:lnTo>
                <a:lnTo>
                  <a:pt x="42539" y="72477"/>
                </a:lnTo>
                <a:lnTo>
                  <a:pt x="19645" y="108367"/>
                </a:lnTo>
                <a:lnTo>
                  <a:pt x="5076" y="149039"/>
                </a:lnTo>
                <a:lnTo>
                  <a:pt x="0" y="193332"/>
                </a:lnTo>
                <a:lnTo>
                  <a:pt x="302" y="231239"/>
                </a:lnTo>
                <a:lnTo>
                  <a:pt x="2204" y="272387"/>
                </a:lnTo>
                <a:lnTo>
                  <a:pt x="7303" y="314717"/>
                </a:lnTo>
                <a:lnTo>
                  <a:pt x="17193" y="356173"/>
                </a:lnTo>
                <a:lnTo>
                  <a:pt x="33471" y="394698"/>
                </a:lnTo>
                <a:lnTo>
                  <a:pt x="57733" y="428236"/>
                </a:lnTo>
                <a:lnTo>
                  <a:pt x="91573" y="454730"/>
                </a:lnTo>
                <a:lnTo>
                  <a:pt x="136588" y="472123"/>
                </a:lnTo>
                <a:lnTo>
                  <a:pt x="194373" y="478358"/>
                </a:lnTo>
                <a:lnTo>
                  <a:pt x="233477" y="470438"/>
                </a:lnTo>
                <a:lnTo>
                  <a:pt x="269889" y="448736"/>
                </a:lnTo>
                <a:lnTo>
                  <a:pt x="302831" y="416181"/>
                </a:lnTo>
                <a:lnTo>
                  <a:pt x="331525" y="375702"/>
                </a:lnTo>
                <a:lnTo>
                  <a:pt x="355195" y="330229"/>
                </a:lnTo>
                <a:lnTo>
                  <a:pt x="373061" y="282692"/>
                </a:lnTo>
                <a:lnTo>
                  <a:pt x="384348" y="236020"/>
                </a:lnTo>
                <a:lnTo>
                  <a:pt x="388277" y="193141"/>
                </a:lnTo>
                <a:lnTo>
                  <a:pt x="383128" y="148847"/>
                </a:lnTo>
                <a:lnTo>
                  <a:pt x="368495" y="108190"/>
                </a:lnTo>
                <a:lnTo>
                  <a:pt x="345547" y="72327"/>
                </a:lnTo>
                <a:lnTo>
                  <a:pt x="315453" y="42418"/>
                </a:lnTo>
                <a:lnTo>
                  <a:pt x="279383" y="19621"/>
                </a:lnTo>
                <a:lnTo>
                  <a:pt x="238506" y="5095"/>
                </a:lnTo>
                <a:lnTo>
                  <a:pt x="193992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388839" y="3383611"/>
            <a:ext cx="370205" cy="2619375"/>
          </a:xfrm>
          <a:custGeom>
            <a:avLst/>
            <a:gdLst/>
            <a:ahLst/>
            <a:cxnLst/>
            <a:rect l="l" t="t" r="r" b="b"/>
            <a:pathLst>
              <a:path w="370204" h="2619375">
                <a:moveTo>
                  <a:pt x="0" y="0"/>
                </a:moveTo>
                <a:lnTo>
                  <a:pt x="138468" y="2618968"/>
                </a:lnTo>
                <a:lnTo>
                  <a:pt x="370179" y="2606827"/>
                </a:lnTo>
                <a:lnTo>
                  <a:pt x="158318" y="282130"/>
                </a:lnTo>
                <a:lnTo>
                  <a:pt x="151694" y="224559"/>
                </a:lnTo>
                <a:lnTo>
                  <a:pt x="138517" y="171065"/>
                </a:lnTo>
                <a:lnTo>
                  <a:pt x="119519" y="122654"/>
                </a:lnTo>
                <a:lnTo>
                  <a:pt x="95435" y="80334"/>
                </a:lnTo>
                <a:lnTo>
                  <a:pt x="66998" y="45113"/>
                </a:lnTo>
                <a:lnTo>
                  <a:pt x="34942" y="17999"/>
                </a:lnTo>
                <a:lnTo>
                  <a:pt x="0" y="0"/>
                </a:lnTo>
                <a:close/>
              </a:path>
            </a:pathLst>
          </a:custGeom>
          <a:solidFill>
            <a:srgbClr val="C18A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090231" y="3375631"/>
            <a:ext cx="437515" cy="2649855"/>
          </a:xfrm>
          <a:custGeom>
            <a:avLst/>
            <a:gdLst/>
            <a:ahLst/>
            <a:cxnLst/>
            <a:rect l="l" t="t" r="r" b="b"/>
            <a:pathLst>
              <a:path w="437515" h="2649854">
                <a:moveTo>
                  <a:pt x="259795" y="0"/>
                </a:moveTo>
                <a:lnTo>
                  <a:pt x="211730" y="6673"/>
                </a:lnTo>
                <a:lnTo>
                  <a:pt x="150370" y="46147"/>
                </a:lnTo>
                <a:lnTo>
                  <a:pt x="124758" y="77198"/>
                </a:lnTo>
                <a:lnTo>
                  <a:pt x="103199" y="114622"/>
                </a:lnTo>
                <a:lnTo>
                  <a:pt x="86196" y="157543"/>
                </a:lnTo>
                <a:lnTo>
                  <a:pt x="74255" y="205084"/>
                </a:lnTo>
                <a:lnTo>
                  <a:pt x="67880" y="256368"/>
                </a:lnTo>
                <a:lnTo>
                  <a:pt x="67576" y="310518"/>
                </a:lnTo>
                <a:lnTo>
                  <a:pt x="0" y="2649858"/>
                </a:lnTo>
                <a:lnTo>
                  <a:pt x="437070" y="2626948"/>
                </a:lnTo>
                <a:lnTo>
                  <a:pt x="298602" y="7979"/>
                </a:lnTo>
                <a:lnTo>
                  <a:pt x="285882" y="4040"/>
                </a:lnTo>
                <a:lnTo>
                  <a:pt x="272940" y="1362"/>
                </a:lnTo>
                <a:lnTo>
                  <a:pt x="259795" y="0"/>
                </a:lnTo>
                <a:close/>
              </a:path>
            </a:pathLst>
          </a:custGeom>
          <a:solidFill>
            <a:srgbClr val="A771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76033" y="3017946"/>
            <a:ext cx="379095" cy="466725"/>
          </a:xfrm>
          <a:custGeom>
            <a:avLst/>
            <a:gdLst/>
            <a:ahLst/>
            <a:cxnLst/>
            <a:rect l="l" t="t" r="r" b="b"/>
            <a:pathLst>
              <a:path w="379095" h="466725">
                <a:moveTo>
                  <a:pt x="189103" y="0"/>
                </a:moveTo>
                <a:lnTo>
                  <a:pt x="138803" y="6753"/>
                </a:lnTo>
                <a:lnTo>
                  <a:pt x="93605" y="25775"/>
                </a:lnTo>
                <a:lnTo>
                  <a:pt x="55318" y="55265"/>
                </a:lnTo>
                <a:lnTo>
                  <a:pt x="25749" y="93422"/>
                </a:lnTo>
                <a:lnTo>
                  <a:pt x="6706" y="138444"/>
                </a:lnTo>
                <a:lnTo>
                  <a:pt x="0" y="188531"/>
                </a:lnTo>
                <a:lnTo>
                  <a:pt x="286" y="225469"/>
                </a:lnTo>
                <a:lnTo>
                  <a:pt x="2133" y="265563"/>
                </a:lnTo>
                <a:lnTo>
                  <a:pt x="7096" y="306809"/>
                </a:lnTo>
                <a:lnTo>
                  <a:pt x="16731" y="347204"/>
                </a:lnTo>
                <a:lnTo>
                  <a:pt x="32594" y="384742"/>
                </a:lnTo>
                <a:lnTo>
                  <a:pt x="56243" y="417420"/>
                </a:lnTo>
                <a:lnTo>
                  <a:pt x="89232" y="443234"/>
                </a:lnTo>
                <a:lnTo>
                  <a:pt x="133118" y="460180"/>
                </a:lnTo>
                <a:lnTo>
                  <a:pt x="189458" y="466255"/>
                </a:lnTo>
                <a:lnTo>
                  <a:pt x="227584" y="458564"/>
                </a:lnTo>
                <a:lnTo>
                  <a:pt x="263091" y="437426"/>
                </a:lnTo>
                <a:lnTo>
                  <a:pt x="295220" y="405698"/>
                </a:lnTo>
                <a:lnTo>
                  <a:pt x="323208" y="366236"/>
                </a:lnTo>
                <a:lnTo>
                  <a:pt x="346296" y="321897"/>
                </a:lnTo>
                <a:lnTo>
                  <a:pt x="363723" y="275538"/>
                </a:lnTo>
                <a:lnTo>
                  <a:pt x="374727" y="230016"/>
                </a:lnTo>
                <a:lnTo>
                  <a:pt x="378548" y="188188"/>
                </a:lnTo>
                <a:lnTo>
                  <a:pt x="371774" y="138157"/>
                </a:lnTo>
                <a:lnTo>
                  <a:pt x="352668" y="93190"/>
                </a:lnTo>
                <a:lnTo>
                  <a:pt x="323040" y="55089"/>
                </a:lnTo>
                <a:lnTo>
                  <a:pt x="284697" y="25655"/>
                </a:lnTo>
                <a:lnTo>
                  <a:pt x="239449" y="6692"/>
                </a:lnTo>
                <a:lnTo>
                  <a:pt x="189103" y="0"/>
                </a:lnTo>
                <a:close/>
              </a:path>
            </a:pathLst>
          </a:custGeom>
          <a:solidFill>
            <a:srgbClr val="805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790867" y="3480679"/>
            <a:ext cx="361315" cy="2553970"/>
          </a:xfrm>
          <a:custGeom>
            <a:avLst/>
            <a:gdLst/>
            <a:ahLst/>
            <a:cxnLst/>
            <a:rect l="l" t="t" r="r" b="b"/>
            <a:pathLst>
              <a:path w="361315" h="2553970">
                <a:moveTo>
                  <a:pt x="0" y="0"/>
                </a:moveTo>
                <a:lnTo>
                  <a:pt x="134975" y="2553423"/>
                </a:lnTo>
                <a:lnTo>
                  <a:pt x="360870" y="2541587"/>
                </a:lnTo>
                <a:lnTo>
                  <a:pt x="154317" y="274993"/>
                </a:lnTo>
                <a:lnTo>
                  <a:pt x="147857" y="218870"/>
                </a:lnTo>
                <a:lnTo>
                  <a:pt x="135007" y="166722"/>
                </a:lnTo>
                <a:lnTo>
                  <a:pt x="116484" y="119530"/>
                </a:lnTo>
                <a:lnTo>
                  <a:pt x="93005" y="78279"/>
                </a:lnTo>
                <a:lnTo>
                  <a:pt x="65286" y="43951"/>
                </a:lnTo>
                <a:lnTo>
                  <a:pt x="34046" y="17530"/>
                </a:lnTo>
                <a:lnTo>
                  <a:pt x="0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499668" y="3472865"/>
            <a:ext cx="426720" cy="2583815"/>
          </a:xfrm>
          <a:custGeom>
            <a:avLst/>
            <a:gdLst/>
            <a:ahLst/>
            <a:cxnLst/>
            <a:rect l="l" t="t" r="r" b="b"/>
            <a:pathLst>
              <a:path w="426720" h="2583815">
                <a:moveTo>
                  <a:pt x="240334" y="0"/>
                </a:moveTo>
                <a:lnTo>
                  <a:pt x="202408" y="7950"/>
                </a:lnTo>
                <a:lnTo>
                  <a:pt x="167680" y="26876"/>
                </a:lnTo>
                <a:lnTo>
                  <a:pt x="136853" y="55559"/>
                </a:lnTo>
                <a:lnTo>
                  <a:pt x="110631" y="92781"/>
                </a:lnTo>
                <a:lnTo>
                  <a:pt x="89717" y="137323"/>
                </a:lnTo>
                <a:lnTo>
                  <a:pt x="74815" y="187968"/>
                </a:lnTo>
                <a:lnTo>
                  <a:pt x="66629" y="243496"/>
                </a:lnTo>
                <a:lnTo>
                  <a:pt x="65862" y="302691"/>
                </a:lnTo>
                <a:lnTo>
                  <a:pt x="0" y="2583573"/>
                </a:lnTo>
                <a:lnTo>
                  <a:pt x="426173" y="2561234"/>
                </a:lnTo>
                <a:lnTo>
                  <a:pt x="291198" y="7810"/>
                </a:lnTo>
                <a:lnTo>
                  <a:pt x="278782" y="3964"/>
                </a:lnTo>
                <a:lnTo>
                  <a:pt x="266138" y="1343"/>
                </a:lnTo>
                <a:lnTo>
                  <a:pt x="253307" y="2"/>
                </a:lnTo>
                <a:lnTo>
                  <a:pt x="240334" y="0"/>
                </a:lnTo>
                <a:close/>
              </a:path>
            </a:pathLst>
          </a:custGeom>
          <a:solidFill>
            <a:srgbClr val="6EC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44469" y="3125726"/>
            <a:ext cx="370205" cy="455930"/>
          </a:xfrm>
          <a:custGeom>
            <a:avLst/>
            <a:gdLst/>
            <a:ahLst/>
            <a:cxnLst/>
            <a:rect l="l" t="t" r="r" b="b"/>
            <a:pathLst>
              <a:path w="370204" h="455929">
                <a:moveTo>
                  <a:pt x="184746" y="0"/>
                </a:moveTo>
                <a:lnTo>
                  <a:pt x="135590" y="6591"/>
                </a:lnTo>
                <a:lnTo>
                  <a:pt x="91420" y="25158"/>
                </a:lnTo>
                <a:lnTo>
                  <a:pt x="54006" y="53944"/>
                </a:lnTo>
                <a:lnTo>
                  <a:pt x="25119" y="91194"/>
                </a:lnTo>
                <a:lnTo>
                  <a:pt x="6527" y="135151"/>
                </a:lnTo>
                <a:lnTo>
                  <a:pt x="0" y="184061"/>
                </a:lnTo>
                <a:lnTo>
                  <a:pt x="261" y="220161"/>
                </a:lnTo>
                <a:lnTo>
                  <a:pt x="2049" y="259354"/>
                </a:lnTo>
                <a:lnTo>
                  <a:pt x="6887" y="299678"/>
                </a:lnTo>
                <a:lnTo>
                  <a:pt x="16295" y="339171"/>
                </a:lnTo>
                <a:lnTo>
                  <a:pt x="31794" y="375873"/>
                </a:lnTo>
                <a:lnTo>
                  <a:pt x="54906" y="407821"/>
                </a:lnTo>
                <a:lnTo>
                  <a:pt x="87151" y="433056"/>
                </a:lnTo>
                <a:lnTo>
                  <a:pt x="130051" y="449614"/>
                </a:lnTo>
                <a:lnTo>
                  <a:pt x="185127" y="455536"/>
                </a:lnTo>
                <a:lnTo>
                  <a:pt x="222385" y="447987"/>
                </a:lnTo>
                <a:lnTo>
                  <a:pt x="257075" y="427312"/>
                </a:lnTo>
                <a:lnTo>
                  <a:pt x="288456" y="396302"/>
                </a:lnTo>
                <a:lnTo>
                  <a:pt x="315787" y="357744"/>
                </a:lnTo>
                <a:lnTo>
                  <a:pt x="338327" y="314428"/>
                </a:lnTo>
                <a:lnTo>
                  <a:pt x="355336" y="269143"/>
                </a:lnTo>
                <a:lnTo>
                  <a:pt x="366073" y="224677"/>
                </a:lnTo>
                <a:lnTo>
                  <a:pt x="369798" y="183819"/>
                </a:lnTo>
                <a:lnTo>
                  <a:pt x="363181" y="134923"/>
                </a:lnTo>
                <a:lnTo>
                  <a:pt x="344512" y="90990"/>
                </a:lnTo>
                <a:lnTo>
                  <a:pt x="315563" y="53776"/>
                </a:lnTo>
                <a:lnTo>
                  <a:pt x="278104" y="25036"/>
                </a:lnTo>
                <a:lnTo>
                  <a:pt x="233908" y="6526"/>
                </a:lnTo>
                <a:lnTo>
                  <a:pt x="184746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054306" y="3577770"/>
            <a:ext cx="352425" cy="2479040"/>
          </a:xfrm>
          <a:custGeom>
            <a:avLst/>
            <a:gdLst/>
            <a:ahLst/>
            <a:cxnLst/>
            <a:rect l="l" t="t" r="r" b="b"/>
            <a:pathLst>
              <a:path w="352425" h="2479040">
                <a:moveTo>
                  <a:pt x="0" y="0"/>
                </a:moveTo>
                <a:lnTo>
                  <a:pt x="130810" y="2474366"/>
                </a:lnTo>
                <a:lnTo>
                  <a:pt x="352285" y="2478481"/>
                </a:lnTo>
                <a:lnTo>
                  <a:pt x="150723" y="268706"/>
                </a:lnTo>
                <a:lnTo>
                  <a:pt x="144417" y="213900"/>
                </a:lnTo>
                <a:lnTo>
                  <a:pt x="131873" y="162963"/>
                </a:lnTo>
                <a:lnTo>
                  <a:pt x="113790" y="116859"/>
                </a:lnTo>
                <a:lnTo>
                  <a:pt x="90864" y="76549"/>
                </a:lnTo>
                <a:lnTo>
                  <a:pt x="63792" y="42994"/>
                </a:lnTo>
                <a:lnTo>
                  <a:pt x="33271" y="17157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770840" y="3570164"/>
            <a:ext cx="414655" cy="2486660"/>
          </a:xfrm>
          <a:custGeom>
            <a:avLst/>
            <a:gdLst/>
            <a:ahLst/>
            <a:cxnLst/>
            <a:rect l="l" t="t" r="r" b="b"/>
            <a:pathLst>
              <a:path w="414654" h="2486660">
                <a:moveTo>
                  <a:pt x="246470" y="0"/>
                </a:moveTo>
                <a:lnTo>
                  <a:pt x="196724" y="7781"/>
                </a:lnTo>
                <a:lnTo>
                  <a:pt x="162791" y="26269"/>
                </a:lnTo>
                <a:lnTo>
                  <a:pt x="132670" y="54288"/>
                </a:lnTo>
                <a:lnTo>
                  <a:pt x="107048" y="90650"/>
                </a:lnTo>
                <a:lnTo>
                  <a:pt x="86612" y="134166"/>
                </a:lnTo>
                <a:lnTo>
                  <a:pt x="72050" y="183647"/>
                </a:lnTo>
                <a:lnTo>
                  <a:pt x="64049" y="237903"/>
                </a:lnTo>
                <a:lnTo>
                  <a:pt x="63296" y="295747"/>
                </a:lnTo>
                <a:lnTo>
                  <a:pt x="0" y="2486040"/>
                </a:lnTo>
                <a:lnTo>
                  <a:pt x="155253" y="2482467"/>
                </a:lnTo>
                <a:lnTo>
                  <a:pt x="414244" y="2481398"/>
                </a:lnTo>
                <a:lnTo>
                  <a:pt x="283464" y="7609"/>
                </a:lnTo>
                <a:lnTo>
                  <a:pt x="271347" y="3817"/>
                </a:lnTo>
                <a:lnTo>
                  <a:pt x="259003" y="1274"/>
                </a:lnTo>
                <a:lnTo>
                  <a:pt x="246470" y="0"/>
                </a:lnTo>
                <a:close/>
              </a:path>
              <a:path w="414654" h="2486660">
                <a:moveTo>
                  <a:pt x="414244" y="2481398"/>
                </a:moveTo>
                <a:lnTo>
                  <a:pt x="310628" y="2481398"/>
                </a:lnTo>
                <a:lnTo>
                  <a:pt x="414274" y="2481963"/>
                </a:lnTo>
                <a:lnTo>
                  <a:pt x="414244" y="2481398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125977" y="3286164"/>
            <a:ext cx="354330" cy="436245"/>
          </a:xfrm>
          <a:custGeom>
            <a:avLst/>
            <a:gdLst/>
            <a:ahLst/>
            <a:cxnLst/>
            <a:rect l="l" t="t" r="r" b="b"/>
            <a:pathLst>
              <a:path w="354329" h="436245">
                <a:moveTo>
                  <a:pt x="176733" y="0"/>
                </a:moveTo>
                <a:lnTo>
                  <a:pt x="129730" y="6348"/>
                </a:lnTo>
                <a:lnTo>
                  <a:pt x="87487" y="24141"/>
                </a:lnTo>
                <a:lnTo>
                  <a:pt x="51700" y="51708"/>
                </a:lnTo>
                <a:lnTo>
                  <a:pt x="24060" y="87376"/>
                </a:lnTo>
                <a:lnTo>
                  <a:pt x="6262" y="129477"/>
                </a:lnTo>
                <a:lnTo>
                  <a:pt x="0" y="176339"/>
                </a:lnTo>
                <a:lnTo>
                  <a:pt x="243" y="210871"/>
                </a:lnTo>
                <a:lnTo>
                  <a:pt x="6583" y="286969"/>
                </a:lnTo>
                <a:lnTo>
                  <a:pt x="15589" y="324774"/>
                </a:lnTo>
                <a:lnTo>
                  <a:pt x="30423" y="359910"/>
                </a:lnTo>
                <a:lnTo>
                  <a:pt x="83401" y="414649"/>
                </a:lnTo>
                <a:lnTo>
                  <a:pt x="124452" y="430492"/>
                </a:lnTo>
                <a:lnTo>
                  <a:pt x="177152" y="436143"/>
                </a:lnTo>
                <a:lnTo>
                  <a:pt x="217734" y="426803"/>
                </a:lnTo>
                <a:lnTo>
                  <a:pt x="254975" y="401550"/>
                </a:lnTo>
                <a:lnTo>
                  <a:pt x="287816" y="364369"/>
                </a:lnTo>
                <a:lnTo>
                  <a:pt x="315197" y="319247"/>
                </a:lnTo>
                <a:lnTo>
                  <a:pt x="336058" y="270168"/>
                </a:lnTo>
                <a:lnTo>
                  <a:pt x="349342" y="221119"/>
                </a:lnTo>
                <a:lnTo>
                  <a:pt x="353987" y="176085"/>
                </a:lnTo>
                <a:lnTo>
                  <a:pt x="347651" y="129268"/>
                </a:lnTo>
                <a:lnTo>
                  <a:pt x="329783" y="87197"/>
                </a:lnTo>
                <a:lnTo>
                  <a:pt x="302069" y="51552"/>
                </a:lnTo>
                <a:lnTo>
                  <a:pt x="266198" y="24016"/>
                </a:lnTo>
                <a:lnTo>
                  <a:pt x="223856" y="6271"/>
                </a:lnTo>
                <a:lnTo>
                  <a:pt x="176733" y="0"/>
                </a:lnTo>
                <a:close/>
              </a:path>
            </a:pathLst>
          </a:custGeom>
          <a:solidFill>
            <a:srgbClr val="D4C6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26778" y="3718943"/>
            <a:ext cx="338455" cy="2354580"/>
          </a:xfrm>
          <a:custGeom>
            <a:avLst/>
            <a:gdLst/>
            <a:ahLst/>
            <a:cxnLst/>
            <a:rect l="l" t="t" r="r" b="b"/>
            <a:pathLst>
              <a:path w="338454" h="2354579">
                <a:moveTo>
                  <a:pt x="0" y="0"/>
                </a:moveTo>
                <a:lnTo>
                  <a:pt x="115785" y="2354554"/>
                </a:lnTo>
                <a:lnTo>
                  <a:pt x="227012" y="2347072"/>
                </a:lnTo>
                <a:lnTo>
                  <a:pt x="338315" y="2341295"/>
                </a:lnTo>
                <a:lnTo>
                  <a:pt x="144373" y="257365"/>
                </a:lnTo>
                <a:lnTo>
                  <a:pt x="136729" y="196385"/>
                </a:lnTo>
                <a:lnTo>
                  <a:pt x="121105" y="140710"/>
                </a:lnTo>
                <a:lnTo>
                  <a:pt x="98561" y="91787"/>
                </a:lnTo>
                <a:lnTo>
                  <a:pt x="70156" y="51063"/>
                </a:lnTo>
                <a:lnTo>
                  <a:pt x="36949" y="19985"/>
                </a:lnTo>
                <a:lnTo>
                  <a:pt x="0" y="0"/>
                </a:lnTo>
                <a:close/>
              </a:path>
            </a:pathLst>
          </a:custGeom>
          <a:solidFill>
            <a:srgbClr val="FBF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056295" y="3711712"/>
            <a:ext cx="394970" cy="2403475"/>
          </a:xfrm>
          <a:custGeom>
            <a:avLst/>
            <a:gdLst/>
            <a:ahLst/>
            <a:cxnLst/>
            <a:rect l="l" t="t" r="r" b="b"/>
            <a:pathLst>
              <a:path w="394970" h="2403475">
                <a:moveTo>
                  <a:pt x="235108" y="0"/>
                </a:moveTo>
                <a:lnTo>
                  <a:pt x="187485" y="7436"/>
                </a:lnTo>
                <a:lnTo>
                  <a:pt x="126185" y="51954"/>
                </a:lnTo>
                <a:lnTo>
                  <a:pt x="101673" y="86766"/>
                </a:lnTo>
                <a:lnTo>
                  <a:pt x="82126" y="128432"/>
                </a:lnTo>
                <a:lnTo>
                  <a:pt x="68202" y="175817"/>
                </a:lnTo>
                <a:lnTo>
                  <a:pt x="60555" y="227785"/>
                </a:lnTo>
                <a:lnTo>
                  <a:pt x="59842" y="283200"/>
                </a:lnTo>
                <a:lnTo>
                  <a:pt x="0" y="2402855"/>
                </a:lnTo>
                <a:lnTo>
                  <a:pt x="98559" y="2389971"/>
                </a:lnTo>
                <a:lnTo>
                  <a:pt x="197200" y="2378776"/>
                </a:lnTo>
                <a:lnTo>
                  <a:pt x="295920" y="2369190"/>
                </a:lnTo>
                <a:lnTo>
                  <a:pt x="394715" y="2361136"/>
                </a:lnTo>
                <a:lnTo>
                  <a:pt x="270484" y="7241"/>
                </a:lnTo>
                <a:lnTo>
                  <a:pt x="258908" y="3665"/>
                </a:lnTo>
                <a:lnTo>
                  <a:pt x="247103" y="1236"/>
                </a:lnTo>
                <a:lnTo>
                  <a:pt x="235108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536574" y="3431668"/>
            <a:ext cx="688340" cy="509905"/>
          </a:xfrm>
          <a:custGeom>
            <a:avLst/>
            <a:gdLst/>
            <a:ahLst/>
            <a:cxnLst/>
            <a:rect l="l" t="t" r="r" b="b"/>
            <a:pathLst>
              <a:path w="688339" h="509904">
                <a:moveTo>
                  <a:pt x="0" y="0"/>
                </a:moveTo>
                <a:lnTo>
                  <a:pt x="612508" y="509333"/>
                </a:lnTo>
                <a:lnTo>
                  <a:pt x="688149" y="294868"/>
                </a:lnTo>
                <a:lnTo>
                  <a:pt x="0" y="0"/>
                </a:lnTo>
                <a:close/>
              </a:path>
            </a:pathLst>
          </a:custGeom>
          <a:solidFill>
            <a:srgbClr val="F1EE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76520" y="3211342"/>
            <a:ext cx="574675" cy="695325"/>
          </a:xfrm>
          <a:custGeom>
            <a:avLst/>
            <a:gdLst/>
            <a:ahLst/>
            <a:cxnLst/>
            <a:rect l="l" t="t" r="r" b="b"/>
            <a:pathLst>
              <a:path w="574675" h="695325">
                <a:moveTo>
                  <a:pt x="0" y="0"/>
                </a:moveTo>
                <a:lnTo>
                  <a:pt x="523951" y="695248"/>
                </a:lnTo>
                <a:lnTo>
                  <a:pt x="574484" y="374154"/>
                </a:lnTo>
                <a:lnTo>
                  <a:pt x="0" y="0"/>
                </a:lnTo>
                <a:close/>
              </a:path>
            </a:pathLst>
          </a:custGeom>
          <a:solidFill>
            <a:srgbClr val="6CC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175736" y="3703331"/>
            <a:ext cx="285750" cy="904875"/>
          </a:xfrm>
          <a:custGeom>
            <a:avLst/>
            <a:gdLst/>
            <a:ahLst/>
            <a:cxnLst/>
            <a:rect l="l" t="t" r="r" b="b"/>
            <a:pathLst>
              <a:path w="285750" h="904875">
                <a:moveTo>
                  <a:pt x="0" y="0"/>
                </a:moveTo>
                <a:lnTo>
                  <a:pt x="12903" y="314921"/>
                </a:lnTo>
                <a:lnTo>
                  <a:pt x="285762" y="904646"/>
                </a:lnTo>
                <a:lnTo>
                  <a:pt x="0" y="0"/>
                </a:lnTo>
                <a:close/>
              </a:path>
            </a:pathLst>
          </a:custGeom>
          <a:solidFill>
            <a:srgbClr val="8DD1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908875" y="3603750"/>
            <a:ext cx="158750" cy="803910"/>
          </a:xfrm>
          <a:custGeom>
            <a:avLst/>
            <a:gdLst/>
            <a:ahLst/>
            <a:cxnLst/>
            <a:rect l="l" t="t" r="r" b="b"/>
            <a:pathLst>
              <a:path w="158750" h="803910">
                <a:moveTo>
                  <a:pt x="0" y="0"/>
                </a:moveTo>
                <a:lnTo>
                  <a:pt x="25628" y="488988"/>
                </a:lnTo>
                <a:lnTo>
                  <a:pt x="158254" y="803884"/>
                </a:lnTo>
                <a:lnTo>
                  <a:pt x="0" y="0"/>
                </a:lnTo>
                <a:close/>
              </a:path>
            </a:pathLst>
          </a:custGeom>
          <a:solidFill>
            <a:srgbClr val="9FD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0" y="5868835"/>
            <a:ext cx="9144000" cy="971550"/>
          </a:xfrm>
          <a:custGeom>
            <a:avLst/>
            <a:gdLst/>
            <a:ahLst/>
            <a:cxnLst/>
            <a:rect l="l" t="t" r="r" b="b"/>
            <a:pathLst>
              <a:path w="9144000" h="971550">
                <a:moveTo>
                  <a:pt x="0" y="971169"/>
                </a:moveTo>
                <a:lnTo>
                  <a:pt x="9144000" y="971169"/>
                </a:lnTo>
                <a:lnTo>
                  <a:pt x="9144000" y="0"/>
                </a:lnTo>
                <a:lnTo>
                  <a:pt x="0" y="0"/>
                </a:lnTo>
                <a:lnTo>
                  <a:pt x="0" y="971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17234" y="5964703"/>
            <a:ext cx="8314055" cy="0"/>
          </a:xfrm>
          <a:custGeom>
            <a:avLst/>
            <a:gdLst/>
            <a:ahLst/>
            <a:cxnLst/>
            <a:rect l="l" t="t" r="r" b="b"/>
            <a:pathLst>
              <a:path w="8314055">
                <a:moveTo>
                  <a:pt x="0" y="0"/>
                </a:moveTo>
                <a:lnTo>
                  <a:pt x="8313750" y="0"/>
                </a:lnTo>
              </a:path>
            </a:pathLst>
          </a:custGeom>
          <a:ln w="38100">
            <a:solidFill>
              <a:srgbClr val="CE27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9" name="Picture 188" descr="caritas logos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90478"/>
            <a:ext cx="2667000" cy="608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774</Words>
  <Application>Microsoft Macintosh PowerPoint</Application>
  <PresentationFormat>Custom</PresentationFormat>
  <Paragraphs>320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Times New Roman</vt:lpstr>
      <vt:lpstr>Arial</vt:lpstr>
      <vt:lpstr>Office Theme</vt:lpstr>
      <vt:lpstr>WELCOME</vt:lpstr>
      <vt:lpstr>PowerPoint Presentation</vt:lpstr>
      <vt:lpstr>REFLECTION</vt:lpstr>
      <vt:lpstr>REVIEW</vt:lpstr>
      <vt:lpstr>WHAT ARE THE  IMPORTANT ISSUES?</vt:lpstr>
      <vt:lpstr>JUDGE</vt:lpstr>
      <vt:lpstr>PowerPoint Presentation</vt:lpstr>
      <vt:lpstr>JUDGE</vt:lpstr>
      <vt:lpstr>Heavenly Father,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cp:lastModifiedBy>Chris Knowles</cp:lastModifiedBy>
  <cp:revision>6</cp:revision>
  <dcterms:created xsi:type="dcterms:W3CDTF">2016-11-15T12:48:17Z</dcterms:created>
  <dcterms:modified xsi:type="dcterms:W3CDTF">2018-10-22T09:17:57Z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2016-01-22T00:00:00Z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2016-01-23T00:00:00Z</vt:filetime>
  </property>
</Properties>
</file>