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0" r:id="rId2"/>
    <p:sldId id="288" r:id="rId3"/>
    <p:sldId id="331" r:id="rId4"/>
    <p:sldId id="279" r:id="rId5"/>
    <p:sldId id="321" r:id="rId6"/>
    <p:sldId id="281" r:id="rId7"/>
    <p:sldId id="320" r:id="rId8"/>
    <p:sldId id="275" r:id="rId9"/>
    <p:sldId id="314" r:id="rId10"/>
    <p:sldId id="292" r:id="rId11"/>
    <p:sldId id="328" r:id="rId12"/>
    <p:sldId id="303" r:id="rId13"/>
    <p:sldId id="284" r:id="rId14"/>
    <p:sldId id="312" r:id="rId15"/>
    <p:sldId id="285" r:id="rId16"/>
    <p:sldId id="322" r:id="rId17"/>
    <p:sldId id="277" r:id="rId18"/>
    <p:sldId id="276" r:id="rId19"/>
    <p:sldId id="326" r:id="rId20"/>
    <p:sldId id="295" r:id="rId21"/>
    <p:sldId id="327" r:id="rId22"/>
    <p:sldId id="306" r:id="rId23"/>
    <p:sldId id="32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Anstiss" initials="KA" lastIdx="1" clrIdx="0">
    <p:extLst>
      <p:ext uri="{19B8F6BF-5375-455C-9EA6-DF929625EA0E}">
        <p15:presenceInfo xmlns:p15="http://schemas.microsoft.com/office/powerpoint/2012/main" userId="S-1-5-21-2995837014-1961060853-4009811803-10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3" autoAdjust="0"/>
    <p:restoredTop sz="76852" autoAdjust="0"/>
  </p:normalViewPr>
  <p:slideViewPr>
    <p:cSldViewPr snapToGrid="0">
      <p:cViewPr varScale="1">
        <p:scale>
          <a:sx n="48" d="100"/>
          <a:sy n="48" d="100"/>
        </p:scale>
        <p:origin x="1416"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1-19T12:11:13.699" idx="1">
    <p:pos x="10" y="10"/>
    <p:text>13 Babies born to women at Bakhita House</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312BBF-ED6D-4A55-AA50-999405C20562}" type="datetimeFigureOut">
              <a:rPr lang="en-GB" smtClean="0"/>
              <a:t>25/01/2023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DA87F2-5DD5-4D93-864D-CDFFC0D4F1A6}" type="slidenum">
              <a:rPr lang="en-GB" smtClean="0"/>
              <a:t>‹#›</a:t>
            </a:fld>
            <a:endParaRPr lang="en-GB" dirty="0"/>
          </a:p>
        </p:txBody>
      </p:sp>
    </p:spTree>
    <p:extLst>
      <p:ext uri="{BB962C8B-B14F-4D97-AF65-F5344CB8AC3E}">
        <p14:creationId xmlns:p14="http://schemas.microsoft.com/office/powerpoint/2010/main" val="2590469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1BF499-1F9F-40B2-AD2A-A9082E6452C8}" type="slidenum">
              <a:rPr lang="en-GB" smtClean="0"/>
              <a:t>1</a:t>
            </a:fld>
            <a:endParaRPr lang="en-GB" dirty="0"/>
          </a:p>
        </p:txBody>
      </p:sp>
    </p:spTree>
    <p:extLst>
      <p:ext uri="{BB962C8B-B14F-4D97-AF65-F5344CB8AC3E}">
        <p14:creationId xmlns:p14="http://schemas.microsoft.com/office/powerpoint/2010/main" val="2617893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E31C8D-A173-472D-82F3-4A8551ED3E83}" type="slidenum">
              <a:rPr lang="en-GB" smtClean="0"/>
              <a:t>10</a:t>
            </a:fld>
            <a:endParaRPr lang="en-GB" dirty="0"/>
          </a:p>
        </p:txBody>
      </p:sp>
    </p:spTree>
    <p:extLst>
      <p:ext uri="{BB962C8B-B14F-4D97-AF65-F5344CB8AC3E}">
        <p14:creationId xmlns:p14="http://schemas.microsoft.com/office/powerpoint/2010/main" val="2528759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DA87F2-5DD5-4D93-864D-CDFFC0D4F1A6}" type="slidenum">
              <a:rPr lang="en-GB" smtClean="0"/>
              <a:t>11</a:t>
            </a:fld>
            <a:endParaRPr lang="en-GB" dirty="0"/>
          </a:p>
        </p:txBody>
      </p:sp>
    </p:spTree>
    <p:extLst>
      <p:ext uri="{BB962C8B-B14F-4D97-AF65-F5344CB8AC3E}">
        <p14:creationId xmlns:p14="http://schemas.microsoft.com/office/powerpoint/2010/main" val="3858943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E31C8D-A173-472D-82F3-4A8551ED3E83}" type="slidenum">
              <a:rPr lang="en-GB" smtClean="0"/>
              <a:t>12</a:t>
            </a:fld>
            <a:endParaRPr lang="en-GB" dirty="0"/>
          </a:p>
        </p:txBody>
      </p:sp>
    </p:spTree>
    <p:extLst>
      <p:ext uri="{BB962C8B-B14F-4D97-AF65-F5344CB8AC3E}">
        <p14:creationId xmlns:p14="http://schemas.microsoft.com/office/powerpoint/2010/main" val="3910250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chn to feedback to the whole group.</a:t>
            </a:r>
          </a:p>
        </p:txBody>
      </p:sp>
      <p:sp>
        <p:nvSpPr>
          <p:cNvPr id="4" name="Slide Number Placeholder 3"/>
          <p:cNvSpPr>
            <a:spLocks noGrp="1"/>
          </p:cNvSpPr>
          <p:nvPr>
            <p:ph type="sldNum" sz="quarter" idx="10"/>
          </p:nvPr>
        </p:nvSpPr>
        <p:spPr/>
        <p:txBody>
          <a:bodyPr/>
          <a:lstStyle/>
          <a:p>
            <a:fld id="{D7DA87F2-5DD5-4D93-864D-CDFFC0D4F1A6}" type="slidenum">
              <a:rPr lang="en-GB" smtClean="0"/>
              <a:t>13</a:t>
            </a:fld>
            <a:endParaRPr lang="en-GB" dirty="0"/>
          </a:p>
        </p:txBody>
      </p:sp>
    </p:spTree>
    <p:extLst>
      <p:ext uri="{BB962C8B-B14F-4D97-AF65-F5344CB8AC3E}">
        <p14:creationId xmlns:p14="http://schemas.microsoft.com/office/powerpoint/2010/main" val="3128154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Adults: If you think someone is at risk Please call either </a:t>
            </a:r>
            <a:r>
              <a:rPr lang="en-GB" b="1" dirty="0"/>
              <a:t>999</a:t>
            </a:r>
            <a:r>
              <a:rPr lang="en-GB" dirty="0"/>
              <a:t> or the Modern Slavery Hotline on </a:t>
            </a:r>
            <a:r>
              <a:rPr lang="en-GB" b="1" dirty="0"/>
              <a:t>0800 012 1700</a:t>
            </a:r>
            <a:endParaRPr lang="en-GB" dirty="0"/>
          </a:p>
          <a:p>
            <a:endParaRPr lang="en-GB" dirty="0"/>
          </a:p>
        </p:txBody>
      </p:sp>
      <p:sp>
        <p:nvSpPr>
          <p:cNvPr id="4" name="Slide Number Placeholder 3"/>
          <p:cNvSpPr>
            <a:spLocks noGrp="1"/>
          </p:cNvSpPr>
          <p:nvPr>
            <p:ph type="sldNum" sz="quarter" idx="10"/>
          </p:nvPr>
        </p:nvSpPr>
        <p:spPr/>
        <p:txBody>
          <a:bodyPr/>
          <a:lstStyle/>
          <a:p>
            <a:fld id="{D7DA87F2-5DD5-4D93-864D-CDFFC0D4F1A6}" type="slidenum">
              <a:rPr lang="en-GB" smtClean="0"/>
              <a:t>15</a:t>
            </a:fld>
            <a:endParaRPr lang="en-GB" dirty="0"/>
          </a:p>
        </p:txBody>
      </p:sp>
    </p:spTree>
    <p:extLst>
      <p:ext uri="{BB962C8B-B14F-4D97-AF65-F5344CB8AC3E}">
        <p14:creationId xmlns:p14="http://schemas.microsoft.com/office/powerpoint/2010/main" val="2137613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baseline="0" dirty="0"/>
          </a:p>
        </p:txBody>
      </p:sp>
      <p:sp>
        <p:nvSpPr>
          <p:cNvPr id="4" name="Slide Number Placeholder 3"/>
          <p:cNvSpPr>
            <a:spLocks noGrp="1"/>
          </p:cNvSpPr>
          <p:nvPr>
            <p:ph type="sldNum" sz="quarter" idx="10"/>
          </p:nvPr>
        </p:nvSpPr>
        <p:spPr/>
        <p:txBody>
          <a:bodyPr/>
          <a:lstStyle/>
          <a:p>
            <a:fld id="{A1141153-C909-48A3-9DF5-A7D0AC183703}" type="slidenum">
              <a:rPr lang="en-GB" smtClean="0"/>
              <a:t>16</a:t>
            </a:fld>
            <a:endParaRPr lang="en-GB" dirty="0"/>
          </a:p>
        </p:txBody>
      </p:sp>
    </p:spTree>
    <p:extLst>
      <p:ext uri="{BB962C8B-B14F-4D97-AF65-F5344CB8AC3E}">
        <p14:creationId xmlns:p14="http://schemas.microsoft.com/office/powerpoint/2010/main" val="806914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baseline="0" dirty="0"/>
          </a:p>
        </p:txBody>
      </p:sp>
      <p:sp>
        <p:nvSpPr>
          <p:cNvPr id="4" name="Slide Number Placeholder 3"/>
          <p:cNvSpPr>
            <a:spLocks noGrp="1"/>
          </p:cNvSpPr>
          <p:nvPr>
            <p:ph type="sldNum" sz="quarter" idx="10"/>
          </p:nvPr>
        </p:nvSpPr>
        <p:spPr/>
        <p:txBody>
          <a:bodyPr/>
          <a:lstStyle/>
          <a:p>
            <a:fld id="{A1141153-C909-48A3-9DF5-A7D0AC183703}" type="slidenum">
              <a:rPr lang="en-GB" smtClean="0"/>
              <a:t>17</a:t>
            </a:fld>
            <a:endParaRPr lang="en-GB" dirty="0"/>
          </a:p>
        </p:txBody>
      </p:sp>
    </p:spTree>
    <p:extLst>
      <p:ext uri="{BB962C8B-B14F-4D97-AF65-F5344CB8AC3E}">
        <p14:creationId xmlns:p14="http://schemas.microsoft.com/office/powerpoint/2010/main" val="4227935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1BF499-1F9F-40B2-AD2A-A9082E6452C8}" type="slidenum">
              <a:rPr lang="en-GB" smtClean="0"/>
              <a:t>18</a:t>
            </a:fld>
            <a:endParaRPr lang="en-GB" dirty="0"/>
          </a:p>
        </p:txBody>
      </p:sp>
    </p:spTree>
    <p:extLst>
      <p:ext uri="{BB962C8B-B14F-4D97-AF65-F5344CB8AC3E}">
        <p14:creationId xmlns:p14="http://schemas.microsoft.com/office/powerpoint/2010/main" val="656802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Bakhita House is a safe house we opened in 2015 for women who have been kept in slavery</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House exists to help them start living safe, happy lives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Since it opened in 2015, over 100 women have been rescued by the police and brought to safety at Bakhita House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They are shown love and compassion so they are able to live safely on their own again and get a chance to live in freedom.</a:t>
            </a:r>
            <a:r>
              <a:rPr lang="en-GB" sz="1200" kern="1200" baseline="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19</a:t>
            </a:fld>
            <a:endParaRPr lang="en-GB" dirty="0"/>
          </a:p>
        </p:txBody>
      </p:sp>
    </p:spTree>
    <p:extLst>
      <p:ext uri="{BB962C8B-B14F-4D97-AF65-F5344CB8AC3E}">
        <p14:creationId xmlns:p14="http://schemas.microsoft.com/office/powerpoint/2010/main" val="3514466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E31C8D-A173-472D-82F3-4A8551ED3E83}" type="slidenum">
              <a:rPr lang="en-GB" smtClean="0"/>
              <a:t>20</a:t>
            </a:fld>
            <a:endParaRPr lang="en-GB" dirty="0"/>
          </a:p>
        </p:txBody>
      </p:sp>
    </p:spTree>
    <p:extLst>
      <p:ext uri="{BB962C8B-B14F-4D97-AF65-F5344CB8AC3E}">
        <p14:creationId xmlns:p14="http://schemas.microsoft.com/office/powerpoint/2010/main" val="449577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E31C8D-A173-472D-82F3-4A8551ED3E83}" type="slidenum">
              <a:rPr lang="en-GB" smtClean="0"/>
              <a:t>2</a:t>
            </a:fld>
            <a:endParaRPr lang="en-GB"/>
          </a:p>
        </p:txBody>
      </p:sp>
    </p:spTree>
    <p:extLst>
      <p:ext uri="{BB962C8B-B14F-4D97-AF65-F5344CB8AC3E}">
        <p14:creationId xmlns:p14="http://schemas.microsoft.com/office/powerpoint/2010/main" val="1227834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4F032F-21B9-4428-82AC-9F690FDD576E}" type="slidenum">
              <a:rPr lang="en-GB" smtClean="0"/>
              <a:t>21</a:t>
            </a:fld>
            <a:endParaRPr lang="en-GB" dirty="0"/>
          </a:p>
        </p:txBody>
      </p:sp>
    </p:spTree>
    <p:extLst>
      <p:ext uri="{BB962C8B-B14F-4D97-AF65-F5344CB8AC3E}">
        <p14:creationId xmlns:p14="http://schemas.microsoft.com/office/powerpoint/2010/main" val="30292871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4F032F-21B9-4428-82AC-9F690FDD576E}" type="slidenum">
              <a:rPr lang="en-GB" smtClean="0"/>
              <a:t>22</a:t>
            </a:fld>
            <a:endParaRPr lang="en-GB" dirty="0"/>
          </a:p>
        </p:txBody>
      </p:sp>
    </p:spTree>
    <p:extLst>
      <p:ext uri="{BB962C8B-B14F-4D97-AF65-F5344CB8AC3E}">
        <p14:creationId xmlns:p14="http://schemas.microsoft.com/office/powerpoint/2010/main" val="3472210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This video was recorded by a guest in 2022</a:t>
            </a:r>
          </a:p>
          <a:p>
            <a:endParaRPr lang="en-GB" dirty="0"/>
          </a:p>
        </p:txBody>
      </p:sp>
      <p:sp>
        <p:nvSpPr>
          <p:cNvPr id="4" name="Slide Number Placeholder 3"/>
          <p:cNvSpPr>
            <a:spLocks noGrp="1"/>
          </p:cNvSpPr>
          <p:nvPr>
            <p:ph type="sldNum" sz="quarter" idx="10"/>
          </p:nvPr>
        </p:nvSpPr>
        <p:spPr/>
        <p:txBody>
          <a:bodyPr/>
          <a:lstStyle/>
          <a:p>
            <a:fld id="{D7DA87F2-5DD5-4D93-864D-CDFFC0D4F1A6}" type="slidenum">
              <a:rPr lang="en-GB" smtClean="0"/>
              <a:t>23</a:t>
            </a:fld>
            <a:endParaRPr lang="en-GB"/>
          </a:p>
        </p:txBody>
      </p:sp>
    </p:spTree>
    <p:extLst>
      <p:ext uri="{BB962C8B-B14F-4D97-AF65-F5344CB8AC3E}">
        <p14:creationId xmlns:p14="http://schemas.microsoft.com/office/powerpoint/2010/main" val="3871386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E31C8D-A173-472D-82F3-4A8551ED3E83}" type="slidenum">
              <a:rPr lang="en-GB" smtClean="0"/>
              <a:t>3</a:t>
            </a:fld>
            <a:endParaRPr lang="en-GB"/>
          </a:p>
        </p:txBody>
      </p:sp>
    </p:spTree>
    <p:extLst>
      <p:ext uri="{BB962C8B-B14F-4D97-AF65-F5344CB8AC3E}">
        <p14:creationId xmlns:p14="http://schemas.microsoft.com/office/powerpoint/2010/main" val="657482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Caritas exists in many forms all over the world as part of the Catholic Church helping those in need.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Caritas Westminster works across London and Hertfordshire to help parishes and schools help those in need.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They do this by working with people with disabilities, people who are poor, people who can’t find work and anyone who have been left out of society.</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They</a:t>
            </a:r>
            <a:r>
              <a:rPr lang="en-GB" sz="1200" kern="1200" baseline="0" dirty="0">
                <a:solidFill>
                  <a:schemeClr val="tx1"/>
                </a:solidFill>
                <a:effectLst/>
                <a:latin typeface="+mn-lt"/>
                <a:ea typeface="+mn-ea"/>
                <a:cs typeface="+mn-cs"/>
              </a:rPr>
              <a:t> have direct services, such as </a:t>
            </a:r>
            <a:r>
              <a:rPr lang="en-GB" sz="1200" kern="1200" baseline="0" dirty="0" err="1">
                <a:solidFill>
                  <a:schemeClr val="tx1"/>
                </a:solidFill>
                <a:effectLst/>
                <a:latin typeface="+mn-lt"/>
                <a:ea typeface="+mn-ea"/>
                <a:cs typeface="+mn-cs"/>
              </a:rPr>
              <a:t>Bakhita</a:t>
            </a:r>
            <a:r>
              <a:rPr lang="en-GB" sz="1200" kern="1200" baseline="0" dirty="0">
                <a:solidFill>
                  <a:schemeClr val="tx1"/>
                </a:solidFill>
                <a:effectLst/>
                <a:latin typeface="+mn-lt"/>
                <a:ea typeface="+mn-ea"/>
                <a:cs typeface="+mn-cs"/>
              </a:rPr>
              <a:t> House as well as fostering social enterprise and community development.</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Caritas’ aim is to get a few more people involved in this wherever we can, bringing local communities together to support those in need.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believe everyone has a part to play in God’s plan for our world, it involves every aspect of our lives </a:t>
            </a:r>
            <a:r>
              <a:rPr lang="en-GB" sz="1200" kern="1200" dirty="0">
                <a:solidFill>
                  <a:schemeClr val="tx1"/>
                </a:solidFill>
                <a:effectLst/>
                <a:latin typeface="+mn-lt"/>
                <a:ea typeface="+mn-ea"/>
                <a:cs typeface="+mn-cs"/>
              </a:rPr>
              <a:t>from the things we pray about, to how we live day to day.</a:t>
            </a:r>
          </a:p>
        </p:txBody>
      </p:sp>
      <p:sp>
        <p:nvSpPr>
          <p:cNvPr id="4" name="Slide Number Placeholder 3"/>
          <p:cNvSpPr>
            <a:spLocks noGrp="1"/>
          </p:cNvSpPr>
          <p:nvPr>
            <p:ph type="sldNum" sz="quarter" idx="10"/>
          </p:nvPr>
        </p:nvSpPr>
        <p:spPr/>
        <p:txBody>
          <a:bodyPr/>
          <a:lstStyle/>
          <a:p>
            <a:fld id="{E21BF499-1F9F-40B2-AD2A-A9082E6452C8}" type="slidenum">
              <a:rPr lang="en-GB" smtClean="0"/>
              <a:t>4</a:t>
            </a:fld>
            <a:endParaRPr lang="en-GB"/>
          </a:p>
        </p:txBody>
      </p:sp>
    </p:spTree>
    <p:extLst>
      <p:ext uri="{BB962C8B-B14F-4D97-AF65-F5344CB8AC3E}">
        <p14:creationId xmlns:p14="http://schemas.microsoft.com/office/powerpoint/2010/main" val="3799045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Caritas and the Catholic Church uses a set of values called Catholic</a:t>
            </a:r>
            <a:r>
              <a:rPr lang="en-GB" sz="1200" kern="1200" baseline="0" dirty="0">
                <a:solidFill>
                  <a:schemeClr val="tx1"/>
                </a:solidFill>
                <a:effectLst/>
                <a:latin typeface="+mn-lt"/>
                <a:ea typeface="+mn-ea"/>
                <a:cs typeface="+mn-cs"/>
              </a:rPr>
              <a:t> Social Teaching.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The writings of the Church and the Bible lead us to six key themes for how to live to create a good society </a:t>
            </a:r>
          </a:p>
          <a:p>
            <a:pPr marL="171450" lvl="0" indent="-171450">
              <a:buFont typeface="Arial" panose="020B0604020202020204" pitchFamily="34" charset="0"/>
              <a:buChar char="•"/>
            </a:pPr>
            <a:r>
              <a:rPr lang="en-GB" sz="1200" kern="1200" baseline="0" dirty="0">
                <a:solidFill>
                  <a:schemeClr val="tx1"/>
                </a:solidFill>
                <a:effectLst/>
                <a:latin typeface="+mn-lt"/>
                <a:ea typeface="+mn-ea"/>
                <a:cs typeface="+mn-cs"/>
              </a:rPr>
              <a:t>These help us to</a:t>
            </a:r>
            <a:r>
              <a:rPr lang="en-GB" sz="1200" kern="1200" dirty="0">
                <a:solidFill>
                  <a:schemeClr val="tx1"/>
                </a:solidFill>
                <a:effectLst/>
                <a:latin typeface="+mn-lt"/>
                <a:ea typeface="+mn-ea"/>
                <a:cs typeface="+mn-cs"/>
              </a:rPr>
              <a:t> think about how we can create the society God wants us to, a perfect world where we treat each other with love and respect and act in the interests of the whole community not just ourselves.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These are: Dignity, Community and Participation, Creation, Solidarity and Peace, Option for the Poor, and Dignity of Workers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One</a:t>
            </a:r>
            <a:r>
              <a:rPr lang="en-GB" sz="1200" kern="1200" baseline="0" dirty="0">
                <a:solidFill>
                  <a:schemeClr val="tx1"/>
                </a:solidFill>
                <a:effectLst/>
                <a:latin typeface="+mn-lt"/>
                <a:ea typeface="+mn-ea"/>
                <a:cs typeface="+mn-cs"/>
              </a:rPr>
              <a:t> way we deliver Dignity of Worker is through our Direct service:  Caritas </a:t>
            </a:r>
            <a:r>
              <a:rPr lang="en-GB" sz="1200" kern="1200" baseline="0" dirty="0" err="1">
                <a:solidFill>
                  <a:schemeClr val="tx1"/>
                </a:solidFill>
                <a:effectLst/>
                <a:latin typeface="+mn-lt"/>
                <a:ea typeface="+mn-ea"/>
                <a:cs typeface="+mn-cs"/>
              </a:rPr>
              <a:t>Bakhita</a:t>
            </a:r>
            <a:r>
              <a:rPr lang="en-GB" sz="1200" kern="1200" baseline="0" dirty="0">
                <a:solidFill>
                  <a:schemeClr val="tx1"/>
                </a:solidFill>
                <a:effectLst/>
                <a:latin typeface="+mn-lt"/>
                <a:ea typeface="+mn-ea"/>
                <a:cs typeface="+mn-cs"/>
              </a:rPr>
              <a:t> House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5</a:t>
            </a:fld>
            <a:endParaRPr lang="en-GB"/>
          </a:p>
        </p:txBody>
      </p:sp>
    </p:spTree>
    <p:extLst>
      <p:ext uri="{BB962C8B-B14F-4D97-AF65-F5344CB8AC3E}">
        <p14:creationId xmlns:p14="http://schemas.microsoft.com/office/powerpoint/2010/main" val="2278396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err="1">
                <a:solidFill>
                  <a:schemeClr val="tx1"/>
                </a:solidFill>
                <a:effectLst/>
                <a:latin typeface="+mn-lt"/>
                <a:ea typeface="+mn-ea"/>
                <a:cs typeface="+mn-cs"/>
              </a:rPr>
              <a:t>Bakhita</a:t>
            </a:r>
            <a:r>
              <a:rPr lang="en-GB" sz="1200" kern="1200" dirty="0">
                <a:solidFill>
                  <a:schemeClr val="tx1"/>
                </a:solidFill>
                <a:effectLst/>
                <a:latin typeface="+mn-lt"/>
                <a:ea typeface="+mn-ea"/>
                <a:cs typeface="+mn-cs"/>
              </a:rPr>
              <a:t> House is a safe house we opened in 2015 for women who have been kept in slavery</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House exists to help them start living safe, happy lives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Since it opened in 2015, over 100 women have been rescued by the police and brought to safety at </a:t>
            </a:r>
            <a:r>
              <a:rPr lang="en-GB" sz="1200" kern="1200" dirty="0" err="1">
                <a:solidFill>
                  <a:schemeClr val="tx1"/>
                </a:solidFill>
                <a:effectLst/>
                <a:latin typeface="+mn-lt"/>
                <a:ea typeface="+mn-ea"/>
                <a:cs typeface="+mn-cs"/>
              </a:rPr>
              <a:t>Bakhita</a:t>
            </a:r>
            <a:r>
              <a:rPr lang="en-GB" sz="1200" kern="1200" dirty="0">
                <a:solidFill>
                  <a:schemeClr val="tx1"/>
                </a:solidFill>
                <a:effectLst/>
                <a:latin typeface="+mn-lt"/>
                <a:ea typeface="+mn-ea"/>
                <a:cs typeface="+mn-cs"/>
              </a:rPr>
              <a:t> House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They are shown love and compassion so they are able to live safely on their own again and get a chance to live in freedom.</a:t>
            </a:r>
            <a:r>
              <a:rPr lang="en-GB" sz="1200" kern="1200" baseline="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6</a:t>
            </a:fld>
            <a:endParaRPr lang="en-GB"/>
          </a:p>
        </p:txBody>
      </p:sp>
    </p:spTree>
    <p:extLst>
      <p:ext uri="{BB962C8B-B14F-4D97-AF65-F5344CB8AC3E}">
        <p14:creationId xmlns:p14="http://schemas.microsoft.com/office/powerpoint/2010/main" val="267145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C00000"/>
                </a:solidFill>
              </a:rPr>
              <a:t>Bakhita</a:t>
            </a:r>
            <a:endParaRPr lang="en-US" dirty="0"/>
          </a:p>
        </p:txBody>
      </p:sp>
      <p:sp>
        <p:nvSpPr>
          <p:cNvPr id="4" name="Slide Number Placeholder 3"/>
          <p:cNvSpPr>
            <a:spLocks noGrp="1"/>
          </p:cNvSpPr>
          <p:nvPr>
            <p:ph type="sldNum" sz="quarter" idx="10"/>
          </p:nvPr>
        </p:nvSpPr>
        <p:spPr/>
        <p:txBody>
          <a:bodyPr/>
          <a:lstStyle/>
          <a:p>
            <a:fld id="{D7DA87F2-5DD5-4D93-864D-CDFFC0D4F1A6}" type="slidenum">
              <a:rPr lang="en-GB" smtClean="0"/>
              <a:t>7</a:t>
            </a:fld>
            <a:endParaRPr lang="en-GB" dirty="0"/>
          </a:p>
        </p:txBody>
      </p:sp>
    </p:spTree>
    <p:extLst>
      <p:ext uri="{BB962C8B-B14F-4D97-AF65-F5344CB8AC3E}">
        <p14:creationId xmlns:p14="http://schemas.microsoft.com/office/powerpoint/2010/main" val="4158676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Dignity is how you are treated by other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If someone treats you with ‘dignity’ they’re showing you that they think you’re important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Talking to you nicely; sharing with you; helping you with your work, and being kind to you are all ways someone could treat you with dignity.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We believe that everyone is important so everyone should be treated with dignity</a:t>
            </a:r>
          </a:p>
        </p:txBody>
      </p:sp>
      <p:sp>
        <p:nvSpPr>
          <p:cNvPr id="4" name="Slide Number Placeholder 3"/>
          <p:cNvSpPr>
            <a:spLocks noGrp="1"/>
          </p:cNvSpPr>
          <p:nvPr>
            <p:ph type="sldNum" sz="quarter" idx="10"/>
          </p:nvPr>
        </p:nvSpPr>
        <p:spPr/>
        <p:txBody>
          <a:bodyPr/>
          <a:lstStyle/>
          <a:p>
            <a:fld id="{E21BF499-1F9F-40B2-AD2A-A9082E6452C8}" type="slidenum">
              <a:rPr lang="en-GB" smtClean="0"/>
              <a:t>8</a:t>
            </a:fld>
            <a:endParaRPr lang="en-GB" dirty="0"/>
          </a:p>
        </p:txBody>
      </p:sp>
    </p:spTree>
    <p:extLst>
      <p:ext uri="{BB962C8B-B14F-4D97-AF65-F5344CB8AC3E}">
        <p14:creationId xmlns:p14="http://schemas.microsoft.com/office/powerpoint/2010/main" val="3399054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E31C8D-A173-472D-82F3-4A8551ED3E83}" type="slidenum">
              <a:rPr lang="en-GB" smtClean="0"/>
              <a:t>9</a:t>
            </a:fld>
            <a:endParaRPr lang="en-GB" dirty="0"/>
          </a:p>
        </p:txBody>
      </p:sp>
    </p:spTree>
    <p:extLst>
      <p:ext uri="{BB962C8B-B14F-4D97-AF65-F5344CB8AC3E}">
        <p14:creationId xmlns:p14="http://schemas.microsoft.com/office/powerpoint/2010/main" val="1554845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3938E25-A2BA-4C20-BE95-CF47A2B41D05}" type="datetimeFigureOut">
              <a:rPr lang="en-GB" smtClean="0"/>
              <a:t>25/01/2023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8D0D785-5F21-401C-A6AD-3CD910247F47}" type="slidenum">
              <a:rPr lang="en-GB" smtClean="0"/>
              <a:t>‹#›</a:t>
            </a:fld>
            <a:endParaRPr lang="en-GB" dirty="0"/>
          </a:p>
        </p:txBody>
      </p:sp>
    </p:spTree>
    <p:extLst>
      <p:ext uri="{BB962C8B-B14F-4D97-AF65-F5344CB8AC3E}">
        <p14:creationId xmlns:p14="http://schemas.microsoft.com/office/powerpoint/2010/main" val="1144354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3938E25-A2BA-4C20-BE95-CF47A2B41D05}" type="datetimeFigureOut">
              <a:rPr lang="en-GB" smtClean="0"/>
              <a:t>25/01/2023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8D0D785-5F21-401C-A6AD-3CD910247F47}" type="slidenum">
              <a:rPr lang="en-GB" smtClean="0"/>
              <a:t>‹#›</a:t>
            </a:fld>
            <a:endParaRPr lang="en-GB" dirty="0"/>
          </a:p>
        </p:txBody>
      </p:sp>
    </p:spTree>
    <p:extLst>
      <p:ext uri="{BB962C8B-B14F-4D97-AF65-F5344CB8AC3E}">
        <p14:creationId xmlns:p14="http://schemas.microsoft.com/office/powerpoint/2010/main" val="1635642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3938E25-A2BA-4C20-BE95-CF47A2B41D05}" type="datetimeFigureOut">
              <a:rPr lang="en-GB" smtClean="0"/>
              <a:t>25/01/2023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8D0D785-5F21-401C-A6AD-3CD910247F47}" type="slidenum">
              <a:rPr lang="en-GB" smtClean="0"/>
              <a:t>‹#›</a:t>
            </a:fld>
            <a:endParaRPr lang="en-GB" dirty="0"/>
          </a:p>
        </p:txBody>
      </p:sp>
    </p:spTree>
    <p:extLst>
      <p:ext uri="{BB962C8B-B14F-4D97-AF65-F5344CB8AC3E}">
        <p14:creationId xmlns:p14="http://schemas.microsoft.com/office/powerpoint/2010/main" val="411601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3938E25-A2BA-4C20-BE95-CF47A2B41D05}" type="datetimeFigureOut">
              <a:rPr lang="en-GB" smtClean="0"/>
              <a:t>25/01/2023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8D0D785-5F21-401C-A6AD-3CD910247F47}" type="slidenum">
              <a:rPr lang="en-GB" smtClean="0"/>
              <a:t>‹#›</a:t>
            </a:fld>
            <a:endParaRPr lang="en-GB" dirty="0"/>
          </a:p>
        </p:txBody>
      </p:sp>
    </p:spTree>
    <p:extLst>
      <p:ext uri="{BB962C8B-B14F-4D97-AF65-F5344CB8AC3E}">
        <p14:creationId xmlns:p14="http://schemas.microsoft.com/office/powerpoint/2010/main" val="4272765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938E25-A2BA-4C20-BE95-CF47A2B41D05}" type="datetimeFigureOut">
              <a:rPr lang="en-GB" smtClean="0"/>
              <a:t>25/01/2023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8D0D785-5F21-401C-A6AD-3CD910247F47}" type="slidenum">
              <a:rPr lang="en-GB" smtClean="0"/>
              <a:t>‹#›</a:t>
            </a:fld>
            <a:endParaRPr lang="en-GB" dirty="0"/>
          </a:p>
        </p:txBody>
      </p:sp>
    </p:spTree>
    <p:extLst>
      <p:ext uri="{BB962C8B-B14F-4D97-AF65-F5344CB8AC3E}">
        <p14:creationId xmlns:p14="http://schemas.microsoft.com/office/powerpoint/2010/main" val="1665775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3938E25-A2BA-4C20-BE95-CF47A2B41D05}" type="datetimeFigureOut">
              <a:rPr lang="en-GB" smtClean="0"/>
              <a:t>25/01/2023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8D0D785-5F21-401C-A6AD-3CD910247F47}" type="slidenum">
              <a:rPr lang="en-GB" smtClean="0"/>
              <a:t>‹#›</a:t>
            </a:fld>
            <a:endParaRPr lang="en-GB" dirty="0"/>
          </a:p>
        </p:txBody>
      </p:sp>
    </p:spTree>
    <p:extLst>
      <p:ext uri="{BB962C8B-B14F-4D97-AF65-F5344CB8AC3E}">
        <p14:creationId xmlns:p14="http://schemas.microsoft.com/office/powerpoint/2010/main" val="1005279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3938E25-A2BA-4C20-BE95-CF47A2B41D05}" type="datetimeFigureOut">
              <a:rPr lang="en-GB" smtClean="0"/>
              <a:t>25/01/2023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8D0D785-5F21-401C-A6AD-3CD910247F47}" type="slidenum">
              <a:rPr lang="en-GB" smtClean="0"/>
              <a:t>‹#›</a:t>
            </a:fld>
            <a:endParaRPr lang="en-GB" dirty="0"/>
          </a:p>
        </p:txBody>
      </p:sp>
    </p:spTree>
    <p:extLst>
      <p:ext uri="{BB962C8B-B14F-4D97-AF65-F5344CB8AC3E}">
        <p14:creationId xmlns:p14="http://schemas.microsoft.com/office/powerpoint/2010/main" val="1238605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3938E25-A2BA-4C20-BE95-CF47A2B41D05}" type="datetimeFigureOut">
              <a:rPr lang="en-GB" smtClean="0"/>
              <a:t>25/01/2023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8D0D785-5F21-401C-A6AD-3CD910247F47}" type="slidenum">
              <a:rPr lang="en-GB" smtClean="0"/>
              <a:t>‹#›</a:t>
            </a:fld>
            <a:endParaRPr lang="en-GB" dirty="0"/>
          </a:p>
        </p:txBody>
      </p:sp>
    </p:spTree>
    <p:extLst>
      <p:ext uri="{BB962C8B-B14F-4D97-AF65-F5344CB8AC3E}">
        <p14:creationId xmlns:p14="http://schemas.microsoft.com/office/powerpoint/2010/main" val="2557094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938E25-A2BA-4C20-BE95-CF47A2B41D05}" type="datetimeFigureOut">
              <a:rPr lang="en-GB" smtClean="0"/>
              <a:t>25/01/2023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8D0D785-5F21-401C-A6AD-3CD910247F47}" type="slidenum">
              <a:rPr lang="en-GB" smtClean="0"/>
              <a:t>‹#›</a:t>
            </a:fld>
            <a:endParaRPr lang="en-GB" dirty="0"/>
          </a:p>
        </p:txBody>
      </p:sp>
    </p:spTree>
    <p:extLst>
      <p:ext uri="{BB962C8B-B14F-4D97-AF65-F5344CB8AC3E}">
        <p14:creationId xmlns:p14="http://schemas.microsoft.com/office/powerpoint/2010/main" val="4134695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938E25-A2BA-4C20-BE95-CF47A2B41D05}" type="datetimeFigureOut">
              <a:rPr lang="en-GB" smtClean="0"/>
              <a:t>25/01/2023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8D0D785-5F21-401C-A6AD-3CD910247F47}" type="slidenum">
              <a:rPr lang="en-GB" smtClean="0"/>
              <a:t>‹#›</a:t>
            </a:fld>
            <a:endParaRPr lang="en-GB" dirty="0"/>
          </a:p>
        </p:txBody>
      </p:sp>
    </p:spTree>
    <p:extLst>
      <p:ext uri="{BB962C8B-B14F-4D97-AF65-F5344CB8AC3E}">
        <p14:creationId xmlns:p14="http://schemas.microsoft.com/office/powerpoint/2010/main" val="795155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938E25-A2BA-4C20-BE95-CF47A2B41D05}" type="datetimeFigureOut">
              <a:rPr lang="en-GB" smtClean="0"/>
              <a:t>25/01/2023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8D0D785-5F21-401C-A6AD-3CD910247F47}" type="slidenum">
              <a:rPr lang="en-GB" smtClean="0"/>
              <a:t>‹#›</a:t>
            </a:fld>
            <a:endParaRPr lang="en-GB" dirty="0"/>
          </a:p>
        </p:txBody>
      </p:sp>
    </p:spTree>
    <p:extLst>
      <p:ext uri="{BB962C8B-B14F-4D97-AF65-F5344CB8AC3E}">
        <p14:creationId xmlns:p14="http://schemas.microsoft.com/office/powerpoint/2010/main" val="1125047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938E25-A2BA-4C20-BE95-CF47A2B41D05}" type="datetimeFigureOut">
              <a:rPr lang="en-GB" smtClean="0"/>
              <a:t>25/01/2023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D0D785-5F21-401C-A6AD-3CD910247F47}" type="slidenum">
              <a:rPr lang="en-GB" smtClean="0"/>
              <a:t>‹#›</a:t>
            </a:fld>
            <a:endParaRPr lang="en-GB" dirty="0"/>
          </a:p>
        </p:txBody>
      </p:sp>
    </p:spTree>
    <p:extLst>
      <p:ext uri="{BB962C8B-B14F-4D97-AF65-F5344CB8AC3E}">
        <p14:creationId xmlns:p14="http://schemas.microsoft.com/office/powerpoint/2010/main" val="1436495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jp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ideo" Target="https://www.youtube.com/embed/KCoZg0_8T_c" TargetMode="External"/><Relationship Id="rId6" Type="http://schemas.openxmlformats.org/officeDocument/2006/relationships/image" Target="../media/image48.jpeg"/><Relationship Id="rId5" Type="http://schemas.openxmlformats.org/officeDocument/2006/relationships/image" Target="../media/image6.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3788" r="33782"/>
          <a:stretch/>
        </p:blipFill>
        <p:spPr>
          <a:xfrm>
            <a:off x="0" y="0"/>
            <a:ext cx="12192000" cy="6858000"/>
          </a:xfrm>
          <a:prstGeom prst="rect">
            <a:avLst/>
          </a:prstGeom>
        </p:spPr>
      </p:pic>
      <p:pic>
        <p:nvPicPr>
          <p:cNvPr id="2" name="Picture 1"/>
          <p:cNvPicPr>
            <a:picLocks noChangeAspect="1"/>
          </p:cNvPicPr>
          <p:nvPr/>
        </p:nvPicPr>
        <p:blipFill rotWithShape="1">
          <a:blip r:embed="rId4"/>
          <a:srcRect l="17588" t="61504" r="21023"/>
          <a:stretch/>
        </p:blipFill>
        <p:spPr>
          <a:xfrm>
            <a:off x="161050" y="201643"/>
            <a:ext cx="2693947" cy="957232"/>
          </a:xfrm>
          <a:prstGeom prst="rect">
            <a:avLst/>
          </a:prstGeom>
        </p:spPr>
      </p:pic>
      <p:sp>
        <p:nvSpPr>
          <p:cNvPr id="4" name="TextBox 3"/>
          <p:cNvSpPr txBox="1"/>
          <p:nvPr/>
        </p:nvSpPr>
        <p:spPr>
          <a:xfrm>
            <a:off x="1360227" y="680259"/>
            <a:ext cx="9471546" cy="5770811"/>
          </a:xfrm>
          <a:prstGeom prst="rect">
            <a:avLst/>
          </a:prstGeom>
          <a:noFill/>
        </p:spPr>
        <p:txBody>
          <a:bodyPr wrap="square" rtlCol="0">
            <a:spAutoFit/>
          </a:bodyPr>
          <a:lstStyle/>
          <a:p>
            <a:pPr algn="ctr"/>
            <a:endParaRPr lang="en-GB" sz="9600" b="1" dirty="0">
              <a:solidFill>
                <a:schemeClr val="bg1"/>
              </a:solidFill>
              <a:latin typeface="Gill Sans MT" panose="020B0502020104020203" pitchFamily="34" charset="0"/>
            </a:endParaRPr>
          </a:p>
          <a:p>
            <a:pPr algn="ctr"/>
            <a:endParaRPr lang="en-GB" sz="9600" b="1" dirty="0">
              <a:solidFill>
                <a:schemeClr val="bg1"/>
              </a:solidFill>
              <a:latin typeface="Gill Sans MT" panose="020B0502020104020203" pitchFamily="34" charset="0"/>
            </a:endParaRPr>
          </a:p>
          <a:p>
            <a:pPr algn="ctr"/>
            <a:endParaRPr lang="en-GB" sz="2900" b="1" dirty="0">
              <a:solidFill>
                <a:schemeClr val="bg1"/>
              </a:solidFill>
              <a:latin typeface="Gill Sans MT" panose="020B0502020104020203" pitchFamily="34" charset="0"/>
            </a:endParaRPr>
          </a:p>
          <a:p>
            <a:pPr algn="ctr"/>
            <a:endParaRPr lang="en-GB" sz="2900" b="1" dirty="0">
              <a:solidFill>
                <a:schemeClr val="bg1"/>
              </a:solidFill>
              <a:latin typeface="Gill Sans MT" panose="020B0502020104020203" pitchFamily="34" charset="0"/>
            </a:endParaRPr>
          </a:p>
          <a:p>
            <a:pPr algn="ctr"/>
            <a:endParaRPr lang="en-GB" sz="2900" b="1" dirty="0">
              <a:solidFill>
                <a:schemeClr val="bg1"/>
              </a:solidFill>
              <a:latin typeface="Gill Sans MT" panose="020B0502020104020203" pitchFamily="34" charset="0"/>
            </a:endParaRPr>
          </a:p>
          <a:p>
            <a:pPr algn="ctr"/>
            <a:endParaRPr lang="en-GB" sz="3500" b="1" dirty="0">
              <a:solidFill>
                <a:schemeClr val="bg1"/>
              </a:solidFill>
              <a:latin typeface="Gill Sans MT" panose="020B0502020104020203" pitchFamily="34" charset="0"/>
            </a:endParaRPr>
          </a:p>
          <a:p>
            <a:pPr algn="ctr"/>
            <a:r>
              <a:rPr lang="en-US" sz="3000" b="1" cap="all" dirty="0">
                <a:solidFill>
                  <a:schemeClr val="bg1"/>
                </a:solidFill>
              </a:rPr>
              <a:t>St </a:t>
            </a:r>
            <a:r>
              <a:rPr lang="en-US" sz="3000" b="1" dirty="0">
                <a:solidFill>
                  <a:schemeClr val="bg1"/>
                </a:solidFill>
              </a:rPr>
              <a:t>Josephine</a:t>
            </a:r>
            <a:r>
              <a:rPr lang="en-US" sz="3000" b="1" cap="all" dirty="0">
                <a:solidFill>
                  <a:schemeClr val="bg1"/>
                </a:solidFill>
              </a:rPr>
              <a:t> </a:t>
            </a:r>
            <a:r>
              <a:rPr lang="en-US" sz="3000" b="1" dirty="0">
                <a:solidFill>
                  <a:schemeClr val="bg1"/>
                </a:solidFill>
              </a:rPr>
              <a:t>Bakhita Day</a:t>
            </a:r>
          </a:p>
          <a:p>
            <a:pPr algn="ctr"/>
            <a:r>
              <a:rPr lang="en-GB" sz="2500" dirty="0">
                <a:solidFill>
                  <a:schemeClr val="bg1"/>
                </a:solidFill>
                <a:latin typeface="Gill Sans MT" panose="020B0502020104020203" pitchFamily="34" charset="0"/>
              </a:rPr>
              <a:t>8</a:t>
            </a:r>
            <a:r>
              <a:rPr lang="en-GB" sz="2500" baseline="30000" dirty="0">
                <a:solidFill>
                  <a:schemeClr val="bg1"/>
                </a:solidFill>
                <a:latin typeface="Gill Sans MT" panose="020B0502020104020203" pitchFamily="34" charset="0"/>
              </a:rPr>
              <a:t>th</a:t>
            </a:r>
            <a:r>
              <a:rPr lang="en-GB" sz="2500" dirty="0">
                <a:solidFill>
                  <a:schemeClr val="bg1"/>
                </a:solidFill>
                <a:latin typeface="Gill Sans MT" panose="020B0502020104020203" pitchFamily="34" charset="0"/>
              </a:rPr>
              <a:t> </a:t>
            </a:r>
            <a:r>
              <a:rPr lang="en-GB" sz="2500">
                <a:solidFill>
                  <a:schemeClr val="bg1"/>
                </a:solidFill>
                <a:latin typeface="Gill Sans MT" panose="020B0502020104020203" pitchFamily="34" charset="0"/>
              </a:rPr>
              <a:t>February 2023</a:t>
            </a:r>
            <a:endParaRPr lang="en-GB" sz="2500" dirty="0">
              <a:solidFill>
                <a:schemeClr val="bg1"/>
              </a:solidFill>
              <a:latin typeface="Gill Sans MT" panose="020B0502020104020203" pitchFamily="34" charset="0"/>
            </a:endParaRPr>
          </a:p>
        </p:txBody>
      </p:sp>
      <p:pic>
        <p:nvPicPr>
          <p:cNvPr id="6" name="Picture 5"/>
          <p:cNvPicPr>
            <a:picLocks noChangeAspect="1"/>
          </p:cNvPicPr>
          <p:nvPr/>
        </p:nvPicPr>
        <p:blipFill>
          <a:blip r:embed="rId5">
            <a:extLst/>
          </a:blip>
          <a:stretch>
            <a:fillRect/>
          </a:stretch>
        </p:blipFill>
        <p:spPr>
          <a:xfrm>
            <a:off x="3537073" y="447333"/>
            <a:ext cx="4880786" cy="4971846"/>
          </a:xfrm>
          <a:prstGeom prst="rect">
            <a:avLst/>
          </a:prstGeom>
        </p:spPr>
      </p:pic>
    </p:spTree>
    <p:extLst>
      <p:ext uri="{BB962C8B-B14F-4D97-AF65-F5344CB8AC3E}">
        <p14:creationId xmlns:p14="http://schemas.microsoft.com/office/powerpoint/2010/main" val="1599481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867493" y="380949"/>
            <a:ext cx="113664" cy="31750"/>
          </a:xfrm>
          <a:custGeom>
            <a:avLst/>
            <a:gdLst/>
            <a:ahLst/>
            <a:cxnLst/>
            <a:rect l="l" t="t" r="r" b="b"/>
            <a:pathLst>
              <a:path w="113665" h="31750">
                <a:moveTo>
                  <a:pt x="0" y="0"/>
                </a:moveTo>
                <a:lnTo>
                  <a:pt x="9271" y="31432"/>
                </a:lnTo>
                <a:lnTo>
                  <a:pt x="113588" y="31432"/>
                </a:lnTo>
                <a:lnTo>
                  <a:pt x="113588" y="23495"/>
                </a:lnTo>
                <a:lnTo>
                  <a:pt x="0" y="0"/>
                </a:lnTo>
                <a:close/>
              </a:path>
            </a:pathLst>
          </a:custGeom>
          <a:solidFill>
            <a:srgbClr val="FCB965"/>
          </a:solidFill>
        </p:spPr>
        <p:txBody>
          <a:bodyPr wrap="square" lIns="0" tIns="0" rIns="0" bIns="0" rtlCol="0"/>
          <a:lstStyle/>
          <a:p>
            <a:endParaRPr dirty="0"/>
          </a:p>
        </p:txBody>
      </p:sp>
      <p:sp>
        <p:nvSpPr>
          <p:cNvPr id="3" name="object 3"/>
          <p:cNvSpPr/>
          <p:nvPr/>
        </p:nvSpPr>
        <p:spPr>
          <a:xfrm>
            <a:off x="9629152" y="488202"/>
            <a:ext cx="55880" cy="142875"/>
          </a:xfrm>
          <a:custGeom>
            <a:avLst/>
            <a:gdLst/>
            <a:ahLst/>
            <a:cxnLst/>
            <a:rect l="l" t="t" r="r" b="b"/>
            <a:pathLst>
              <a:path w="55879" h="142875">
                <a:moveTo>
                  <a:pt x="0" y="0"/>
                </a:moveTo>
                <a:lnTo>
                  <a:pt x="38049" y="142481"/>
                </a:lnTo>
                <a:lnTo>
                  <a:pt x="55321" y="115493"/>
                </a:lnTo>
                <a:lnTo>
                  <a:pt x="0" y="0"/>
                </a:lnTo>
                <a:close/>
              </a:path>
            </a:pathLst>
          </a:custGeom>
          <a:solidFill>
            <a:srgbClr val="6ECEEA"/>
          </a:solidFill>
        </p:spPr>
        <p:txBody>
          <a:bodyPr wrap="square" lIns="0" tIns="0" rIns="0" bIns="0" rtlCol="0"/>
          <a:lstStyle/>
          <a:p>
            <a:endParaRPr dirty="0"/>
          </a:p>
        </p:txBody>
      </p:sp>
      <p:sp>
        <p:nvSpPr>
          <p:cNvPr id="4" name="object 4"/>
          <p:cNvSpPr/>
          <p:nvPr/>
        </p:nvSpPr>
        <p:spPr>
          <a:xfrm>
            <a:off x="9715754" y="400964"/>
            <a:ext cx="105410" cy="204470"/>
          </a:xfrm>
          <a:custGeom>
            <a:avLst/>
            <a:gdLst/>
            <a:ahLst/>
            <a:cxnLst/>
            <a:rect l="l" t="t" r="r" b="b"/>
            <a:pathLst>
              <a:path w="105409" h="204470">
                <a:moveTo>
                  <a:pt x="105308" y="0"/>
                </a:moveTo>
                <a:lnTo>
                  <a:pt x="0" y="204012"/>
                </a:lnTo>
                <a:lnTo>
                  <a:pt x="104038" y="64020"/>
                </a:lnTo>
                <a:lnTo>
                  <a:pt x="105308" y="0"/>
                </a:lnTo>
                <a:close/>
              </a:path>
            </a:pathLst>
          </a:custGeom>
          <a:solidFill>
            <a:srgbClr val="EA9228"/>
          </a:solidFill>
        </p:spPr>
        <p:txBody>
          <a:bodyPr wrap="square" lIns="0" tIns="0" rIns="0" bIns="0" rtlCol="0"/>
          <a:lstStyle/>
          <a:p>
            <a:endParaRPr dirty="0"/>
          </a:p>
        </p:txBody>
      </p:sp>
      <p:sp>
        <p:nvSpPr>
          <p:cNvPr id="5" name="object 5"/>
          <p:cNvSpPr/>
          <p:nvPr/>
        </p:nvSpPr>
        <p:spPr>
          <a:xfrm>
            <a:off x="10034104" y="380809"/>
            <a:ext cx="91440" cy="39370"/>
          </a:xfrm>
          <a:custGeom>
            <a:avLst/>
            <a:gdLst/>
            <a:ahLst/>
            <a:cxnLst/>
            <a:rect l="l" t="t" r="r" b="b"/>
            <a:pathLst>
              <a:path w="91440" h="39370">
                <a:moveTo>
                  <a:pt x="90957" y="0"/>
                </a:moveTo>
                <a:lnTo>
                  <a:pt x="0" y="23647"/>
                </a:lnTo>
                <a:lnTo>
                  <a:pt x="1041" y="32232"/>
                </a:lnTo>
                <a:lnTo>
                  <a:pt x="2273" y="39370"/>
                </a:lnTo>
                <a:lnTo>
                  <a:pt x="71920" y="39370"/>
                </a:lnTo>
                <a:lnTo>
                  <a:pt x="90957" y="0"/>
                </a:lnTo>
                <a:close/>
              </a:path>
            </a:pathLst>
          </a:custGeom>
          <a:solidFill>
            <a:srgbClr val="A1AA46"/>
          </a:solidFill>
        </p:spPr>
        <p:txBody>
          <a:bodyPr wrap="square" lIns="0" tIns="0" rIns="0" bIns="0" rtlCol="0"/>
          <a:lstStyle/>
          <a:p>
            <a:endParaRPr dirty="0"/>
          </a:p>
        </p:txBody>
      </p:sp>
      <p:sp>
        <p:nvSpPr>
          <p:cNvPr id="6" name="object 6"/>
          <p:cNvSpPr/>
          <p:nvPr/>
        </p:nvSpPr>
        <p:spPr>
          <a:xfrm>
            <a:off x="9378810" y="225757"/>
            <a:ext cx="63500" cy="184785"/>
          </a:xfrm>
          <a:custGeom>
            <a:avLst/>
            <a:gdLst/>
            <a:ahLst/>
            <a:cxnLst/>
            <a:rect l="l" t="t" r="r" b="b"/>
            <a:pathLst>
              <a:path w="63500" h="184785">
                <a:moveTo>
                  <a:pt x="63106" y="0"/>
                </a:moveTo>
                <a:lnTo>
                  <a:pt x="0" y="155194"/>
                </a:lnTo>
                <a:lnTo>
                  <a:pt x="24663" y="184238"/>
                </a:lnTo>
                <a:lnTo>
                  <a:pt x="63106" y="0"/>
                </a:lnTo>
                <a:close/>
              </a:path>
            </a:pathLst>
          </a:custGeom>
          <a:solidFill>
            <a:srgbClr val="EF4862"/>
          </a:solidFill>
        </p:spPr>
        <p:txBody>
          <a:bodyPr wrap="square" lIns="0" tIns="0" rIns="0" bIns="0" rtlCol="0"/>
          <a:lstStyle/>
          <a:p>
            <a:endParaRPr dirty="0"/>
          </a:p>
        </p:txBody>
      </p:sp>
      <p:sp>
        <p:nvSpPr>
          <p:cNvPr id="7" name="object 7"/>
          <p:cNvSpPr/>
          <p:nvPr/>
        </p:nvSpPr>
        <p:spPr>
          <a:xfrm>
            <a:off x="9441916" y="225757"/>
            <a:ext cx="55244" cy="240029"/>
          </a:xfrm>
          <a:custGeom>
            <a:avLst/>
            <a:gdLst/>
            <a:ahLst/>
            <a:cxnLst/>
            <a:rect l="l" t="t" r="r" b="b"/>
            <a:pathLst>
              <a:path w="55245" h="240029">
                <a:moveTo>
                  <a:pt x="0" y="0"/>
                </a:moveTo>
                <a:lnTo>
                  <a:pt x="36906" y="239953"/>
                </a:lnTo>
                <a:lnTo>
                  <a:pt x="54635" y="191820"/>
                </a:lnTo>
                <a:lnTo>
                  <a:pt x="0" y="0"/>
                </a:lnTo>
                <a:close/>
              </a:path>
            </a:pathLst>
          </a:custGeom>
          <a:solidFill>
            <a:srgbClr val="FEBF3B"/>
          </a:solidFill>
        </p:spPr>
        <p:txBody>
          <a:bodyPr wrap="square" lIns="0" tIns="0" rIns="0" bIns="0" rtlCol="0"/>
          <a:lstStyle/>
          <a:p>
            <a:endParaRPr dirty="0"/>
          </a:p>
        </p:txBody>
      </p:sp>
      <p:sp>
        <p:nvSpPr>
          <p:cNvPr id="8" name="object 8"/>
          <p:cNvSpPr/>
          <p:nvPr/>
        </p:nvSpPr>
        <p:spPr>
          <a:xfrm>
            <a:off x="9524697" y="412394"/>
            <a:ext cx="103505" cy="76200"/>
          </a:xfrm>
          <a:custGeom>
            <a:avLst/>
            <a:gdLst/>
            <a:ahLst/>
            <a:cxnLst/>
            <a:rect l="l" t="t" r="r" b="b"/>
            <a:pathLst>
              <a:path w="103504" h="76200">
                <a:moveTo>
                  <a:pt x="0" y="0"/>
                </a:moveTo>
                <a:lnTo>
                  <a:pt x="23736" y="37884"/>
                </a:lnTo>
                <a:lnTo>
                  <a:pt x="103314" y="75806"/>
                </a:lnTo>
                <a:lnTo>
                  <a:pt x="0" y="0"/>
                </a:lnTo>
                <a:close/>
              </a:path>
            </a:pathLst>
          </a:custGeom>
          <a:solidFill>
            <a:srgbClr val="FFD257"/>
          </a:solidFill>
        </p:spPr>
        <p:txBody>
          <a:bodyPr wrap="square" lIns="0" tIns="0" rIns="0" bIns="0" rtlCol="0"/>
          <a:lstStyle/>
          <a:p>
            <a:endParaRPr dirty="0"/>
          </a:p>
        </p:txBody>
      </p:sp>
      <p:sp>
        <p:nvSpPr>
          <p:cNvPr id="9" name="object 9"/>
          <p:cNvSpPr/>
          <p:nvPr/>
        </p:nvSpPr>
        <p:spPr>
          <a:xfrm>
            <a:off x="10306941" y="420103"/>
            <a:ext cx="123825" cy="107314"/>
          </a:xfrm>
          <a:custGeom>
            <a:avLst/>
            <a:gdLst/>
            <a:ahLst/>
            <a:cxnLst/>
            <a:rect l="l" t="t" r="r" b="b"/>
            <a:pathLst>
              <a:path w="123825" h="107315">
                <a:moveTo>
                  <a:pt x="0" y="0"/>
                </a:moveTo>
                <a:lnTo>
                  <a:pt x="10401" y="44284"/>
                </a:lnTo>
                <a:lnTo>
                  <a:pt x="123253" y="107251"/>
                </a:lnTo>
                <a:lnTo>
                  <a:pt x="0" y="0"/>
                </a:lnTo>
                <a:close/>
              </a:path>
            </a:pathLst>
          </a:custGeom>
          <a:solidFill>
            <a:srgbClr val="BF70AE"/>
          </a:solidFill>
        </p:spPr>
        <p:txBody>
          <a:bodyPr wrap="square" lIns="0" tIns="0" rIns="0" bIns="0" rtlCol="0"/>
          <a:lstStyle/>
          <a:p>
            <a:endParaRPr dirty="0"/>
          </a:p>
        </p:txBody>
      </p:sp>
      <p:sp>
        <p:nvSpPr>
          <p:cNvPr id="10" name="object 10"/>
          <p:cNvSpPr/>
          <p:nvPr/>
        </p:nvSpPr>
        <p:spPr>
          <a:xfrm>
            <a:off x="9765201" y="688568"/>
            <a:ext cx="0" cy="232410"/>
          </a:xfrm>
          <a:custGeom>
            <a:avLst/>
            <a:gdLst/>
            <a:ahLst/>
            <a:cxnLst/>
            <a:rect l="l" t="t" r="r" b="b"/>
            <a:pathLst>
              <a:path h="232409">
                <a:moveTo>
                  <a:pt x="0" y="0"/>
                </a:moveTo>
                <a:lnTo>
                  <a:pt x="0" y="232270"/>
                </a:lnTo>
              </a:path>
            </a:pathLst>
          </a:custGeom>
          <a:ln w="18326">
            <a:solidFill>
              <a:srgbClr val="9FD0F0"/>
            </a:solidFill>
          </a:ln>
        </p:spPr>
        <p:txBody>
          <a:bodyPr wrap="square" lIns="0" tIns="0" rIns="0" bIns="0" rtlCol="0"/>
          <a:lstStyle/>
          <a:p>
            <a:endParaRPr dirty="0"/>
          </a:p>
        </p:txBody>
      </p:sp>
      <p:sp>
        <p:nvSpPr>
          <p:cNvPr id="11" name="object 11"/>
          <p:cNvSpPr/>
          <p:nvPr/>
        </p:nvSpPr>
        <p:spPr>
          <a:xfrm>
            <a:off x="9635705" y="685990"/>
            <a:ext cx="0" cy="232410"/>
          </a:xfrm>
          <a:custGeom>
            <a:avLst/>
            <a:gdLst/>
            <a:ahLst/>
            <a:cxnLst/>
            <a:rect l="l" t="t" r="r" b="b"/>
            <a:pathLst>
              <a:path h="232409">
                <a:moveTo>
                  <a:pt x="0" y="0"/>
                </a:moveTo>
                <a:lnTo>
                  <a:pt x="0" y="232244"/>
                </a:lnTo>
              </a:path>
            </a:pathLst>
          </a:custGeom>
          <a:ln w="18338">
            <a:solidFill>
              <a:srgbClr val="9FD0F0"/>
            </a:solidFill>
          </a:ln>
        </p:spPr>
        <p:txBody>
          <a:bodyPr wrap="square" lIns="0" tIns="0" rIns="0" bIns="0" rtlCol="0"/>
          <a:lstStyle/>
          <a:p>
            <a:endParaRPr dirty="0"/>
          </a:p>
        </p:txBody>
      </p:sp>
      <p:sp>
        <p:nvSpPr>
          <p:cNvPr id="12" name="object 12"/>
          <p:cNvSpPr/>
          <p:nvPr/>
        </p:nvSpPr>
        <p:spPr>
          <a:xfrm>
            <a:off x="9477821" y="325477"/>
            <a:ext cx="70485" cy="86995"/>
          </a:xfrm>
          <a:custGeom>
            <a:avLst/>
            <a:gdLst/>
            <a:ahLst/>
            <a:cxnLst/>
            <a:rect l="l" t="t" r="r" b="b"/>
            <a:pathLst>
              <a:path w="70484" h="86995">
                <a:moveTo>
                  <a:pt x="38468" y="0"/>
                </a:moveTo>
                <a:lnTo>
                  <a:pt x="24601" y="1362"/>
                </a:lnTo>
                <a:lnTo>
                  <a:pt x="12742" y="7727"/>
                </a:lnTo>
                <a:lnTo>
                  <a:pt x="4130" y="18084"/>
                </a:lnTo>
                <a:lnTo>
                  <a:pt x="0" y="31419"/>
                </a:lnTo>
                <a:lnTo>
                  <a:pt x="1122" y="47930"/>
                </a:lnTo>
                <a:lnTo>
                  <a:pt x="6919" y="65533"/>
                </a:lnTo>
                <a:lnTo>
                  <a:pt x="16696" y="79881"/>
                </a:lnTo>
                <a:lnTo>
                  <a:pt x="29756" y="86626"/>
                </a:lnTo>
                <a:lnTo>
                  <a:pt x="50485" y="83339"/>
                </a:lnTo>
                <a:lnTo>
                  <a:pt x="62185" y="71178"/>
                </a:lnTo>
                <a:lnTo>
                  <a:pt x="67703" y="54724"/>
                </a:lnTo>
                <a:lnTo>
                  <a:pt x="69888" y="38557"/>
                </a:lnTo>
                <a:lnTo>
                  <a:pt x="68516" y="24654"/>
                </a:lnTo>
                <a:lnTo>
                  <a:pt x="62145" y="12768"/>
                </a:lnTo>
                <a:lnTo>
                  <a:pt x="51791" y="4136"/>
                </a:lnTo>
                <a:lnTo>
                  <a:pt x="38468" y="0"/>
                </a:lnTo>
                <a:close/>
              </a:path>
            </a:pathLst>
          </a:custGeom>
          <a:solidFill>
            <a:srgbClr val="B5A480"/>
          </a:solidFill>
        </p:spPr>
        <p:txBody>
          <a:bodyPr wrap="square" lIns="0" tIns="0" rIns="0" bIns="0" rtlCol="0"/>
          <a:lstStyle/>
          <a:p>
            <a:endParaRPr dirty="0"/>
          </a:p>
        </p:txBody>
      </p:sp>
      <p:sp>
        <p:nvSpPr>
          <p:cNvPr id="13" name="object 13"/>
          <p:cNvSpPr/>
          <p:nvPr/>
        </p:nvSpPr>
        <p:spPr>
          <a:xfrm>
            <a:off x="9517322" y="864643"/>
            <a:ext cx="0" cy="53975"/>
          </a:xfrm>
          <a:custGeom>
            <a:avLst/>
            <a:gdLst/>
            <a:ahLst/>
            <a:cxnLst/>
            <a:rect l="l" t="t" r="r" b="b"/>
            <a:pathLst>
              <a:path h="53975">
                <a:moveTo>
                  <a:pt x="0" y="0"/>
                </a:moveTo>
                <a:lnTo>
                  <a:pt x="0" y="53594"/>
                </a:lnTo>
              </a:path>
            </a:pathLst>
          </a:custGeom>
          <a:ln w="40525">
            <a:solidFill>
              <a:srgbClr val="573731"/>
            </a:solidFill>
          </a:ln>
        </p:spPr>
        <p:txBody>
          <a:bodyPr wrap="square" lIns="0" tIns="0" rIns="0" bIns="0" rtlCol="0"/>
          <a:lstStyle/>
          <a:p>
            <a:endParaRPr dirty="0"/>
          </a:p>
        </p:txBody>
      </p:sp>
      <p:sp>
        <p:nvSpPr>
          <p:cNvPr id="14" name="object 14"/>
          <p:cNvSpPr/>
          <p:nvPr/>
        </p:nvSpPr>
        <p:spPr>
          <a:xfrm>
            <a:off x="9484004" y="411950"/>
            <a:ext cx="0" cy="477520"/>
          </a:xfrm>
          <a:custGeom>
            <a:avLst/>
            <a:gdLst/>
            <a:ahLst/>
            <a:cxnLst/>
            <a:rect l="l" t="t" r="r" b="b"/>
            <a:pathLst>
              <a:path h="477519">
                <a:moveTo>
                  <a:pt x="0" y="0"/>
                </a:moveTo>
                <a:lnTo>
                  <a:pt x="0" y="477481"/>
                </a:lnTo>
              </a:path>
            </a:pathLst>
          </a:custGeom>
          <a:ln w="42189">
            <a:solidFill>
              <a:srgbClr val="FEBF3B"/>
            </a:solidFill>
          </a:ln>
        </p:spPr>
        <p:txBody>
          <a:bodyPr wrap="square" lIns="0" tIns="0" rIns="0" bIns="0" rtlCol="0"/>
          <a:lstStyle/>
          <a:p>
            <a:endParaRPr dirty="0"/>
          </a:p>
        </p:txBody>
      </p:sp>
      <p:sp>
        <p:nvSpPr>
          <p:cNvPr id="15" name="object 15"/>
          <p:cNvSpPr/>
          <p:nvPr/>
        </p:nvSpPr>
        <p:spPr>
          <a:xfrm>
            <a:off x="9504910" y="409996"/>
            <a:ext cx="79375" cy="479425"/>
          </a:xfrm>
          <a:custGeom>
            <a:avLst/>
            <a:gdLst/>
            <a:ahLst/>
            <a:cxnLst/>
            <a:rect l="l" t="t" r="r" b="b"/>
            <a:pathLst>
              <a:path w="79375" h="479425">
                <a:moveTo>
                  <a:pt x="9537" y="0"/>
                </a:moveTo>
                <a:lnTo>
                  <a:pt x="6311" y="0"/>
                </a:lnTo>
                <a:lnTo>
                  <a:pt x="3162" y="685"/>
                </a:lnTo>
                <a:lnTo>
                  <a:pt x="190" y="1943"/>
                </a:lnTo>
                <a:lnTo>
                  <a:pt x="0" y="479425"/>
                </a:lnTo>
                <a:lnTo>
                  <a:pt x="79133" y="479425"/>
                </a:lnTo>
                <a:lnTo>
                  <a:pt x="44792" y="54737"/>
                </a:lnTo>
                <a:lnTo>
                  <a:pt x="34461" y="16033"/>
                </a:lnTo>
                <a:lnTo>
                  <a:pt x="9537" y="0"/>
                </a:lnTo>
                <a:close/>
              </a:path>
            </a:pathLst>
          </a:custGeom>
          <a:solidFill>
            <a:srgbClr val="FFD257"/>
          </a:solidFill>
        </p:spPr>
        <p:txBody>
          <a:bodyPr wrap="square" lIns="0" tIns="0" rIns="0" bIns="0" rtlCol="0"/>
          <a:lstStyle/>
          <a:p>
            <a:endParaRPr dirty="0"/>
          </a:p>
        </p:txBody>
      </p:sp>
      <p:sp>
        <p:nvSpPr>
          <p:cNvPr id="16" name="object 16"/>
          <p:cNvSpPr/>
          <p:nvPr/>
        </p:nvSpPr>
        <p:spPr>
          <a:xfrm>
            <a:off x="9813240" y="285980"/>
            <a:ext cx="74295" cy="92075"/>
          </a:xfrm>
          <a:custGeom>
            <a:avLst/>
            <a:gdLst/>
            <a:ahLst/>
            <a:cxnLst/>
            <a:rect l="l" t="t" r="r" b="b"/>
            <a:pathLst>
              <a:path w="74295" h="92075">
                <a:moveTo>
                  <a:pt x="40906" y="0"/>
                </a:moveTo>
                <a:lnTo>
                  <a:pt x="26146" y="1449"/>
                </a:lnTo>
                <a:lnTo>
                  <a:pt x="13528" y="8221"/>
                </a:lnTo>
                <a:lnTo>
                  <a:pt x="4373" y="19239"/>
                </a:lnTo>
                <a:lnTo>
                  <a:pt x="0" y="33426"/>
                </a:lnTo>
                <a:lnTo>
                  <a:pt x="1181" y="50953"/>
                </a:lnTo>
                <a:lnTo>
                  <a:pt x="7340" y="69662"/>
                </a:lnTo>
                <a:lnTo>
                  <a:pt x="17737" y="84918"/>
                </a:lnTo>
                <a:lnTo>
                  <a:pt x="31635" y="92087"/>
                </a:lnTo>
                <a:lnTo>
                  <a:pt x="53663" y="88601"/>
                </a:lnTo>
                <a:lnTo>
                  <a:pt x="66098" y="75674"/>
                </a:lnTo>
                <a:lnTo>
                  <a:pt x="71963" y="58178"/>
                </a:lnTo>
                <a:lnTo>
                  <a:pt x="74282" y="40982"/>
                </a:lnTo>
                <a:lnTo>
                  <a:pt x="72821" y="26210"/>
                </a:lnTo>
                <a:lnTo>
                  <a:pt x="66052" y="13576"/>
                </a:lnTo>
                <a:lnTo>
                  <a:pt x="55054" y="4399"/>
                </a:lnTo>
                <a:lnTo>
                  <a:pt x="40906" y="0"/>
                </a:lnTo>
                <a:close/>
              </a:path>
            </a:pathLst>
          </a:custGeom>
          <a:solidFill>
            <a:srgbClr val="C1B190"/>
          </a:solidFill>
        </p:spPr>
        <p:txBody>
          <a:bodyPr wrap="square" lIns="0" tIns="0" rIns="0" bIns="0" rtlCol="0"/>
          <a:lstStyle/>
          <a:p>
            <a:endParaRPr dirty="0"/>
          </a:p>
        </p:txBody>
      </p:sp>
      <p:sp>
        <p:nvSpPr>
          <p:cNvPr id="17" name="object 17"/>
          <p:cNvSpPr/>
          <p:nvPr/>
        </p:nvSpPr>
        <p:spPr>
          <a:xfrm>
            <a:off x="9855206" y="859231"/>
            <a:ext cx="0" cy="57150"/>
          </a:xfrm>
          <a:custGeom>
            <a:avLst/>
            <a:gdLst/>
            <a:ahLst/>
            <a:cxnLst/>
            <a:rect l="l" t="t" r="r" b="b"/>
            <a:pathLst>
              <a:path h="57150">
                <a:moveTo>
                  <a:pt x="0" y="0"/>
                </a:moveTo>
                <a:lnTo>
                  <a:pt x="0" y="56997"/>
                </a:lnTo>
              </a:path>
            </a:pathLst>
          </a:custGeom>
          <a:ln w="43091">
            <a:solidFill>
              <a:srgbClr val="573731"/>
            </a:solidFill>
          </a:ln>
        </p:spPr>
        <p:txBody>
          <a:bodyPr wrap="square" lIns="0" tIns="0" rIns="0" bIns="0" rtlCol="0"/>
          <a:lstStyle/>
          <a:p>
            <a:endParaRPr dirty="0"/>
          </a:p>
        </p:txBody>
      </p:sp>
      <p:sp>
        <p:nvSpPr>
          <p:cNvPr id="18" name="object 18"/>
          <p:cNvSpPr/>
          <p:nvPr/>
        </p:nvSpPr>
        <p:spPr>
          <a:xfrm>
            <a:off x="9819785" y="377913"/>
            <a:ext cx="0" cy="508000"/>
          </a:xfrm>
          <a:custGeom>
            <a:avLst/>
            <a:gdLst/>
            <a:ahLst/>
            <a:cxnLst/>
            <a:rect l="l" t="t" r="r" b="b"/>
            <a:pathLst>
              <a:path h="508000">
                <a:moveTo>
                  <a:pt x="0" y="0"/>
                </a:moveTo>
                <a:lnTo>
                  <a:pt x="0" y="507657"/>
                </a:lnTo>
              </a:path>
            </a:pathLst>
          </a:custGeom>
          <a:ln w="44869">
            <a:solidFill>
              <a:srgbClr val="EA9228"/>
            </a:solidFill>
          </a:ln>
        </p:spPr>
        <p:txBody>
          <a:bodyPr wrap="square" lIns="0" tIns="0" rIns="0" bIns="0" rtlCol="0"/>
          <a:lstStyle/>
          <a:p>
            <a:endParaRPr dirty="0"/>
          </a:p>
        </p:txBody>
      </p:sp>
      <p:sp>
        <p:nvSpPr>
          <p:cNvPr id="19" name="object 19"/>
          <p:cNvSpPr/>
          <p:nvPr/>
        </p:nvSpPr>
        <p:spPr>
          <a:xfrm>
            <a:off x="9841994" y="375845"/>
            <a:ext cx="84455" cy="509905"/>
          </a:xfrm>
          <a:custGeom>
            <a:avLst/>
            <a:gdLst/>
            <a:ahLst/>
            <a:cxnLst/>
            <a:rect l="l" t="t" r="r" b="b"/>
            <a:pathLst>
              <a:path w="84454" h="509905">
                <a:moveTo>
                  <a:pt x="10147" y="0"/>
                </a:moveTo>
                <a:lnTo>
                  <a:pt x="6705" y="0"/>
                </a:lnTo>
                <a:lnTo>
                  <a:pt x="3378" y="723"/>
                </a:lnTo>
                <a:lnTo>
                  <a:pt x="228" y="2070"/>
                </a:lnTo>
                <a:lnTo>
                  <a:pt x="0" y="509727"/>
                </a:lnTo>
                <a:lnTo>
                  <a:pt x="84137" y="509727"/>
                </a:lnTo>
                <a:lnTo>
                  <a:pt x="47637" y="58191"/>
                </a:lnTo>
                <a:lnTo>
                  <a:pt x="36655" y="17051"/>
                </a:lnTo>
                <a:lnTo>
                  <a:pt x="10147" y="0"/>
                </a:lnTo>
                <a:close/>
              </a:path>
            </a:pathLst>
          </a:custGeom>
          <a:solidFill>
            <a:srgbClr val="FCB965"/>
          </a:solidFill>
        </p:spPr>
        <p:txBody>
          <a:bodyPr wrap="square" lIns="0" tIns="0" rIns="0" bIns="0" rtlCol="0"/>
          <a:lstStyle/>
          <a:p>
            <a:endParaRPr dirty="0"/>
          </a:p>
        </p:txBody>
      </p:sp>
      <p:sp>
        <p:nvSpPr>
          <p:cNvPr id="20" name="object 20"/>
          <p:cNvSpPr/>
          <p:nvPr/>
        </p:nvSpPr>
        <p:spPr>
          <a:xfrm>
            <a:off x="9960700" y="283364"/>
            <a:ext cx="74295" cy="92075"/>
          </a:xfrm>
          <a:custGeom>
            <a:avLst/>
            <a:gdLst/>
            <a:ahLst/>
            <a:cxnLst/>
            <a:rect l="l" t="t" r="r" b="b"/>
            <a:pathLst>
              <a:path w="74295" h="92075">
                <a:moveTo>
                  <a:pt x="40855" y="0"/>
                </a:moveTo>
                <a:lnTo>
                  <a:pt x="26113" y="1447"/>
                </a:lnTo>
                <a:lnTo>
                  <a:pt x="13512" y="8215"/>
                </a:lnTo>
                <a:lnTo>
                  <a:pt x="4369" y="19229"/>
                </a:lnTo>
                <a:lnTo>
                  <a:pt x="0" y="33413"/>
                </a:lnTo>
                <a:lnTo>
                  <a:pt x="1167" y="50961"/>
                </a:lnTo>
                <a:lnTo>
                  <a:pt x="7316" y="69675"/>
                </a:lnTo>
                <a:lnTo>
                  <a:pt x="17707" y="84927"/>
                </a:lnTo>
                <a:lnTo>
                  <a:pt x="31597" y="92087"/>
                </a:lnTo>
                <a:lnTo>
                  <a:pt x="53634" y="88590"/>
                </a:lnTo>
                <a:lnTo>
                  <a:pt x="66076" y="75666"/>
                </a:lnTo>
                <a:lnTo>
                  <a:pt x="71943" y="58179"/>
                </a:lnTo>
                <a:lnTo>
                  <a:pt x="74256" y="40995"/>
                </a:lnTo>
                <a:lnTo>
                  <a:pt x="72795" y="26217"/>
                </a:lnTo>
                <a:lnTo>
                  <a:pt x="66024" y="13582"/>
                </a:lnTo>
                <a:lnTo>
                  <a:pt x="55018" y="4405"/>
                </a:lnTo>
                <a:lnTo>
                  <a:pt x="40855" y="0"/>
                </a:lnTo>
                <a:close/>
              </a:path>
            </a:pathLst>
          </a:custGeom>
          <a:solidFill>
            <a:srgbClr val="D4C6A3"/>
          </a:solidFill>
        </p:spPr>
        <p:txBody>
          <a:bodyPr wrap="square" lIns="0" tIns="0" rIns="0" bIns="0" rtlCol="0"/>
          <a:lstStyle/>
          <a:p>
            <a:endParaRPr dirty="0"/>
          </a:p>
        </p:txBody>
      </p:sp>
      <p:sp>
        <p:nvSpPr>
          <p:cNvPr id="21" name="object 21"/>
          <p:cNvSpPr/>
          <p:nvPr/>
        </p:nvSpPr>
        <p:spPr>
          <a:xfrm>
            <a:off x="10002634" y="856615"/>
            <a:ext cx="0" cy="57150"/>
          </a:xfrm>
          <a:custGeom>
            <a:avLst/>
            <a:gdLst/>
            <a:ahLst/>
            <a:cxnLst/>
            <a:rect l="l" t="t" r="r" b="b"/>
            <a:pathLst>
              <a:path h="57150">
                <a:moveTo>
                  <a:pt x="0" y="0"/>
                </a:moveTo>
                <a:lnTo>
                  <a:pt x="0" y="56997"/>
                </a:lnTo>
              </a:path>
            </a:pathLst>
          </a:custGeom>
          <a:ln w="43103">
            <a:solidFill>
              <a:srgbClr val="573731"/>
            </a:solidFill>
          </a:ln>
        </p:spPr>
        <p:txBody>
          <a:bodyPr wrap="square" lIns="0" tIns="0" rIns="0" bIns="0" rtlCol="0"/>
          <a:lstStyle/>
          <a:p>
            <a:endParaRPr dirty="0"/>
          </a:p>
        </p:txBody>
      </p:sp>
      <p:sp>
        <p:nvSpPr>
          <p:cNvPr id="22" name="object 22"/>
          <p:cNvSpPr/>
          <p:nvPr/>
        </p:nvSpPr>
        <p:spPr>
          <a:xfrm>
            <a:off x="9967226" y="375310"/>
            <a:ext cx="0" cy="508000"/>
          </a:xfrm>
          <a:custGeom>
            <a:avLst/>
            <a:gdLst/>
            <a:ahLst/>
            <a:cxnLst/>
            <a:rect l="l" t="t" r="r" b="b"/>
            <a:pathLst>
              <a:path h="508000">
                <a:moveTo>
                  <a:pt x="0" y="0"/>
                </a:moveTo>
                <a:lnTo>
                  <a:pt x="0" y="507682"/>
                </a:lnTo>
              </a:path>
            </a:pathLst>
          </a:custGeom>
          <a:ln w="44856">
            <a:solidFill>
              <a:srgbClr val="125876"/>
            </a:solidFill>
          </a:ln>
        </p:spPr>
        <p:txBody>
          <a:bodyPr wrap="square" lIns="0" tIns="0" rIns="0" bIns="0" rtlCol="0"/>
          <a:lstStyle/>
          <a:p>
            <a:endParaRPr dirty="0"/>
          </a:p>
        </p:txBody>
      </p:sp>
      <p:sp>
        <p:nvSpPr>
          <p:cNvPr id="23" name="object 23"/>
          <p:cNvSpPr/>
          <p:nvPr/>
        </p:nvSpPr>
        <p:spPr>
          <a:xfrm>
            <a:off x="9989427" y="373229"/>
            <a:ext cx="84455" cy="509905"/>
          </a:xfrm>
          <a:custGeom>
            <a:avLst/>
            <a:gdLst/>
            <a:ahLst/>
            <a:cxnLst/>
            <a:rect l="l" t="t" r="r" b="b"/>
            <a:pathLst>
              <a:path w="84454" h="509905">
                <a:moveTo>
                  <a:pt x="10160" y="0"/>
                </a:moveTo>
                <a:lnTo>
                  <a:pt x="6731" y="0"/>
                </a:lnTo>
                <a:lnTo>
                  <a:pt x="3390" y="736"/>
                </a:lnTo>
                <a:lnTo>
                  <a:pt x="228" y="2082"/>
                </a:lnTo>
                <a:lnTo>
                  <a:pt x="0" y="509765"/>
                </a:lnTo>
                <a:lnTo>
                  <a:pt x="84188" y="509765"/>
                </a:lnTo>
                <a:lnTo>
                  <a:pt x="47625" y="58204"/>
                </a:lnTo>
                <a:lnTo>
                  <a:pt x="36660" y="17052"/>
                </a:lnTo>
                <a:lnTo>
                  <a:pt x="10160" y="0"/>
                </a:lnTo>
                <a:close/>
              </a:path>
            </a:pathLst>
          </a:custGeom>
          <a:solidFill>
            <a:srgbClr val="1889B4"/>
          </a:solidFill>
        </p:spPr>
        <p:txBody>
          <a:bodyPr wrap="square" lIns="0" tIns="0" rIns="0" bIns="0" rtlCol="0"/>
          <a:lstStyle/>
          <a:p>
            <a:endParaRPr dirty="0"/>
          </a:p>
        </p:txBody>
      </p:sp>
      <p:sp>
        <p:nvSpPr>
          <p:cNvPr id="24" name="object 24"/>
          <p:cNvSpPr/>
          <p:nvPr/>
        </p:nvSpPr>
        <p:spPr>
          <a:xfrm>
            <a:off x="9328989" y="288544"/>
            <a:ext cx="74295" cy="92710"/>
          </a:xfrm>
          <a:custGeom>
            <a:avLst/>
            <a:gdLst/>
            <a:ahLst/>
            <a:cxnLst/>
            <a:rect l="l" t="t" r="r" b="b"/>
            <a:pathLst>
              <a:path w="74295" h="92710">
                <a:moveTo>
                  <a:pt x="40894" y="0"/>
                </a:moveTo>
                <a:lnTo>
                  <a:pt x="26142" y="1461"/>
                </a:lnTo>
                <a:lnTo>
                  <a:pt x="13531" y="8237"/>
                </a:lnTo>
                <a:lnTo>
                  <a:pt x="4378" y="19254"/>
                </a:lnTo>
                <a:lnTo>
                  <a:pt x="0" y="33439"/>
                </a:lnTo>
                <a:lnTo>
                  <a:pt x="1188" y="50982"/>
                </a:lnTo>
                <a:lnTo>
                  <a:pt x="7348" y="69699"/>
                </a:lnTo>
                <a:lnTo>
                  <a:pt x="17739" y="84950"/>
                </a:lnTo>
                <a:lnTo>
                  <a:pt x="31623" y="92100"/>
                </a:lnTo>
                <a:lnTo>
                  <a:pt x="53669" y="88614"/>
                </a:lnTo>
                <a:lnTo>
                  <a:pt x="66106" y="75688"/>
                </a:lnTo>
                <a:lnTo>
                  <a:pt x="71967" y="58196"/>
                </a:lnTo>
                <a:lnTo>
                  <a:pt x="74282" y="41008"/>
                </a:lnTo>
                <a:lnTo>
                  <a:pt x="72828" y="26233"/>
                </a:lnTo>
                <a:lnTo>
                  <a:pt x="66060" y="13593"/>
                </a:lnTo>
                <a:lnTo>
                  <a:pt x="55056" y="4409"/>
                </a:lnTo>
                <a:lnTo>
                  <a:pt x="40894" y="0"/>
                </a:lnTo>
                <a:close/>
              </a:path>
            </a:pathLst>
          </a:custGeom>
          <a:solidFill>
            <a:srgbClr val="7E6945"/>
          </a:solidFill>
        </p:spPr>
        <p:txBody>
          <a:bodyPr wrap="square" lIns="0" tIns="0" rIns="0" bIns="0" rtlCol="0"/>
          <a:lstStyle/>
          <a:p>
            <a:endParaRPr dirty="0"/>
          </a:p>
        </p:txBody>
      </p:sp>
      <p:sp>
        <p:nvSpPr>
          <p:cNvPr id="25" name="object 25"/>
          <p:cNvSpPr/>
          <p:nvPr/>
        </p:nvSpPr>
        <p:spPr>
          <a:xfrm>
            <a:off x="9370968" y="861809"/>
            <a:ext cx="0" cy="57150"/>
          </a:xfrm>
          <a:custGeom>
            <a:avLst/>
            <a:gdLst/>
            <a:ahLst/>
            <a:cxnLst/>
            <a:rect l="l" t="t" r="r" b="b"/>
            <a:pathLst>
              <a:path h="57150">
                <a:moveTo>
                  <a:pt x="0" y="0"/>
                </a:moveTo>
                <a:lnTo>
                  <a:pt x="0" y="57010"/>
                </a:lnTo>
              </a:path>
            </a:pathLst>
          </a:custGeom>
          <a:ln w="43116">
            <a:solidFill>
              <a:srgbClr val="573731"/>
            </a:solidFill>
          </a:ln>
        </p:spPr>
        <p:txBody>
          <a:bodyPr wrap="square" lIns="0" tIns="0" rIns="0" bIns="0" rtlCol="0"/>
          <a:lstStyle/>
          <a:p>
            <a:endParaRPr dirty="0"/>
          </a:p>
        </p:txBody>
      </p:sp>
      <p:sp>
        <p:nvSpPr>
          <p:cNvPr id="26" name="object 26"/>
          <p:cNvSpPr/>
          <p:nvPr/>
        </p:nvSpPr>
        <p:spPr>
          <a:xfrm>
            <a:off x="9335560" y="380504"/>
            <a:ext cx="0" cy="508000"/>
          </a:xfrm>
          <a:custGeom>
            <a:avLst/>
            <a:gdLst/>
            <a:ahLst/>
            <a:cxnLst/>
            <a:rect l="l" t="t" r="r" b="b"/>
            <a:pathLst>
              <a:path h="508000">
                <a:moveTo>
                  <a:pt x="0" y="0"/>
                </a:moveTo>
                <a:lnTo>
                  <a:pt x="0" y="507695"/>
                </a:lnTo>
              </a:path>
            </a:pathLst>
          </a:custGeom>
          <a:ln w="44843">
            <a:solidFill>
              <a:srgbClr val="BC1A5D"/>
            </a:solidFill>
          </a:ln>
        </p:spPr>
        <p:txBody>
          <a:bodyPr wrap="square" lIns="0" tIns="0" rIns="0" bIns="0" rtlCol="0"/>
          <a:lstStyle/>
          <a:p>
            <a:endParaRPr dirty="0"/>
          </a:p>
        </p:txBody>
      </p:sp>
      <p:sp>
        <p:nvSpPr>
          <p:cNvPr id="27" name="object 27"/>
          <p:cNvSpPr/>
          <p:nvPr/>
        </p:nvSpPr>
        <p:spPr>
          <a:xfrm>
            <a:off x="9357755" y="378424"/>
            <a:ext cx="84455" cy="509905"/>
          </a:xfrm>
          <a:custGeom>
            <a:avLst/>
            <a:gdLst/>
            <a:ahLst/>
            <a:cxnLst/>
            <a:rect l="l" t="t" r="r" b="b"/>
            <a:pathLst>
              <a:path w="84454" h="509905">
                <a:moveTo>
                  <a:pt x="10172" y="0"/>
                </a:moveTo>
                <a:lnTo>
                  <a:pt x="6731" y="0"/>
                </a:lnTo>
                <a:lnTo>
                  <a:pt x="3378" y="736"/>
                </a:lnTo>
                <a:lnTo>
                  <a:pt x="228" y="2070"/>
                </a:lnTo>
                <a:lnTo>
                  <a:pt x="0" y="509765"/>
                </a:lnTo>
                <a:lnTo>
                  <a:pt x="84162" y="509765"/>
                </a:lnTo>
                <a:lnTo>
                  <a:pt x="47637" y="58204"/>
                </a:lnTo>
                <a:lnTo>
                  <a:pt x="36663" y="17048"/>
                </a:lnTo>
                <a:lnTo>
                  <a:pt x="10172" y="0"/>
                </a:lnTo>
                <a:close/>
              </a:path>
            </a:pathLst>
          </a:custGeom>
          <a:solidFill>
            <a:srgbClr val="EF4862"/>
          </a:solidFill>
        </p:spPr>
        <p:txBody>
          <a:bodyPr wrap="square" lIns="0" tIns="0" rIns="0" bIns="0" rtlCol="0"/>
          <a:lstStyle/>
          <a:p>
            <a:endParaRPr dirty="0"/>
          </a:p>
        </p:txBody>
      </p:sp>
      <p:sp>
        <p:nvSpPr>
          <p:cNvPr id="28" name="object 28"/>
          <p:cNvSpPr/>
          <p:nvPr/>
        </p:nvSpPr>
        <p:spPr>
          <a:xfrm>
            <a:off x="9662680" y="514110"/>
            <a:ext cx="69850" cy="86995"/>
          </a:xfrm>
          <a:custGeom>
            <a:avLst/>
            <a:gdLst/>
            <a:ahLst/>
            <a:cxnLst/>
            <a:rect l="l" t="t" r="r" b="b"/>
            <a:pathLst>
              <a:path w="69850" h="86995">
                <a:moveTo>
                  <a:pt x="38455" y="0"/>
                </a:moveTo>
                <a:lnTo>
                  <a:pt x="24576" y="1359"/>
                </a:lnTo>
                <a:lnTo>
                  <a:pt x="12717" y="7721"/>
                </a:lnTo>
                <a:lnTo>
                  <a:pt x="4113" y="18084"/>
                </a:lnTo>
                <a:lnTo>
                  <a:pt x="0" y="31445"/>
                </a:lnTo>
                <a:lnTo>
                  <a:pt x="1111" y="47926"/>
                </a:lnTo>
                <a:lnTo>
                  <a:pt x="6899" y="65524"/>
                </a:lnTo>
                <a:lnTo>
                  <a:pt x="16673" y="79870"/>
                </a:lnTo>
                <a:lnTo>
                  <a:pt x="29743" y="86601"/>
                </a:lnTo>
                <a:lnTo>
                  <a:pt x="50463" y="83321"/>
                </a:lnTo>
                <a:lnTo>
                  <a:pt x="62156" y="71166"/>
                </a:lnTo>
                <a:lnTo>
                  <a:pt x="67673" y="54716"/>
                </a:lnTo>
                <a:lnTo>
                  <a:pt x="69862" y="38557"/>
                </a:lnTo>
                <a:lnTo>
                  <a:pt x="68480" y="24649"/>
                </a:lnTo>
                <a:lnTo>
                  <a:pt x="62112" y="12763"/>
                </a:lnTo>
                <a:lnTo>
                  <a:pt x="51767" y="4135"/>
                </a:lnTo>
                <a:lnTo>
                  <a:pt x="38455" y="0"/>
                </a:lnTo>
                <a:close/>
              </a:path>
            </a:pathLst>
          </a:custGeom>
          <a:solidFill>
            <a:srgbClr val="55462A"/>
          </a:solidFill>
        </p:spPr>
        <p:txBody>
          <a:bodyPr wrap="square" lIns="0" tIns="0" rIns="0" bIns="0" rtlCol="0"/>
          <a:lstStyle/>
          <a:p>
            <a:endParaRPr dirty="0"/>
          </a:p>
        </p:txBody>
      </p:sp>
      <p:sp>
        <p:nvSpPr>
          <p:cNvPr id="29" name="object 29"/>
          <p:cNvSpPr/>
          <p:nvPr/>
        </p:nvSpPr>
        <p:spPr>
          <a:xfrm>
            <a:off x="9656116" y="600572"/>
            <a:ext cx="42545" cy="259079"/>
          </a:xfrm>
          <a:custGeom>
            <a:avLst/>
            <a:gdLst/>
            <a:ahLst/>
            <a:cxnLst/>
            <a:rect l="l" t="t" r="r" b="b"/>
            <a:pathLst>
              <a:path w="42545" h="259080">
                <a:moveTo>
                  <a:pt x="33820" y="0"/>
                </a:moveTo>
                <a:lnTo>
                  <a:pt x="9858" y="34798"/>
                </a:lnTo>
                <a:lnTo>
                  <a:pt x="0" y="258762"/>
                </a:lnTo>
                <a:lnTo>
                  <a:pt x="42240" y="258318"/>
                </a:lnTo>
                <a:lnTo>
                  <a:pt x="33820" y="0"/>
                </a:lnTo>
                <a:close/>
              </a:path>
            </a:pathLst>
          </a:custGeom>
          <a:solidFill>
            <a:srgbClr val="6ECEEA"/>
          </a:solidFill>
        </p:spPr>
        <p:txBody>
          <a:bodyPr wrap="square" lIns="0" tIns="0" rIns="0" bIns="0" rtlCol="0"/>
          <a:lstStyle/>
          <a:p>
            <a:endParaRPr dirty="0"/>
          </a:p>
        </p:txBody>
      </p:sp>
      <p:sp>
        <p:nvSpPr>
          <p:cNvPr id="30" name="object 30"/>
          <p:cNvSpPr/>
          <p:nvPr/>
        </p:nvSpPr>
        <p:spPr>
          <a:xfrm>
            <a:off x="9689934" y="598629"/>
            <a:ext cx="61594" cy="260985"/>
          </a:xfrm>
          <a:custGeom>
            <a:avLst/>
            <a:gdLst/>
            <a:ahLst/>
            <a:cxnLst/>
            <a:rect l="l" t="t" r="r" b="b"/>
            <a:pathLst>
              <a:path w="61595" h="260984">
                <a:moveTo>
                  <a:pt x="9321" y="0"/>
                </a:moveTo>
                <a:lnTo>
                  <a:pt x="6083" y="0"/>
                </a:lnTo>
                <a:lnTo>
                  <a:pt x="2971" y="685"/>
                </a:lnTo>
                <a:lnTo>
                  <a:pt x="0" y="1943"/>
                </a:lnTo>
                <a:lnTo>
                  <a:pt x="0" y="260705"/>
                </a:lnTo>
                <a:lnTo>
                  <a:pt x="60985" y="257327"/>
                </a:lnTo>
                <a:lnTo>
                  <a:pt x="44564" y="54737"/>
                </a:lnTo>
                <a:lnTo>
                  <a:pt x="41799" y="33438"/>
                </a:lnTo>
                <a:lnTo>
                  <a:pt x="34253" y="16038"/>
                </a:lnTo>
                <a:lnTo>
                  <a:pt x="23052" y="4303"/>
                </a:lnTo>
                <a:lnTo>
                  <a:pt x="9321" y="0"/>
                </a:lnTo>
                <a:close/>
              </a:path>
            </a:pathLst>
          </a:custGeom>
          <a:solidFill>
            <a:srgbClr val="9FD0F0"/>
          </a:solidFill>
        </p:spPr>
        <p:txBody>
          <a:bodyPr wrap="square" lIns="0" tIns="0" rIns="0" bIns="0" rtlCol="0"/>
          <a:lstStyle/>
          <a:p>
            <a:endParaRPr dirty="0"/>
          </a:p>
        </p:txBody>
      </p:sp>
      <p:sp>
        <p:nvSpPr>
          <p:cNvPr id="31" name="object 31"/>
          <p:cNvSpPr/>
          <p:nvPr/>
        </p:nvSpPr>
        <p:spPr>
          <a:xfrm>
            <a:off x="10104642" y="283364"/>
            <a:ext cx="74295" cy="92075"/>
          </a:xfrm>
          <a:custGeom>
            <a:avLst/>
            <a:gdLst/>
            <a:ahLst/>
            <a:cxnLst/>
            <a:rect l="l" t="t" r="r" b="b"/>
            <a:pathLst>
              <a:path w="74295" h="92075">
                <a:moveTo>
                  <a:pt x="40894" y="0"/>
                </a:moveTo>
                <a:lnTo>
                  <a:pt x="26140" y="1447"/>
                </a:lnTo>
                <a:lnTo>
                  <a:pt x="13527" y="8215"/>
                </a:lnTo>
                <a:lnTo>
                  <a:pt x="4373" y="19229"/>
                </a:lnTo>
                <a:lnTo>
                  <a:pt x="0" y="33413"/>
                </a:lnTo>
                <a:lnTo>
                  <a:pt x="1178" y="50961"/>
                </a:lnTo>
                <a:lnTo>
                  <a:pt x="7339" y="69675"/>
                </a:lnTo>
                <a:lnTo>
                  <a:pt x="17736" y="84927"/>
                </a:lnTo>
                <a:lnTo>
                  <a:pt x="31623" y="92087"/>
                </a:lnTo>
                <a:lnTo>
                  <a:pt x="53663" y="88590"/>
                </a:lnTo>
                <a:lnTo>
                  <a:pt x="66103" y="75666"/>
                </a:lnTo>
                <a:lnTo>
                  <a:pt x="71970" y="58179"/>
                </a:lnTo>
                <a:lnTo>
                  <a:pt x="74295" y="40995"/>
                </a:lnTo>
                <a:lnTo>
                  <a:pt x="72837" y="26217"/>
                </a:lnTo>
                <a:lnTo>
                  <a:pt x="66062" y="13582"/>
                </a:lnTo>
                <a:lnTo>
                  <a:pt x="55053" y="4405"/>
                </a:lnTo>
                <a:lnTo>
                  <a:pt x="40894" y="0"/>
                </a:lnTo>
                <a:close/>
              </a:path>
            </a:pathLst>
          </a:custGeom>
          <a:solidFill>
            <a:srgbClr val="55462A"/>
          </a:solidFill>
        </p:spPr>
        <p:txBody>
          <a:bodyPr wrap="square" lIns="0" tIns="0" rIns="0" bIns="0" rtlCol="0"/>
          <a:lstStyle/>
          <a:p>
            <a:endParaRPr dirty="0"/>
          </a:p>
        </p:txBody>
      </p:sp>
      <p:sp>
        <p:nvSpPr>
          <p:cNvPr id="32" name="object 32"/>
          <p:cNvSpPr/>
          <p:nvPr/>
        </p:nvSpPr>
        <p:spPr>
          <a:xfrm>
            <a:off x="10146613" y="856615"/>
            <a:ext cx="0" cy="57150"/>
          </a:xfrm>
          <a:custGeom>
            <a:avLst/>
            <a:gdLst/>
            <a:ahLst/>
            <a:cxnLst/>
            <a:rect l="l" t="t" r="r" b="b"/>
            <a:pathLst>
              <a:path h="57150">
                <a:moveTo>
                  <a:pt x="0" y="0"/>
                </a:moveTo>
                <a:lnTo>
                  <a:pt x="0" y="56997"/>
                </a:lnTo>
              </a:path>
            </a:pathLst>
          </a:custGeom>
          <a:ln w="43103">
            <a:solidFill>
              <a:srgbClr val="573731"/>
            </a:solidFill>
          </a:ln>
        </p:spPr>
        <p:txBody>
          <a:bodyPr wrap="square" lIns="0" tIns="0" rIns="0" bIns="0" rtlCol="0"/>
          <a:lstStyle/>
          <a:p>
            <a:endParaRPr dirty="0"/>
          </a:p>
        </p:txBody>
      </p:sp>
      <p:sp>
        <p:nvSpPr>
          <p:cNvPr id="33" name="object 33"/>
          <p:cNvSpPr/>
          <p:nvPr/>
        </p:nvSpPr>
        <p:spPr>
          <a:xfrm>
            <a:off x="10111181" y="375310"/>
            <a:ext cx="0" cy="508000"/>
          </a:xfrm>
          <a:custGeom>
            <a:avLst/>
            <a:gdLst/>
            <a:ahLst/>
            <a:cxnLst/>
            <a:rect l="l" t="t" r="r" b="b"/>
            <a:pathLst>
              <a:path h="508000">
                <a:moveTo>
                  <a:pt x="0" y="0"/>
                </a:moveTo>
                <a:lnTo>
                  <a:pt x="0" y="507682"/>
                </a:lnTo>
              </a:path>
            </a:pathLst>
          </a:custGeom>
          <a:ln w="44856">
            <a:solidFill>
              <a:srgbClr val="A1AA46"/>
            </a:solidFill>
          </a:ln>
        </p:spPr>
        <p:txBody>
          <a:bodyPr wrap="square" lIns="0" tIns="0" rIns="0" bIns="0" rtlCol="0"/>
          <a:lstStyle/>
          <a:p>
            <a:endParaRPr dirty="0"/>
          </a:p>
        </p:txBody>
      </p:sp>
      <p:sp>
        <p:nvSpPr>
          <p:cNvPr id="34" name="object 34"/>
          <p:cNvSpPr/>
          <p:nvPr/>
        </p:nvSpPr>
        <p:spPr>
          <a:xfrm>
            <a:off x="10133395" y="373229"/>
            <a:ext cx="84455" cy="509905"/>
          </a:xfrm>
          <a:custGeom>
            <a:avLst/>
            <a:gdLst/>
            <a:ahLst/>
            <a:cxnLst/>
            <a:rect l="l" t="t" r="r" b="b"/>
            <a:pathLst>
              <a:path w="84454" h="509905">
                <a:moveTo>
                  <a:pt x="10160" y="0"/>
                </a:moveTo>
                <a:lnTo>
                  <a:pt x="6731" y="0"/>
                </a:lnTo>
                <a:lnTo>
                  <a:pt x="3416" y="736"/>
                </a:lnTo>
                <a:lnTo>
                  <a:pt x="228" y="2082"/>
                </a:lnTo>
                <a:lnTo>
                  <a:pt x="0" y="509765"/>
                </a:lnTo>
                <a:lnTo>
                  <a:pt x="84188" y="509765"/>
                </a:lnTo>
                <a:lnTo>
                  <a:pt x="47650" y="58204"/>
                </a:lnTo>
                <a:lnTo>
                  <a:pt x="36672" y="17052"/>
                </a:lnTo>
                <a:lnTo>
                  <a:pt x="10160" y="0"/>
                </a:lnTo>
                <a:close/>
              </a:path>
            </a:pathLst>
          </a:custGeom>
          <a:solidFill>
            <a:srgbClr val="C2D952"/>
          </a:solidFill>
        </p:spPr>
        <p:txBody>
          <a:bodyPr wrap="square" lIns="0" tIns="0" rIns="0" bIns="0" rtlCol="0"/>
          <a:lstStyle/>
          <a:p>
            <a:endParaRPr dirty="0"/>
          </a:p>
        </p:txBody>
      </p:sp>
      <p:sp>
        <p:nvSpPr>
          <p:cNvPr id="35" name="object 35"/>
          <p:cNvSpPr/>
          <p:nvPr/>
        </p:nvSpPr>
        <p:spPr>
          <a:xfrm>
            <a:off x="10159329" y="378650"/>
            <a:ext cx="130175" cy="41910"/>
          </a:xfrm>
          <a:custGeom>
            <a:avLst/>
            <a:gdLst/>
            <a:ahLst/>
            <a:cxnLst/>
            <a:rect l="l" t="t" r="r" b="b"/>
            <a:pathLst>
              <a:path w="130175" h="41909">
                <a:moveTo>
                  <a:pt x="0" y="0"/>
                </a:moveTo>
                <a:lnTo>
                  <a:pt x="16141" y="41529"/>
                </a:lnTo>
                <a:lnTo>
                  <a:pt x="129908" y="34251"/>
                </a:lnTo>
                <a:lnTo>
                  <a:pt x="0" y="0"/>
                </a:lnTo>
                <a:close/>
              </a:path>
            </a:pathLst>
          </a:custGeom>
          <a:solidFill>
            <a:srgbClr val="C2D952"/>
          </a:solidFill>
        </p:spPr>
        <p:txBody>
          <a:bodyPr wrap="square" lIns="0" tIns="0" rIns="0" bIns="0" rtlCol="0"/>
          <a:lstStyle/>
          <a:p>
            <a:endParaRPr dirty="0"/>
          </a:p>
        </p:txBody>
      </p:sp>
      <p:sp>
        <p:nvSpPr>
          <p:cNvPr id="36" name="object 36"/>
          <p:cNvSpPr/>
          <p:nvPr/>
        </p:nvSpPr>
        <p:spPr>
          <a:xfrm>
            <a:off x="10245470" y="319889"/>
            <a:ext cx="69850" cy="86995"/>
          </a:xfrm>
          <a:custGeom>
            <a:avLst/>
            <a:gdLst/>
            <a:ahLst/>
            <a:cxnLst/>
            <a:rect l="l" t="t" r="r" b="b"/>
            <a:pathLst>
              <a:path w="69850" h="86995">
                <a:moveTo>
                  <a:pt x="38442" y="0"/>
                </a:moveTo>
                <a:lnTo>
                  <a:pt x="24578" y="1364"/>
                </a:lnTo>
                <a:lnTo>
                  <a:pt x="12725" y="7734"/>
                </a:lnTo>
                <a:lnTo>
                  <a:pt x="4120" y="18095"/>
                </a:lnTo>
                <a:lnTo>
                  <a:pt x="0" y="31432"/>
                </a:lnTo>
                <a:lnTo>
                  <a:pt x="1118" y="47943"/>
                </a:lnTo>
                <a:lnTo>
                  <a:pt x="6908" y="65547"/>
                </a:lnTo>
                <a:lnTo>
                  <a:pt x="16680" y="79899"/>
                </a:lnTo>
                <a:lnTo>
                  <a:pt x="29743" y="86652"/>
                </a:lnTo>
                <a:lnTo>
                  <a:pt x="50479" y="83355"/>
                </a:lnTo>
                <a:lnTo>
                  <a:pt x="62180" y="71188"/>
                </a:lnTo>
                <a:lnTo>
                  <a:pt x="67692" y="54732"/>
                </a:lnTo>
                <a:lnTo>
                  <a:pt x="69862" y="38569"/>
                </a:lnTo>
                <a:lnTo>
                  <a:pt x="68496" y="24670"/>
                </a:lnTo>
                <a:lnTo>
                  <a:pt x="62125" y="12779"/>
                </a:lnTo>
                <a:lnTo>
                  <a:pt x="51767" y="4140"/>
                </a:lnTo>
                <a:lnTo>
                  <a:pt x="38442" y="0"/>
                </a:lnTo>
                <a:close/>
              </a:path>
            </a:pathLst>
          </a:custGeom>
          <a:solidFill>
            <a:srgbClr val="D4C6A3"/>
          </a:solidFill>
        </p:spPr>
        <p:txBody>
          <a:bodyPr wrap="square" lIns="0" tIns="0" rIns="0" bIns="0" rtlCol="0"/>
          <a:lstStyle/>
          <a:p>
            <a:endParaRPr dirty="0"/>
          </a:p>
        </p:txBody>
      </p:sp>
      <p:sp>
        <p:nvSpPr>
          <p:cNvPr id="37" name="object 37"/>
          <p:cNvSpPr/>
          <p:nvPr/>
        </p:nvSpPr>
        <p:spPr>
          <a:xfrm>
            <a:off x="10284955" y="859055"/>
            <a:ext cx="0" cy="53975"/>
          </a:xfrm>
          <a:custGeom>
            <a:avLst/>
            <a:gdLst/>
            <a:ahLst/>
            <a:cxnLst/>
            <a:rect l="l" t="t" r="r" b="b"/>
            <a:pathLst>
              <a:path h="53975">
                <a:moveTo>
                  <a:pt x="0" y="0"/>
                </a:moveTo>
                <a:lnTo>
                  <a:pt x="0" y="53606"/>
                </a:lnTo>
              </a:path>
            </a:pathLst>
          </a:custGeom>
          <a:ln w="40513">
            <a:solidFill>
              <a:srgbClr val="573731"/>
            </a:solidFill>
          </a:ln>
        </p:spPr>
        <p:txBody>
          <a:bodyPr wrap="square" lIns="0" tIns="0" rIns="0" bIns="0" rtlCol="0"/>
          <a:lstStyle/>
          <a:p>
            <a:endParaRPr dirty="0"/>
          </a:p>
        </p:txBody>
      </p:sp>
      <p:sp>
        <p:nvSpPr>
          <p:cNvPr id="38" name="object 38"/>
          <p:cNvSpPr/>
          <p:nvPr/>
        </p:nvSpPr>
        <p:spPr>
          <a:xfrm>
            <a:off x="10251623" y="406374"/>
            <a:ext cx="0" cy="477520"/>
          </a:xfrm>
          <a:custGeom>
            <a:avLst/>
            <a:gdLst/>
            <a:ahLst/>
            <a:cxnLst/>
            <a:rect l="l" t="t" r="r" b="b"/>
            <a:pathLst>
              <a:path h="477519">
                <a:moveTo>
                  <a:pt x="0" y="0"/>
                </a:moveTo>
                <a:lnTo>
                  <a:pt x="0" y="477481"/>
                </a:lnTo>
              </a:path>
            </a:pathLst>
          </a:custGeom>
          <a:ln w="42176">
            <a:solidFill>
              <a:srgbClr val="B361A7"/>
            </a:solidFill>
          </a:ln>
        </p:spPr>
        <p:txBody>
          <a:bodyPr wrap="square" lIns="0" tIns="0" rIns="0" bIns="0" rtlCol="0"/>
          <a:lstStyle/>
          <a:p>
            <a:endParaRPr dirty="0"/>
          </a:p>
        </p:txBody>
      </p:sp>
      <p:sp>
        <p:nvSpPr>
          <p:cNvPr id="39" name="object 39"/>
          <p:cNvSpPr/>
          <p:nvPr/>
        </p:nvSpPr>
        <p:spPr>
          <a:xfrm>
            <a:off x="10272523" y="404446"/>
            <a:ext cx="79375" cy="479425"/>
          </a:xfrm>
          <a:custGeom>
            <a:avLst/>
            <a:gdLst/>
            <a:ahLst/>
            <a:cxnLst/>
            <a:rect l="l" t="t" r="r" b="b"/>
            <a:pathLst>
              <a:path w="79375" h="479425">
                <a:moveTo>
                  <a:pt x="9550" y="0"/>
                </a:moveTo>
                <a:lnTo>
                  <a:pt x="6324" y="0"/>
                </a:lnTo>
                <a:lnTo>
                  <a:pt x="3175" y="673"/>
                </a:lnTo>
                <a:lnTo>
                  <a:pt x="190" y="1930"/>
                </a:lnTo>
                <a:lnTo>
                  <a:pt x="0" y="479412"/>
                </a:lnTo>
                <a:lnTo>
                  <a:pt x="79159" y="479412"/>
                </a:lnTo>
                <a:lnTo>
                  <a:pt x="44818" y="54737"/>
                </a:lnTo>
                <a:lnTo>
                  <a:pt x="34485" y="16024"/>
                </a:lnTo>
                <a:lnTo>
                  <a:pt x="9550" y="0"/>
                </a:lnTo>
                <a:close/>
              </a:path>
            </a:pathLst>
          </a:custGeom>
          <a:solidFill>
            <a:srgbClr val="BF70AE"/>
          </a:solidFill>
        </p:spPr>
        <p:txBody>
          <a:bodyPr wrap="square" lIns="0" tIns="0" rIns="0" bIns="0" rtlCol="0"/>
          <a:lstStyle/>
          <a:p>
            <a:endParaRPr dirty="0"/>
          </a:p>
        </p:txBody>
      </p:sp>
      <p:sp>
        <p:nvSpPr>
          <p:cNvPr id="40" name="object 40"/>
          <p:cNvSpPr/>
          <p:nvPr/>
        </p:nvSpPr>
        <p:spPr>
          <a:xfrm>
            <a:off x="10396450" y="332397"/>
            <a:ext cx="78105" cy="193040"/>
          </a:xfrm>
          <a:custGeom>
            <a:avLst/>
            <a:gdLst/>
            <a:ahLst/>
            <a:cxnLst/>
            <a:rect l="l" t="t" r="r" b="b"/>
            <a:pathLst>
              <a:path w="78104" h="193040">
                <a:moveTo>
                  <a:pt x="77901" y="0"/>
                </a:moveTo>
                <a:lnTo>
                  <a:pt x="0" y="147840"/>
                </a:lnTo>
                <a:lnTo>
                  <a:pt x="26390" y="192506"/>
                </a:lnTo>
                <a:lnTo>
                  <a:pt x="77901" y="0"/>
                </a:lnTo>
                <a:close/>
              </a:path>
            </a:pathLst>
          </a:custGeom>
          <a:solidFill>
            <a:srgbClr val="6CC7B4"/>
          </a:solidFill>
        </p:spPr>
        <p:txBody>
          <a:bodyPr wrap="square" lIns="0" tIns="0" rIns="0" bIns="0" rtlCol="0"/>
          <a:lstStyle/>
          <a:p>
            <a:endParaRPr dirty="0"/>
          </a:p>
        </p:txBody>
      </p:sp>
      <p:sp>
        <p:nvSpPr>
          <p:cNvPr id="41" name="object 41"/>
          <p:cNvSpPr/>
          <p:nvPr/>
        </p:nvSpPr>
        <p:spPr>
          <a:xfrm>
            <a:off x="10311612" y="332397"/>
            <a:ext cx="66040" cy="199390"/>
          </a:xfrm>
          <a:custGeom>
            <a:avLst/>
            <a:gdLst/>
            <a:ahLst/>
            <a:cxnLst/>
            <a:rect l="l" t="t" r="r" b="b"/>
            <a:pathLst>
              <a:path w="66040" h="199390">
                <a:moveTo>
                  <a:pt x="0" y="0"/>
                </a:moveTo>
                <a:lnTo>
                  <a:pt x="48831" y="199402"/>
                </a:lnTo>
                <a:lnTo>
                  <a:pt x="65786" y="147142"/>
                </a:lnTo>
                <a:lnTo>
                  <a:pt x="0" y="0"/>
                </a:lnTo>
                <a:close/>
              </a:path>
            </a:pathLst>
          </a:custGeom>
          <a:solidFill>
            <a:srgbClr val="8DD1C3"/>
          </a:solidFill>
        </p:spPr>
        <p:txBody>
          <a:bodyPr wrap="square" lIns="0" tIns="0" rIns="0" bIns="0" rtlCol="0"/>
          <a:lstStyle/>
          <a:p>
            <a:endParaRPr dirty="0"/>
          </a:p>
        </p:txBody>
      </p:sp>
      <p:sp>
        <p:nvSpPr>
          <p:cNvPr id="42" name="object 42"/>
          <p:cNvSpPr/>
          <p:nvPr/>
        </p:nvSpPr>
        <p:spPr>
          <a:xfrm>
            <a:off x="10353230" y="383834"/>
            <a:ext cx="69850" cy="86995"/>
          </a:xfrm>
          <a:custGeom>
            <a:avLst/>
            <a:gdLst/>
            <a:ahLst/>
            <a:cxnLst/>
            <a:rect l="l" t="t" r="r" b="b"/>
            <a:pathLst>
              <a:path w="69850" h="86995">
                <a:moveTo>
                  <a:pt x="38455" y="0"/>
                </a:moveTo>
                <a:lnTo>
                  <a:pt x="24570" y="1368"/>
                </a:lnTo>
                <a:lnTo>
                  <a:pt x="12712" y="7734"/>
                </a:lnTo>
                <a:lnTo>
                  <a:pt x="4112" y="18091"/>
                </a:lnTo>
                <a:lnTo>
                  <a:pt x="0" y="31432"/>
                </a:lnTo>
                <a:lnTo>
                  <a:pt x="1107" y="47923"/>
                </a:lnTo>
                <a:lnTo>
                  <a:pt x="6894" y="65528"/>
                </a:lnTo>
                <a:lnTo>
                  <a:pt x="16661" y="79881"/>
                </a:lnTo>
                <a:lnTo>
                  <a:pt x="29705" y="86614"/>
                </a:lnTo>
                <a:lnTo>
                  <a:pt x="50447" y="83328"/>
                </a:lnTo>
                <a:lnTo>
                  <a:pt x="62150" y="71172"/>
                </a:lnTo>
                <a:lnTo>
                  <a:pt x="67667" y="54722"/>
                </a:lnTo>
                <a:lnTo>
                  <a:pt x="69850" y="38557"/>
                </a:lnTo>
                <a:lnTo>
                  <a:pt x="68478" y="24660"/>
                </a:lnTo>
                <a:lnTo>
                  <a:pt x="62110" y="12773"/>
                </a:lnTo>
                <a:lnTo>
                  <a:pt x="51763" y="4138"/>
                </a:lnTo>
                <a:lnTo>
                  <a:pt x="38455" y="0"/>
                </a:lnTo>
                <a:close/>
              </a:path>
            </a:pathLst>
          </a:custGeom>
          <a:solidFill>
            <a:srgbClr val="D4C6A3"/>
          </a:solidFill>
        </p:spPr>
        <p:txBody>
          <a:bodyPr wrap="square" lIns="0" tIns="0" rIns="0" bIns="0" rtlCol="0"/>
          <a:lstStyle/>
          <a:p>
            <a:endParaRPr dirty="0"/>
          </a:p>
        </p:txBody>
      </p:sp>
      <p:sp>
        <p:nvSpPr>
          <p:cNvPr id="43" name="object 43"/>
          <p:cNvSpPr/>
          <p:nvPr/>
        </p:nvSpPr>
        <p:spPr>
          <a:xfrm>
            <a:off x="10388130" y="873978"/>
            <a:ext cx="0" cy="53975"/>
          </a:xfrm>
          <a:custGeom>
            <a:avLst/>
            <a:gdLst/>
            <a:ahLst/>
            <a:cxnLst/>
            <a:rect l="l" t="t" r="r" b="b"/>
            <a:pathLst>
              <a:path h="53975">
                <a:moveTo>
                  <a:pt x="0" y="0"/>
                </a:moveTo>
                <a:lnTo>
                  <a:pt x="0" y="53568"/>
                </a:lnTo>
              </a:path>
            </a:pathLst>
          </a:custGeom>
          <a:ln w="40538">
            <a:solidFill>
              <a:srgbClr val="573731"/>
            </a:solidFill>
          </a:ln>
        </p:spPr>
        <p:txBody>
          <a:bodyPr wrap="square" lIns="0" tIns="0" rIns="0" bIns="0" rtlCol="0"/>
          <a:lstStyle/>
          <a:p>
            <a:endParaRPr dirty="0"/>
          </a:p>
        </p:txBody>
      </p:sp>
      <p:sp>
        <p:nvSpPr>
          <p:cNvPr id="44" name="object 44"/>
          <p:cNvSpPr/>
          <p:nvPr/>
        </p:nvSpPr>
        <p:spPr>
          <a:xfrm>
            <a:off x="10336964" y="467704"/>
            <a:ext cx="51435" cy="429895"/>
          </a:xfrm>
          <a:custGeom>
            <a:avLst/>
            <a:gdLst/>
            <a:ahLst/>
            <a:cxnLst/>
            <a:rect l="l" t="t" r="r" b="b"/>
            <a:pathLst>
              <a:path w="51434" h="429894">
                <a:moveTo>
                  <a:pt x="43497" y="0"/>
                </a:moveTo>
                <a:lnTo>
                  <a:pt x="19549" y="34818"/>
                </a:lnTo>
                <a:lnTo>
                  <a:pt x="0" y="428066"/>
                </a:lnTo>
                <a:lnTo>
                  <a:pt x="51180" y="429793"/>
                </a:lnTo>
                <a:lnTo>
                  <a:pt x="43497" y="0"/>
                </a:lnTo>
                <a:close/>
              </a:path>
            </a:pathLst>
          </a:custGeom>
          <a:solidFill>
            <a:srgbClr val="8DD1C3"/>
          </a:solidFill>
        </p:spPr>
        <p:txBody>
          <a:bodyPr wrap="square" lIns="0" tIns="0" rIns="0" bIns="0" rtlCol="0"/>
          <a:lstStyle/>
          <a:p>
            <a:endParaRPr dirty="0"/>
          </a:p>
        </p:txBody>
      </p:sp>
      <p:sp>
        <p:nvSpPr>
          <p:cNvPr id="45" name="object 45"/>
          <p:cNvSpPr/>
          <p:nvPr/>
        </p:nvSpPr>
        <p:spPr>
          <a:xfrm>
            <a:off x="10380383" y="465759"/>
            <a:ext cx="76200" cy="431800"/>
          </a:xfrm>
          <a:custGeom>
            <a:avLst/>
            <a:gdLst/>
            <a:ahLst/>
            <a:cxnLst/>
            <a:rect l="l" t="t" r="r" b="b"/>
            <a:pathLst>
              <a:path w="76200" h="431800">
                <a:moveTo>
                  <a:pt x="9436" y="0"/>
                </a:moveTo>
                <a:lnTo>
                  <a:pt x="6197" y="0"/>
                </a:lnTo>
                <a:lnTo>
                  <a:pt x="3073" y="711"/>
                </a:lnTo>
                <a:lnTo>
                  <a:pt x="63" y="1943"/>
                </a:lnTo>
                <a:lnTo>
                  <a:pt x="0" y="431736"/>
                </a:lnTo>
                <a:lnTo>
                  <a:pt x="76060" y="431736"/>
                </a:lnTo>
                <a:lnTo>
                  <a:pt x="44704" y="54762"/>
                </a:lnTo>
                <a:lnTo>
                  <a:pt x="34370" y="16036"/>
                </a:lnTo>
                <a:lnTo>
                  <a:pt x="9436" y="0"/>
                </a:lnTo>
                <a:close/>
              </a:path>
            </a:pathLst>
          </a:custGeom>
          <a:solidFill>
            <a:srgbClr val="6CC7B4"/>
          </a:solidFill>
        </p:spPr>
        <p:txBody>
          <a:bodyPr wrap="square" lIns="0" tIns="0" rIns="0" bIns="0" rtlCol="0"/>
          <a:lstStyle/>
          <a:p>
            <a:endParaRPr dirty="0"/>
          </a:p>
        </p:txBody>
      </p:sp>
      <p:sp>
        <p:nvSpPr>
          <p:cNvPr id="46" name="object 46"/>
          <p:cNvSpPr/>
          <p:nvPr/>
        </p:nvSpPr>
        <p:spPr>
          <a:xfrm>
            <a:off x="9135402" y="321045"/>
            <a:ext cx="69850" cy="86995"/>
          </a:xfrm>
          <a:custGeom>
            <a:avLst/>
            <a:gdLst/>
            <a:ahLst/>
            <a:cxnLst/>
            <a:rect l="l" t="t" r="r" b="b"/>
            <a:pathLst>
              <a:path w="69850" h="86995">
                <a:moveTo>
                  <a:pt x="38468" y="0"/>
                </a:moveTo>
                <a:lnTo>
                  <a:pt x="24588" y="1360"/>
                </a:lnTo>
                <a:lnTo>
                  <a:pt x="12728" y="7723"/>
                </a:lnTo>
                <a:lnTo>
                  <a:pt x="4121" y="18079"/>
                </a:lnTo>
                <a:lnTo>
                  <a:pt x="0" y="31419"/>
                </a:lnTo>
                <a:lnTo>
                  <a:pt x="1107" y="47919"/>
                </a:lnTo>
                <a:lnTo>
                  <a:pt x="6897" y="65520"/>
                </a:lnTo>
                <a:lnTo>
                  <a:pt x="16671" y="79866"/>
                </a:lnTo>
                <a:lnTo>
                  <a:pt x="29730" y="86601"/>
                </a:lnTo>
                <a:lnTo>
                  <a:pt x="50461" y="83316"/>
                </a:lnTo>
                <a:lnTo>
                  <a:pt x="62163" y="71159"/>
                </a:lnTo>
                <a:lnTo>
                  <a:pt x="67678" y="54709"/>
                </a:lnTo>
                <a:lnTo>
                  <a:pt x="69850" y="38544"/>
                </a:lnTo>
                <a:lnTo>
                  <a:pt x="68486" y="24642"/>
                </a:lnTo>
                <a:lnTo>
                  <a:pt x="62122" y="12757"/>
                </a:lnTo>
                <a:lnTo>
                  <a:pt x="51776" y="4129"/>
                </a:lnTo>
                <a:lnTo>
                  <a:pt x="38468" y="0"/>
                </a:lnTo>
                <a:close/>
              </a:path>
            </a:pathLst>
          </a:custGeom>
          <a:solidFill>
            <a:srgbClr val="D4C6A3"/>
          </a:solidFill>
        </p:spPr>
        <p:txBody>
          <a:bodyPr wrap="square" lIns="0" tIns="0" rIns="0" bIns="0" rtlCol="0"/>
          <a:lstStyle/>
          <a:p>
            <a:endParaRPr dirty="0"/>
          </a:p>
        </p:txBody>
      </p:sp>
      <p:sp>
        <p:nvSpPr>
          <p:cNvPr id="47" name="object 47"/>
          <p:cNvSpPr/>
          <p:nvPr/>
        </p:nvSpPr>
        <p:spPr>
          <a:xfrm>
            <a:off x="9154619" y="894505"/>
            <a:ext cx="41275" cy="0"/>
          </a:xfrm>
          <a:custGeom>
            <a:avLst/>
            <a:gdLst/>
            <a:ahLst/>
            <a:cxnLst/>
            <a:rect l="l" t="t" r="r" b="b"/>
            <a:pathLst>
              <a:path w="41275">
                <a:moveTo>
                  <a:pt x="0" y="0"/>
                </a:moveTo>
                <a:lnTo>
                  <a:pt x="40716" y="0"/>
                </a:lnTo>
              </a:path>
            </a:pathLst>
          </a:custGeom>
          <a:ln w="50584">
            <a:solidFill>
              <a:srgbClr val="573731"/>
            </a:solidFill>
          </a:ln>
        </p:spPr>
        <p:txBody>
          <a:bodyPr wrap="square" lIns="0" tIns="0" rIns="0" bIns="0" rtlCol="0"/>
          <a:lstStyle/>
          <a:p>
            <a:endParaRPr dirty="0"/>
          </a:p>
        </p:txBody>
      </p:sp>
      <p:sp>
        <p:nvSpPr>
          <p:cNvPr id="48" name="object 48"/>
          <p:cNvSpPr/>
          <p:nvPr/>
        </p:nvSpPr>
        <p:spPr>
          <a:xfrm>
            <a:off x="9141567" y="407517"/>
            <a:ext cx="0" cy="477520"/>
          </a:xfrm>
          <a:custGeom>
            <a:avLst/>
            <a:gdLst/>
            <a:ahLst/>
            <a:cxnLst/>
            <a:rect l="l" t="t" r="r" b="b"/>
            <a:pathLst>
              <a:path h="477519">
                <a:moveTo>
                  <a:pt x="0" y="0"/>
                </a:moveTo>
                <a:lnTo>
                  <a:pt x="0" y="477469"/>
                </a:lnTo>
              </a:path>
            </a:pathLst>
          </a:custGeom>
          <a:ln w="42176">
            <a:solidFill>
              <a:srgbClr val="9760A8"/>
            </a:solidFill>
          </a:ln>
        </p:spPr>
        <p:txBody>
          <a:bodyPr wrap="square" lIns="0" tIns="0" rIns="0" bIns="0" rtlCol="0"/>
          <a:lstStyle/>
          <a:p>
            <a:endParaRPr dirty="0"/>
          </a:p>
        </p:txBody>
      </p:sp>
      <p:sp>
        <p:nvSpPr>
          <p:cNvPr id="49" name="object 49"/>
          <p:cNvSpPr/>
          <p:nvPr/>
        </p:nvSpPr>
        <p:spPr>
          <a:xfrm>
            <a:off x="9162429" y="405563"/>
            <a:ext cx="79375" cy="479425"/>
          </a:xfrm>
          <a:custGeom>
            <a:avLst/>
            <a:gdLst/>
            <a:ahLst/>
            <a:cxnLst/>
            <a:rect l="l" t="t" r="r" b="b"/>
            <a:pathLst>
              <a:path w="79375" h="479425">
                <a:moveTo>
                  <a:pt x="9588" y="0"/>
                </a:moveTo>
                <a:lnTo>
                  <a:pt x="6350" y="0"/>
                </a:lnTo>
                <a:lnTo>
                  <a:pt x="3225" y="673"/>
                </a:lnTo>
                <a:lnTo>
                  <a:pt x="228" y="1955"/>
                </a:lnTo>
                <a:lnTo>
                  <a:pt x="0" y="479424"/>
                </a:lnTo>
                <a:lnTo>
                  <a:pt x="79184" y="479424"/>
                </a:lnTo>
                <a:lnTo>
                  <a:pt x="44831" y="54724"/>
                </a:lnTo>
                <a:lnTo>
                  <a:pt x="34505" y="16027"/>
                </a:lnTo>
                <a:lnTo>
                  <a:pt x="9588" y="0"/>
                </a:lnTo>
                <a:close/>
              </a:path>
            </a:pathLst>
          </a:custGeom>
          <a:solidFill>
            <a:srgbClr val="7C459B"/>
          </a:solidFill>
        </p:spPr>
        <p:txBody>
          <a:bodyPr wrap="square" lIns="0" tIns="0" rIns="0" bIns="0" rtlCol="0"/>
          <a:lstStyle/>
          <a:p>
            <a:endParaRPr dirty="0"/>
          </a:p>
        </p:txBody>
      </p:sp>
      <p:sp>
        <p:nvSpPr>
          <p:cNvPr id="50" name="object 50"/>
          <p:cNvSpPr/>
          <p:nvPr/>
        </p:nvSpPr>
        <p:spPr>
          <a:xfrm>
            <a:off x="9182341" y="245059"/>
            <a:ext cx="69850" cy="205740"/>
          </a:xfrm>
          <a:custGeom>
            <a:avLst/>
            <a:gdLst/>
            <a:ahLst/>
            <a:cxnLst/>
            <a:rect l="l" t="t" r="r" b="b"/>
            <a:pathLst>
              <a:path w="69850" h="205740">
                <a:moveTo>
                  <a:pt x="69596" y="0"/>
                </a:moveTo>
                <a:lnTo>
                  <a:pt x="0" y="170891"/>
                </a:lnTo>
                <a:lnTo>
                  <a:pt x="23139" y="205168"/>
                </a:lnTo>
                <a:lnTo>
                  <a:pt x="69596" y="0"/>
                </a:lnTo>
                <a:close/>
              </a:path>
            </a:pathLst>
          </a:custGeom>
          <a:solidFill>
            <a:srgbClr val="7C459B"/>
          </a:solidFill>
        </p:spPr>
        <p:txBody>
          <a:bodyPr wrap="square" lIns="0" tIns="0" rIns="0" bIns="0" rtlCol="0"/>
          <a:lstStyle/>
          <a:p>
            <a:endParaRPr dirty="0"/>
          </a:p>
        </p:txBody>
      </p:sp>
      <p:sp>
        <p:nvSpPr>
          <p:cNvPr id="51" name="object 51"/>
          <p:cNvSpPr/>
          <p:nvPr/>
        </p:nvSpPr>
        <p:spPr>
          <a:xfrm>
            <a:off x="1524000" y="959995"/>
            <a:ext cx="9144000" cy="503555"/>
          </a:xfrm>
          <a:custGeom>
            <a:avLst/>
            <a:gdLst/>
            <a:ahLst/>
            <a:cxnLst/>
            <a:rect l="l" t="t" r="r" b="b"/>
            <a:pathLst>
              <a:path w="9144000" h="503555">
                <a:moveTo>
                  <a:pt x="0" y="0"/>
                </a:moveTo>
                <a:lnTo>
                  <a:pt x="0" y="503300"/>
                </a:lnTo>
                <a:lnTo>
                  <a:pt x="9144000" y="503300"/>
                </a:lnTo>
                <a:lnTo>
                  <a:pt x="9144000" y="0"/>
                </a:lnTo>
                <a:lnTo>
                  <a:pt x="0" y="0"/>
                </a:lnTo>
                <a:close/>
              </a:path>
            </a:pathLst>
          </a:custGeom>
          <a:solidFill>
            <a:srgbClr val="CE2732"/>
          </a:solidFill>
        </p:spPr>
        <p:txBody>
          <a:bodyPr wrap="square" lIns="0" tIns="0" rIns="0" bIns="0" rtlCol="0"/>
          <a:lstStyle/>
          <a:p>
            <a:endParaRPr dirty="0"/>
          </a:p>
        </p:txBody>
      </p:sp>
      <p:sp>
        <p:nvSpPr>
          <p:cNvPr id="70" name="object 70"/>
          <p:cNvSpPr/>
          <p:nvPr/>
        </p:nvSpPr>
        <p:spPr>
          <a:xfrm>
            <a:off x="9940404" y="558340"/>
            <a:ext cx="727710" cy="840740"/>
          </a:xfrm>
          <a:custGeom>
            <a:avLst/>
            <a:gdLst/>
            <a:ahLst/>
            <a:cxnLst/>
            <a:rect l="l" t="t" r="r" b="b"/>
            <a:pathLst>
              <a:path w="727709" h="840740">
                <a:moveTo>
                  <a:pt x="727595" y="0"/>
                </a:moveTo>
                <a:lnTo>
                  <a:pt x="0" y="420080"/>
                </a:lnTo>
                <a:lnTo>
                  <a:pt x="727595" y="840160"/>
                </a:lnTo>
                <a:lnTo>
                  <a:pt x="727595" y="0"/>
                </a:lnTo>
                <a:close/>
              </a:path>
            </a:pathLst>
          </a:custGeom>
          <a:solidFill>
            <a:srgbClr val="A92732"/>
          </a:solidFill>
        </p:spPr>
        <p:txBody>
          <a:bodyPr wrap="square" lIns="0" tIns="0" rIns="0" bIns="0" rtlCol="0"/>
          <a:lstStyle/>
          <a:p>
            <a:endParaRPr dirty="0"/>
          </a:p>
        </p:txBody>
      </p:sp>
      <p:sp>
        <p:nvSpPr>
          <p:cNvPr id="71" name="object 71"/>
          <p:cNvSpPr/>
          <p:nvPr/>
        </p:nvSpPr>
        <p:spPr>
          <a:xfrm>
            <a:off x="9939566" y="514195"/>
            <a:ext cx="728980" cy="841375"/>
          </a:xfrm>
          <a:custGeom>
            <a:avLst/>
            <a:gdLst/>
            <a:ahLst/>
            <a:cxnLst/>
            <a:rect l="l" t="t" r="r" b="b"/>
            <a:pathLst>
              <a:path w="728979" h="841375">
                <a:moveTo>
                  <a:pt x="728434" y="0"/>
                </a:moveTo>
                <a:lnTo>
                  <a:pt x="0" y="420564"/>
                </a:lnTo>
                <a:lnTo>
                  <a:pt x="728434" y="841128"/>
                </a:lnTo>
                <a:lnTo>
                  <a:pt x="728434" y="0"/>
                </a:lnTo>
                <a:close/>
              </a:path>
            </a:pathLst>
          </a:custGeom>
          <a:solidFill>
            <a:srgbClr val="EE312D"/>
          </a:solidFill>
        </p:spPr>
        <p:txBody>
          <a:bodyPr wrap="square" lIns="0" tIns="0" rIns="0" bIns="0" rtlCol="0"/>
          <a:lstStyle/>
          <a:p>
            <a:endParaRPr dirty="0"/>
          </a:p>
        </p:txBody>
      </p:sp>
      <p:sp>
        <p:nvSpPr>
          <p:cNvPr id="72" name="object 72"/>
          <p:cNvSpPr/>
          <p:nvPr/>
        </p:nvSpPr>
        <p:spPr>
          <a:xfrm>
            <a:off x="10434942" y="1045889"/>
            <a:ext cx="3810" cy="0"/>
          </a:xfrm>
          <a:custGeom>
            <a:avLst/>
            <a:gdLst/>
            <a:ahLst/>
            <a:cxnLst/>
            <a:rect l="l" t="t" r="r" b="b"/>
            <a:pathLst>
              <a:path w="3809">
                <a:moveTo>
                  <a:pt x="0" y="0"/>
                </a:moveTo>
                <a:lnTo>
                  <a:pt x="3670" y="0"/>
                </a:lnTo>
              </a:path>
            </a:pathLst>
          </a:custGeom>
          <a:ln w="46469">
            <a:solidFill>
              <a:srgbClr val="9FD0F0"/>
            </a:solidFill>
          </a:ln>
        </p:spPr>
        <p:txBody>
          <a:bodyPr wrap="square" lIns="0" tIns="0" rIns="0" bIns="0" rtlCol="0"/>
          <a:lstStyle/>
          <a:p>
            <a:endParaRPr dirty="0"/>
          </a:p>
        </p:txBody>
      </p:sp>
      <p:sp>
        <p:nvSpPr>
          <p:cNvPr id="73" name="object 73"/>
          <p:cNvSpPr/>
          <p:nvPr/>
        </p:nvSpPr>
        <p:spPr>
          <a:xfrm>
            <a:off x="10409034" y="1045368"/>
            <a:ext cx="3810" cy="0"/>
          </a:xfrm>
          <a:custGeom>
            <a:avLst/>
            <a:gdLst/>
            <a:ahLst/>
            <a:cxnLst/>
            <a:rect l="l" t="t" r="r" b="b"/>
            <a:pathLst>
              <a:path w="3809">
                <a:moveTo>
                  <a:pt x="0" y="0"/>
                </a:moveTo>
                <a:lnTo>
                  <a:pt x="3670" y="0"/>
                </a:lnTo>
              </a:path>
            </a:pathLst>
          </a:custGeom>
          <a:ln w="46469">
            <a:solidFill>
              <a:srgbClr val="9FD0F0"/>
            </a:solidFill>
          </a:ln>
        </p:spPr>
        <p:txBody>
          <a:bodyPr wrap="square" lIns="0" tIns="0" rIns="0" bIns="0" rtlCol="0"/>
          <a:lstStyle/>
          <a:p>
            <a:endParaRPr dirty="0"/>
          </a:p>
        </p:txBody>
      </p:sp>
      <p:sp>
        <p:nvSpPr>
          <p:cNvPr id="74" name="object 74"/>
          <p:cNvSpPr/>
          <p:nvPr/>
        </p:nvSpPr>
        <p:spPr>
          <a:xfrm>
            <a:off x="10393415" y="816521"/>
            <a:ext cx="85725" cy="86360"/>
          </a:xfrm>
          <a:custGeom>
            <a:avLst/>
            <a:gdLst/>
            <a:ahLst/>
            <a:cxnLst/>
            <a:rect l="l" t="t" r="r" b="b"/>
            <a:pathLst>
              <a:path w="85725" h="86359">
                <a:moveTo>
                  <a:pt x="42710" y="0"/>
                </a:moveTo>
                <a:lnTo>
                  <a:pt x="26087" y="3379"/>
                </a:lnTo>
                <a:lnTo>
                  <a:pt x="12511" y="12593"/>
                </a:lnTo>
                <a:lnTo>
                  <a:pt x="3356" y="26258"/>
                </a:lnTo>
                <a:lnTo>
                  <a:pt x="0" y="42989"/>
                </a:lnTo>
                <a:lnTo>
                  <a:pt x="3356" y="59720"/>
                </a:lnTo>
                <a:lnTo>
                  <a:pt x="12511" y="73385"/>
                </a:lnTo>
                <a:lnTo>
                  <a:pt x="26087" y="82599"/>
                </a:lnTo>
                <a:lnTo>
                  <a:pt x="42710" y="85978"/>
                </a:lnTo>
                <a:lnTo>
                  <a:pt x="59325" y="82599"/>
                </a:lnTo>
                <a:lnTo>
                  <a:pt x="72898" y="73385"/>
                </a:lnTo>
                <a:lnTo>
                  <a:pt x="82050" y="59720"/>
                </a:lnTo>
                <a:lnTo>
                  <a:pt x="85407" y="42989"/>
                </a:lnTo>
                <a:lnTo>
                  <a:pt x="82050" y="26258"/>
                </a:lnTo>
                <a:lnTo>
                  <a:pt x="72898" y="12593"/>
                </a:lnTo>
                <a:lnTo>
                  <a:pt x="59325" y="3379"/>
                </a:lnTo>
                <a:lnTo>
                  <a:pt x="42710" y="0"/>
                </a:lnTo>
                <a:close/>
              </a:path>
            </a:pathLst>
          </a:custGeom>
          <a:solidFill>
            <a:srgbClr val="B5B5B5"/>
          </a:solidFill>
        </p:spPr>
        <p:txBody>
          <a:bodyPr wrap="square" lIns="0" tIns="0" rIns="0" bIns="0" rtlCol="0"/>
          <a:lstStyle/>
          <a:p>
            <a:endParaRPr dirty="0"/>
          </a:p>
        </p:txBody>
      </p:sp>
      <p:sp>
        <p:nvSpPr>
          <p:cNvPr id="75" name="object 75"/>
          <p:cNvSpPr/>
          <p:nvPr/>
        </p:nvSpPr>
        <p:spPr>
          <a:xfrm>
            <a:off x="10432757" y="1062953"/>
            <a:ext cx="3810" cy="5715"/>
          </a:xfrm>
          <a:custGeom>
            <a:avLst/>
            <a:gdLst/>
            <a:ahLst/>
            <a:cxnLst/>
            <a:rect l="l" t="t" r="r" b="b"/>
            <a:pathLst>
              <a:path w="3809" h="5715">
                <a:moveTo>
                  <a:pt x="0" y="0"/>
                </a:moveTo>
                <a:lnTo>
                  <a:pt x="2844" y="5651"/>
                </a:lnTo>
                <a:lnTo>
                  <a:pt x="3056" y="5194"/>
                </a:lnTo>
                <a:lnTo>
                  <a:pt x="2870" y="5194"/>
                </a:lnTo>
                <a:lnTo>
                  <a:pt x="2222" y="3263"/>
                </a:lnTo>
                <a:lnTo>
                  <a:pt x="0" y="0"/>
                </a:lnTo>
                <a:close/>
              </a:path>
              <a:path w="3809" h="5715">
                <a:moveTo>
                  <a:pt x="3073" y="4521"/>
                </a:moveTo>
                <a:lnTo>
                  <a:pt x="2870" y="5194"/>
                </a:lnTo>
                <a:lnTo>
                  <a:pt x="3056" y="5194"/>
                </a:lnTo>
                <a:lnTo>
                  <a:pt x="3251" y="4775"/>
                </a:lnTo>
                <a:lnTo>
                  <a:pt x="3073" y="4521"/>
                </a:lnTo>
                <a:close/>
              </a:path>
            </a:pathLst>
          </a:custGeom>
          <a:solidFill>
            <a:srgbClr val="D7594C"/>
          </a:solidFill>
        </p:spPr>
        <p:txBody>
          <a:bodyPr wrap="square" lIns="0" tIns="0" rIns="0" bIns="0" rtlCol="0"/>
          <a:lstStyle/>
          <a:p>
            <a:endParaRPr dirty="0"/>
          </a:p>
        </p:txBody>
      </p:sp>
      <p:sp>
        <p:nvSpPr>
          <p:cNvPr id="76" name="object 76"/>
          <p:cNvSpPr/>
          <p:nvPr/>
        </p:nvSpPr>
        <p:spPr>
          <a:xfrm>
            <a:off x="10434980" y="1066228"/>
            <a:ext cx="1270" cy="2540"/>
          </a:xfrm>
          <a:custGeom>
            <a:avLst/>
            <a:gdLst/>
            <a:ahLst/>
            <a:cxnLst/>
            <a:rect l="l" t="t" r="r" b="b"/>
            <a:pathLst>
              <a:path w="1270" h="2540">
                <a:moveTo>
                  <a:pt x="0" y="0"/>
                </a:moveTo>
                <a:lnTo>
                  <a:pt x="647" y="1917"/>
                </a:lnTo>
                <a:lnTo>
                  <a:pt x="850" y="1257"/>
                </a:lnTo>
                <a:lnTo>
                  <a:pt x="0" y="0"/>
                </a:lnTo>
                <a:close/>
              </a:path>
            </a:pathLst>
          </a:custGeom>
          <a:solidFill>
            <a:srgbClr val="DC7664"/>
          </a:solidFill>
        </p:spPr>
        <p:txBody>
          <a:bodyPr wrap="square" lIns="0" tIns="0" rIns="0" bIns="0" rtlCol="0"/>
          <a:lstStyle/>
          <a:p>
            <a:endParaRPr dirty="0"/>
          </a:p>
        </p:txBody>
      </p:sp>
      <p:sp>
        <p:nvSpPr>
          <p:cNvPr id="77" name="object 77"/>
          <p:cNvSpPr/>
          <p:nvPr/>
        </p:nvSpPr>
        <p:spPr>
          <a:xfrm>
            <a:off x="10298838" y="826884"/>
            <a:ext cx="271780" cy="241300"/>
          </a:xfrm>
          <a:custGeom>
            <a:avLst/>
            <a:gdLst/>
            <a:ahLst/>
            <a:cxnLst/>
            <a:rect l="l" t="t" r="r" b="b"/>
            <a:pathLst>
              <a:path w="271779" h="241300">
                <a:moveTo>
                  <a:pt x="137272" y="240639"/>
                </a:moveTo>
                <a:lnTo>
                  <a:pt x="137170" y="240842"/>
                </a:lnTo>
                <a:lnTo>
                  <a:pt x="137386" y="241159"/>
                </a:lnTo>
                <a:lnTo>
                  <a:pt x="137272" y="240639"/>
                </a:lnTo>
                <a:close/>
              </a:path>
              <a:path w="271779" h="241300">
                <a:moveTo>
                  <a:pt x="113401" y="195249"/>
                </a:moveTo>
                <a:lnTo>
                  <a:pt x="112685" y="195249"/>
                </a:lnTo>
                <a:lnTo>
                  <a:pt x="113269" y="199605"/>
                </a:lnTo>
                <a:lnTo>
                  <a:pt x="113586" y="206158"/>
                </a:lnTo>
                <a:lnTo>
                  <a:pt x="133932" y="236067"/>
                </a:lnTo>
                <a:lnTo>
                  <a:pt x="113401" y="195249"/>
                </a:lnTo>
                <a:close/>
              </a:path>
              <a:path w="271779" h="241300">
                <a:moveTo>
                  <a:pt x="21017" y="11578"/>
                </a:moveTo>
                <a:lnTo>
                  <a:pt x="382" y="38288"/>
                </a:lnTo>
                <a:lnTo>
                  <a:pt x="269" y="38470"/>
                </a:lnTo>
                <a:lnTo>
                  <a:pt x="0" y="39110"/>
                </a:lnTo>
                <a:lnTo>
                  <a:pt x="110742" y="201967"/>
                </a:lnTo>
                <a:lnTo>
                  <a:pt x="111072" y="197814"/>
                </a:lnTo>
                <a:lnTo>
                  <a:pt x="111529" y="195249"/>
                </a:lnTo>
                <a:lnTo>
                  <a:pt x="113401" y="195249"/>
                </a:lnTo>
                <a:lnTo>
                  <a:pt x="21017" y="11578"/>
                </a:lnTo>
                <a:close/>
              </a:path>
              <a:path w="271779" h="241300">
                <a:moveTo>
                  <a:pt x="249454" y="0"/>
                </a:moveTo>
                <a:lnTo>
                  <a:pt x="139139" y="236638"/>
                </a:lnTo>
                <a:lnTo>
                  <a:pt x="138999" y="238086"/>
                </a:lnTo>
                <a:lnTo>
                  <a:pt x="138847" y="239292"/>
                </a:lnTo>
                <a:lnTo>
                  <a:pt x="138694" y="240220"/>
                </a:lnTo>
                <a:lnTo>
                  <a:pt x="271336" y="24686"/>
                </a:lnTo>
                <a:lnTo>
                  <a:pt x="256525" y="5516"/>
                </a:lnTo>
                <a:lnTo>
                  <a:pt x="256327" y="5309"/>
                </a:lnTo>
                <a:lnTo>
                  <a:pt x="249454" y="0"/>
                </a:lnTo>
                <a:close/>
              </a:path>
            </a:pathLst>
          </a:custGeom>
          <a:solidFill>
            <a:srgbClr val="D7594C"/>
          </a:solidFill>
        </p:spPr>
        <p:txBody>
          <a:bodyPr wrap="square" lIns="0" tIns="0" rIns="0" bIns="0" rtlCol="0"/>
          <a:lstStyle/>
          <a:p>
            <a:endParaRPr dirty="0"/>
          </a:p>
        </p:txBody>
      </p:sp>
      <p:sp>
        <p:nvSpPr>
          <p:cNvPr id="78" name="object 78"/>
          <p:cNvSpPr/>
          <p:nvPr/>
        </p:nvSpPr>
        <p:spPr>
          <a:xfrm>
            <a:off x="10436227" y="1063523"/>
            <a:ext cx="1905" cy="5080"/>
          </a:xfrm>
          <a:custGeom>
            <a:avLst/>
            <a:gdLst/>
            <a:ahLst/>
            <a:cxnLst/>
            <a:rect l="l" t="t" r="r" b="b"/>
            <a:pathLst>
              <a:path w="1904" h="5080">
                <a:moveTo>
                  <a:pt x="1752" y="0"/>
                </a:moveTo>
                <a:lnTo>
                  <a:pt x="81" y="3581"/>
                </a:lnTo>
                <a:lnTo>
                  <a:pt x="0" y="4521"/>
                </a:lnTo>
                <a:lnTo>
                  <a:pt x="381" y="5080"/>
                </a:lnTo>
                <a:lnTo>
                  <a:pt x="1308" y="3581"/>
                </a:lnTo>
                <a:lnTo>
                  <a:pt x="1473" y="2654"/>
                </a:lnTo>
                <a:lnTo>
                  <a:pt x="1625" y="1447"/>
                </a:lnTo>
                <a:lnTo>
                  <a:pt x="1752" y="0"/>
                </a:lnTo>
                <a:close/>
              </a:path>
            </a:pathLst>
          </a:custGeom>
          <a:solidFill>
            <a:srgbClr val="B2D8F3"/>
          </a:solidFill>
        </p:spPr>
        <p:txBody>
          <a:bodyPr wrap="square" lIns="0" tIns="0" rIns="0" bIns="0" rtlCol="0"/>
          <a:lstStyle/>
          <a:p>
            <a:endParaRPr dirty="0"/>
          </a:p>
        </p:txBody>
      </p:sp>
      <p:sp>
        <p:nvSpPr>
          <p:cNvPr id="79" name="object 79"/>
          <p:cNvSpPr/>
          <p:nvPr/>
        </p:nvSpPr>
        <p:spPr>
          <a:xfrm>
            <a:off x="10409569" y="1022134"/>
            <a:ext cx="3175" cy="11430"/>
          </a:xfrm>
          <a:custGeom>
            <a:avLst/>
            <a:gdLst/>
            <a:ahLst/>
            <a:cxnLst/>
            <a:rect l="l" t="t" r="r" b="b"/>
            <a:pathLst>
              <a:path w="3175" h="11430">
                <a:moveTo>
                  <a:pt x="1955" y="0"/>
                </a:moveTo>
                <a:lnTo>
                  <a:pt x="787" y="0"/>
                </a:lnTo>
                <a:lnTo>
                  <a:pt x="330" y="2565"/>
                </a:lnTo>
                <a:lnTo>
                  <a:pt x="0" y="6718"/>
                </a:lnTo>
                <a:lnTo>
                  <a:pt x="2857" y="10909"/>
                </a:lnTo>
                <a:lnTo>
                  <a:pt x="2527" y="4356"/>
                </a:lnTo>
                <a:lnTo>
                  <a:pt x="1955" y="0"/>
                </a:lnTo>
                <a:close/>
              </a:path>
            </a:pathLst>
          </a:custGeom>
          <a:solidFill>
            <a:srgbClr val="B2D8F3"/>
          </a:solidFill>
        </p:spPr>
        <p:txBody>
          <a:bodyPr wrap="square" lIns="0" tIns="0" rIns="0" bIns="0" rtlCol="0"/>
          <a:lstStyle/>
          <a:p>
            <a:endParaRPr dirty="0"/>
          </a:p>
        </p:txBody>
      </p:sp>
      <p:sp>
        <p:nvSpPr>
          <p:cNvPr id="80" name="object 80"/>
          <p:cNvSpPr/>
          <p:nvPr/>
        </p:nvSpPr>
        <p:spPr>
          <a:xfrm>
            <a:off x="10319855" y="804540"/>
            <a:ext cx="228600" cy="263525"/>
          </a:xfrm>
          <a:custGeom>
            <a:avLst/>
            <a:gdLst/>
            <a:ahLst/>
            <a:cxnLst/>
            <a:rect l="l" t="t" r="r" b="b"/>
            <a:pathLst>
              <a:path w="228600" h="263525">
                <a:moveTo>
                  <a:pt x="116140" y="262414"/>
                </a:moveTo>
                <a:lnTo>
                  <a:pt x="115975" y="262947"/>
                </a:lnTo>
                <a:lnTo>
                  <a:pt x="116153" y="263189"/>
                </a:lnTo>
                <a:lnTo>
                  <a:pt x="116140" y="262414"/>
                </a:lnTo>
                <a:close/>
              </a:path>
              <a:path w="228600" h="263525">
                <a:moveTo>
                  <a:pt x="29580" y="8574"/>
                </a:moveTo>
                <a:lnTo>
                  <a:pt x="5037" y="27536"/>
                </a:lnTo>
                <a:lnTo>
                  <a:pt x="4536" y="28053"/>
                </a:lnTo>
                <a:lnTo>
                  <a:pt x="0" y="33925"/>
                </a:lnTo>
                <a:lnTo>
                  <a:pt x="112902" y="258414"/>
                </a:lnTo>
                <a:lnTo>
                  <a:pt x="115124" y="261690"/>
                </a:lnTo>
                <a:lnTo>
                  <a:pt x="29580" y="8574"/>
                </a:lnTo>
                <a:close/>
              </a:path>
              <a:path w="228600" h="263525">
                <a:moveTo>
                  <a:pt x="197112" y="0"/>
                </a:moveTo>
                <a:lnTo>
                  <a:pt x="118401" y="255112"/>
                </a:lnTo>
                <a:lnTo>
                  <a:pt x="118223" y="257829"/>
                </a:lnTo>
                <a:lnTo>
                  <a:pt x="118109" y="258985"/>
                </a:lnTo>
                <a:lnTo>
                  <a:pt x="228436" y="22346"/>
                </a:lnTo>
                <a:lnTo>
                  <a:pt x="202823" y="2558"/>
                </a:lnTo>
                <a:lnTo>
                  <a:pt x="201870" y="2007"/>
                </a:lnTo>
                <a:lnTo>
                  <a:pt x="197112" y="0"/>
                </a:lnTo>
                <a:close/>
              </a:path>
            </a:pathLst>
          </a:custGeom>
          <a:solidFill>
            <a:srgbClr val="DC7664"/>
          </a:solidFill>
        </p:spPr>
        <p:txBody>
          <a:bodyPr wrap="square" lIns="0" tIns="0" rIns="0" bIns="0" rtlCol="0"/>
          <a:lstStyle/>
          <a:p>
            <a:endParaRPr dirty="0"/>
          </a:p>
        </p:txBody>
      </p:sp>
      <p:sp>
        <p:nvSpPr>
          <p:cNvPr id="81" name="object 81"/>
          <p:cNvSpPr/>
          <p:nvPr/>
        </p:nvSpPr>
        <p:spPr>
          <a:xfrm>
            <a:off x="10435996" y="1059651"/>
            <a:ext cx="2540" cy="8255"/>
          </a:xfrm>
          <a:custGeom>
            <a:avLst/>
            <a:gdLst/>
            <a:ahLst/>
            <a:cxnLst/>
            <a:rect l="l" t="t" r="r" b="b"/>
            <a:pathLst>
              <a:path w="2540" h="8255">
                <a:moveTo>
                  <a:pt x="2260" y="0"/>
                </a:moveTo>
                <a:lnTo>
                  <a:pt x="0" y="7302"/>
                </a:lnTo>
                <a:lnTo>
                  <a:pt x="114" y="7874"/>
                </a:lnTo>
                <a:lnTo>
                  <a:pt x="1981" y="3873"/>
                </a:lnTo>
                <a:lnTo>
                  <a:pt x="2171" y="1422"/>
                </a:lnTo>
                <a:lnTo>
                  <a:pt x="2260" y="0"/>
                </a:lnTo>
                <a:close/>
              </a:path>
            </a:pathLst>
          </a:custGeom>
          <a:solidFill>
            <a:srgbClr val="BFDEF5"/>
          </a:solidFill>
        </p:spPr>
        <p:txBody>
          <a:bodyPr wrap="square" lIns="0" tIns="0" rIns="0" bIns="0" rtlCol="0"/>
          <a:lstStyle/>
          <a:p>
            <a:endParaRPr dirty="0"/>
          </a:p>
        </p:txBody>
      </p:sp>
      <p:sp>
        <p:nvSpPr>
          <p:cNvPr id="82" name="object 82"/>
          <p:cNvSpPr/>
          <p:nvPr/>
        </p:nvSpPr>
        <p:spPr>
          <a:xfrm>
            <a:off x="10349435" y="784504"/>
            <a:ext cx="167640" cy="283210"/>
          </a:xfrm>
          <a:custGeom>
            <a:avLst/>
            <a:gdLst/>
            <a:ahLst/>
            <a:cxnLst/>
            <a:rect l="l" t="t" r="r" b="b"/>
            <a:pathLst>
              <a:path w="167640" h="283209">
                <a:moveTo>
                  <a:pt x="90510" y="0"/>
                </a:moveTo>
                <a:lnTo>
                  <a:pt x="50435" y="5385"/>
                </a:lnTo>
                <a:lnTo>
                  <a:pt x="11379" y="20926"/>
                </a:lnTo>
                <a:lnTo>
                  <a:pt x="0" y="28606"/>
                </a:lnTo>
                <a:lnTo>
                  <a:pt x="85544" y="281711"/>
                </a:lnTo>
                <a:lnTo>
                  <a:pt x="86395" y="282968"/>
                </a:lnTo>
                <a:lnTo>
                  <a:pt x="86437" y="281711"/>
                </a:lnTo>
                <a:lnTo>
                  <a:pt x="85938" y="278739"/>
                </a:lnTo>
                <a:lnTo>
                  <a:pt x="85537" y="271284"/>
                </a:lnTo>
                <a:lnTo>
                  <a:pt x="85506" y="248551"/>
                </a:lnTo>
                <a:lnTo>
                  <a:pt x="86319" y="238150"/>
                </a:lnTo>
                <a:lnTo>
                  <a:pt x="100235" y="238150"/>
                </a:lnTo>
                <a:lnTo>
                  <a:pt x="137307" y="117995"/>
                </a:lnTo>
                <a:lnTo>
                  <a:pt x="86674" y="117995"/>
                </a:lnTo>
                <a:lnTo>
                  <a:pt x="47334" y="91737"/>
                </a:lnTo>
                <a:lnTo>
                  <a:pt x="43977" y="75006"/>
                </a:lnTo>
                <a:lnTo>
                  <a:pt x="47334" y="58282"/>
                </a:lnTo>
                <a:lnTo>
                  <a:pt x="56487" y="44621"/>
                </a:lnTo>
                <a:lnTo>
                  <a:pt x="70059" y="35408"/>
                </a:lnTo>
                <a:lnTo>
                  <a:pt x="86674" y="32029"/>
                </a:lnTo>
                <a:lnTo>
                  <a:pt x="163831" y="32029"/>
                </a:lnTo>
                <a:lnTo>
                  <a:pt x="167532" y="20033"/>
                </a:lnTo>
                <a:lnTo>
                  <a:pt x="135474" y="6507"/>
                </a:lnTo>
                <a:lnTo>
                  <a:pt x="132989" y="5707"/>
                </a:lnTo>
                <a:lnTo>
                  <a:pt x="90510" y="0"/>
                </a:lnTo>
                <a:close/>
              </a:path>
              <a:path w="167640" h="283209">
                <a:moveTo>
                  <a:pt x="100235" y="238150"/>
                </a:moveTo>
                <a:lnTo>
                  <a:pt x="88351" y="238150"/>
                </a:lnTo>
                <a:lnTo>
                  <a:pt x="89176" y="248551"/>
                </a:lnTo>
                <a:lnTo>
                  <a:pt x="89053" y="270713"/>
                </a:lnTo>
                <a:lnTo>
                  <a:pt x="89037" y="271284"/>
                </a:lnTo>
                <a:lnTo>
                  <a:pt x="88821" y="275145"/>
                </a:lnTo>
                <a:lnTo>
                  <a:pt x="100235" y="238150"/>
                </a:lnTo>
                <a:close/>
              </a:path>
              <a:path w="167640" h="283209">
                <a:moveTo>
                  <a:pt x="163831" y="32029"/>
                </a:moveTo>
                <a:lnTo>
                  <a:pt x="86674" y="32029"/>
                </a:lnTo>
                <a:lnTo>
                  <a:pt x="103295" y="35408"/>
                </a:lnTo>
                <a:lnTo>
                  <a:pt x="116867" y="44621"/>
                </a:lnTo>
                <a:lnTo>
                  <a:pt x="126017" y="58282"/>
                </a:lnTo>
                <a:lnTo>
                  <a:pt x="129372" y="75006"/>
                </a:lnTo>
                <a:lnTo>
                  <a:pt x="126017" y="91737"/>
                </a:lnTo>
                <a:lnTo>
                  <a:pt x="116867" y="105402"/>
                </a:lnTo>
                <a:lnTo>
                  <a:pt x="103295" y="114616"/>
                </a:lnTo>
                <a:lnTo>
                  <a:pt x="86674" y="117995"/>
                </a:lnTo>
                <a:lnTo>
                  <a:pt x="137307" y="117995"/>
                </a:lnTo>
                <a:lnTo>
                  <a:pt x="163831" y="32029"/>
                </a:lnTo>
                <a:close/>
              </a:path>
            </a:pathLst>
          </a:custGeom>
          <a:solidFill>
            <a:srgbClr val="E08C79"/>
          </a:solidFill>
        </p:spPr>
        <p:txBody>
          <a:bodyPr wrap="square" lIns="0" tIns="0" rIns="0" bIns="0" rtlCol="0"/>
          <a:lstStyle/>
          <a:p>
            <a:endParaRPr dirty="0"/>
          </a:p>
        </p:txBody>
      </p:sp>
      <p:sp>
        <p:nvSpPr>
          <p:cNvPr id="83" name="object 83"/>
          <p:cNvSpPr/>
          <p:nvPr/>
        </p:nvSpPr>
        <p:spPr>
          <a:xfrm>
            <a:off x="10434955" y="1044803"/>
            <a:ext cx="3810" cy="0"/>
          </a:xfrm>
          <a:custGeom>
            <a:avLst/>
            <a:gdLst/>
            <a:ahLst/>
            <a:cxnLst/>
            <a:rect l="l" t="t" r="r" b="b"/>
            <a:pathLst>
              <a:path w="3809">
                <a:moveTo>
                  <a:pt x="0" y="0"/>
                </a:moveTo>
                <a:lnTo>
                  <a:pt x="3657" y="0"/>
                </a:lnTo>
              </a:path>
            </a:pathLst>
          </a:custGeom>
          <a:ln w="44297">
            <a:solidFill>
              <a:srgbClr val="CCE4F7"/>
            </a:solidFill>
          </a:ln>
        </p:spPr>
        <p:txBody>
          <a:bodyPr wrap="square" lIns="0" tIns="0" rIns="0" bIns="0" rtlCol="0"/>
          <a:lstStyle/>
          <a:p>
            <a:endParaRPr dirty="0"/>
          </a:p>
        </p:txBody>
      </p:sp>
      <p:sp>
        <p:nvSpPr>
          <p:cNvPr id="84" name="object 84"/>
          <p:cNvSpPr/>
          <p:nvPr/>
        </p:nvSpPr>
        <p:spPr>
          <a:xfrm>
            <a:off x="10393415" y="816533"/>
            <a:ext cx="85725" cy="86360"/>
          </a:xfrm>
          <a:custGeom>
            <a:avLst/>
            <a:gdLst/>
            <a:ahLst/>
            <a:cxnLst/>
            <a:rect l="l" t="t" r="r" b="b"/>
            <a:pathLst>
              <a:path w="85725" h="86359">
                <a:moveTo>
                  <a:pt x="42710" y="0"/>
                </a:moveTo>
                <a:lnTo>
                  <a:pt x="26087" y="3379"/>
                </a:lnTo>
                <a:lnTo>
                  <a:pt x="12511" y="12593"/>
                </a:lnTo>
                <a:lnTo>
                  <a:pt x="3356" y="26258"/>
                </a:lnTo>
                <a:lnTo>
                  <a:pt x="0" y="42989"/>
                </a:lnTo>
                <a:lnTo>
                  <a:pt x="3356" y="59718"/>
                </a:lnTo>
                <a:lnTo>
                  <a:pt x="12511" y="73379"/>
                </a:lnTo>
                <a:lnTo>
                  <a:pt x="26087" y="82589"/>
                </a:lnTo>
                <a:lnTo>
                  <a:pt x="42710" y="85966"/>
                </a:lnTo>
                <a:lnTo>
                  <a:pt x="59325" y="82589"/>
                </a:lnTo>
                <a:lnTo>
                  <a:pt x="67823" y="76822"/>
                </a:lnTo>
                <a:lnTo>
                  <a:pt x="42379" y="76822"/>
                </a:lnTo>
                <a:lnTo>
                  <a:pt x="29059" y="74115"/>
                </a:lnTo>
                <a:lnTo>
                  <a:pt x="18180" y="66733"/>
                </a:lnTo>
                <a:lnTo>
                  <a:pt x="10843" y="55782"/>
                </a:lnTo>
                <a:lnTo>
                  <a:pt x="8153" y="42367"/>
                </a:lnTo>
                <a:lnTo>
                  <a:pt x="10843" y="28959"/>
                </a:lnTo>
                <a:lnTo>
                  <a:pt x="18180" y="18011"/>
                </a:lnTo>
                <a:lnTo>
                  <a:pt x="29059" y="10631"/>
                </a:lnTo>
                <a:lnTo>
                  <a:pt x="42379" y="7924"/>
                </a:lnTo>
                <a:lnTo>
                  <a:pt x="66021" y="7924"/>
                </a:lnTo>
                <a:lnTo>
                  <a:pt x="59325" y="3379"/>
                </a:lnTo>
                <a:lnTo>
                  <a:pt x="42710" y="0"/>
                </a:lnTo>
                <a:close/>
              </a:path>
              <a:path w="85725" h="86359">
                <a:moveTo>
                  <a:pt x="66021" y="7924"/>
                </a:moveTo>
                <a:lnTo>
                  <a:pt x="42379" y="7924"/>
                </a:lnTo>
                <a:lnTo>
                  <a:pt x="55700" y="10631"/>
                </a:lnTo>
                <a:lnTo>
                  <a:pt x="66579" y="18011"/>
                </a:lnTo>
                <a:lnTo>
                  <a:pt x="73915" y="28959"/>
                </a:lnTo>
                <a:lnTo>
                  <a:pt x="76606" y="42367"/>
                </a:lnTo>
                <a:lnTo>
                  <a:pt x="73915" y="55782"/>
                </a:lnTo>
                <a:lnTo>
                  <a:pt x="66579" y="66733"/>
                </a:lnTo>
                <a:lnTo>
                  <a:pt x="55700" y="74115"/>
                </a:lnTo>
                <a:lnTo>
                  <a:pt x="42379" y="76822"/>
                </a:lnTo>
                <a:lnTo>
                  <a:pt x="67823" y="76822"/>
                </a:lnTo>
                <a:lnTo>
                  <a:pt x="72897" y="73379"/>
                </a:lnTo>
                <a:lnTo>
                  <a:pt x="82050" y="59718"/>
                </a:lnTo>
                <a:lnTo>
                  <a:pt x="85407" y="42989"/>
                </a:lnTo>
                <a:lnTo>
                  <a:pt x="82050" y="26258"/>
                </a:lnTo>
                <a:lnTo>
                  <a:pt x="72897" y="12593"/>
                </a:lnTo>
                <a:lnTo>
                  <a:pt x="66021" y="7924"/>
                </a:lnTo>
                <a:close/>
              </a:path>
            </a:pathLst>
          </a:custGeom>
          <a:solidFill>
            <a:srgbClr val="D1D2D1"/>
          </a:solidFill>
        </p:spPr>
        <p:txBody>
          <a:bodyPr wrap="square" lIns="0" tIns="0" rIns="0" bIns="0" rtlCol="0"/>
          <a:lstStyle/>
          <a:p>
            <a:endParaRPr dirty="0"/>
          </a:p>
        </p:txBody>
      </p:sp>
      <p:sp>
        <p:nvSpPr>
          <p:cNvPr id="85" name="object 85"/>
          <p:cNvSpPr/>
          <p:nvPr/>
        </p:nvSpPr>
        <p:spPr>
          <a:xfrm>
            <a:off x="10457243" y="961110"/>
            <a:ext cx="22860" cy="6350"/>
          </a:xfrm>
          <a:custGeom>
            <a:avLst/>
            <a:gdLst/>
            <a:ahLst/>
            <a:cxnLst/>
            <a:rect l="l" t="t" r="r" b="b"/>
            <a:pathLst>
              <a:path w="22859" h="6350">
                <a:moveTo>
                  <a:pt x="0" y="0"/>
                </a:moveTo>
                <a:lnTo>
                  <a:pt x="1854" y="6286"/>
                </a:lnTo>
                <a:lnTo>
                  <a:pt x="22720" y="6286"/>
                </a:lnTo>
                <a:lnTo>
                  <a:pt x="22720" y="4699"/>
                </a:lnTo>
                <a:lnTo>
                  <a:pt x="0" y="0"/>
                </a:lnTo>
                <a:close/>
              </a:path>
            </a:pathLst>
          </a:custGeom>
          <a:solidFill>
            <a:srgbClr val="FCB965"/>
          </a:solidFill>
        </p:spPr>
        <p:txBody>
          <a:bodyPr wrap="square" lIns="0" tIns="0" rIns="0" bIns="0" rtlCol="0"/>
          <a:lstStyle/>
          <a:p>
            <a:endParaRPr dirty="0"/>
          </a:p>
        </p:txBody>
      </p:sp>
      <p:sp>
        <p:nvSpPr>
          <p:cNvPr id="86" name="object 86"/>
          <p:cNvSpPr/>
          <p:nvPr/>
        </p:nvSpPr>
        <p:spPr>
          <a:xfrm>
            <a:off x="10378897" y="949617"/>
            <a:ext cx="15240" cy="19050"/>
          </a:xfrm>
          <a:custGeom>
            <a:avLst/>
            <a:gdLst/>
            <a:ahLst/>
            <a:cxnLst/>
            <a:rect l="l" t="t" r="r" b="b"/>
            <a:pathLst>
              <a:path w="15240" h="19050">
                <a:moveTo>
                  <a:pt x="4229" y="0"/>
                </a:moveTo>
                <a:lnTo>
                  <a:pt x="774" y="2806"/>
                </a:lnTo>
                <a:lnTo>
                  <a:pt x="0" y="10540"/>
                </a:lnTo>
                <a:lnTo>
                  <a:pt x="2476" y="17322"/>
                </a:lnTo>
                <a:lnTo>
                  <a:pt x="13322" y="18440"/>
                </a:lnTo>
                <a:lnTo>
                  <a:pt x="14757" y="4229"/>
                </a:lnTo>
                <a:lnTo>
                  <a:pt x="11937" y="774"/>
                </a:lnTo>
                <a:lnTo>
                  <a:pt x="4229" y="0"/>
                </a:lnTo>
                <a:close/>
              </a:path>
            </a:pathLst>
          </a:custGeom>
          <a:solidFill>
            <a:srgbClr val="B5A480"/>
          </a:solidFill>
        </p:spPr>
        <p:txBody>
          <a:bodyPr wrap="square" lIns="0" tIns="0" rIns="0" bIns="0" rtlCol="0"/>
          <a:lstStyle/>
          <a:p>
            <a:endParaRPr dirty="0"/>
          </a:p>
        </p:txBody>
      </p:sp>
      <p:sp>
        <p:nvSpPr>
          <p:cNvPr id="87" name="object 87"/>
          <p:cNvSpPr/>
          <p:nvPr/>
        </p:nvSpPr>
        <p:spPr>
          <a:xfrm>
            <a:off x="10383127" y="1063244"/>
            <a:ext cx="8255" cy="0"/>
          </a:xfrm>
          <a:custGeom>
            <a:avLst/>
            <a:gdLst/>
            <a:ahLst/>
            <a:cxnLst/>
            <a:rect l="l" t="t" r="r" b="b"/>
            <a:pathLst>
              <a:path w="8254">
                <a:moveTo>
                  <a:pt x="0" y="0"/>
                </a:moveTo>
                <a:lnTo>
                  <a:pt x="8102" y="0"/>
                </a:lnTo>
              </a:path>
            </a:pathLst>
          </a:custGeom>
          <a:ln w="10718">
            <a:solidFill>
              <a:srgbClr val="573731"/>
            </a:solidFill>
          </a:ln>
        </p:spPr>
        <p:txBody>
          <a:bodyPr wrap="square" lIns="0" tIns="0" rIns="0" bIns="0" rtlCol="0"/>
          <a:lstStyle/>
          <a:p>
            <a:endParaRPr dirty="0"/>
          </a:p>
        </p:txBody>
      </p:sp>
      <p:sp>
        <p:nvSpPr>
          <p:cNvPr id="88" name="object 88"/>
          <p:cNvSpPr/>
          <p:nvPr/>
        </p:nvSpPr>
        <p:spPr>
          <a:xfrm>
            <a:off x="10380516" y="967310"/>
            <a:ext cx="0" cy="95885"/>
          </a:xfrm>
          <a:custGeom>
            <a:avLst/>
            <a:gdLst/>
            <a:ahLst/>
            <a:cxnLst/>
            <a:rect l="l" t="t" r="r" b="b"/>
            <a:pathLst>
              <a:path h="95884">
                <a:moveTo>
                  <a:pt x="0" y="0"/>
                </a:moveTo>
                <a:lnTo>
                  <a:pt x="0" y="95529"/>
                </a:lnTo>
              </a:path>
            </a:pathLst>
          </a:custGeom>
          <a:ln w="8445">
            <a:solidFill>
              <a:srgbClr val="FEBF3B"/>
            </a:solidFill>
          </a:ln>
        </p:spPr>
        <p:txBody>
          <a:bodyPr wrap="square" lIns="0" tIns="0" rIns="0" bIns="0" rtlCol="0"/>
          <a:lstStyle/>
          <a:p>
            <a:endParaRPr dirty="0"/>
          </a:p>
        </p:txBody>
      </p:sp>
      <p:sp>
        <p:nvSpPr>
          <p:cNvPr id="89" name="object 89"/>
          <p:cNvSpPr/>
          <p:nvPr/>
        </p:nvSpPr>
        <p:spPr>
          <a:xfrm>
            <a:off x="10384703" y="966914"/>
            <a:ext cx="15875" cy="96520"/>
          </a:xfrm>
          <a:custGeom>
            <a:avLst/>
            <a:gdLst/>
            <a:ahLst/>
            <a:cxnLst/>
            <a:rect l="l" t="t" r="r" b="b"/>
            <a:pathLst>
              <a:path w="15875" h="96519">
                <a:moveTo>
                  <a:pt x="5791" y="0"/>
                </a:moveTo>
                <a:lnTo>
                  <a:pt x="1257" y="0"/>
                </a:lnTo>
                <a:lnTo>
                  <a:pt x="635" y="139"/>
                </a:lnTo>
                <a:lnTo>
                  <a:pt x="38" y="393"/>
                </a:lnTo>
                <a:lnTo>
                  <a:pt x="0" y="95923"/>
                </a:lnTo>
                <a:lnTo>
                  <a:pt x="15836" y="95923"/>
                </a:lnTo>
                <a:lnTo>
                  <a:pt x="8966" y="10947"/>
                </a:lnTo>
                <a:lnTo>
                  <a:pt x="8966" y="4902"/>
                </a:lnTo>
                <a:lnTo>
                  <a:pt x="5791" y="0"/>
                </a:lnTo>
                <a:close/>
              </a:path>
            </a:pathLst>
          </a:custGeom>
          <a:solidFill>
            <a:srgbClr val="FFD257"/>
          </a:solidFill>
        </p:spPr>
        <p:txBody>
          <a:bodyPr wrap="square" lIns="0" tIns="0" rIns="0" bIns="0" rtlCol="0"/>
          <a:lstStyle/>
          <a:p>
            <a:endParaRPr dirty="0"/>
          </a:p>
        </p:txBody>
      </p:sp>
      <p:sp>
        <p:nvSpPr>
          <p:cNvPr id="90" name="object 90"/>
          <p:cNvSpPr/>
          <p:nvPr/>
        </p:nvSpPr>
        <p:spPr>
          <a:xfrm>
            <a:off x="10445980" y="941681"/>
            <a:ext cx="15875" cy="19685"/>
          </a:xfrm>
          <a:custGeom>
            <a:avLst/>
            <a:gdLst/>
            <a:ahLst/>
            <a:cxnLst/>
            <a:rect l="l" t="t" r="r" b="b"/>
            <a:pathLst>
              <a:path w="15875" h="19684">
                <a:moveTo>
                  <a:pt x="4495" y="0"/>
                </a:moveTo>
                <a:lnTo>
                  <a:pt x="825" y="2997"/>
                </a:lnTo>
                <a:lnTo>
                  <a:pt x="0" y="11214"/>
                </a:lnTo>
                <a:lnTo>
                  <a:pt x="2641" y="18427"/>
                </a:lnTo>
                <a:lnTo>
                  <a:pt x="14173" y="19621"/>
                </a:lnTo>
                <a:lnTo>
                  <a:pt x="15697" y="4508"/>
                </a:lnTo>
                <a:lnTo>
                  <a:pt x="12699" y="838"/>
                </a:lnTo>
                <a:lnTo>
                  <a:pt x="4495" y="0"/>
                </a:lnTo>
                <a:close/>
              </a:path>
            </a:pathLst>
          </a:custGeom>
          <a:solidFill>
            <a:srgbClr val="C1B190"/>
          </a:solidFill>
        </p:spPr>
        <p:txBody>
          <a:bodyPr wrap="square" lIns="0" tIns="0" rIns="0" bIns="0" rtlCol="0"/>
          <a:lstStyle/>
          <a:p>
            <a:endParaRPr dirty="0"/>
          </a:p>
        </p:txBody>
      </p:sp>
      <p:sp>
        <p:nvSpPr>
          <p:cNvPr id="91" name="object 91"/>
          <p:cNvSpPr/>
          <p:nvPr/>
        </p:nvSpPr>
        <p:spPr>
          <a:xfrm>
            <a:off x="10450474" y="1062494"/>
            <a:ext cx="8890" cy="0"/>
          </a:xfrm>
          <a:custGeom>
            <a:avLst/>
            <a:gdLst/>
            <a:ahLst/>
            <a:cxnLst/>
            <a:rect l="l" t="t" r="r" b="b"/>
            <a:pathLst>
              <a:path w="8890">
                <a:moveTo>
                  <a:pt x="0" y="0"/>
                </a:moveTo>
                <a:lnTo>
                  <a:pt x="8623" y="0"/>
                </a:lnTo>
              </a:path>
            </a:pathLst>
          </a:custGeom>
          <a:ln w="11404">
            <a:solidFill>
              <a:srgbClr val="573731"/>
            </a:solidFill>
          </a:ln>
        </p:spPr>
        <p:txBody>
          <a:bodyPr wrap="square" lIns="0" tIns="0" rIns="0" bIns="0" rtlCol="0"/>
          <a:lstStyle/>
          <a:p>
            <a:endParaRPr dirty="0"/>
          </a:p>
        </p:txBody>
      </p:sp>
      <p:sp>
        <p:nvSpPr>
          <p:cNvPr id="92" name="object 92"/>
          <p:cNvSpPr/>
          <p:nvPr/>
        </p:nvSpPr>
        <p:spPr>
          <a:xfrm>
            <a:off x="10447699" y="960501"/>
            <a:ext cx="0" cy="101600"/>
          </a:xfrm>
          <a:custGeom>
            <a:avLst/>
            <a:gdLst/>
            <a:ahLst/>
            <a:cxnLst/>
            <a:rect l="l" t="t" r="r" b="b"/>
            <a:pathLst>
              <a:path h="101600">
                <a:moveTo>
                  <a:pt x="0" y="0"/>
                </a:moveTo>
                <a:lnTo>
                  <a:pt x="0" y="101574"/>
                </a:lnTo>
              </a:path>
            </a:pathLst>
          </a:custGeom>
          <a:ln w="8978">
            <a:solidFill>
              <a:srgbClr val="EA9228"/>
            </a:solidFill>
          </a:ln>
        </p:spPr>
        <p:txBody>
          <a:bodyPr wrap="square" lIns="0" tIns="0" rIns="0" bIns="0" rtlCol="0"/>
          <a:lstStyle/>
          <a:p>
            <a:endParaRPr dirty="0"/>
          </a:p>
        </p:txBody>
      </p:sp>
      <p:sp>
        <p:nvSpPr>
          <p:cNvPr id="93" name="object 93"/>
          <p:cNvSpPr/>
          <p:nvPr/>
        </p:nvSpPr>
        <p:spPr>
          <a:xfrm>
            <a:off x="10452139" y="960096"/>
            <a:ext cx="17145" cy="102235"/>
          </a:xfrm>
          <a:custGeom>
            <a:avLst/>
            <a:gdLst/>
            <a:ahLst/>
            <a:cxnLst/>
            <a:rect l="l" t="t" r="r" b="b"/>
            <a:pathLst>
              <a:path w="17145" h="102234">
                <a:moveTo>
                  <a:pt x="6172" y="0"/>
                </a:moveTo>
                <a:lnTo>
                  <a:pt x="1346" y="0"/>
                </a:lnTo>
                <a:lnTo>
                  <a:pt x="673" y="139"/>
                </a:lnTo>
                <a:lnTo>
                  <a:pt x="50" y="406"/>
                </a:lnTo>
                <a:lnTo>
                  <a:pt x="0" y="101980"/>
                </a:lnTo>
                <a:lnTo>
                  <a:pt x="16840" y="101980"/>
                </a:lnTo>
                <a:lnTo>
                  <a:pt x="9525" y="11633"/>
                </a:lnTo>
                <a:lnTo>
                  <a:pt x="9525" y="5206"/>
                </a:lnTo>
                <a:lnTo>
                  <a:pt x="6172" y="0"/>
                </a:lnTo>
                <a:close/>
              </a:path>
            </a:pathLst>
          </a:custGeom>
          <a:solidFill>
            <a:srgbClr val="FCB965"/>
          </a:solidFill>
        </p:spPr>
        <p:txBody>
          <a:bodyPr wrap="square" lIns="0" tIns="0" rIns="0" bIns="0" rtlCol="0"/>
          <a:lstStyle/>
          <a:p>
            <a:endParaRPr dirty="0"/>
          </a:p>
        </p:txBody>
      </p:sp>
      <p:sp>
        <p:nvSpPr>
          <p:cNvPr id="94" name="object 94"/>
          <p:cNvSpPr/>
          <p:nvPr/>
        </p:nvSpPr>
        <p:spPr>
          <a:xfrm>
            <a:off x="10475470" y="941161"/>
            <a:ext cx="15875" cy="19685"/>
          </a:xfrm>
          <a:custGeom>
            <a:avLst/>
            <a:gdLst/>
            <a:ahLst/>
            <a:cxnLst/>
            <a:rect l="l" t="t" r="r" b="b"/>
            <a:pathLst>
              <a:path w="15875" h="19684">
                <a:moveTo>
                  <a:pt x="4495" y="0"/>
                </a:moveTo>
                <a:lnTo>
                  <a:pt x="838" y="2997"/>
                </a:lnTo>
                <a:lnTo>
                  <a:pt x="0" y="11214"/>
                </a:lnTo>
                <a:lnTo>
                  <a:pt x="2641" y="18427"/>
                </a:lnTo>
                <a:lnTo>
                  <a:pt x="14173" y="19608"/>
                </a:lnTo>
                <a:lnTo>
                  <a:pt x="15697" y="4521"/>
                </a:lnTo>
                <a:lnTo>
                  <a:pt x="12699" y="850"/>
                </a:lnTo>
                <a:lnTo>
                  <a:pt x="4495" y="0"/>
                </a:lnTo>
                <a:close/>
              </a:path>
            </a:pathLst>
          </a:custGeom>
          <a:solidFill>
            <a:srgbClr val="D4C6A3"/>
          </a:solidFill>
        </p:spPr>
        <p:txBody>
          <a:bodyPr wrap="square" lIns="0" tIns="0" rIns="0" bIns="0" rtlCol="0"/>
          <a:lstStyle/>
          <a:p>
            <a:endParaRPr dirty="0"/>
          </a:p>
        </p:txBody>
      </p:sp>
      <p:sp>
        <p:nvSpPr>
          <p:cNvPr id="95" name="object 95"/>
          <p:cNvSpPr/>
          <p:nvPr/>
        </p:nvSpPr>
        <p:spPr>
          <a:xfrm>
            <a:off x="10479963" y="1061986"/>
            <a:ext cx="8890" cy="0"/>
          </a:xfrm>
          <a:custGeom>
            <a:avLst/>
            <a:gdLst/>
            <a:ahLst/>
            <a:cxnLst/>
            <a:rect l="l" t="t" r="r" b="b"/>
            <a:pathLst>
              <a:path w="8890">
                <a:moveTo>
                  <a:pt x="0" y="0"/>
                </a:moveTo>
                <a:lnTo>
                  <a:pt x="8623" y="0"/>
                </a:lnTo>
              </a:path>
            </a:pathLst>
          </a:custGeom>
          <a:ln w="11404">
            <a:solidFill>
              <a:srgbClr val="573731"/>
            </a:solidFill>
          </a:ln>
        </p:spPr>
        <p:txBody>
          <a:bodyPr wrap="square" lIns="0" tIns="0" rIns="0" bIns="0" rtlCol="0"/>
          <a:lstStyle/>
          <a:p>
            <a:endParaRPr dirty="0"/>
          </a:p>
        </p:txBody>
      </p:sp>
      <p:sp>
        <p:nvSpPr>
          <p:cNvPr id="96" name="object 96"/>
          <p:cNvSpPr/>
          <p:nvPr/>
        </p:nvSpPr>
        <p:spPr>
          <a:xfrm>
            <a:off x="10477201" y="959980"/>
            <a:ext cx="0" cy="101600"/>
          </a:xfrm>
          <a:custGeom>
            <a:avLst/>
            <a:gdLst/>
            <a:ahLst/>
            <a:cxnLst/>
            <a:rect l="l" t="t" r="r" b="b"/>
            <a:pathLst>
              <a:path h="101600">
                <a:moveTo>
                  <a:pt x="0" y="0"/>
                </a:moveTo>
                <a:lnTo>
                  <a:pt x="0" y="101574"/>
                </a:lnTo>
              </a:path>
            </a:pathLst>
          </a:custGeom>
          <a:ln w="8978">
            <a:solidFill>
              <a:srgbClr val="125876"/>
            </a:solidFill>
          </a:ln>
        </p:spPr>
        <p:txBody>
          <a:bodyPr wrap="square" lIns="0" tIns="0" rIns="0" bIns="0" rtlCol="0"/>
          <a:lstStyle/>
          <a:p>
            <a:endParaRPr dirty="0"/>
          </a:p>
        </p:txBody>
      </p:sp>
      <p:sp>
        <p:nvSpPr>
          <p:cNvPr id="97" name="object 97"/>
          <p:cNvSpPr/>
          <p:nvPr/>
        </p:nvSpPr>
        <p:spPr>
          <a:xfrm>
            <a:off x="10481642" y="959563"/>
            <a:ext cx="17145" cy="102235"/>
          </a:xfrm>
          <a:custGeom>
            <a:avLst/>
            <a:gdLst/>
            <a:ahLst/>
            <a:cxnLst/>
            <a:rect l="l" t="t" r="r" b="b"/>
            <a:pathLst>
              <a:path w="17145" h="102234">
                <a:moveTo>
                  <a:pt x="6172" y="0"/>
                </a:moveTo>
                <a:lnTo>
                  <a:pt x="1346" y="0"/>
                </a:lnTo>
                <a:lnTo>
                  <a:pt x="673" y="139"/>
                </a:lnTo>
                <a:lnTo>
                  <a:pt x="38" y="419"/>
                </a:lnTo>
                <a:lnTo>
                  <a:pt x="0" y="101993"/>
                </a:lnTo>
                <a:lnTo>
                  <a:pt x="16840" y="101993"/>
                </a:lnTo>
                <a:lnTo>
                  <a:pt x="9525" y="11645"/>
                </a:lnTo>
                <a:lnTo>
                  <a:pt x="9525" y="5219"/>
                </a:lnTo>
                <a:lnTo>
                  <a:pt x="6172" y="0"/>
                </a:lnTo>
                <a:close/>
              </a:path>
            </a:pathLst>
          </a:custGeom>
          <a:solidFill>
            <a:srgbClr val="1889B4"/>
          </a:solidFill>
        </p:spPr>
        <p:txBody>
          <a:bodyPr wrap="square" lIns="0" tIns="0" rIns="0" bIns="0" rtlCol="0"/>
          <a:lstStyle/>
          <a:p>
            <a:endParaRPr dirty="0"/>
          </a:p>
        </p:txBody>
      </p:sp>
      <p:sp>
        <p:nvSpPr>
          <p:cNvPr id="98" name="object 98"/>
          <p:cNvSpPr/>
          <p:nvPr/>
        </p:nvSpPr>
        <p:spPr>
          <a:xfrm>
            <a:off x="10349092" y="942215"/>
            <a:ext cx="15875" cy="19685"/>
          </a:xfrm>
          <a:custGeom>
            <a:avLst/>
            <a:gdLst/>
            <a:ahLst/>
            <a:cxnLst/>
            <a:rect l="l" t="t" r="r" b="b"/>
            <a:pathLst>
              <a:path w="15875" h="19684">
                <a:moveTo>
                  <a:pt x="4495" y="0"/>
                </a:moveTo>
                <a:lnTo>
                  <a:pt x="825" y="2984"/>
                </a:lnTo>
                <a:lnTo>
                  <a:pt x="0" y="11214"/>
                </a:lnTo>
                <a:lnTo>
                  <a:pt x="2641" y="18414"/>
                </a:lnTo>
                <a:lnTo>
                  <a:pt x="14173" y="19596"/>
                </a:lnTo>
                <a:lnTo>
                  <a:pt x="15697" y="4508"/>
                </a:lnTo>
                <a:lnTo>
                  <a:pt x="12699" y="825"/>
                </a:lnTo>
                <a:lnTo>
                  <a:pt x="4495" y="0"/>
                </a:lnTo>
                <a:close/>
              </a:path>
            </a:pathLst>
          </a:custGeom>
          <a:solidFill>
            <a:srgbClr val="7E6945"/>
          </a:solidFill>
        </p:spPr>
        <p:txBody>
          <a:bodyPr wrap="square" lIns="0" tIns="0" rIns="0" bIns="0" rtlCol="0"/>
          <a:lstStyle/>
          <a:p>
            <a:endParaRPr dirty="0"/>
          </a:p>
        </p:txBody>
      </p:sp>
      <p:sp>
        <p:nvSpPr>
          <p:cNvPr id="99" name="object 99"/>
          <p:cNvSpPr/>
          <p:nvPr/>
        </p:nvSpPr>
        <p:spPr>
          <a:xfrm>
            <a:off x="10353585" y="1063015"/>
            <a:ext cx="8890" cy="0"/>
          </a:xfrm>
          <a:custGeom>
            <a:avLst/>
            <a:gdLst/>
            <a:ahLst/>
            <a:cxnLst/>
            <a:rect l="l" t="t" r="r" b="b"/>
            <a:pathLst>
              <a:path w="8890">
                <a:moveTo>
                  <a:pt x="0" y="0"/>
                </a:moveTo>
                <a:lnTo>
                  <a:pt x="8623" y="0"/>
                </a:lnTo>
              </a:path>
            </a:pathLst>
          </a:custGeom>
          <a:ln w="11404">
            <a:solidFill>
              <a:srgbClr val="573731"/>
            </a:solidFill>
          </a:ln>
        </p:spPr>
        <p:txBody>
          <a:bodyPr wrap="square" lIns="0" tIns="0" rIns="0" bIns="0" rtlCol="0"/>
          <a:lstStyle/>
          <a:p>
            <a:endParaRPr dirty="0"/>
          </a:p>
        </p:txBody>
      </p:sp>
      <p:sp>
        <p:nvSpPr>
          <p:cNvPr id="100" name="object 100"/>
          <p:cNvSpPr/>
          <p:nvPr/>
        </p:nvSpPr>
        <p:spPr>
          <a:xfrm>
            <a:off x="10350817" y="961009"/>
            <a:ext cx="0" cy="101600"/>
          </a:xfrm>
          <a:custGeom>
            <a:avLst/>
            <a:gdLst/>
            <a:ahLst/>
            <a:cxnLst/>
            <a:rect l="l" t="t" r="r" b="b"/>
            <a:pathLst>
              <a:path h="101600">
                <a:moveTo>
                  <a:pt x="0" y="0"/>
                </a:moveTo>
                <a:lnTo>
                  <a:pt x="0" y="101587"/>
                </a:lnTo>
              </a:path>
            </a:pathLst>
          </a:custGeom>
          <a:ln w="8966">
            <a:solidFill>
              <a:srgbClr val="BC1A5D"/>
            </a:solidFill>
          </a:ln>
        </p:spPr>
        <p:txBody>
          <a:bodyPr wrap="square" lIns="0" tIns="0" rIns="0" bIns="0" rtlCol="0"/>
          <a:lstStyle/>
          <a:p>
            <a:endParaRPr dirty="0"/>
          </a:p>
        </p:txBody>
      </p:sp>
      <p:sp>
        <p:nvSpPr>
          <p:cNvPr id="101" name="object 101"/>
          <p:cNvSpPr/>
          <p:nvPr/>
        </p:nvSpPr>
        <p:spPr>
          <a:xfrm>
            <a:off x="10355252" y="960604"/>
            <a:ext cx="17145" cy="102235"/>
          </a:xfrm>
          <a:custGeom>
            <a:avLst/>
            <a:gdLst/>
            <a:ahLst/>
            <a:cxnLst/>
            <a:rect l="l" t="t" r="r" b="b"/>
            <a:pathLst>
              <a:path w="17145" h="102234">
                <a:moveTo>
                  <a:pt x="6172" y="0"/>
                </a:moveTo>
                <a:lnTo>
                  <a:pt x="1346" y="0"/>
                </a:lnTo>
                <a:lnTo>
                  <a:pt x="673" y="139"/>
                </a:lnTo>
                <a:lnTo>
                  <a:pt x="50" y="406"/>
                </a:lnTo>
                <a:lnTo>
                  <a:pt x="0" y="101993"/>
                </a:lnTo>
                <a:lnTo>
                  <a:pt x="16840" y="101993"/>
                </a:lnTo>
                <a:lnTo>
                  <a:pt x="9537" y="11645"/>
                </a:lnTo>
                <a:lnTo>
                  <a:pt x="9537" y="5219"/>
                </a:lnTo>
                <a:lnTo>
                  <a:pt x="6172" y="0"/>
                </a:lnTo>
                <a:close/>
              </a:path>
            </a:pathLst>
          </a:custGeom>
          <a:solidFill>
            <a:srgbClr val="EF4862"/>
          </a:solidFill>
        </p:spPr>
        <p:txBody>
          <a:bodyPr wrap="square" lIns="0" tIns="0" rIns="0" bIns="0" rtlCol="0"/>
          <a:lstStyle/>
          <a:p>
            <a:endParaRPr dirty="0"/>
          </a:p>
        </p:txBody>
      </p:sp>
      <p:sp>
        <p:nvSpPr>
          <p:cNvPr id="102" name="object 102"/>
          <p:cNvSpPr/>
          <p:nvPr/>
        </p:nvSpPr>
        <p:spPr>
          <a:xfrm>
            <a:off x="10415879" y="987363"/>
            <a:ext cx="15240" cy="18415"/>
          </a:xfrm>
          <a:custGeom>
            <a:avLst/>
            <a:gdLst/>
            <a:ahLst/>
            <a:cxnLst/>
            <a:rect l="l" t="t" r="r" b="b"/>
            <a:pathLst>
              <a:path w="15240" h="18415">
                <a:moveTo>
                  <a:pt x="4216" y="0"/>
                </a:moveTo>
                <a:lnTo>
                  <a:pt x="774" y="2806"/>
                </a:lnTo>
                <a:lnTo>
                  <a:pt x="0" y="10540"/>
                </a:lnTo>
                <a:lnTo>
                  <a:pt x="2463" y="17322"/>
                </a:lnTo>
                <a:lnTo>
                  <a:pt x="13322" y="18427"/>
                </a:lnTo>
                <a:lnTo>
                  <a:pt x="14744" y="4229"/>
                </a:lnTo>
                <a:lnTo>
                  <a:pt x="11937" y="774"/>
                </a:lnTo>
                <a:lnTo>
                  <a:pt x="4216" y="0"/>
                </a:lnTo>
                <a:close/>
              </a:path>
            </a:pathLst>
          </a:custGeom>
          <a:solidFill>
            <a:srgbClr val="55462A"/>
          </a:solidFill>
        </p:spPr>
        <p:txBody>
          <a:bodyPr wrap="square" lIns="0" tIns="0" rIns="0" bIns="0" rtlCol="0"/>
          <a:lstStyle/>
          <a:p>
            <a:endParaRPr dirty="0"/>
          </a:p>
        </p:txBody>
      </p:sp>
      <p:sp>
        <p:nvSpPr>
          <p:cNvPr id="103" name="object 103"/>
          <p:cNvSpPr/>
          <p:nvPr/>
        </p:nvSpPr>
        <p:spPr>
          <a:xfrm>
            <a:off x="10414952" y="1005042"/>
            <a:ext cx="8890" cy="52069"/>
          </a:xfrm>
          <a:custGeom>
            <a:avLst/>
            <a:gdLst/>
            <a:ahLst/>
            <a:cxnLst/>
            <a:rect l="l" t="t" r="r" b="b"/>
            <a:pathLst>
              <a:path w="8890" h="52069">
                <a:moveTo>
                  <a:pt x="6769" y="0"/>
                </a:moveTo>
                <a:lnTo>
                  <a:pt x="3784" y="1282"/>
                </a:lnTo>
                <a:lnTo>
                  <a:pt x="1587" y="5524"/>
                </a:lnTo>
                <a:lnTo>
                  <a:pt x="1587" y="10566"/>
                </a:lnTo>
                <a:lnTo>
                  <a:pt x="0" y="51765"/>
                </a:lnTo>
                <a:lnTo>
                  <a:pt x="8458" y="51689"/>
                </a:lnTo>
                <a:lnTo>
                  <a:pt x="6769" y="0"/>
                </a:lnTo>
                <a:close/>
              </a:path>
            </a:pathLst>
          </a:custGeom>
          <a:solidFill>
            <a:srgbClr val="6ECEEA"/>
          </a:solidFill>
        </p:spPr>
        <p:txBody>
          <a:bodyPr wrap="square" lIns="0" tIns="0" rIns="0" bIns="0" rtlCol="0"/>
          <a:lstStyle/>
          <a:p>
            <a:endParaRPr dirty="0"/>
          </a:p>
        </p:txBody>
      </p:sp>
      <p:sp>
        <p:nvSpPr>
          <p:cNvPr id="104" name="object 104"/>
          <p:cNvSpPr/>
          <p:nvPr/>
        </p:nvSpPr>
        <p:spPr>
          <a:xfrm>
            <a:off x="10421721" y="1004661"/>
            <a:ext cx="12700" cy="52705"/>
          </a:xfrm>
          <a:custGeom>
            <a:avLst/>
            <a:gdLst/>
            <a:ahLst/>
            <a:cxnLst/>
            <a:rect l="l" t="t" r="r" b="b"/>
            <a:pathLst>
              <a:path w="12700" h="52705">
                <a:moveTo>
                  <a:pt x="5765" y="0"/>
                </a:moveTo>
                <a:lnTo>
                  <a:pt x="1219" y="0"/>
                </a:lnTo>
                <a:lnTo>
                  <a:pt x="596" y="139"/>
                </a:lnTo>
                <a:lnTo>
                  <a:pt x="0" y="380"/>
                </a:lnTo>
                <a:lnTo>
                  <a:pt x="0" y="52146"/>
                </a:lnTo>
                <a:lnTo>
                  <a:pt x="12204" y="51485"/>
                </a:lnTo>
                <a:lnTo>
                  <a:pt x="8915" y="10947"/>
                </a:lnTo>
                <a:lnTo>
                  <a:pt x="8915" y="4902"/>
                </a:lnTo>
                <a:lnTo>
                  <a:pt x="5765" y="0"/>
                </a:lnTo>
                <a:close/>
              </a:path>
            </a:pathLst>
          </a:custGeom>
          <a:solidFill>
            <a:srgbClr val="9FD0F0"/>
          </a:solidFill>
        </p:spPr>
        <p:txBody>
          <a:bodyPr wrap="square" lIns="0" tIns="0" rIns="0" bIns="0" rtlCol="0"/>
          <a:lstStyle/>
          <a:p>
            <a:endParaRPr dirty="0"/>
          </a:p>
        </p:txBody>
      </p:sp>
      <p:sp>
        <p:nvSpPr>
          <p:cNvPr id="105" name="object 105"/>
          <p:cNvSpPr/>
          <p:nvPr/>
        </p:nvSpPr>
        <p:spPr>
          <a:xfrm>
            <a:off x="10409567" y="982575"/>
            <a:ext cx="11430" cy="28575"/>
          </a:xfrm>
          <a:custGeom>
            <a:avLst/>
            <a:gdLst/>
            <a:ahLst/>
            <a:cxnLst/>
            <a:rect l="l" t="t" r="r" b="b"/>
            <a:pathLst>
              <a:path w="11429" h="28575">
                <a:moveTo>
                  <a:pt x="0" y="0"/>
                </a:moveTo>
                <a:lnTo>
                  <a:pt x="7607" y="28498"/>
                </a:lnTo>
                <a:lnTo>
                  <a:pt x="11061" y="23101"/>
                </a:lnTo>
                <a:lnTo>
                  <a:pt x="0" y="0"/>
                </a:lnTo>
                <a:close/>
              </a:path>
            </a:pathLst>
          </a:custGeom>
          <a:solidFill>
            <a:srgbClr val="6ECEEA"/>
          </a:solidFill>
        </p:spPr>
        <p:txBody>
          <a:bodyPr wrap="square" lIns="0" tIns="0" rIns="0" bIns="0" rtlCol="0"/>
          <a:lstStyle/>
          <a:p>
            <a:endParaRPr dirty="0"/>
          </a:p>
        </p:txBody>
      </p:sp>
      <p:sp>
        <p:nvSpPr>
          <p:cNvPr id="106" name="object 106"/>
          <p:cNvSpPr/>
          <p:nvPr/>
        </p:nvSpPr>
        <p:spPr>
          <a:xfrm>
            <a:off x="10426890" y="965113"/>
            <a:ext cx="21590" cy="41275"/>
          </a:xfrm>
          <a:custGeom>
            <a:avLst/>
            <a:gdLst/>
            <a:ahLst/>
            <a:cxnLst/>
            <a:rect l="l" t="t" r="r" b="b"/>
            <a:pathLst>
              <a:path w="21590" h="41275">
                <a:moveTo>
                  <a:pt x="21069" y="0"/>
                </a:moveTo>
                <a:lnTo>
                  <a:pt x="0" y="40817"/>
                </a:lnTo>
                <a:lnTo>
                  <a:pt x="20815" y="12801"/>
                </a:lnTo>
                <a:lnTo>
                  <a:pt x="21069" y="0"/>
                </a:lnTo>
                <a:close/>
              </a:path>
            </a:pathLst>
          </a:custGeom>
          <a:solidFill>
            <a:srgbClr val="EA9228"/>
          </a:solidFill>
        </p:spPr>
        <p:txBody>
          <a:bodyPr wrap="square" lIns="0" tIns="0" rIns="0" bIns="0" rtlCol="0"/>
          <a:lstStyle/>
          <a:p>
            <a:endParaRPr dirty="0"/>
          </a:p>
        </p:txBody>
      </p:sp>
      <p:sp>
        <p:nvSpPr>
          <p:cNvPr id="107" name="object 107"/>
          <p:cNvSpPr/>
          <p:nvPr/>
        </p:nvSpPr>
        <p:spPr>
          <a:xfrm>
            <a:off x="10504286" y="941161"/>
            <a:ext cx="15875" cy="19685"/>
          </a:xfrm>
          <a:custGeom>
            <a:avLst/>
            <a:gdLst/>
            <a:ahLst/>
            <a:cxnLst/>
            <a:rect l="l" t="t" r="r" b="b"/>
            <a:pathLst>
              <a:path w="15875" h="19684">
                <a:moveTo>
                  <a:pt x="4483" y="0"/>
                </a:moveTo>
                <a:lnTo>
                  <a:pt x="825" y="2997"/>
                </a:lnTo>
                <a:lnTo>
                  <a:pt x="0" y="11214"/>
                </a:lnTo>
                <a:lnTo>
                  <a:pt x="2628" y="18427"/>
                </a:lnTo>
                <a:lnTo>
                  <a:pt x="14173" y="19608"/>
                </a:lnTo>
                <a:lnTo>
                  <a:pt x="15697" y="4521"/>
                </a:lnTo>
                <a:lnTo>
                  <a:pt x="12699" y="850"/>
                </a:lnTo>
                <a:lnTo>
                  <a:pt x="4483" y="0"/>
                </a:lnTo>
                <a:close/>
              </a:path>
            </a:pathLst>
          </a:custGeom>
          <a:solidFill>
            <a:srgbClr val="55462A"/>
          </a:solidFill>
        </p:spPr>
        <p:txBody>
          <a:bodyPr wrap="square" lIns="0" tIns="0" rIns="0" bIns="0" rtlCol="0"/>
          <a:lstStyle/>
          <a:p>
            <a:endParaRPr dirty="0"/>
          </a:p>
        </p:txBody>
      </p:sp>
      <p:sp>
        <p:nvSpPr>
          <p:cNvPr id="108" name="object 108"/>
          <p:cNvSpPr/>
          <p:nvPr/>
        </p:nvSpPr>
        <p:spPr>
          <a:xfrm>
            <a:off x="10508780" y="1061986"/>
            <a:ext cx="8890" cy="0"/>
          </a:xfrm>
          <a:custGeom>
            <a:avLst/>
            <a:gdLst/>
            <a:ahLst/>
            <a:cxnLst/>
            <a:rect l="l" t="t" r="r" b="b"/>
            <a:pathLst>
              <a:path w="8890">
                <a:moveTo>
                  <a:pt x="0" y="0"/>
                </a:moveTo>
                <a:lnTo>
                  <a:pt x="8623" y="0"/>
                </a:lnTo>
              </a:path>
            </a:pathLst>
          </a:custGeom>
          <a:ln w="11404">
            <a:solidFill>
              <a:srgbClr val="573731"/>
            </a:solidFill>
          </a:ln>
        </p:spPr>
        <p:txBody>
          <a:bodyPr wrap="square" lIns="0" tIns="0" rIns="0" bIns="0" rtlCol="0"/>
          <a:lstStyle/>
          <a:p>
            <a:endParaRPr dirty="0"/>
          </a:p>
        </p:txBody>
      </p:sp>
      <p:sp>
        <p:nvSpPr>
          <p:cNvPr id="109" name="object 109"/>
          <p:cNvSpPr/>
          <p:nvPr/>
        </p:nvSpPr>
        <p:spPr>
          <a:xfrm>
            <a:off x="10506005" y="959980"/>
            <a:ext cx="0" cy="101600"/>
          </a:xfrm>
          <a:custGeom>
            <a:avLst/>
            <a:gdLst/>
            <a:ahLst/>
            <a:cxnLst/>
            <a:rect l="l" t="t" r="r" b="b"/>
            <a:pathLst>
              <a:path h="101600">
                <a:moveTo>
                  <a:pt x="0" y="0"/>
                </a:moveTo>
                <a:lnTo>
                  <a:pt x="0" y="101574"/>
                </a:lnTo>
              </a:path>
            </a:pathLst>
          </a:custGeom>
          <a:ln w="8978">
            <a:solidFill>
              <a:srgbClr val="A1AA46"/>
            </a:solidFill>
          </a:ln>
        </p:spPr>
        <p:txBody>
          <a:bodyPr wrap="square" lIns="0" tIns="0" rIns="0" bIns="0" rtlCol="0"/>
          <a:lstStyle/>
          <a:p>
            <a:endParaRPr dirty="0"/>
          </a:p>
        </p:txBody>
      </p:sp>
      <p:sp>
        <p:nvSpPr>
          <p:cNvPr id="110" name="object 110"/>
          <p:cNvSpPr/>
          <p:nvPr/>
        </p:nvSpPr>
        <p:spPr>
          <a:xfrm>
            <a:off x="10510445" y="959563"/>
            <a:ext cx="17145" cy="102235"/>
          </a:xfrm>
          <a:custGeom>
            <a:avLst/>
            <a:gdLst/>
            <a:ahLst/>
            <a:cxnLst/>
            <a:rect l="l" t="t" r="r" b="b"/>
            <a:pathLst>
              <a:path w="17145" h="102234">
                <a:moveTo>
                  <a:pt x="6184" y="0"/>
                </a:moveTo>
                <a:lnTo>
                  <a:pt x="1346" y="0"/>
                </a:lnTo>
                <a:lnTo>
                  <a:pt x="685" y="139"/>
                </a:lnTo>
                <a:lnTo>
                  <a:pt x="50" y="419"/>
                </a:lnTo>
                <a:lnTo>
                  <a:pt x="0" y="101993"/>
                </a:lnTo>
                <a:lnTo>
                  <a:pt x="16840" y="101993"/>
                </a:lnTo>
                <a:lnTo>
                  <a:pt x="9525" y="11645"/>
                </a:lnTo>
                <a:lnTo>
                  <a:pt x="9525" y="5219"/>
                </a:lnTo>
                <a:lnTo>
                  <a:pt x="6184" y="0"/>
                </a:lnTo>
                <a:close/>
              </a:path>
            </a:pathLst>
          </a:custGeom>
          <a:solidFill>
            <a:srgbClr val="C2D952"/>
          </a:solidFill>
        </p:spPr>
        <p:txBody>
          <a:bodyPr wrap="square" lIns="0" tIns="0" rIns="0" bIns="0" rtlCol="0"/>
          <a:lstStyle/>
          <a:p>
            <a:endParaRPr dirty="0"/>
          </a:p>
        </p:txBody>
      </p:sp>
      <p:sp>
        <p:nvSpPr>
          <p:cNvPr id="111" name="object 111"/>
          <p:cNvSpPr/>
          <p:nvPr/>
        </p:nvSpPr>
        <p:spPr>
          <a:xfrm>
            <a:off x="10515637" y="960640"/>
            <a:ext cx="26034" cy="8890"/>
          </a:xfrm>
          <a:custGeom>
            <a:avLst/>
            <a:gdLst/>
            <a:ahLst/>
            <a:cxnLst/>
            <a:rect l="l" t="t" r="r" b="b"/>
            <a:pathLst>
              <a:path w="26034" h="8890">
                <a:moveTo>
                  <a:pt x="0" y="0"/>
                </a:moveTo>
                <a:lnTo>
                  <a:pt x="3225" y="8305"/>
                </a:lnTo>
                <a:lnTo>
                  <a:pt x="25996" y="6858"/>
                </a:lnTo>
                <a:lnTo>
                  <a:pt x="0" y="0"/>
                </a:lnTo>
                <a:close/>
              </a:path>
            </a:pathLst>
          </a:custGeom>
          <a:solidFill>
            <a:srgbClr val="C2D952"/>
          </a:solidFill>
        </p:spPr>
        <p:txBody>
          <a:bodyPr wrap="square" lIns="0" tIns="0" rIns="0" bIns="0" rtlCol="0"/>
          <a:lstStyle/>
          <a:p>
            <a:endParaRPr dirty="0"/>
          </a:p>
        </p:txBody>
      </p:sp>
      <p:sp>
        <p:nvSpPr>
          <p:cNvPr id="112" name="object 112"/>
          <p:cNvSpPr/>
          <p:nvPr/>
        </p:nvSpPr>
        <p:spPr>
          <a:xfrm>
            <a:off x="10490583" y="961074"/>
            <a:ext cx="18415" cy="8255"/>
          </a:xfrm>
          <a:custGeom>
            <a:avLst/>
            <a:gdLst/>
            <a:ahLst/>
            <a:cxnLst/>
            <a:rect l="l" t="t" r="r" b="b"/>
            <a:pathLst>
              <a:path w="18415" h="8255">
                <a:moveTo>
                  <a:pt x="18199" y="0"/>
                </a:moveTo>
                <a:lnTo>
                  <a:pt x="0" y="4737"/>
                </a:lnTo>
                <a:lnTo>
                  <a:pt x="203" y="6451"/>
                </a:lnTo>
                <a:lnTo>
                  <a:pt x="457" y="7874"/>
                </a:lnTo>
                <a:lnTo>
                  <a:pt x="14389" y="7874"/>
                </a:lnTo>
                <a:lnTo>
                  <a:pt x="18199" y="0"/>
                </a:lnTo>
                <a:close/>
              </a:path>
            </a:pathLst>
          </a:custGeom>
          <a:solidFill>
            <a:srgbClr val="A1AA46"/>
          </a:solidFill>
        </p:spPr>
        <p:txBody>
          <a:bodyPr wrap="square" lIns="0" tIns="0" rIns="0" bIns="0" rtlCol="0"/>
          <a:lstStyle/>
          <a:p>
            <a:endParaRPr dirty="0"/>
          </a:p>
        </p:txBody>
      </p:sp>
      <p:sp>
        <p:nvSpPr>
          <p:cNvPr id="113" name="object 113"/>
          <p:cNvSpPr/>
          <p:nvPr/>
        </p:nvSpPr>
        <p:spPr>
          <a:xfrm>
            <a:off x="10359466" y="930061"/>
            <a:ext cx="12700" cy="37465"/>
          </a:xfrm>
          <a:custGeom>
            <a:avLst/>
            <a:gdLst/>
            <a:ahLst/>
            <a:cxnLst/>
            <a:rect l="l" t="t" r="r" b="b"/>
            <a:pathLst>
              <a:path w="12700" h="37465">
                <a:moveTo>
                  <a:pt x="12623" y="0"/>
                </a:moveTo>
                <a:lnTo>
                  <a:pt x="0" y="31051"/>
                </a:lnTo>
                <a:lnTo>
                  <a:pt x="4927" y="36868"/>
                </a:lnTo>
                <a:lnTo>
                  <a:pt x="12623" y="0"/>
                </a:lnTo>
                <a:close/>
              </a:path>
            </a:pathLst>
          </a:custGeom>
          <a:solidFill>
            <a:srgbClr val="EF4862"/>
          </a:solidFill>
        </p:spPr>
        <p:txBody>
          <a:bodyPr wrap="square" lIns="0" tIns="0" rIns="0" bIns="0" rtlCol="0"/>
          <a:lstStyle/>
          <a:p>
            <a:endParaRPr dirty="0"/>
          </a:p>
        </p:txBody>
      </p:sp>
      <p:sp>
        <p:nvSpPr>
          <p:cNvPr id="114" name="object 114"/>
          <p:cNvSpPr/>
          <p:nvPr/>
        </p:nvSpPr>
        <p:spPr>
          <a:xfrm>
            <a:off x="10372090" y="930059"/>
            <a:ext cx="11430" cy="48260"/>
          </a:xfrm>
          <a:custGeom>
            <a:avLst/>
            <a:gdLst/>
            <a:ahLst/>
            <a:cxnLst/>
            <a:rect l="l" t="t" r="r" b="b"/>
            <a:pathLst>
              <a:path w="11429" h="48259">
                <a:moveTo>
                  <a:pt x="0" y="0"/>
                </a:moveTo>
                <a:lnTo>
                  <a:pt x="7391" y="48005"/>
                </a:lnTo>
                <a:lnTo>
                  <a:pt x="10947" y="38379"/>
                </a:lnTo>
                <a:lnTo>
                  <a:pt x="0" y="0"/>
                </a:lnTo>
                <a:close/>
              </a:path>
            </a:pathLst>
          </a:custGeom>
          <a:solidFill>
            <a:srgbClr val="FEBF3B"/>
          </a:solidFill>
        </p:spPr>
        <p:txBody>
          <a:bodyPr wrap="square" lIns="0" tIns="0" rIns="0" bIns="0" rtlCol="0"/>
          <a:lstStyle/>
          <a:p>
            <a:endParaRPr dirty="0"/>
          </a:p>
        </p:txBody>
      </p:sp>
      <p:sp>
        <p:nvSpPr>
          <p:cNvPr id="115" name="object 115"/>
          <p:cNvSpPr/>
          <p:nvPr/>
        </p:nvSpPr>
        <p:spPr>
          <a:xfrm>
            <a:off x="10388665" y="967397"/>
            <a:ext cx="20955" cy="15240"/>
          </a:xfrm>
          <a:custGeom>
            <a:avLst/>
            <a:gdLst/>
            <a:ahLst/>
            <a:cxnLst/>
            <a:rect l="l" t="t" r="r" b="b"/>
            <a:pathLst>
              <a:path w="20954" h="15240">
                <a:moveTo>
                  <a:pt x="0" y="0"/>
                </a:moveTo>
                <a:lnTo>
                  <a:pt x="4749" y="7581"/>
                </a:lnTo>
                <a:lnTo>
                  <a:pt x="20675" y="15163"/>
                </a:lnTo>
                <a:lnTo>
                  <a:pt x="0" y="0"/>
                </a:lnTo>
                <a:close/>
              </a:path>
            </a:pathLst>
          </a:custGeom>
          <a:solidFill>
            <a:srgbClr val="FFD257"/>
          </a:solidFill>
        </p:spPr>
        <p:txBody>
          <a:bodyPr wrap="square" lIns="0" tIns="0" rIns="0" bIns="0" rtlCol="0"/>
          <a:lstStyle/>
          <a:p>
            <a:endParaRPr dirty="0"/>
          </a:p>
        </p:txBody>
      </p:sp>
      <p:sp>
        <p:nvSpPr>
          <p:cNvPr id="116" name="object 116"/>
          <p:cNvSpPr/>
          <p:nvPr/>
        </p:nvSpPr>
        <p:spPr>
          <a:xfrm>
            <a:off x="10532478" y="948486"/>
            <a:ext cx="15240" cy="19050"/>
          </a:xfrm>
          <a:custGeom>
            <a:avLst/>
            <a:gdLst/>
            <a:ahLst/>
            <a:cxnLst/>
            <a:rect l="l" t="t" r="r" b="b"/>
            <a:pathLst>
              <a:path w="15240" h="19050">
                <a:moveTo>
                  <a:pt x="4216" y="0"/>
                </a:moveTo>
                <a:lnTo>
                  <a:pt x="774" y="2819"/>
                </a:lnTo>
                <a:lnTo>
                  <a:pt x="0" y="10553"/>
                </a:lnTo>
                <a:lnTo>
                  <a:pt x="2476" y="17335"/>
                </a:lnTo>
                <a:lnTo>
                  <a:pt x="13322" y="18440"/>
                </a:lnTo>
                <a:lnTo>
                  <a:pt x="14757" y="4241"/>
                </a:lnTo>
                <a:lnTo>
                  <a:pt x="11937" y="787"/>
                </a:lnTo>
                <a:lnTo>
                  <a:pt x="4216" y="0"/>
                </a:lnTo>
                <a:close/>
              </a:path>
            </a:pathLst>
          </a:custGeom>
          <a:solidFill>
            <a:srgbClr val="D4C6A3"/>
          </a:solidFill>
        </p:spPr>
        <p:txBody>
          <a:bodyPr wrap="square" lIns="0" tIns="0" rIns="0" bIns="0" rtlCol="0"/>
          <a:lstStyle/>
          <a:p>
            <a:endParaRPr dirty="0"/>
          </a:p>
        </p:txBody>
      </p:sp>
      <p:sp>
        <p:nvSpPr>
          <p:cNvPr id="117" name="object 117"/>
          <p:cNvSpPr/>
          <p:nvPr/>
        </p:nvSpPr>
        <p:spPr>
          <a:xfrm>
            <a:off x="10536722" y="1062120"/>
            <a:ext cx="8255" cy="0"/>
          </a:xfrm>
          <a:custGeom>
            <a:avLst/>
            <a:gdLst/>
            <a:ahLst/>
            <a:cxnLst/>
            <a:rect l="l" t="t" r="r" b="b"/>
            <a:pathLst>
              <a:path w="8254">
                <a:moveTo>
                  <a:pt x="0" y="0"/>
                </a:moveTo>
                <a:lnTo>
                  <a:pt x="8102" y="0"/>
                </a:lnTo>
              </a:path>
            </a:pathLst>
          </a:custGeom>
          <a:ln w="10731">
            <a:solidFill>
              <a:srgbClr val="573731"/>
            </a:solidFill>
          </a:ln>
        </p:spPr>
        <p:txBody>
          <a:bodyPr wrap="square" lIns="0" tIns="0" rIns="0" bIns="0" rtlCol="0"/>
          <a:lstStyle/>
          <a:p>
            <a:endParaRPr dirty="0"/>
          </a:p>
        </p:txBody>
      </p:sp>
      <p:sp>
        <p:nvSpPr>
          <p:cNvPr id="118" name="object 118"/>
          <p:cNvSpPr/>
          <p:nvPr/>
        </p:nvSpPr>
        <p:spPr>
          <a:xfrm>
            <a:off x="10534103" y="966192"/>
            <a:ext cx="0" cy="95885"/>
          </a:xfrm>
          <a:custGeom>
            <a:avLst/>
            <a:gdLst/>
            <a:ahLst/>
            <a:cxnLst/>
            <a:rect l="l" t="t" r="r" b="b"/>
            <a:pathLst>
              <a:path h="95884">
                <a:moveTo>
                  <a:pt x="0" y="0"/>
                </a:moveTo>
                <a:lnTo>
                  <a:pt x="0" y="95529"/>
                </a:lnTo>
              </a:path>
            </a:pathLst>
          </a:custGeom>
          <a:ln w="8432">
            <a:solidFill>
              <a:srgbClr val="B361A7"/>
            </a:solidFill>
          </a:ln>
        </p:spPr>
        <p:txBody>
          <a:bodyPr wrap="square" lIns="0" tIns="0" rIns="0" bIns="0" rtlCol="0"/>
          <a:lstStyle/>
          <a:p>
            <a:endParaRPr dirty="0"/>
          </a:p>
        </p:txBody>
      </p:sp>
      <p:sp>
        <p:nvSpPr>
          <p:cNvPr id="119" name="object 119"/>
          <p:cNvSpPr/>
          <p:nvPr/>
        </p:nvSpPr>
        <p:spPr>
          <a:xfrm>
            <a:off x="10538284" y="965809"/>
            <a:ext cx="15875" cy="96520"/>
          </a:xfrm>
          <a:custGeom>
            <a:avLst/>
            <a:gdLst/>
            <a:ahLst/>
            <a:cxnLst/>
            <a:rect l="l" t="t" r="r" b="b"/>
            <a:pathLst>
              <a:path w="15875" h="96519">
                <a:moveTo>
                  <a:pt x="5803" y="0"/>
                </a:moveTo>
                <a:lnTo>
                  <a:pt x="635" y="127"/>
                </a:lnTo>
                <a:lnTo>
                  <a:pt x="38" y="381"/>
                </a:lnTo>
                <a:lnTo>
                  <a:pt x="0" y="95910"/>
                </a:lnTo>
                <a:lnTo>
                  <a:pt x="15836" y="95910"/>
                </a:lnTo>
                <a:lnTo>
                  <a:pt x="8966" y="10947"/>
                </a:lnTo>
                <a:lnTo>
                  <a:pt x="8966" y="4889"/>
                </a:lnTo>
                <a:lnTo>
                  <a:pt x="5803" y="0"/>
                </a:lnTo>
                <a:close/>
              </a:path>
            </a:pathLst>
          </a:custGeom>
          <a:solidFill>
            <a:srgbClr val="BF70AE"/>
          </a:solidFill>
        </p:spPr>
        <p:txBody>
          <a:bodyPr wrap="square" lIns="0" tIns="0" rIns="0" bIns="0" rtlCol="0"/>
          <a:lstStyle/>
          <a:p>
            <a:endParaRPr dirty="0"/>
          </a:p>
        </p:txBody>
      </p:sp>
      <p:sp>
        <p:nvSpPr>
          <p:cNvPr id="120" name="object 120"/>
          <p:cNvSpPr/>
          <p:nvPr/>
        </p:nvSpPr>
        <p:spPr>
          <a:xfrm>
            <a:off x="10545167" y="968946"/>
            <a:ext cx="24765" cy="21590"/>
          </a:xfrm>
          <a:custGeom>
            <a:avLst/>
            <a:gdLst/>
            <a:ahLst/>
            <a:cxnLst/>
            <a:rect l="l" t="t" r="r" b="b"/>
            <a:pathLst>
              <a:path w="24765" h="21590">
                <a:moveTo>
                  <a:pt x="0" y="0"/>
                </a:moveTo>
                <a:lnTo>
                  <a:pt x="2082" y="8851"/>
                </a:lnTo>
                <a:lnTo>
                  <a:pt x="24650" y="21450"/>
                </a:lnTo>
                <a:lnTo>
                  <a:pt x="0" y="0"/>
                </a:lnTo>
                <a:close/>
              </a:path>
            </a:pathLst>
          </a:custGeom>
          <a:solidFill>
            <a:srgbClr val="BF70AE"/>
          </a:solidFill>
        </p:spPr>
        <p:txBody>
          <a:bodyPr wrap="square" lIns="0" tIns="0" rIns="0" bIns="0" rtlCol="0"/>
          <a:lstStyle/>
          <a:p>
            <a:endParaRPr dirty="0"/>
          </a:p>
        </p:txBody>
      </p:sp>
      <p:sp>
        <p:nvSpPr>
          <p:cNvPr id="121" name="object 121"/>
          <p:cNvSpPr/>
          <p:nvPr/>
        </p:nvSpPr>
        <p:spPr>
          <a:xfrm>
            <a:off x="10401566" y="824460"/>
            <a:ext cx="68580" cy="69215"/>
          </a:xfrm>
          <a:custGeom>
            <a:avLst/>
            <a:gdLst/>
            <a:ahLst/>
            <a:cxnLst/>
            <a:rect l="l" t="t" r="r" b="b"/>
            <a:pathLst>
              <a:path w="68579" h="69215">
                <a:moveTo>
                  <a:pt x="34226" y="0"/>
                </a:moveTo>
                <a:lnTo>
                  <a:pt x="20906" y="2706"/>
                </a:lnTo>
                <a:lnTo>
                  <a:pt x="10026" y="10086"/>
                </a:lnTo>
                <a:lnTo>
                  <a:pt x="2690" y="21034"/>
                </a:lnTo>
                <a:lnTo>
                  <a:pt x="0" y="34442"/>
                </a:lnTo>
                <a:lnTo>
                  <a:pt x="2690" y="47857"/>
                </a:lnTo>
                <a:lnTo>
                  <a:pt x="10026" y="58808"/>
                </a:lnTo>
                <a:lnTo>
                  <a:pt x="20906" y="66191"/>
                </a:lnTo>
                <a:lnTo>
                  <a:pt x="34226" y="68897"/>
                </a:lnTo>
                <a:lnTo>
                  <a:pt x="47546" y="66191"/>
                </a:lnTo>
                <a:lnTo>
                  <a:pt x="58426" y="58808"/>
                </a:lnTo>
                <a:lnTo>
                  <a:pt x="33235" y="58686"/>
                </a:lnTo>
                <a:lnTo>
                  <a:pt x="33235" y="31115"/>
                </a:lnTo>
                <a:lnTo>
                  <a:pt x="19456" y="31115"/>
                </a:lnTo>
                <a:lnTo>
                  <a:pt x="19456" y="26949"/>
                </a:lnTo>
                <a:lnTo>
                  <a:pt x="33235" y="26949"/>
                </a:lnTo>
                <a:lnTo>
                  <a:pt x="33235" y="11341"/>
                </a:lnTo>
                <a:lnTo>
                  <a:pt x="59266" y="11341"/>
                </a:lnTo>
                <a:lnTo>
                  <a:pt x="58426" y="10086"/>
                </a:lnTo>
                <a:lnTo>
                  <a:pt x="47546" y="2706"/>
                </a:lnTo>
                <a:lnTo>
                  <a:pt x="34226" y="0"/>
                </a:lnTo>
                <a:close/>
              </a:path>
              <a:path w="68579" h="69215">
                <a:moveTo>
                  <a:pt x="59266" y="11341"/>
                </a:moveTo>
                <a:lnTo>
                  <a:pt x="36766" y="11341"/>
                </a:lnTo>
                <a:lnTo>
                  <a:pt x="36766" y="26949"/>
                </a:lnTo>
                <a:lnTo>
                  <a:pt x="51015" y="26949"/>
                </a:lnTo>
                <a:lnTo>
                  <a:pt x="51015" y="31115"/>
                </a:lnTo>
                <a:lnTo>
                  <a:pt x="36766" y="31115"/>
                </a:lnTo>
                <a:lnTo>
                  <a:pt x="36766" y="58686"/>
                </a:lnTo>
                <a:lnTo>
                  <a:pt x="58508" y="58686"/>
                </a:lnTo>
                <a:lnTo>
                  <a:pt x="65762" y="47857"/>
                </a:lnTo>
                <a:lnTo>
                  <a:pt x="68452" y="34442"/>
                </a:lnTo>
                <a:lnTo>
                  <a:pt x="65762" y="21034"/>
                </a:lnTo>
                <a:lnTo>
                  <a:pt x="59266" y="11341"/>
                </a:lnTo>
                <a:close/>
              </a:path>
            </a:pathLst>
          </a:custGeom>
          <a:solidFill>
            <a:srgbClr val="F4F4F2"/>
          </a:solidFill>
        </p:spPr>
        <p:txBody>
          <a:bodyPr wrap="square" lIns="0" tIns="0" rIns="0" bIns="0" rtlCol="0"/>
          <a:lstStyle/>
          <a:p>
            <a:endParaRPr dirty="0"/>
          </a:p>
        </p:txBody>
      </p:sp>
      <p:sp>
        <p:nvSpPr>
          <p:cNvPr id="122" name="object 122"/>
          <p:cNvSpPr/>
          <p:nvPr/>
        </p:nvSpPr>
        <p:spPr>
          <a:xfrm>
            <a:off x="10434802" y="835801"/>
            <a:ext cx="3810" cy="47625"/>
          </a:xfrm>
          <a:custGeom>
            <a:avLst/>
            <a:gdLst/>
            <a:ahLst/>
            <a:cxnLst/>
            <a:rect l="l" t="t" r="r" b="b"/>
            <a:pathLst>
              <a:path w="3809" h="47625">
                <a:moveTo>
                  <a:pt x="3530" y="19773"/>
                </a:moveTo>
                <a:lnTo>
                  <a:pt x="0" y="19773"/>
                </a:lnTo>
                <a:lnTo>
                  <a:pt x="0" y="47345"/>
                </a:lnTo>
                <a:lnTo>
                  <a:pt x="3530" y="47345"/>
                </a:lnTo>
                <a:lnTo>
                  <a:pt x="3530" y="19773"/>
                </a:lnTo>
                <a:close/>
              </a:path>
              <a:path w="3809" h="47625">
                <a:moveTo>
                  <a:pt x="3530" y="0"/>
                </a:moveTo>
                <a:lnTo>
                  <a:pt x="0" y="0"/>
                </a:lnTo>
                <a:lnTo>
                  <a:pt x="0" y="15608"/>
                </a:lnTo>
                <a:lnTo>
                  <a:pt x="3530" y="15608"/>
                </a:lnTo>
                <a:lnTo>
                  <a:pt x="3530" y="0"/>
                </a:lnTo>
                <a:close/>
              </a:path>
            </a:pathLst>
          </a:custGeom>
          <a:solidFill>
            <a:srgbClr val="CFCFCE"/>
          </a:solidFill>
        </p:spPr>
        <p:txBody>
          <a:bodyPr wrap="square" lIns="0" tIns="0" rIns="0" bIns="0" rtlCol="0"/>
          <a:lstStyle/>
          <a:p>
            <a:endParaRPr dirty="0"/>
          </a:p>
        </p:txBody>
      </p:sp>
      <p:sp>
        <p:nvSpPr>
          <p:cNvPr id="123" name="object 123"/>
          <p:cNvSpPr/>
          <p:nvPr/>
        </p:nvSpPr>
        <p:spPr>
          <a:xfrm>
            <a:off x="10421022" y="851410"/>
            <a:ext cx="31750" cy="4445"/>
          </a:xfrm>
          <a:custGeom>
            <a:avLst/>
            <a:gdLst/>
            <a:ahLst/>
            <a:cxnLst/>
            <a:rect l="l" t="t" r="r" b="b"/>
            <a:pathLst>
              <a:path w="31750" h="4444">
                <a:moveTo>
                  <a:pt x="13779" y="0"/>
                </a:moveTo>
                <a:lnTo>
                  <a:pt x="0" y="0"/>
                </a:lnTo>
                <a:lnTo>
                  <a:pt x="0" y="4165"/>
                </a:lnTo>
                <a:lnTo>
                  <a:pt x="13779" y="4165"/>
                </a:lnTo>
                <a:lnTo>
                  <a:pt x="13779" y="0"/>
                </a:lnTo>
                <a:close/>
              </a:path>
              <a:path w="31750" h="4444">
                <a:moveTo>
                  <a:pt x="31559" y="0"/>
                </a:moveTo>
                <a:lnTo>
                  <a:pt x="17310" y="0"/>
                </a:lnTo>
                <a:lnTo>
                  <a:pt x="17310" y="4165"/>
                </a:lnTo>
                <a:lnTo>
                  <a:pt x="31559" y="4165"/>
                </a:lnTo>
                <a:lnTo>
                  <a:pt x="31559" y="0"/>
                </a:lnTo>
                <a:close/>
              </a:path>
            </a:pathLst>
          </a:custGeom>
          <a:solidFill>
            <a:srgbClr val="CFCFCE"/>
          </a:solidFill>
        </p:spPr>
        <p:txBody>
          <a:bodyPr wrap="square" lIns="0" tIns="0" rIns="0" bIns="0" rtlCol="0"/>
          <a:lstStyle/>
          <a:p>
            <a:endParaRPr dirty="0"/>
          </a:p>
        </p:txBody>
      </p:sp>
      <p:sp>
        <p:nvSpPr>
          <p:cNvPr id="124" name="object 124"/>
          <p:cNvSpPr/>
          <p:nvPr/>
        </p:nvSpPr>
        <p:spPr>
          <a:xfrm>
            <a:off x="10434802" y="853490"/>
            <a:ext cx="3810" cy="0"/>
          </a:xfrm>
          <a:custGeom>
            <a:avLst/>
            <a:gdLst/>
            <a:ahLst/>
            <a:cxnLst/>
            <a:rect l="l" t="t" r="r" b="b"/>
            <a:pathLst>
              <a:path w="3809">
                <a:moveTo>
                  <a:pt x="0" y="0"/>
                </a:moveTo>
                <a:lnTo>
                  <a:pt x="3530" y="0"/>
                </a:lnTo>
              </a:path>
            </a:pathLst>
          </a:custGeom>
          <a:ln w="4165">
            <a:solidFill>
              <a:srgbClr val="C1C3C3"/>
            </a:solidFill>
          </a:ln>
        </p:spPr>
        <p:txBody>
          <a:bodyPr wrap="square" lIns="0" tIns="0" rIns="0" bIns="0" rtlCol="0"/>
          <a:lstStyle/>
          <a:p>
            <a:endParaRPr dirty="0"/>
          </a:p>
        </p:txBody>
      </p:sp>
      <p:sp>
        <p:nvSpPr>
          <p:cNvPr id="125" name="object 125"/>
          <p:cNvSpPr/>
          <p:nvPr/>
        </p:nvSpPr>
        <p:spPr>
          <a:xfrm>
            <a:off x="10563074" y="951397"/>
            <a:ext cx="15875" cy="38735"/>
          </a:xfrm>
          <a:custGeom>
            <a:avLst/>
            <a:gdLst/>
            <a:ahLst/>
            <a:cxnLst/>
            <a:rect l="l" t="t" r="r" b="b"/>
            <a:pathLst>
              <a:path w="15875" h="38734">
                <a:moveTo>
                  <a:pt x="15595" y="0"/>
                </a:moveTo>
                <a:lnTo>
                  <a:pt x="0" y="29578"/>
                </a:lnTo>
                <a:lnTo>
                  <a:pt x="5283" y="38519"/>
                </a:lnTo>
                <a:lnTo>
                  <a:pt x="15595" y="0"/>
                </a:lnTo>
                <a:close/>
              </a:path>
            </a:pathLst>
          </a:custGeom>
          <a:solidFill>
            <a:srgbClr val="6CC7B4"/>
          </a:solidFill>
        </p:spPr>
        <p:txBody>
          <a:bodyPr wrap="square" lIns="0" tIns="0" rIns="0" bIns="0" rtlCol="0"/>
          <a:lstStyle/>
          <a:p>
            <a:endParaRPr dirty="0"/>
          </a:p>
        </p:txBody>
      </p:sp>
      <p:sp>
        <p:nvSpPr>
          <p:cNvPr id="126" name="object 126"/>
          <p:cNvSpPr/>
          <p:nvPr/>
        </p:nvSpPr>
        <p:spPr>
          <a:xfrm>
            <a:off x="10546107" y="951384"/>
            <a:ext cx="13335" cy="40005"/>
          </a:xfrm>
          <a:custGeom>
            <a:avLst/>
            <a:gdLst/>
            <a:ahLst/>
            <a:cxnLst/>
            <a:rect l="l" t="t" r="r" b="b"/>
            <a:pathLst>
              <a:path w="13334" h="40005">
                <a:moveTo>
                  <a:pt x="0" y="0"/>
                </a:moveTo>
                <a:lnTo>
                  <a:pt x="9766" y="39903"/>
                </a:lnTo>
                <a:lnTo>
                  <a:pt x="13157" y="29438"/>
                </a:lnTo>
                <a:lnTo>
                  <a:pt x="0" y="0"/>
                </a:lnTo>
                <a:close/>
              </a:path>
            </a:pathLst>
          </a:custGeom>
          <a:solidFill>
            <a:srgbClr val="8DD1C3"/>
          </a:solidFill>
        </p:spPr>
        <p:txBody>
          <a:bodyPr wrap="square" lIns="0" tIns="0" rIns="0" bIns="0" rtlCol="0"/>
          <a:lstStyle/>
          <a:p>
            <a:endParaRPr dirty="0"/>
          </a:p>
        </p:txBody>
      </p:sp>
      <p:sp>
        <p:nvSpPr>
          <p:cNvPr id="127" name="object 127"/>
          <p:cNvSpPr/>
          <p:nvPr/>
        </p:nvSpPr>
        <p:spPr>
          <a:xfrm>
            <a:off x="10554042" y="961290"/>
            <a:ext cx="15240" cy="18415"/>
          </a:xfrm>
          <a:custGeom>
            <a:avLst/>
            <a:gdLst/>
            <a:ahLst/>
            <a:cxnLst/>
            <a:rect l="l" t="t" r="r" b="b"/>
            <a:pathLst>
              <a:path w="15240" h="18415">
                <a:moveTo>
                  <a:pt x="4216" y="0"/>
                </a:moveTo>
                <a:lnTo>
                  <a:pt x="774" y="2806"/>
                </a:lnTo>
                <a:lnTo>
                  <a:pt x="0" y="10540"/>
                </a:lnTo>
                <a:lnTo>
                  <a:pt x="2476" y="17322"/>
                </a:lnTo>
                <a:lnTo>
                  <a:pt x="13322" y="18427"/>
                </a:lnTo>
                <a:lnTo>
                  <a:pt x="14757" y="4241"/>
                </a:lnTo>
                <a:lnTo>
                  <a:pt x="11937" y="787"/>
                </a:lnTo>
                <a:lnTo>
                  <a:pt x="4216" y="0"/>
                </a:lnTo>
                <a:close/>
              </a:path>
            </a:pathLst>
          </a:custGeom>
          <a:solidFill>
            <a:srgbClr val="D4C6A3"/>
          </a:solidFill>
        </p:spPr>
        <p:txBody>
          <a:bodyPr wrap="square" lIns="0" tIns="0" rIns="0" bIns="0" rtlCol="0"/>
          <a:lstStyle/>
          <a:p>
            <a:endParaRPr dirty="0"/>
          </a:p>
        </p:txBody>
      </p:sp>
      <p:sp>
        <p:nvSpPr>
          <p:cNvPr id="128" name="object 128"/>
          <p:cNvSpPr/>
          <p:nvPr/>
        </p:nvSpPr>
        <p:spPr>
          <a:xfrm>
            <a:off x="10557359" y="1065110"/>
            <a:ext cx="8255" cy="0"/>
          </a:xfrm>
          <a:custGeom>
            <a:avLst/>
            <a:gdLst/>
            <a:ahLst/>
            <a:cxnLst/>
            <a:rect l="l" t="t" r="r" b="b"/>
            <a:pathLst>
              <a:path w="8254">
                <a:moveTo>
                  <a:pt x="0" y="0"/>
                </a:moveTo>
                <a:lnTo>
                  <a:pt x="8102" y="0"/>
                </a:lnTo>
              </a:path>
            </a:pathLst>
          </a:custGeom>
          <a:ln w="10718">
            <a:solidFill>
              <a:srgbClr val="573731"/>
            </a:solidFill>
          </a:ln>
        </p:spPr>
        <p:txBody>
          <a:bodyPr wrap="square" lIns="0" tIns="0" rIns="0" bIns="0" rtlCol="0"/>
          <a:lstStyle/>
          <a:p>
            <a:endParaRPr dirty="0"/>
          </a:p>
        </p:txBody>
      </p:sp>
      <p:sp>
        <p:nvSpPr>
          <p:cNvPr id="129" name="object 129"/>
          <p:cNvSpPr/>
          <p:nvPr/>
        </p:nvSpPr>
        <p:spPr>
          <a:xfrm>
            <a:off x="10551187" y="978458"/>
            <a:ext cx="10795" cy="86360"/>
          </a:xfrm>
          <a:custGeom>
            <a:avLst/>
            <a:gdLst/>
            <a:ahLst/>
            <a:cxnLst/>
            <a:rect l="l" t="t" r="r" b="b"/>
            <a:pathLst>
              <a:path w="10795" h="86359">
                <a:moveTo>
                  <a:pt x="8699" y="0"/>
                </a:moveTo>
                <a:lnTo>
                  <a:pt x="5714" y="1270"/>
                </a:lnTo>
                <a:lnTo>
                  <a:pt x="3517" y="5524"/>
                </a:lnTo>
                <a:lnTo>
                  <a:pt x="3517" y="10566"/>
                </a:lnTo>
                <a:lnTo>
                  <a:pt x="0" y="85648"/>
                </a:lnTo>
                <a:lnTo>
                  <a:pt x="10236" y="85991"/>
                </a:lnTo>
                <a:lnTo>
                  <a:pt x="8699" y="0"/>
                </a:lnTo>
                <a:close/>
              </a:path>
            </a:pathLst>
          </a:custGeom>
          <a:solidFill>
            <a:srgbClr val="8DD1C3"/>
          </a:solidFill>
        </p:spPr>
        <p:txBody>
          <a:bodyPr wrap="square" lIns="0" tIns="0" rIns="0" bIns="0" rtlCol="0"/>
          <a:lstStyle/>
          <a:p>
            <a:endParaRPr dirty="0"/>
          </a:p>
        </p:txBody>
      </p:sp>
      <p:sp>
        <p:nvSpPr>
          <p:cNvPr id="130" name="object 130"/>
          <p:cNvSpPr/>
          <p:nvPr/>
        </p:nvSpPr>
        <p:spPr>
          <a:xfrm>
            <a:off x="10559872" y="978079"/>
            <a:ext cx="15240" cy="86995"/>
          </a:xfrm>
          <a:custGeom>
            <a:avLst/>
            <a:gdLst/>
            <a:ahLst/>
            <a:cxnLst/>
            <a:rect l="l" t="t" r="r" b="b"/>
            <a:pathLst>
              <a:path w="15240" h="86994">
                <a:moveTo>
                  <a:pt x="5778" y="0"/>
                </a:moveTo>
                <a:lnTo>
                  <a:pt x="1244" y="0"/>
                </a:lnTo>
                <a:lnTo>
                  <a:pt x="609" y="139"/>
                </a:lnTo>
                <a:lnTo>
                  <a:pt x="12" y="393"/>
                </a:lnTo>
                <a:lnTo>
                  <a:pt x="0" y="86385"/>
                </a:lnTo>
                <a:lnTo>
                  <a:pt x="15214" y="86385"/>
                </a:lnTo>
                <a:lnTo>
                  <a:pt x="8940" y="10960"/>
                </a:lnTo>
                <a:lnTo>
                  <a:pt x="8940" y="4902"/>
                </a:lnTo>
                <a:lnTo>
                  <a:pt x="5778" y="0"/>
                </a:lnTo>
                <a:close/>
              </a:path>
            </a:pathLst>
          </a:custGeom>
          <a:solidFill>
            <a:srgbClr val="6CC7B4"/>
          </a:solidFill>
        </p:spPr>
        <p:txBody>
          <a:bodyPr wrap="square" lIns="0" tIns="0" rIns="0" bIns="0" rtlCol="0"/>
          <a:lstStyle/>
          <a:p>
            <a:endParaRPr dirty="0"/>
          </a:p>
        </p:txBody>
      </p:sp>
      <p:sp>
        <p:nvSpPr>
          <p:cNvPr id="131" name="object 131"/>
          <p:cNvSpPr/>
          <p:nvPr/>
        </p:nvSpPr>
        <p:spPr>
          <a:xfrm>
            <a:off x="10310380" y="952336"/>
            <a:ext cx="15240" cy="18415"/>
          </a:xfrm>
          <a:custGeom>
            <a:avLst/>
            <a:gdLst/>
            <a:ahLst/>
            <a:cxnLst/>
            <a:rect l="l" t="t" r="r" b="b"/>
            <a:pathLst>
              <a:path w="15240" h="18415">
                <a:moveTo>
                  <a:pt x="4229" y="0"/>
                </a:moveTo>
                <a:lnTo>
                  <a:pt x="774" y="2806"/>
                </a:lnTo>
                <a:lnTo>
                  <a:pt x="0" y="10540"/>
                </a:lnTo>
                <a:lnTo>
                  <a:pt x="2476" y="17322"/>
                </a:lnTo>
                <a:lnTo>
                  <a:pt x="13322" y="18427"/>
                </a:lnTo>
                <a:lnTo>
                  <a:pt x="14757" y="4229"/>
                </a:lnTo>
                <a:lnTo>
                  <a:pt x="11937" y="774"/>
                </a:lnTo>
                <a:lnTo>
                  <a:pt x="4229" y="0"/>
                </a:lnTo>
                <a:close/>
              </a:path>
            </a:pathLst>
          </a:custGeom>
          <a:solidFill>
            <a:srgbClr val="D4C6A3"/>
          </a:solidFill>
        </p:spPr>
        <p:txBody>
          <a:bodyPr wrap="square" lIns="0" tIns="0" rIns="0" bIns="0" rtlCol="0"/>
          <a:lstStyle/>
          <a:p>
            <a:endParaRPr dirty="0"/>
          </a:p>
        </p:txBody>
      </p:sp>
      <p:sp>
        <p:nvSpPr>
          <p:cNvPr id="132" name="object 132"/>
          <p:cNvSpPr/>
          <p:nvPr/>
        </p:nvSpPr>
        <p:spPr>
          <a:xfrm>
            <a:off x="10314624" y="1065961"/>
            <a:ext cx="8255" cy="0"/>
          </a:xfrm>
          <a:custGeom>
            <a:avLst/>
            <a:gdLst/>
            <a:ahLst/>
            <a:cxnLst/>
            <a:rect l="l" t="t" r="r" b="b"/>
            <a:pathLst>
              <a:path w="8254">
                <a:moveTo>
                  <a:pt x="0" y="0"/>
                </a:moveTo>
                <a:lnTo>
                  <a:pt x="8102" y="0"/>
                </a:lnTo>
              </a:path>
            </a:pathLst>
          </a:custGeom>
          <a:ln w="10718">
            <a:solidFill>
              <a:srgbClr val="573731"/>
            </a:solidFill>
          </a:ln>
        </p:spPr>
        <p:txBody>
          <a:bodyPr wrap="square" lIns="0" tIns="0" rIns="0" bIns="0" rtlCol="0"/>
          <a:lstStyle/>
          <a:p>
            <a:endParaRPr dirty="0"/>
          </a:p>
        </p:txBody>
      </p:sp>
      <p:sp>
        <p:nvSpPr>
          <p:cNvPr id="133" name="object 133"/>
          <p:cNvSpPr/>
          <p:nvPr/>
        </p:nvSpPr>
        <p:spPr>
          <a:xfrm>
            <a:off x="10312006" y="970028"/>
            <a:ext cx="0" cy="95885"/>
          </a:xfrm>
          <a:custGeom>
            <a:avLst/>
            <a:gdLst/>
            <a:ahLst/>
            <a:cxnLst/>
            <a:rect l="l" t="t" r="r" b="b"/>
            <a:pathLst>
              <a:path h="95884">
                <a:moveTo>
                  <a:pt x="0" y="0"/>
                </a:moveTo>
                <a:lnTo>
                  <a:pt x="0" y="95529"/>
                </a:lnTo>
              </a:path>
            </a:pathLst>
          </a:custGeom>
          <a:ln w="8432">
            <a:solidFill>
              <a:srgbClr val="9760A8"/>
            </a:solidFill>
          </a:ln>
        </p:spPr>
        <p:txBody>
          <a:bodyPr wrap="square" lIns="0" tIns="0" rIns="0" bIns="0" rtlCol="0"/>
          <a:lstStyle/>
          <a:p>
            <a:endParaRPr dirty="0"/>
          </a:p>
        </p:txBody>
      </p:sp>
      <p:sp>
        <p:nvSpPr>
          <p:cNvPr id="134" name="object 134"/>
          <p:cNvSpPr/>
          <p:nvPr/>
        </p:nvSpPr>
        <p:spPr>
          <a:xfrm>
            <a:off x="10316186" y="969632"/>
            <a:ext cx="15875" cy="96520"/>
          </a:xfrm>
          <a:custGeom>
            <a:avLst/>
            <a:gdLst/>
            <a:ahLst/>
            <a:cxnLst/>
            <a:rect l="l" t="t" r="r" b="b"/>
            <a:pathLst>
              <a:path w="15875" h="96519">
                <a:moveTo>
                  <a:pt x="5803" y="0"/>
                </a:moveTo>
                <a:lnTo>
                  <a:pt x="1257" y="0"/>
                </a:lnTo>
                <a:lnTo>
                  <a:pt x="635" y="139"/>
                </a:lnTo>
                <a:lnTo>
                  <a:pt x="38" y="393"/>
                </a:lnTo>
                <a:lnTo>
                  <a:pt x="0" y="95923"/>
                </a:lnTo>
                <a:lnTo>
                  <a:pt x="15836" y="95923"/>
                </a:lnTo>
                <a:lnTo>
                  <a:pt x="8966" y="10947"/>
                </a:lnTo>
                <a:lnTo>
                  <a:pt x="8966" y="4902"/>
                </a:lnTo>
                <a:lnTo>
                  <a:pt x="5803" y="0"/>
                </a:lnTo>
                <a:close/>
              </a:path>
            </a:pathLst>
          </a:custGeom>
          <a:solidFill>
            <a:srgbClr val="7C459B"/>
          </a:solidFill>
        </p:spPr>
        <p:txBody>
          <a:bodyPr wrap="square" lIns="0" tIns="0" rIns="0" bIns="0" rtlCol="0"/>
          <a:lstStyle/>
          <a:p>
            <a:endParaRPr dirty="0"/>
          </a:p>
        </p:txBody>
      </p:sp>
      <p:sp>
        <p:nvSpPr>
          <p:cNvPr id="135" name="object 135"/>
          <p:cNvSpPr/>
          <p:nvPr/>
        </p:nvSpPr>
        <p:spPr>
          <a:xfrm>
            <a:off x="10320159" y="937516"/>
            <a:ext cx="13970" cy="41275"/>
          </a:xfrm>
          <a:custGeom>
            <a:avLst/>
            <a:gdLst/>
            <a:ahLst/>
            <a:cxnLst/>
            <a:rect l="l" t="t" r="r" b="b"/>
            <a:pathLst>
              <a:path w="13970" h="41275">
                <a:moveTo>
                  <a:pt x="13919" y="0"/>
                </a:moveTo>
                <a:lnTo>
                  <a:pt x="0" y="34188"/>
                </a:lnTo>
                <a:lnTo>
                  <a:pt x="4622" y="41046"/>
                </a:lnTo>
                <a:lnTo>
                  <a:pt x="13919" y="0"/>
                </a:lnTo>
                <a:close/>
              </a:path>
            </a:pathLst>
          </a:custGeom>
          <a:solidFill>
            <a:srgbClr val="7C459B"/>
          </a:solidFill>
        </p:spPr>
        <p:txBody>
          <a:bodyPr wrap="square" lIns="0" tIns="0" rIns="0" bIns="0" rtlCol="0"/>
          <a:lstStyle/>
          <a:p>
            <a:endParaRPr dirty="0"/>
          </a:p>
        </p:txBody>
      </p:sp>
      <p:sp>
        <p:nvSpPr>
          <p:cNvPr id="136" name="object 136"/>
          <p:cNvSpPr/>
          <p:nvPr/>
        </p:nvSpPr>
        <p:spPr>
          <a:xfrm>
            <a:off x="1941480" y="955040"/>
            <a:ext cx="7959090" cy="0"/>
          </a:xfrm>
          <a:custGeom>
            <a:avLst/>
            <a:gdLst/>
            <a:ahLst/>
            <a:cxnLst/>
            <a:rect l="l" t="t" r="r" b="b"/>
            <a:pathLst>
              <a:path w="7959090">
                <a:moveTo>
                  <a:pt x="0" y="0"/>
                </a:moveTo>
                <a:lnTo>
                  <a:pt x="7959001" y="0"/>
                </a:lnTo>
              </a:path>
            </a:pathLst>
          </a:custGeom>
          <a:ln w="38100">
            <a:solidFill>
              <a:srgbClr val="EE312D"/>
            </a:solidFill>
          </a:ln>
        </p:spPr>
        <p:txBody>
          <a:bodyPr wrap="square" lIns="0" tIns="0" rIns="0" bIns="0" rtlCol="0"/>
          <a:lstStyle/>
          <a:p>
            <a:endParaRPr dirty="0"/>
          </a:p>
        </p:txBody>
      </p:sp>
      <p:sp>
        <p:nvSpPr>
          <p:cNvPr id="137" name="object 137"/>
          <p:cNvSpPr/>
          <p:nvPr/>
        </p:nvSpPr>
        <p:spPr>
          <a:xfrm>
            <a:off x="9187436" y="6205619"/>
            <a:ext cx="232410" cy="231775"/>
          </a:xfrm>
          <a:custGeom>
            <a:avLst/>
            <a:gdLst/>
            <a:ahLst/>
            <a:cxnLst/>
            <a:rect l="l" t="t" r="r" b="b"/>
            <a:pathLst>
              <a:path w="232409" h="231775">
                <a:moveTo>
                  <a:pt x="84278" y="0"/>
                </a:moveTo>
                <a:lnTo>
                  <a:pt x="32548" y="11357"/>
                </a:lnTo>
                <a:lnTo>
                  <a:pt x="4486" y="46776"/>
                </a:lnTo>
                <a:lnTo>
                  <a:pt x="0" y="162419"/>
                </a:lnTo>
                <a:lnTo>
                  <a:pt x="111" y="231250"/>
                </a:lnTo>
                <a:lnTo>
                  <a:pt x="78876" y="231258"/>
                </a:lnTo>
                <a:lnTo>
                  <a:pt x="166811" y="231123"/>
                </a:lnTo>
                <a:lnTo>
                  <a:pt x="173288" y="229917"/>
                </a:lnTo>
                <a:lnTo>
                  <a:pt x="203375" y="216706"/>
                </a:lnTo>
                <a:lnTo>
                  <a:pt x="217105" y="200567"/>
                </a:lnTo>
                <a:lnTo>
                  <a:pt x="33118" y="200567"/>
                </a:lnTo>
                <a:lnTo>
                  <a:pt x="30819" y="200402"/>
                </a:lnTo>
                <a:lnTo>
                  <a:pt x="30693" y="82086"/>
                </a:lnTo>
                <a:lnTo>
                  <a:pt x="30695" y="70060"/>
                </a:lnTo>
                <a:lnTo>
                  <a:pt x="31620" y="64499"/>
                </a:lnTo>
                <a:lnTo>
                  <a:pt x="62696" y="31047"/>
                </a:lnTo>
                <a:lnTo>
                  <a:pt x="75019" y="29702"/>
                </a:lnTo>
                <a:lnTo>
                  <a:pt x="131122" y="29702"/>
                </a:lnTo>
                <a:lnTo>
                  <a:pt x="111033" y="10341"/>
                </a:lnTo>
                <a:lnTo>
                  <a:pt x="84278" y="0"/>
                </a:lnTo>
                <a:close/>
              </a:path>
              <a:path w="232409" h="231775">
                <a:moveTo>
                  <a:pt x="217893" y="116995"/>
                </a:moveTo>
                <a:lnTo>
                  <a:pt x="160634" y="116995"/>
                </a:lnTo>
                <a:lnTo>
                  <a:pt x="171878" y="118969"/>
                </a:lnTo>
                <a:lnTo>
                  <a:pt x="182381" y="123551"/>
                </a:lnTo>
                <a:lnTo>
                  <a:pt x="190700" y="130306"/>
                </a:lnTo>
                <a:lnTo>
                  <a:pt x="196771" y="139149"/>
                </a:lnTo>
                <a:lnTo>
                  <a:pt x="200530" y="149995"/>
                </a:lnTo>
                <a:lnTo>
                  <a:pt x="200696" y="167389"/>
                </a:lnTo>
                <a:lnTo>
                  <a:pt x="194178" y="182646"/>
                </a:lnTo>
                <a:lnTo>
                  <a:pt x="182161" y="194128"/>
                </a:lnTo>
                <a:lnTo>
                  <a:pt x="165833" y="200199"/>
                </a:lnTo>
                <a:lnTo>
                  <a:pt x="163623" y="200554"/>
                </a:lnTo>
                <a:lnTo>
                  <a:pt x="33118" y="200567"/>
                </a:lnTo>
                <a:lnTo>
                  <a:pt x="217115" y="200554"/>
                </a:lnTo>
                <a:lnTo>
                  <a:pt x="223744" y="192763"/>
                </a:lnTo>
                <a:lnTo>
                  <a:pt x="232136" y="162419"/>
                </a:lnTo>
                <a:lnTo>
                  <a:pt x="226298" y="130006"/>
                </a:lnTo>
                <a:lnTo>
                  <a:pt x="217893" y="116995"/>
                </a:lnTo>
                <a:close/>
              </a:path>
              <a:path w="232409" h="231775">
                <a:moveTo>
                  <a:pt x="131122" y="29702"/>
                </a:moveTo>
                <a:lnTo>
                  <a:pt x="75019" y="29702"/>
                </a:lnTo>
                <a:lnTo>
                  <a:pt x="86857" y="32155"/>
                </a:lnTo>
                <a:lnTo>
                  <a:pt x="97492" y="38052"/>
                </a:lnTo>
                <a:lnTo>
                  <a:pt x="106207" y="47037"/>
                </a:lnTo>
                <a:lnTo>
                  <a:pt x="111989" y="58118"/>
                </a:lnTo>
                <a:lnTo>
                  <a:pt x="114090" y="69198"/>
                </a:lnTo>
                <a:lnTo>
                  <a:pt x="114149" y="71020"/>
                </a:lnTo>
                <a:lnTo>
                  <a:pt x="112949" y="82086"/>
                </a:lnTo>
                <a:lnTo>
                  <a:pt x="108023" y="93417"/>
                </a:lnTo>
                <a:lnTo>
                  <a:pt x="106448" y="95932"/>
                </a:lnTo>
                <a:lnTo>
                  <a:pt x="104302" y="98103"/>
                </a:lnTo>
                <a:lnTo>
                  <a:pt x="100898" y="101951"/>
                </a:lnTo>
                <a:lnTo>
                  <a:pt x="92925" y="118969"/>
                </a:lnTo>
                <a:lnTo>
                  <a:pt x="94432" y="125963"/>
                </a:lnTo>
                <a:lnTo>
                  <a:pt x="98625" y="132317"/>
                </a:lnTo>
                <a:lnTo>
                  <a:pt x="104801" y="136616"/>
                </a:lnTo>
                <a:lnTo>
                  <a:pt x="111953" y="138283"/>
                </a:lnTo>
                <a:lnTo>
                  <a:pt x="119277" y="137278"/>
                </a:lnTo>
                <a:lnTo>
                  <a:pt x="125968" y="133562"/>
                </a:lnTo>
                <a:lnTo>
                  <a:pt x="127695" y="132114"/>
                </a:lnTo>
                <a:lnTo>
                  <a:pt x="129344" y="130306"/>
                </a:lnTo>
                <a:lnTo>
                  <a:pt x="130857" y="128863"/>
                </a:lnTo>
                <a:lnTo>
                  <a:pt x="140065" y="121943"/>
                </a:lnTo>
                <a:lnTo>
                  <a:pt x="150011" y="117987"/>
                </a:lnTo>
                <a:lnTo>
                  <a:pt x="160634" y="116995"/>
                </a:lnTo>
                <a:lnTo>
                  <a:pt x="217893" y="116995"/>
                </a:lnTo>
                <a:lnTo>
                  <a:pt x="213629" y="110393"/>
                </a:lnTo>
                <a:lnTo>
                  <a:pt x="195029" y="95606"/>
                </a:lnTo>
                <a:lnTo>
                  <a:pt x="173380" y="87905"/>
                </a:lnTo>
                <a:lnTo>
                  <a:pt x="143253" y="87905"/>
                </a:lnTo>
                <a:lnTo>
                  <a:pt x="143430" y="86838"/>
                </a:lnTo>
                <a:lnTo>
                  <a:pt x="144603" y="78311"/>
                </a:lnTo>
                <a:lnTo>
                  <a:pt x="144884" y="71020"/>
                </a:lnTo>
                <a:lnTo>
                  <a:pt x="144413" y="63739"/>
                </a:lnTo>
                <a:lnTo>
                  <a:pt x="143164" y="56473"/>
                </a:lnTo>
                <a:lnTo>
                  <a:pt x="131482" y="30049"/>
                </a:lnTo>
                <a:lnTo>
                  <a:pt x="131122" y="29702"/>
                </a:lnTo>
                <a:close/>
              </a:path>
              <a:path w="232409" h="231775">
                <a:moveTo>
                  <a:pt x="172036" y="87427"/>
                </a:moveTo>
                <a:lnTo>
                  <a:pt x="146186" y="87638"/>
                </a:lnTo>
                <a:lnTo>
                  <a:pt x="145285" y="87804"/>
                </a:lnTo>
                <a:lnTo>
                  <a:pt x="143253" y="87905"/>
                </a:lnTo>
                <a:lnTo>
                  <a:pt x="173380" y="87905"/>
                </a:lnTo>
                <a:lnTo>
                  <a:pt x="172036" y="87427"/>
                </a:lnTo>
                <a:close/>
              </a:path>
            </a:pathLst>
          </a:custGeom>
          <a:solidFill>
            <a:srgbClr val="EE312D"/>
          </a:solidFill>
        </p:spPr>
        <p:txBody>
          <a:bodyPr wrap="square" lIns="0" tIns="0" rIns="0" bIns="0" rtlCol="0"/>
          <a:lstStyle/>
          <a:p>
            <a:endParaRPr dirty="0"/>
          </a:p>
        </p:txBody>
      </p:sp>
      <p:sp>
        <p:nvSpPr>
          <p:cNvPr id="138" name="object 138"/>
          <p:cNvSpPr/>
          <p:nvPr/>
        </p:nvSpPr>
        <p:spPr>
          <a:xfrm>
            <a:off x="9017533" y="6464882"/>
            <a:ext cx="140970" cy="140335"/>
          </a:xfrm>
          <a:custGeom>
            <a:avLst/>
            <a:gdLst/>
            <a:ahLst/>
            <a:cxnLst/>
            <a:rect l="l" t="t" r="r" b="b"/>
            <a:pathLst>
              <a:path w="140970" h="140334">
                <a:moveTo>
                  <a:pt x="138023" y="0"/>
                </a:moveTo>
                <a:lnTo>
                  <a:pt x="43522" y="114"/>
                </a:lnTo>
                <a:lnTo>
                  <a:pt x="9642" y="18289"/>
                </a:lnTo>
                <a:lnTo>
                  <a:pt x="0" y="48577"/>
                </a:lnTo>
                <a:lnTo>
                  <a:pt x="3449" y="64031"/>
                </a:lnTo>
                <a:lnTo>
                  <a:pt x="39624" y="92456"/>
                </a:lnTo>
                <a:lnTo>
                  <a:pt x="44843" y="93027"/>
                </a:lnTo>
                <a:lnTo>
                  <a:pt x="47612" y="93332"/>
                </a:lnTo>
                <a:lnTo>
                  <a:pt x="48082" y="97155"/>
                </a:lnTo>
                <a:lnTo>
                  <a:pt x="48285" y="100660"/>
                </a:lnTo>
                <a:lnTo>
                  <a:pt x="48958" y="104076"/>
                </a:lnTo>
                <a:lnTo>
                  <a:pt x="56032" y="120794"/>
                </a:lnTo>
                <a:lnTo>
                  <a:pt x="68713" y="133203"/>
                </a:lnTo>
                <a:lnTo>
                  <a:pt x="85080" y="140041"/>
                </a:lnTo>
                <a:lnTo>
                  <a:pt x="103216" y="140041"/>
                </a:lnTo>
                <a:lnTo>
                  <a:pt x="118107" y="134380"/>
                </a:lnTo>
                <a:lnTo>
                  <a:pt x="129755" y="124682"/>
                </a:lnTo>
                <a:lnTo>
                  <a:pt x="137499" y="111678"/>
                </a:lnTo>
                <a:lnTo>
                  <a:pt x="137588" y="111239"/>
                </a:lnTo>
                <a:lnTo>
                  <a:pt x="90195" y="111239"/>
                </a:lnTo>
                <a:lnTo>
                  <a:pt x="83058" y="107569"/>
                </a:lnTo>
                <a:lnTo>
                  <a:pt x="76911" y="96431"/>
                </a:lnTo>
                <a:lnTo>
                  <a:pt x="77584" y="89611"/>
                </a:lnTo>
                <a:lnTo>
                  <a:pt x="82537" y="83515"/>
                </a:lnTo>
                <a:lnTo>
                  <a:pt x="83566" y="82575"/>
                </a:lnTo>
                <a:lnTo>
                  <a:pt x="84531" y="81584"/>
                </a:lnTo>
                <a:lnTo>
                  <a:pt x="88215" y="76011"/>
                </a:lnTo>
                <a:lnTo>
                  <a:pt x="89676" y="69642"/>
                </a:lnTo>
                <a:lnTo>
                  <a:pt x="88981" y="64096"/>
                </a:lnTo>
                <a:lnTo>
                  <a:pt x="45224" y="64096"/>
                </a:lnTo>
                <a:lnTo>
                  <a:pt x="32804" y="57442"/>
                </a:lnTo>
                <a:lnTo>
                  <a:pt x="29057" y="49682"/>
                </a:lnTo>
                <a:lnTo>
                  <a:pt x="32156" y="35699"/>
                </a:lnTo>
                <a:lnTo>
                  <a:pt x="38392" y="30746"/>
                </a:lnTo>
                <a:lnTo>
                  <a:pt x="46202" y="30302"/>
                </a:lnTo>
                <a:lnTo>
                  <a:pt x="140774" y="30238"/>
                </a:lnTo>
                <a:lnTo>
                  <a:pt x="140741" y="2743"/>
                </a:lnTo>
                <a:lnTo>
                  <a:pt x="138023" y="0"/>
                </a:lnTo>
                <a:close/>
              </a:path>
              <a:path w="140970" h="140334">
                <a:moveTo>
                  <a:pt x="140774" y="30238"/>
                </a:moveTo>
                <a:lnTo>
                  <a:pt x="110718" y="30238"/>
                </a:lnTo>
                <a:lnTo>
                  <a:pt x="110747" y="93332"/>
                </a:lnTo>
                <a:lnTo>
                  <a:pt x="110566" y="95897"/>
                </a:lnTo>
                <a:lnTo>
                  <a:pt x="108369" y="105283"/>
                </a:lnTo>
                <a:lnTo>
                  <a:pt x="103136" y="109753"/>
                </a:lnTo>
                <a:lnTo>
                  <a:pt x="90195" y="111239"/>
                </a:lnTo>
                <a:lnTo>
                  <a:pt x="137588" y="111239"/>
                </a:lnTo>
                <a:lnTo>
                  <a:pt x="140610" y="96431"/>
                </a:lnTo>
                <a:lnTo>
                  <a:pt x="140682" y="95897"/>
                </a:lnTo>
                <a:lnTo>
                  <a:pt x="140769" y="92456"/>
                </a:lnTo>
                <a:lnTo>
                  <a:pt x="140774" y="30238"/>
                </a:lnTo>
                <a:close/>
              </a:path>
              <a:path w="140970" h="140334">
                <a:moveTo>
                  <a:pt x="74602" y="51296"/>
                </a:moveTo>
                <a:lnTo>
                  <a:pt x="68189" y="51612"/>
                </a:lnTo>
                <a:lnTo>
                  <a:pt x="62014" y="54343"/>
                </a:lnTo>
                <a:lnTo>
                  <a:pt x="59944" y="55727"/>
                </a:lnTo>
                <a:lnTo>
                  <a:pt x="58098" y="57518"/>
                </a:lnTo>
                <a:lnTo>
                  <a:pt x="51308" y="63411"/>
                </a:lnTo>
                <a:lnTo>
                  <a:pt x="45224" y="64096"/>
                </a:lnTo>
                <a:lnTo>
                  <a:pt x="88981" y="64096"/>
                </a:lnTo>
                <a:lnTo>
                  <a:pt x="88872" y="63227"/>
                </a:lnTo>
                <a:lnTo>
                  <a:pt x="85763" y="57518"/>
                </a:lnTo>
                <a:lnTo>
                  <a:pt x="80659" y="53298"/>
                </a:lnTo>
                <a:lnTo>
                  <a:pt x="74602" y="51296"/>
                </a:lnTo>
                <a:close/>
              </a:path>
            </a:pathLst>
          </a:custGeom>
          <a:solidFill>
            <a:srgbClr val="EE312D"/>
          </a:solidFill>
        </p:spPr>
        <p:txBody>
          <a:bodyPr wrap="square" lIns="0" tIns="0" rIns="0" bIns="0" rtlCol="0"/>
          <a:lstStyle/>
          <a:p>
            <a:endParaRPr dirty="0"/>
          </a:p>
        </p:txBody>
      </p:sp>
      <p:sp>
        <p:nvSpPr>
          <p:cNvPr id="139" name="object 139"/>
          <p:cNvSpPr/>
          <p:nvPr/>
        </p:nvSpPr>
        <p:spPr>
          <a:xfrm>
            <a:off x="9187143" y="6464875"/>
            <a:ext cx="141605" cy="140970"/>
          </a:xfrm>
          <a:custGeom>
            <a:avLst/>
            <a:gdLst/>
            <a:ahLst/>
            <a:cxnLst/>
            <a:rect l="l" t="t" r="r" b="b"/>
            <a:pathLst>
              <a:path w="141604" h="140970">
                <a:moveTo>
                  <a:pt x="92417" y="0"/>
                </a:moveTo>
                <a:lnTo>
                  <a:pt x="7315" y="88"/>
                </a:lnTo>
                <a:lnTo>
                  <a:pt x="2781" y="507"/>
                </a:lnTo>
                <a:lnTo>
                  <a:pt x="38" y="3517"/>
                </a:lnTo>
                <a:lnTo>
                  <a:pt x="0" y="9956"/>
                </a:lnTo>
                <a:lnTo>
                  <a:pt x="139" y="11849"/>
                </a:lnTo>
                <a:lnTo>
                  <a:pt x="203" y="95923"/>
                </a:lnTo>
                <a:lnTo>
                  <a:pt x="30025" y="137905"/>
                </a:lnTo>
                <a:lnTo>
                  <a:pt x="45427" y="140957"/>
                </a:lnTo>
                <a:lnTo>
                  <a:pt x="60980" y="138634"/>
                </a:lnTo>
                <a:lnTo>
                  <a:pt x="74617" y="131405"/>
                </a:lnTo>
                <a:lnTo>
                  <a:pt x="85213" y="120106"/>
                </a:lnTo>
                <a:lnTo>
                  <a:pt x="88990" y="111569"/>
                </a:lnTo>
                <a:lnTo>
                  <a:pt x="52158" y="111569"/>
                </a:lnTo>
                <a:lnTo>
                  <a:pt x="36499" y="109702"/>
                </a:lnTo>
                <a:lnTo>
                  <a:pt x="30441" y="102717"/>
                </a:lnTo>
                <a:lnTo>
                  <a:pt x="30416" y="32638"/>
                </a:lnTo>
                <a:lnTo>
                  <a:pt x="30556" y="31673"/>
                </a:lnTo>
                <a:lnTo>
                  <a:pt x="30657" y="30251"/>
                </a:lnTo>
                <a:lnTo>
                  <a:pt x="80924" y="30225"/>
                </a:lnTo>
                <a:lnTo>
                  <a:pt x="85559" y="29883"/>
                </a:lnTo>
                <a:lnTo>
                  <a:pt x="137644" y="29883"/>
                </a:lnTo>
                <a:lnTo>
                  <a:pt x="110212" y="2728"/>
                </a:lnTo>
                <a:lnTo>
                  <a:pt x="101566" y="647"/>
                </a:lnTo>
                <a:lnTo>
                  <a:pt x="92417" y="0"/>
                </a:lnTo>
                <a:close/>
              </a:path>
              <a:path w="141604" h="140970">
                <a:moveTo>
                  <a:pt x="70446" y="49783"/>
                </a:moveTo>
                <a:lnTo>
                  <a:pt x="56426" y="54305"/>
                </a:lnTo>
                <a:lnTo>
                  <a:pt x="52514" y="59410"/>
                </a:lnTo>
                <a:lnTo>
                  <a:pt x="51371" y="66598"/>
                </a:lnTo>
                <a:lnTo>
                  <a:pt x="50660" y="71297"/>
                </a:lnTo>
                <a:lnTo>
                  <a:pt x="51943" y="75564"/>
                </a:lnTo>
                <a:lnTo>
                  <a:pt x="56057" y="81292"/>
                </a:lnTo>
                <a:lnTo>
                  <a:pt x="57696" y="83057"/>
                </a:lnTo>
                <a:lnTo>
                  <a:pt x="62738" y="88722"/>
                </a:lnTo>
                <a:lnTo>
                  <a:pt x="63573" y="92862"/>
                </a:lnTo>
                <a:lnTo>
                  <a:pt x="63613" y="93294"/>
                </a:lnTo>
                <a:lnTo>
                  <a:pt x="60325" y="106032"/>
                </a:lnTo>
                <a:lnTo>
                  <a:pt x="52158" y="111569"/>
                </a:lnTo>
                <a:lnTo>
                  <a:pt x="88990" y="111569"/>
                </a:lnTo>
                <a:lnTo>
                  <a:pt x="91643" y="105575"/>
                </a:lnTo>
                <a:lnTo>
                  <a:pt x="92621" y="101714"/>
                </a:lnTo>
                <a:lnTo>
                  <a:pt x="92925" y="97688"/>
                </a:lnTo>
                <a:lnTo>
                  <a:pt x="93599" y="93294"/>
                </a:lnTo>
                <a:lnTo>
                  <a:pt x="96062" y="93014"/>
                </a:lnTo>
                <a:lnTo>
                  <a:pt x="98564" y="92862"/>
                </a:lnTo>
                <a:lnTo>
                  <a:pt x="101015" y="92430"/>
                </a:lnTo>
                <a:lnTo>
                  <a:pt x="114127" y="88533"/>
                </a:lnTo>
                <a:lnTo>
                  <a:pt x="124934" y="81891"/>
                </a:lnTo>
                <a:lnTo>
                  <a:pt x="133253" y="72422"/>
                </a:lnTo>
                <a:lnTo>
                  <a:pt x="137074" y="64046"/>
                </a:lnTo>
                <a:lnTo>
                  <a:pt x="97167" y="64046"/>
                </a:lnTo>
                <a:lnTo>
                  <a:pt x="91427" y="63715"/>
                </a:lnTo>
                <a:lnTo>
                  <a:pt x="84518" y="59283"/>
                </a:lnTo>
                <a:lnTo>
                  <a:pt x="83273" y="58000"/>
                </a:lnTo>
                <a:lnTo>
                  <a:pt x="81939" y="56705"/>
                </a:lnTo>
                <a:lnTo>
                  <a:pt x="76733" y="51536"/>
                </a:lnTo>
                <a:lnTo>
                  <a:pt x="70446" y="49783"/>
                </a:lnTo>
                <a:close/>
              </a:path>
              <a:path w="141604" h="140970">
                <a:moveTo>
                  <a:pt x="137644" y="29883"/>
                </a:moveTo>
                <a:lnTo>
                  <a:pt x="85559" y="29883"/>
                </a:lnTo>
                <a:lnTo>
                  <a:pt x="93408" y="30149"/>
                </a:lnTo>
                <a:lnTo>
                  <a:pt x="96748" y="30479"/>
                </a:lnTo>
                <a:lnTo>
                  <a:pt x="105892" y="33172"/>
                </a:lnTo>
                <a:lnTo>
                  <a:pt x="109651" y="37464"/>
                </a:lnTo>
                <a:lnTo>
                  <a:pt x="111277" y="50825"/>
                </a:lnTo>
                <a:lnTo>
                  <a:pt x="108673" y="56705"/>
                </a:lnTo>
                <a:lnTo>
                  <a:pt x="97167" y="64046"/>
                </a:lnTo>
                <a:lnTo>
                  <a:pt x="137074" y="64046"/>
                </a:lnTo>
                <a:lnTo>
                  <a:pt x="138899" y="60045"/>
                </a:lnTo>
                <a:lnTo>
                  <a:pt x="141162" y="46606"/>
                </a:lnTo>
                <a:lnTo>
                  <a:pt x="139563" y="34085"/>
                </a:lnTo>
                <a:lnTo>
                  <a:pt x="137644" y="29883"/>
                </a:lnTo>
                <a:close/>
              </a:path>
            </a:pathLst>
          </a:custGeom>
          <a:solidFill>
            <a:srgbClr val="EE312D"/>
          </a:solidFill>
        </p:spPr>
        <p:txBody>
          <a:bodyPr wrap="square" lIns="0" tIns="0" rIns="0" bIns="0" rtlCol="0"/>
          <a:lstStyle/>
          <a:p>
            <a:endParaRPr dirty="0"/>
          </a:p>
        </p:txBody>
      </p:sp>
      <p:sp>
        <p:nvSpPr>
          <p:cNvPr id="140" name="object 140"/>
          <p:cNvSpPr/>
          <p:nvPr/>
        </p:nvSpPr>
        <p:spPr>
          <a:xfrm>
            <a:off x="9017448" y="6295979"/>
            <a:ext cx="140970" cy="140970"/>
          </a:xfrm>
          <a:custGeom>
            <a:avLst/>
            <a:gdLst/>
            <a:ahLst/>
            <a:cxnLst/>
            <a:rect l="l" t="t" r="r" b="b"/>
            <a:pathLst>
              <a:path w="140970" h="140970">
                <a:moveTo>
                  <a:pt x="95081" y="0"/>
                </a:moveTo>
                <a:lnTo>
                  <a:pt x="54749" y="22517"/>
                </a:lnTo>
                <a:lnTo>
                  <a:pt x="48129" y="44145"/>
                </a:lnTo>
                <a:lnTo>
                  <a:pt x="47697" y="47802"/>
                </a:lnTo>
                <a:lnTo>
                  <a:pt x="43773" y="48082"/>
                </a:lnTo>
                <a:lnTo>
                  <a:pt x="20987" y="55685"/>
                </a:lnTo>
                <a:lnTo>
                  <a:pt x="5466" y="72567"/>
                </a:lnTo>
                <a:lnTo>
                  <a:pt x="0" y="94955"/>
                </a:lnTo>
                <a:lnTo>
                  <a:pt x="7375" y="119075"/>
                </a:lnTo>
                <a:lnTo>
                  <a:pt x="47126" y="140779"/>
                </a:lnTo>
                <a:lnTo>
                  <a:pt x="118811" y="140835"/>
                </a:lnTo>
                <a:lnTo>
                  <a:pt x="138350" y="140703"/>
                </a:lnTo>
                <a:lnTo>
                  <a:pt x="140928" y="137883"/>
                </a:lnTo>
                <a:lnTo>
                  <a:pt x="140891" y="110832"/>
                </a:lnTo>
                <a:lnTo>
                  <a:pt x="49081" y="110832"/>
                </a:lnTo>
                <a:lnTo>
                  <a:pt x="45779" y="110591"/>
                </a:lnTo>
                <a:lnTo>
                  <a:pt x="36394" y="108699"/>
                </a:lnTo>
                <a:lnTo>
                  <a:pt x="31594" y="103581"/>
                </a:lnTo>
                <a:lnTo>
                  <a:pt x="29650" y="90652"/>
                </a:lnTo>
                <a:lnTo>
                  <a:pt x="32927" y="83502"/>
                </a:lnTo>
                <a:lnTo>
                  <a:pt x="44217" y="76949"/>
                </a:lnTo>
                <a:lnTo>
                  <a:pt x="88792" y="76949"/>
                </a:lnTo>
                <a:lnTo>
                  <a:pt x="89604" y="74407"/>
                </a:lnTo>
                <a:lnTo>
                  <a:pt x="89260" y="67846"/>
                </a:lnTo>
                <a:lnTo>
                  <a:pt x="86483" y="61658"/>
                </a:lnTo>
                <a:lnTo>
                  <a:pt x="85048" y="59613"/>
                </a:lnTo>
                <a:lnTo>
                  <a:pt x="83295" y="57784"/>
                </a:lnTo>
                <a:lnTo>
                  <a:pt x="78406" y="52222"/>
                </a:lnTo>
                <a:lnTo>
                  <a:pt x="77546" y="48082"/>
                </a:lnTo>
                <a:lnTo>
                  <a:pt x="77550" y="47802"/>
                </a:lnTo>
                <a:lnTo>
                  <a:pt x="80514" y="35356"/>
                </a:lnTo>
                <a:lnTo>
                  <a:pt x="88477" y="29463"/>
                </a:lnTo>
                <a:lnTo>
                  <a:pt x="136817" y="29463"/>
                </a:lnTo>
                <a:lnTo>
                  <a:pt x="134404" y="22915"/>
                </a:lnTo>
                <a:lnTo>
                  <a:pt x="124300" y="10863"/>
                </a:lnTo>
                <a:lnTo>
                  <a:pt x="110820" y="2914"/>
                </a:lnTo>
                <a:lnTo>
                  <a:pt x="95081" y="0"/>
                </a:lnTo>
                <a:close/>
              </a:path>
              <a:path w="140970" h="140970">
                <a:moveTo>
                  <a:pt x="136817" y="29463"/>
                </a:moveTo>
                <a:lnTo>
                  <a:pt x="88477" y="29463"/>
                </a:lnTo>
                <a:lnTo>
                  <a:pt x="104326" y="30911"/>
                </a:lnTo>
                <a:lnTo>
                  <a:pt x="110586" y="37706"/>
                </a:lnTo>
                <a:lnTo>
                  <a:pt x="110704" y="103581"/>
                </a:lnTo>
                <a:lnTo>
                  <a:pt x="110651" y="109486"/>
                </a:lnTo>
                <a:lnTo>
                  <a:pt x="110511" y="110705"/>
                </a:lnTo>
                <a:lnTo>
                  <a:pt x="49081" y="110832"/>
                </a:lnTo>
                <a:lnTo>
                  <a:pt x="140891" y="110832"/>
                </a:lnTo>
                <a:lnTo>
                  <a:pt x="140770" y="44145"/>
                </a:lnTo>
                <a:lnTo>
                  <a:pt x="140585" y="41313"/>
                </a:lnTo>
                <a:lnTo>
                  <a:pt x="140013" y="38138"/>
                </a:lnTo>
                <a:lnTo>
                  <a:pt x="136817" y="29463"/>
                </a:lnTo>
                <a:close/>
              </a:path>
              <a:path w="140970" h="140970">
                <a:moveTo>
                  <a:pt x="88792" y="76949"/>
                </a:moveTo>
                <a:lnTo>
                  <a:pt x="44217" y="76949"/>
                </a:lnTo>
                <a:lnTo>
                  <a:pt x="51063" y="77431"/>
                </a:lnTo>
                <a:lnTo>
                  <a:pt x="57324" y="82308"/>
                </a:lnTo>
                <a:lnTo>
                  <a:pt x="58392" y="83502"/>
                </a:lnTo>
                <a:lnTo>
                  <a:pt x="59419" y="84505"/>
                </a:lnTo>
                <a:lnTo>
                  <a:pt x="65011" y="88260"/>
                </a:lnTo>
                <a:lnTo>
                  <a:pt x="71310" y="89746"/>
                </a:lnTo>
                <a:lnTo>
                  <a:pt x="77661" y="88929"/>
                </a:lnTo>
                <a:lnTo>
                  <a:pt x="83410" y="85775"/>
                </a:lnTo>
                <a:lnTo>
                  <a:pt x="87619" y="80623"/>
                </a:lnTo>
                <a:lnTo>
                  <a:pt x="88792" y="76949"/>
                </a:lnTo>
                <a:close/>
              </a:path>
            </a:pathLst>
          </a:custGeom>
          <a:solidFill>
            <a:srgbClr val="EE312D"/>
          </a:solidFill>
        </p:spPr>
        <p:txBody>
          <a:bodyPr wrap="square" lIns="0" tIns="0" rIns="0" bIns="0" rtlCol="0"/>
          <a:lstStyle/>
          <a:p>
            <a:endParaRPr dirty="0"/>
          </a:p>
        </p:txBody>
      </p:sp>
      <p:sp>
        <p:nvSpPr>
          <p:cNvPr id="141" name="object 141"/>
          <p:cNvSpPr/>
          <p:nvPr/>
        </p:nvSpPr>
        <p:spPr>
          <a:xfrm>
            <a:off x="9488356" y="6258139"/>
            <a:ext cx="744833" cy="293490"/>
          </a:xfrm>
          <a:prstGeom prst="rect">
            <a:avLst/>
          </a:prstGeom>
          <a:blipFill>
            <a:blip r:embed="rId3" cstate="print"/>
            <a:stretch>
              <a:fillRect/>
            </a:stretch>
          </a:blipFill>
        </p:spPr>
        <p:txBody>
          <a:bodyPr wrap="square" lIns="0" tIns="0" rIns="0" bIns="0" rtlCol="0"/>
          <a:lstStyle/>
          <a:p>
            <a:endParaRPr dirty="0"/>
          </a:p>
        </p:txBody>
      </p:sp>
      <p:sp>
        <p:nvSpPr>
          <p:cNvPr id="143" name="object 143"/>
          <p:cNvSpPr/>
          <p:nvPr/>
        </p:nvSpPr>
        <p:spPr>
          <a:xfrm>
            <a:off x="1954398" y="5983742"/>
            <a:ext cx="8314055" cy="0"/>
          </a:xfrm>
          <a:custGeom>
            <a:avLst/>
            <a:gdLst/>
            <a:ahLst/>
            <a:cxnLst/>
            <a:rect l="l" t="t" r="r" b="b"/>
            <a:pathLst>
              <a:path w="8314055">
                <a:moveTo>
                  <a:pt x="0" y="0"/>
                </a:moveTo>
                <a:lnTo>
                  <a:pt x="8313750" y="0"/>
                </a:lnTo>
              </a:path>
            </a:pathLst>
          </a:custGeom>
          <a:ln w="38100">
            <a:solidFill>
              <a:srgbClr val="CE2732"/>
            </a:solidFill>
          </a:ln>
        </p:spPr>
        <p:txBody>
          <a:bodyPr wrap="square" lIns="0" tIns="0" rIns="0" bIns="0" rtlCol="0"/>
          <a:lstStyle/>
          <a:p>
            <a:endParaRPr dirty="0"/>
          </a:p>
        </p:txBody>
      </p:sp>
      <p:sp>
        <p:nvSpPr>
          <p:cNvPr id="145" name="Rectangle 144"/>
          <p:cNvSpPr/>
          <p:nvPr/>
        </p:nvSpPr>
        <p:spPr>
          <a:xfrm>
            <a:off x="1760799" y="1665934"/>
            <a:ext cx="8745206" cy="646331"/>
          </a:xfrm>
          <a:prstGeom prst="rect">
            <a:avLst/>
          </a:prstGeom>
        </p:spPr>
        <p:txBody>
          <a:bodyPr wrap="square">
            <a:spAutoFit/>
          </a:bodyPr>
          <a:lstStyle/>
          <a:p>
            <a:pPr>
              <a:defRPr/>
            </a:pPr>
            <a:r>
              <a:rPr lang="en-GB" sz="3600" dirty="0"/>
              <a:t>It can’t be happening in the UK today, can it?</a:t>
            </a:r>
          </a:p>
        </p:txBody>
      </p:sp>
      <p:pic>
        <p:nvPicPr>
          <p:cNvPr id="146" name="Picture 145"/>
          <p:cNvPicPr>
            <a:picLocks noChangeAspect="1"/>
          </p:cNvPicPr>
          <p:nvPr/>
        </p:nvPicPr>
        <p:blipFill>
          <a:blip r:embed="rId4"/>
          <a:stretch>
            <a:fillRect/>
          </a:stretch>
        </p:blipFill>
        <p:spPr>
          <a:xfrm>
            <a:off x="2056849" y="2428462"/>
            <a:ext cx="7547527" cy="3307867"/>
          </a:xfrm>
          <a:prstGeom prst="rect">
            <a:avLst/>
          </a:prstGeom>
        </p:spPr>
      </p:pic>
      <p:sp>
        <p:nvSpPr>
          <p:cNvPr id="147" name="object 181"/>
          <p:cNvSpPr txBox="1"/>
          <p:nvPr/>
        </p:nvSpPr>
        <p:spPr>
          <a:xfrm>
            <a:off x="1524000" y="1006634"/>
            <a:ext cx="9144000" cy="461665"/>
          </a:xfrm>
          <a:prstGeom prst="rect">
            <a:avLst/>
          </a:prstGeom>
        </p:spPr>
        <p:txBody>
          <a:bodyPr vert="horz" wrap="square" lIns="0" tIns="0" rIns="0" bIns="0" rtlCol="0">
            <a:spAutoFit/>
          </a:bodyPr>
          <a:lstStyle/>
          <a:p>
            <a:pPr marL="12700" algn="ctr"/>
            <a:r>
              <a:rPr lang="en-GB" sz="3000" spc="15" dirty="0">
                <a:solidFill>
                  <a:srgbClr val="FFFFFF"/>
                </a:solidFill>
                <a:latin typeface="Calibri"/>
                <a:cs typeface="Calibri"/>
              </a:rPr>
              <a:t>Slavery in the UK</a:t>
            </a:r>
            <a:endParaRPr lang="en-GB" sz="3000" dirty="0">
              <a:latin typeface="Calibri"/>
              <a:cs typeface="Calibri"/>
            </a:endParaRPr>
          </a:p>
        </p:txBody>
      </p:sp>
    </p:spTree>
    <p:extLst>
      <p:ext uri="{BB962C8B-B14F-4D97-AF65-F5344CB8AC3E}">
        <p14:creationId xmlns:p14="http://schemas.microsoft.com/office/powerpoint/2010/main" val="107759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6148" y="5729424"/>
            <a:ext cx="11547259" cy="1128576"/>
          </a:xfrm>
          <a:prstGeom prst="rect">
            <a:avLst/>
          </a:prstGeom>
        </p:spPr>
      </p:pic>
      <p:pic>
        <p:nvPicPr>
          <p:cNvPr id="5" name="Picture 4"/>
          <p:cNvPicPr>
            <a:picLocks noChangeAspect="1"/>
          </p:cNvPicPr>
          <p:nvPr/>
        </p:nvPicPr>
        <p:blipFill rotWithShape="1">
          <a:blip r:embed="rId4"/>
          <a:srcRect l="108" t="12102" r="356"/>
          <a:stretch/>
        </p:blipFill>
        <p:spPr>
          <a:xfrm>
            <a:off x="98458" y="-205273"/>
            <a:ext cx="12192000" cy="1949553"/>
          </a:xfrm>
          <a:prstGeom prst="rect">
            <a:avLst/>
          </a:prstGeom>
        </p:spPr>
      </p:pic>
      <p:sp>
        <p:nvSpPr>
          <p:cNvPr id="6" name="TextBox 5"/>
          <p:cNvSpPr txBox="1"/>
          <p:nvPr/>
        </p:nvSpPr>
        <p:spPr>
          <a:xfrm>
            <a:off x="1158240" y="575446"/>
            <a:ext cx="9875520" cy="707886"/>
          </a:xfrm>
          <a:prstGeom prst="rect">
            <a:avLst/>
          </a:prstGeom>
          <a:noFill/>
        </p:spPr>
        <p:txBody>
          <a:bodyPr wrap="square" rtlCol="0">
            <a:spAutoFit/>
          </a:bodyPr>
          <a:lstStyle/>
          <a:p>
            <a:pPr algn="ctr"/>
            <a:r>
              <a:rPr lang="en-GB" sz="4000" dirty="0">
                <a:solidFill>
                  <a:schemeClr val="bg1"/>
                </a:solidFill>
              </a:rPr>
              <a:t>Current situation: United Kingdom 2021</a:t>
            </a:r>
          </a:p>
        </p:txBody>
      </p:sp>
      <p:sp>
        <p:nvSpPr>
          <p:cNvPr id="8" name="TextBox 7"/>
          <p:cNvSpPr txBox="1"/>
          <p:nvPr/>
        </p:nvSpPr>
        <p:spPr>
          <a:xfrm>
            <a:off x="197892" y="1744281"/>
            <a:ext cx="6739004" cy="4862870"/>
          </a:xfrm>
          <a:prstGeom prst="rect">
            <a:avLst/>
          </a:prstGeom>
          <a:noFill/>
        </p:spPr>
        <p:txBody>
          <a:bodyPr wrap="square" rtlCol="0">
            <a:spAutoFit/>
          </a:bodyPr>
          <a:lstStyle/>
          <a:p>
            <a:pPr marL="285750" indent="-285750">
              <a:buFont typeface="Wingdings" panose="05000000000000000000" pitchFamily="2" charset="2"/>
              <a:buChar char="q"/>
            </a:pPr>
            <a:endParaRPr lang="en-GB" sz="2500" dirty="0"/>
          </a:p>
          <a:p>
            <a:pPr marL="285750" indent="-285750">
              <a:buFont typeface="Wingdings" panose="05000000000000000000" pitchFamily="2" charset="2"/>
              <a:buChar char="q"/>
            </a:pPr>
            <a:r>
              <a:rPr lang="en-GB" sz="2800" dirty="0"/>
              <a:t> In the UK 77% of victims were male  </a:t>
            </a:r>
          </a:p>
          <a:p>
            <a:pPr marL="285750" indent="-285750">
              <a:buFont typeface="Wingdings" panose="05000000000000000000" pitchFamily="2" charset="2"/>
              <a:buChar char="q"/>
            </a:pPr>
            <a:endParaRPr lang="en-GB" sz="2800" dirty="0"/>
          </a:p>
          <a:p>
            <a:pPr marL="285750" indent="-285750">
              <a:buFont typeface="Wingdings" panose="05000000000000000000" pitchFamily="2" charset="2"/>
              <a:buChar char="q"/>
            </a:pPr>
            <a:r>
              <a:rPr lang="en-GB" sz="2800" dirty="0"/>
              <a:t> 43% were children ( aged under 18) </a:t>
            </a:r>
          </a:p>
          <a:p>
            <a:pPr marL="285750" indent="-285750">
              <a:buFont typeface="Wingdings" panose="05000000000000000000" pitchFamily="2" charset="2"/>
              <a:buChar char="q"/>
            </a:pPr>
            <a:endParaRPr lang="en-GB" sz="2800" dirty="0"/>
          </a:p>
          <a:p>
            <a:pPr marL="285750" indent="-285750">
              <a:buFont typeface="Wingdings" panose="05000000000000000000" pitchFamily="2" charset="2"/>
              <a:buChar char="q"/>
            </a:pPr>
            <a:r>
              <a:rPr lang="en-GB" sz="2800" dirty="0"/>
              <a:t> Labour exploitation being the most common form (car washers, nail bars)</a:t>
            </a:r>
          </a:p>
          <a:p>
            <a:pPr marL="285750" indent="-285750">
              <a:buFont typeface="Wingdings" panose="05000000000000000000" pitchFamily="2" charset="2"/>
              <a:buChar char="q"/>
            </a:pPr>
            <a:r>
              <a:rPr lang="en-GB" sz="2800" dirty="0"/>
              <a:t> The top three trafficked nationalities were from the UK, Albania and Vietnam.</a:t>
            </a:r>
          </a:p>
          <a:p>
            <a:pPr marL="285750" indent="-285750">
              <a:buFont typeface="Wingdings" panose="05000000000000000000" pitchFamily="2" charset="2"/>
              <a:buChar char="q"/>
            </a:pPr>
            <a:endParaRPr lang="en-GB" sz="2500" dirty="0"/>
          </a:p>
          <a:p>
            <a:endParaRPr lang="en-GB" dirty="0"/>
          </a:p>
          <a:p>
            <a:endParaRPr lang="en-GB"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7203387" y="2795328"/>
            <a:ext cx="2723899" cy="286486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980656" y="3187228"/>
            <a:ext cx="714263" cy="354079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93377" y="1549570"/>
            <a:ext cx="1398623" cy="5178448"/>
          </a:xfrm>
          <a:prstGeom prst="rect">
            <a:avLst/>
          </a:prstGeom>
        </p:spPr>
      </p:pic>
    </p:spTree>
    <p:extLst>
      <p:ext uri="{BB962C8B-B14F-4D97-AF65-F5344CB8AC3E}">
        <p14:creationId xmlns:p14="http://schemas.microsoft.com/office/powerpoint/2010/main" val="3906334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867493" y="380949"/>
            <a:ext cx="113664" cy="31750"/>
          </a:xfrm>
          <a:custGeom>
            <a:avLst/>
            <a:gdLst/>
            <a:ahLst/>
            <a:cxnLst/>
            <a:rect l="l" t="t" r="r" b="b"/>
            <a:pathLst>
              <a:path w="113665" h="31750">
                <a:moveTo>
                  <a:pt x="0" y="0"/>
                </a:moveTo>
                <a:lnTo>
                  <a:pt x="9271" y="31432"/>
                </a:lnTo>
                <a:lnTo>
                  <a:pt x="113588" y="31432"/>
                </a:lnTo>
                <a:lnTo>
                  <a:pt x="113588" y="23495"/>
                </a:lnTo>
                <a:lnTo>
                  <a:pt x="0" y="0"/>
                </a:lnTo>
                <a:close/>
              </a:path>
            </a:pathLst>
          </a:custGeom>
          <a:solidFill>
            <a:srgbClr val="FCB965"/>
          </a:solidFill>
        </p:spPr>
        <p:txBody>
          <a:bodyPr wrap="square" lIns="0" tIns="0" rIns="0" bIns="0" rtlCol="0"/>
          <a:lstStyle/>
          <a:p>
            <a:endParaRPr dirty="0"/>
          </a:p>
        </p:txBody>
      </p:sp>
      <p:sp>
        <p:nvSpPr>
          <p:cNvPr id="3" name="object 3"/>
          <p:cNvSpPr/>
          <p:nvPr/>
        </p:nvSpPr>
        <p:spPr>
          <a:xfrm>
            <a:off x="9629152" y="488202"/>
            <a:ext cx="55880" cy="142875"/>
          </a:xfrm>
          <a:custGeom>
            <a:avLst/>
            <a:gdLst/>
            <a:ahLst/>
            <a:cxnLst/>
            <a:rect l="l" t="t" r="r" b="b"/>
            <a:pathLst>
              <a:path w="55879" h="142875">
                <a:moveTo>
                  <a:pt x="0" y="0"/>
                </a:moveTo>
                <a:lnTo>
                  <a:pt x="38049" y="142481"/>
                </a:lnTo>
                <a:lnTo>
                  <a:pt x="55321" y="115493"/>
                </a:lnTo>
                <a:lnTo>
                  <a:pt x="0" y="0"/>
                </a:lnTo>
                <a:close/>
              </a:path>
            </a:pathLst>
          </a:custGeom>
          <a:solidFill>
            <a:srgbClr val="6ECEEA"/>
          </a:solidFill>
        </p:spPr>
        <p:txBody>
          <a:bodyPr wrap="square" lIns="0" tIns="0" rIns="0" bIns="0" rtlCol="0"/>
          <a:lstStyle/>
          <a:p>
            <a:endParaRPr dirty="0"/>
          </a:p>
        </p:txBody>
      </p:sp>
      <p:sp>
        <p:nvSpPr>
          <p:cNvPr id="4" name="object 4"/>
          <p:cNvSpPr/>
          <p:nvPr/>
        </p:nvSpPr>
        <p:spPr>
          <a:xfrm>
            <a:off x="9715754" y="400964"/>
            <a:ext cx="105410" cy="204470"/>
          </a:xfrm>
          <a:custGeom>
            <a:avLst/>
            <a:gdLst/>
            <a:ahLst/>
            <a:cxnLst/>
            <a:rect l="l" t="t" r="r" b="b"/>
            <a:pathLst>
              <a:path w="105409" h="204470">
                <a:moveTo>
                  <a:pt x="105308" y="0"/>
                </a:moveTo>
                <a:lnTo>
                  <a:pt x="0" y="204012"/>
                </a:lnTo>
                <a:lnTo>
                  <a:pt x="104038" y="64020"/>
                </a:lnTo>
                <a:lnTo>
                  <a:pt x="105308" y="0"/>
                </a:lnTo>
                <a:close/>
              </a:path>
            </a:pathLst>
          </a:custGeom>
          <a:solidFill>
            <a:srgbClr val="EA9228"/>
          </a:solidFill>
        </p:spPr>
        <p:txBody>
          <a:bodyPr wrap="square" lIns="0" tIns="0" rIns="0" bIns="0" rtlCol="0"/>
          <a:lstStyle/>
          <a:p>
            <a:endParaRPr dirty="0"/>
          </a:p>
        </p:txBody>
      </p:sp>
      <p:sp>
        <p:nvSpPr>
          <p:cNvPr id="5" name="object 5"/>
          <p:cNvSpPr/>
          <p:nvPr/>
        </p:nvSpPr>
        <p:spPr>
          <a:xfrm>
            <a:off x="10034104" y="380809"/>
            <a:ext cx="91440" cy="39370"/>
          </a:xfrm>
          <a:custGeom>
            <a:avLst/>
            <a:gdLst/>
            <a:ahLst/>
            <a:cxnLst/>
            <a:rect l="l" t="t" r="r" b="b"/>
            <a:pathLst>
              <a:path w="91440" h="39370">
                <a:moveTo>
                  <a:pt x="90957" y="0"/>
                </a:moveTo>
                <a:lnTo>
                  <a:pt x="0" y="23647"/>
                </a:lnTo>
                <a:lnTo>
                  <a:pt x="1041" y="32232"/>
                </a:lnTo>
                <a:lnTo>
                  <a:pt x="2273" y="39370"/>
                </a:lnTo>
                <a:lnTo>
                  <a:pt x="71920" y="39370"/>
                </a:lnTo>
                <a:lnTo>
                  <a:pt x="90957" y="0"/>
                </a:lnTo>
                <a:close/>
              </a:path>
            </a:pathLst>
          </a:custGeom>
          <a:solidFill>
            <a:srgbClr val="A1AA46"/>
          </a:solidFill>
        </p:spPr>
        <p:txBody>
          <a:bodyPr wrap="square" lIns="0" tIns="0" rIns="0" bIns="0" rtlCol="0"/>
          <a:lstStyle/>
          <a:p>
            <a:endParaRPr dirty="0"/>
          </a:p>
        </p:txBody>
      </p:sp>
      <p:sp>
        <p:nvSpPr>
          <p:cNvPr id="6" name="object 6"/>
          <p:cNvSpPr/>
          <p:nvPr/>
        </p:nvSpPr>
        <p:spPr>
          <a:xfrm>
            <a:off x="9378810" y="225757"/>
            <a:ext cx="63500" cy="184785"/>
          </a:xfrm>
          <a:custGeom>
            <a:avLst/>
            <a:gdLst/>
            <a:ahLst/>
            <a:cxnLst/>
            <a:rect l="l" t="t" r="r" b="b"/>
            <a:pathLst>
              <a:path w="63500" h="184785">
                <a:moveTo>
                  <a:pt x="63106" y="0"/>
                </a:moveTo>
                <a:lnTo>
                  <a:pt x="0" y="155194"/>
                </a:lnTo>
                <a:lnTo>
                  <a:pt x="24663" y="184238"/>
                </a:lnTo>
                <a:lnTo>
                  <a:pt x="63106" y="0"/>
                </a:lnTo>
                <a:close/>
              </a:path>
            </a:pathLst>
          </a:custGeom>
          <a:solidFill>
            <a:srgbClr val="EF4862"/>
          </a:solidFill>
        </p:spPr>
        <p:txBody>
          <a:bodyPr wrap="square" lIns="0" tIns="0" rIns="0" bIns="0" rtlCol="0"/>
          <a:lstStyle/>
          <a:p>
            <a:endParaRPr dirty="0"/>
          </a:p>
        </p:txBody>
      </p:sp>
      <p:sp>
        <p:nvSpPr>
          <p:cNvPr id="7" name="object 7"/>
          <p:cNvSpPr/>
          <p:nvPr/>
        </p:nvSpPr>
        <p:spPr>
          <a:xfrm>
            <a:off x="9441916" y="225757"/>
            <a:ext cx="55244" cy="240029"/>
          </a:xfrm>
          <a:custGeom>
            <a:avLst/>
            <a:gdLst/>
            <a:ahLst/>
            <a:cxnLst/>
            <a:rect l="l" t="t" r="r" b="b"/>
            <a:pathLst>
              <a:path w="55245" h="240029">
                <a:moveTo>
                  <a:pt x="0" y="0"/>
                </a:moveTo>
                <a:lnTo>
                  <a:pt x="36906" y="239953"/>
                </a:lnTo>
                <a:lnTo>
                  <a:pt x="54635" y="191820"/>
                </a:lnTo>
                <a:lnTo>
                  <a:pt x="0" y="0"/>
                </a:lnTo>
                <a:close/>
              </a:path>
            </a:pathLst>
          </a:custGeom>
          <a:solidFill>
            <a:srgbClr val="FEBF3B"/>
          </a:solidFill>
        </p:spPr>
        <p:txBody>
          <a:bodyPr wrap="square" lIns="0" tIns="0" rIns="0" bIns="0" rtlCol="0"/>
          <a:lstStyle/>
          <a:p>
            <a:endParaRPr dirty="0"/>
          </a:p>
        </p:txBody>
      </p:sp>
      <p:sp>
        <p:nvSpPr>
          <p:cNvPr id="8" name="object 8"/>
          <p:cNvSpPr/>
          <p:nvPr/>
        </p:nvSpPr>
        <p:spPr>
          <a:xfrm>
            <a:off x="9524697" y="412394"/>
            <a:ext cx="103505" cy="76200"/>
          </a:xfrm>
          <a:custGeom>
            <a:avLst/>
            <a:gdLst/>
            <a:ahLst/>
            <a:cxnLst/>
            <a:rect l="l" t="t" r="r" b="b"/>
            <a:pathLst>
              <a:path w="103504" h="76200">
                <a:moveTo>
                  <a:pt x="0" y="0"/>
                </a:moveTo>
                <a:lnTo>
                  <a:pt x="23736" y="37884"/>
                </a:lnTo>
                <a:lnTo>
                  <a:pt x="103314" y="75806"/>
                </a:lnTo>
                <a:lnTo>
                  <a:pt x="0" y="0"/>
                </a:lnTo>
                <a:close/>
              </a:path>
            </a:pathLst>
          </a:custGeom>
          <a:solidFill>
            <a:srgbClr val="FFD257"/>
          </a:solidFill>
        </p:spPr>
        <p:txBody>
          <a:bodyPr wrap="square" lIns="0" tIns="0" rIns="0" bIns="0" rtlCol="0"/>
          <a:lstStyle/>
          <a:p>
            <a:endParaRPr dirty="0"/>
          </a:p>
        </p:txBody>
      </p:sp>
      <p:sp>
        <p:nvSpPr>
          <p:cNvPr id="9" name="object 9"/>
          <p:cNvSpPr/>
          <p:nvPr/>
        </p:nvSpPr>
        <p:spPr>
          <a:xfrm>
            <a:off x="10306941" y="420103"/>
            <a:ext cx="123825" cy="107314"/>
          </a:xfrm>
          <a:custGeom>
            <a:avLst/>
            <a:gdLst/>
            <a:ahLst/>
            <a:cxnLst/>
            <a:rect l="l" t="t" r="r" b="b"/>
            <a:pathLst>
              <a:path w="123825" h="107315">
                <a:moveTo>
                  <a:pt x="0" y="0"/>
                </a:moveTo>
                <a:lnTo>
                  <a:pt x="10401" y="44284"/>
                </a:lnTo>
                <a:lnTo>
                  <a:pt x="123253" y="107251"/>
                </a:lnTo>
                <a:lnTo>
                  <a:pt x="0" y="0"/>
                </a:lnTo>
                <a:close/>
              </a:path>
            </a:pathLst>
          </a:custGeom>
          <a:solidFill>
            <a:srgbClr val="BF70AE"/>
          </a:solidFill>
        </p:spPr>
        <p:txBody>
          <a:bodyPr wrap="square" lIns="0" tIns="0" rIns="0" bIns="0" rtlCol="0"/>
          <a:lstStyle/>
          <a:p>
            <a:endParaRPr dirty="0"/>
          </a:p>
        </p:txBody>
      </p:sp>
      <p:sp>
        <p:nvSpPr>
          <p:cNvPr id="10" name="object 10"/>
          <p:cNvSpPr/>
          <p:nvPr/>
        </p:nvSpPr>
        <p:spPr>
          <a:xfrm>
            <a:off x="9765201" y="688568"/>
            <a:ext cx="0" cy="232410"/>
          </a:xfrm>
          <a:custGeom>
            <a:avLst/>
            <a:gdLst/>
            <a:ahLst/>
            <a:cxnLst/>
            <a:rect l="l" t="t" r="r" b="b"/>
            <a:pathLst>
              <a:path h="232409">
                <a:moveTo>
                  <a:pt x="0" y="0"/>
                </a:moveTo>
                <a:lnTo>
                  <a:pt x="0" y="232270"/>
                </a:lnTo>
              </a:path>
            </a:pathLst>
          </a:custGeom>
          <a:ln w="18326">
            <a:solidFill>
              <a:srgbClr val="9FD0F0"/>
            </a:solidFill>
          </a:ln>
        </p:spPr>
        <p:txBody>
          <a:bodyPr wrap="square" lIns="0" tIns="0" rIns="0" bIns="0" rtlCol="0"/>
          <a:lstStyle/>
          <a:p>
            <a:endParaRPr dirty="0"/>
          </a:p>
        </p:txBody>
      </p:sp>
      <p:sp>
        <p:nvSpPr>
          <p:cNvPr id="11" name="object 11"/>
          <p:cNvSpPr/>
          <p:nvPr/>
        </p:nvSpPr>
        <p:spPr>
          <a:xfrm>
            <a:off x="9635705" y="685990"/>
            <a:ext cx="0" cy="232410"/>
          </a:xfrm>
          <a:custGeom>
            <a:avLst/>
            <a:gdLst/>
            <a:ahLst/>
            <a:cxnLst/>
            <a:rect l="l" t="t" r="r" b="b"/>
            <a:pathLst>
              <a:path h="232409">
                <a:moveTo>
                  <a:pt x="0" y="0"/>
                </a:moveTo>
                <a:lnTo>
                  <a:pt x="0" y="232244"/>
                </a:lnTo>
              </a:path>
            </a:pathLst>
          </a:custGeom>
          <a:ln w="18338">
            <a:solidFill>
              <a:srgbClr val="9FD0F0"/>
            </a:solidFill>
          </a:ln>
        </p:spPr>
        <p:txBody>
          <a:bodyPr wrap="square" lIns="0" tIns="0" rIns="0" bIns="0" rtlCol="0"/>
          <a:lstStyle/>
          <a:p>
            <a:endParaRPr dirty="0"/>
          </a:p>
        </p:txBody>
      </p:sp>
      <p:sp>
        <p:nvSpPr>
          <p:cNvPr id="12" name="object 12"/>
          <p:cNvSpPr/>
          <p:nvPr/>
        </p:nvSpPr>
        <p:spPr>
          <a:xfrm>
            <a:off x="9477821" y="325477"/>
            <a:ext cx="70485" cy="86995"/>
          </a:xfrm>
          <a:custGeom>
            <a:avLst/>
            <a:gdLst/>
            <a:ahLst/>
            <a:cxnLst/>
            <a:rect l="l" t="t" r="r" b="b"/>
            <a:pathLst>
              <a:path w="70484" h="86995">
                <a:moveTo>
                  <a:pt x="38468" y="0"/>
                </a:moveTo>
                <a:lnTo>
                  <a:pt x="24601" y="1362"/>
                </a:lnTo>
                <a:lnTo>
                  <a:pt x="12742" y="7727"/>
                </a:lnTo>
                <a:lnTo>
                  <a:pt x="4130" y="18084"/>
                </a:lnTo>
                <a:lnTo>
                  <a:pt x="0" y="31419"/>
                </a:lnTo>
                <a:lnTo>
                  <a:pt x="1122" y="47930"/>
                </a:lnTo>
                <a:lnTo>
                  <a:pt x="6919" y="65533"/>
                </a:lnTo>
                <a:lnTo>
                  <a:pt x="16696" y="79881"/>
                </a:lnTo>
                <a:lnTo>
                  <a:pt x="29756" y="86626"/>
                </a:lnTo>
                <a:lnTo>
                  <a:pt x="50485" y="83339"/>
                </a:lnTo>
                <a:lnTo>
                  <a:pt x="62185" y="71178"/>
                </a:lnTo>
                <a:lnTo>
                  <a:pt x="67703" y="54724"/>
                </a:lnTo>
                <a:lnTo>
                  <a:pt x="69888" y="38557"/>
                </a:lnTo>
                <a:lnTo>
                  <a:pt x="68516" y="24654"/>
                </a:lnTo>
                <a:lnTo>
                  <a:pt x="62145" y="12768"/>
                </a:lnTo>
                <a:lnTo>
                  <a:pt x="51791" y="4136"/>
                </a:lnTo>
                <a:lnTo>
                  <a:pt x="38468" y="0"/>
                </a:lnTo>
                <a:close/>
              </a:path>
            </a:pathLst>
          </a:custGeom>
          <a:solidFill>
            <a:srgbClr val="B5A480"/>
          </a:solidFill>
        </p:spPr>
        <p:txBody>
          <a:bodyPr wrap="square" lIns="0" tIns="0" rIns="0" bIns="0" rtlCol="0"/>
          <a:lstStyle/>
          <a:p>
            <a:endParaRPr dirty="0"/>
          </a:p>
        </p:txBody>
      </p:sp>
      <p:sp>
        <p:nvSpPr>
          <p:cNvPr id="13" name="object 13"/>
          <p:cNvSpPr/>
          <p:nvPr/>
        </p:nvSpPr>
        <p:spPr>
          <a:xfrm>
            <a:off x="9517322" y="864643"/>
            <a:ext cx="0" cy="53975"/>
          </a:xfrm>
          <a:custGeom>
            <a:avLst/>
            <a:gdLst/>
            <a:ahLst/>
            <a:cxnLst/>
            <a:rect l="l" t="t" r="r" b="b"/>
            <a:pathLst>
              <a:path h="53975">
                <a:moveTo>
                  <a:pt x="0" y="0"/>
                </a:moveTo>
                <a:lnTo>
                  <a:pt x="0" y="53594"/>
                </a:lnTo>
              </a:path>
            </a:pathLst>
          </a:custGeom>
          <a:ln w="40525">
            <a:solidFill>
              <a:srgbClr val="573731"/>
            </a:solidFill>
          </a:ln>
        </p:spPr>
        <p:txBody>
          <a:bodyPr wrap="square" lIns="0" tIns="0" rIns="0" bIns="0" rtlCol="0"/>
          <a:lstStyle/>
          <a:p>
            <a:endParaRPr dirty="0"/>
          </a:p>
        </p:txBody>
      </p:sp>
      <p:sp>
        <p:nvSpPr>
          <p:cNvPr id="14" name="object 14"/>
          <p:cNvSpPr/>
          <p:nvPr/>
        </p:nvSpPr>
        <p:spPr>
          <a:xfrm>
            <a:off x="9484004" y="411950"/>
            <a:ext cx="0" cy="477520"/>
          </a:xfrm>
          <a:custGeom>
            <a:avLst/>
            <a:gdLst/>
            <a:ahLst/>
            <a:cxnLst/>
            <a:rect l="l" t="t" r="r" b="b"/>
            <a:pathLst>
              <a:path h="477519">
                <a:moveTo>
                  <a:pt x="0" y="0"/>
                </a:moveTo>
                <a:lnTo>
                  <a:pt x="0" y="477481"/>
                </a:lnTo>
              </a:path>
            </a:pathLst>
          </a:custGeom>
          <a:ln w="42189">
            <a:solidFill>
              <a:srgbClr val="FEBF3B"/>
            </a:solidFill>
          </a:ln>
        </p:spPr>
        <p:txBody>
          <a:bodyPr wrap="square" lIns="0" tIns="0" rIns="0" bIns="0" rtlCol="0"/>
          <a:lstStyle/>
          <a:p>
            <a:endParaRPr dirty="0"/>
          </a:p>
        </p:txBody>
      </p:sp>
      <p:sp>
        <p:nvSpPr>
          <p:cNvPr id="15" name="object 15"/>
          <p:cNvSpPr/>
          <p:nvPr/>
        </p:nvSpPr>
        <p:spPr>
          <a:xfrm>
            <a:off x="9504910" y="409996"/>
            <a:ext cx="79375" cy="479425"/>
          </a:xfrm>
          <a:custGeom>
            <a:avLst/>
            <a:gdLst/>
            <a:ahLst/>
            <a:cxnLst/>
            <a:rect l="l" t="t" r="r" b="b"/>
            <a:pathLst>
              <a:path w="79375" h="479425">
                <a:moveTo>
                  <a:pt x="9537" y="0"/>
                </a:moveTo>
                <a:lnTo>
                  <a:pt x="6311" y="0"/>
                </a:lnTo>
                <a:lnTo>
                  <a:pt x="3162" y="685"/>
                </a:lnTo>
                <a:lnTo>
                  <a:pt x="190" y="1943"/>
                </a:lnTo>
                <a:lnTo>
                  <a:pt x="0" y="479425"/>
                </a:lnTo>
                <a:lnTo>
                  <a:pt x="79133" y="479425"/>
                </a:lnTo>
                <a:lnTo>
                  <a:pt x="44792" y="54737"/>
                </a:lnTo>
                <a:lnTo>
                  <a:pt x="34461" y="16033"/>
                </a:lnTo>
                <a:lnTo>
                  <a:pt x="9537" y="0"/>
                </a:lnTo>
                <a:close/>
              </a:path>
            </a:pathLst>
          </a:custGeom>
          <a:solidFill>
            <a:srgbClr val="FFD257"/>
          </a:solidFill>
        </p:spPr>
        <p:txBody>
          <a:bodyPr wrap="square" lIns="0" tIns="0" rIns="0" bIns="0" rtlCol="0"/>
          <a:lstStyle/>
          <a:p>
            <a:endParaRPr dirty="0"/>
          </a:p>
        </p:txBody>
      </p:sp>
      <p:sp>
        <p:nvSpPr>
          <p:cNvPr id="16" name="object 16"/>
          <p:cNvSpPr/>
          <p:nvPr/>
        </p:nvSpPr>
        <p:spPr>
          <a:xfrm>
            <a:off x="9813240" y="285980"/>
            <a:ext cx="74295" cy="92075"/>
          </a:xfrm>
          <a:custGeom>
            <a:avLst/>
            <a:gdLst/>
            <a:ahLst/>
            <a:cxnLst/>
            <a:rect l="l" t="t" r="r" b="b"/>
            <a:pathLst>
              <a:path w="74295" h="92075">
                <a:moveTo>
                  <a:pt x="40906" y="0"/>
                </a:moveTo>
                <a:lnTo>
                  <a:pt x="26146" y="1449"/>
                </a:lnTo>
                <a:lnTo>
                  <a:pt x="13528" y="8221"/>
                </a:lnTo>
                <a:lnTo>
                  <a:pt x="4373" y="19239"/>
                </a:lnTo>
                <a:lnTo>
                  <a:pt x="0" y="33426"/>
                </a:lnTo>
                <a:lnTo>
                  <a:pt x="1181" y="50953"/>
                </a:lnTo>
                <a:lnTo>
                  <a:pt x="7340" y="69662"/>
                </a:lnTo>
                <a:lnTo>
                  <a:pt x="17737" y="84918"/>
                </a:lnTo>
                <a:lnTo>
                  <a:pt x="31635" y="92087"/>
                </a:lnTo>
                <a:lnTo>
                  <a:pt x="53663" y="88601"/>
                </a:lnTo>
                <a:lnTo>
                  <a:pt x="66098" y="75674"/>
                </a:lnTo>
                <a:lnTo>
                  <a:pt x="71963" y="58178"/>
                </a:lnTo>
                <a:lnTo>
                  <a:pt x="74282" y="40982"/>
                </a:lnTo>
                <a:lnTo>
                  <a:pt x="72821" y="26210"/>
                </a:lnTo>
                <a:lnTo>
                  <a:pt x="66052" y="13576"/>
                </a:lnTo>
                <a:lnTo>
                  <a:pt x="55054" y="4399"/>
                </a:lnTo>
                <a:lnTo>
                  <a:pt x="40906" y="0"/>
                </a:lnTo>
                <a:close/>
              </a:path>
            </a:pathLst>
          </a:custGeom>
          <a:solidFill>
            <a:srgbClr val="C1B190"/>
          </a:solidFill>
        </p:spPr>
        <p:txBody>
          <a:bodyPr wrap="square" lIns="0" tIns="0" rIns="0" bIns="0" rtlCol="0"/>
          <a:lstStyle/>
          <a:p>
            <a:endParaRPr dirty="0"/>
          </a:p>
        </p:txBody>
      </p:sp>
      <p:sp>
        <p:nvSpPr>
          <p:cNvPr id="17" name="object 17"/>
          <p:cNvSpPr/>
          <p:nvPr/>
        </p:nvSpPr>
        <p:spPr>
          <a:xfrm>
            <a:off x="9855206" y="859231"/>
            <a:ext cx="0" cy="57150"/>
          </a:xfrm>
          <a:custGeom>
            <a:avLst/>
            <a:gdLst/>
            <a:ahLst/>
            <a:cxnLst/>
            <a:rect l="l" t="t" r="r" b="b"/>
            <a:pathLst>
              <a:path h="57150">
                <a:moveTo>
                  <a:pt x="0" y="0"/>
                </a:moveTo>
                <a:lnTo>
                  <a:pt x="0" y="56997"/>
                </a:lnTo>
              </a:path>
            </a:pathLst>
          </a:custGeom>
          <a:ln w="43091">
            <a:solidFill>
              <a:srgbClr val="573731"/>
            </a:solidFill>
          </a:ln>
        </p:spPr>
        <p:txBody>
          <a:bodyPr wrap="square" lIns="0" tIns="0" rIns="0" bIns="0" rtlCol="0"/>
          <a:lstStyle/>
          <a:p>
            <a:endParaRPr dirty="0"/>
          </a:p>
        </p:txBody>
      </p:sp>
      <p:sp>
        <p:nvSpPr>
          <p:cNvPr id="18" name="object 18"/>
          <p:cNvSpPr/>
          <p:nvPr/>
        </p:nvSpPr>
        <p:spPr>
          <a:xfrm>
            <a:off x="9819785" y="377913"/>
            <a:ext cx="0" cy="508000"/>
          </a:xfrm>
          <a:custGeom>
            <a:avLst/>
            <a:gdLst/>
            <a:ahLst/>
            <a:cxnLst/>
            <a:rect l="l" t="t" r="r" b="b"/>
            <a:pathLst>
              <a:path h="508000">
                <a:moveTo>
                  <a:pt x="0" y="0"/>
                </a:moveTo>
                <a:lnTo>
                  <a:pt x="0" y="507657"/>
                </a:lnTo>
              </a:path>
            </a:pathLst>
          </a:custGeom>
          <a:ln w="44869">
            <a:solidFill>
              <a:srgbClr val="EA9228"/>
            </a:solidFill>
          </a:ln>
        </p:spPr>
        <p:txBody>
          <a:bodyPr wrap="square" lIns="0" tIns="0" rIns="0" bIns="0" rtlCol="0"/>
          <a:lstStyle/>
          <a:p>
            <a:endParaRPr dirty="0"/>
          </a:p>
        </p:txBody>
      </p:sp>
      <p:sp>
        <p:nvSpPr>
          <p:cNvPr id="19" name="object 19"/>
          <p:cNvSpPr/>
          <p:nvPr/>
        </p:nvSpPr>
        <p:spPr>
          <a:xfrm>
            <a:off x="9841994" y="375845"/>
            <a:ext cx="84455" cy="509905"/>
          </a:xfrm>
          <a:custGeom>
            <a:avLst/>
            <a:gdLst/>
            <a:ahLst/>
            <a:cxnLst/>
            <a:rect l="l" t="t" r="r" b="b"/>
            <a:pathLst>
              <a:path w="84454" h="509905">
                <a:moveTo>
                  <a:pt x="10147" y="0"/>
                </a:moveTo>
                <a:lnTo>
                  <a:pt x="6705" y="0"/>
                </a:lnTo>
                <a:lnTo>
                  <a:pt x="3378" y="723"/>
                </a:lnTo>
                <a:lnTo>
                  <a:pt x="228" y="2070"/>
                </a:lnTo>
                <a:lnTo>
                  <a:pt x="0" y="509727"/>
                </a:lnTo>
                <a:lnTo>
                  <a:pt x="84137" y="509727"/>
                </a:lnTo>
                <a:lnTo>
                  <a:pt x="47637" y="58191"/>
                </a:lnTo>
                <a:lnTo>
                  <a:pt x="36655" y="17051"/>
                </a:lnTo>
                <a:lnTo>
                  <a:pt x="10147" y="0"/>
                </a:lnTo>
                <a:close/>
              </a:path>
            </a:pathLst>
          </a:custGeom>
          <a:solidFill>
            <a:srgbClr val="FCB965"/>
          </a:solidFill>
        </p:spPr>
        <p:txBody>
          <a:bodyPr wrap="square" lIns="0" tIns="0" rIns="0" bIns="0" rtlCol="0"/>
          <a:lstStyle/>
          <a:p>
            <a:endParaRPr dirty="0"/>
          </a:p>
        </p:txBody>
      </p:sp>
      <p:sp>
        <p:nvSpPr>
          <p:cNvPr id="20" name="object 20"/>
          <p:cNvSpPr/>
          <p:nvPr/>
        </p:nvSpPr>
        <p:spPr>
          <a:xfrm>
            <a:off x="9960700" y="283364"/>
            <a:ext cx="74295" cy="92075"/>
          </a:xfrm>
          <a:custGeom>
            <a:avLst/>
            <a:gdLst/>
            <a:ahLst/>
            <a:cxnLst/>
            <a:rect l="l" t="t" r="r" b="b"/>
            <a:pathLst>
              <a:path w="74295" h="92075">
                <a:moveTo>
                  <a:pt x="40855" y="0"/>
                </a:moveTo>
                <a:lnTo>
                  <a:pt x="26113" y="1447"/>
                </a:lnTo>
                <a:lnTo>
                  <a:pt x="13512" y="8215"/>
                </a:lnTo>
                <a:lnTo>
                  <a:pt x="4369" y="19229"/>
                </a:lnTo>
                <a:lnTo>
                  <a:pt x="0" y="33413"/>
                </a:lnTo>
                <a:lnTo>
                  <a:pt x="1167" y="50961"/>
                </a:lnTo>
                <a:lnTo>
                  <a:pt x="7316" y="69675"/>
                </a:lnTo>
                <a:lnTo>
                  <a:pt x="17707" y="84927"/>
                </a:lnTo>
                <a:lnTo>
                  <a:pt x="31597" y="92087"/>
                </a:lnTo>
                <a:lnTo>
                  <a:pt x="53634" y="88590"/>
                </a:lnTo>
                <a:lnTo>
                  <a:pt x="66076" y="75666"/>
                </a:lnTo>
                <a:lnTo>
                  <a:pt x="71943" y="58179"/>
                </a:lnTo>
                <a:lnTo>
                  <a:pt x="74256" y="40995"/>
                </a:lnTo>
                <a:lnTo>
                  <a:pt x="72795" y="26217"/>
                </a:lnTo>
                <a:lnTo>
                  <a:pt x="66024" y="13582"/>
                </a:lnTo>
                <a:lnTo>
                  <a:pt x="55018" y="4405"/>
                </a:lnTo>
                <a:lnTo>
                  <a:pt x="40855" y="0"/>
                </a:lnTo>
                <a:close/>
              </a:path>
            </a:pathLst>
          </a:custGeom>
          <a:solidFill>
            <a:srgbClr val="D4C6A3"/>
          </a:solidFill>
        </p:spPr>
        <p:txBody>
          <a:bodyPr wrap="square" lIns="0" tIns="0" rIns="0" bIns="0" rtlCol="0"/>
          <a:lstStyle/>
          <a:p>
            <a:endParaRPr dirty="0"/>
          </a:p>
        </p:txBody>
      </p:sp>
      <p:sp>
        <p:nvSpPr>
          <p:cNvPr id="21" name="object 21"/>
          <p:cNvSpPr/>
          <p:nvPr/>
        </p:nvSpPr>
        <p:spPr>
          <a:xfrm>
            <a:off x="10002634" y="856615"/>
            <a:ext cx="0" cy="57150"/>
          </a:xfrm>
          <a:custGeom>
            <a:avLst/>
            <a:gdLst/>
            <a:ahLst/>
            <a:cxnLst/>
            <a:rect l="l" t="t" r="r" b="b"/>
            <a:pathLst>
              <a:path h="57150">
                <a:moveTo>
                  <a:pt x="0" y="0"/>
                </a:moveTo>
                <a:lnTo>
                  <a:pt x="0" y="56997"/>
                </a:lnTo>
              </a:path>
            </a:pathLst>
          </a:custGeom>
          <a:ln w="43103">
            <a:solidFill>
              <a:srgbClr val="573731"/>
            </a:solidFill>
          </a:ln>
        </p:spPr>
        <p:txBody>
          <a:bodyPr wrap="square" lIns="0" tIns="0" rIns="0" bIns="0" rtlCol="0"/>
          <a:lstStyle/>
          <a:p>
            <a:endParaRPr dirty="0"/>
          </a:p>
        </p:txBody>
      </p:sp>
      <p:sp>
        <p:nvSpPr>
          <p:cNvPr id="22" name="object 22"/>
          <p:cNvSpPr/>
          <p:nvPr/>
        </p:nvSpPr>
        <p:spPr>
          <a:xfrm>
            <a:off x="9967226" y="375310"/>
            <a:ext cx="0" cy="508000"/>
          </a:xfrm>
          <a:custGeom>
            <a:avLst/>
            <a:gdLst/>
            <a:ahLst/>
            <a:cxnLst/>
            <a:rect l="l" t="t" r="r" b="b"/>
            <a:pathLst>
              <a:path h="508000">
                <a:moveTo>
                  <a:pt x="0" y="0"/>
                </a:moveTo>
                <a:lnTo>
                  <a:pt x="0" y="507682"/>
                </a:lnTo>
              </a:path>
            </a:pathLst>
          </a:custGeom>
          <a:ln w="44856">
            <a:solidFill>
              <a:srgbClr val="125876"/>
            </a:solidFill>
          </a:ln>
        </p:spPr>
        <p:txBody>
          <a:bodyPr wrap="square" lIns="0" tIns="0" rIns="0" bIns="0" rtlCol="0"/>
          <a:lstStyle/>
          <a:p>
            <a:endParaRPr dirty="0"/>
          </a:p>
        </p:txBody>
      </p:sp>
      <p:sp>
        <p:nvSpPr>
          <p:cNvPr id="23" name="object 23"/>
          <p:cNvSpPr/>
          <p:nvPr/>
        </p:nvSpPr>
        <p:spPr>
          <a:xfrm>
            <a:off x="9989427" y="373229"/>
            <a:ext cx="84455" cy="509905"/>
          </a:xfrm>
          <a:custGeom>
            <a:avLst/>
            <a:gdLst/>
            <a:ahLst/>
            <a:cxnLst/>
            <a:rect l="l" t="t" r="r" b="b"/>
            <a:pathLst>
              <a:path w="84454" h="509905">
                <a:moveTo>
                  <a:pt x="10160" y="0"/>
                </a:moveTo>
                <a:lnTo>
                  <a:pt x="6731" y="0"/>
                </a:lnTo>
                <a:lnTo>
                  <a:pt x="3390" y="736"/>
                </a:lnTo>
                <a:lnTo>
                  <a:pt x="228" y="2082"/>
                </a:lnTo>
                <a:lnTo>
                  <a:pt x="0" y="509765"/>
                </a:lnTo>
                <a:lnTo>
                  <a:pt x="84188" y="509765"/>
                </a:lnTo>
                <a:lnTo>
                  <a:pt x="47625" y="58204"/>
                </a:lnTo>
                <a:lnTo>
                  <a:pt x="36660" y="17052"/>
                </a:lnTo>
                <a:lnTo>
                  <a:pt x="10160" y="0"/>
                </a:lnTo>
                <a:close/>
              </a:path>
            </a:pathLst>
          </a:custGeom>
          <a:solidFill>
            <a:srgbClr val="1889B4"/>
          </a:solidFill>
        </p:spPr>
        <p:txBody>
          <a:bodyPr wrap="square" lIns="0" tIns="0" rIns="0" bIns="0" rtlCol="0"/>
          <a:lstStyle/>
          <a:p>
            <a:endParaRPr dirty="0"/>
          </a:p>
        </p:txBody>
      </p:sp>
      <p:sp>
        <p:nvSpPr>
          <p:cNvPr id="24" name="object 24"/>
          <p:cNvSpPr/>
          <p:nvPr/>
        </p:nvSpPr>
        <p:spPr>
          <a:xfrm>
            <a:off x="9328989" y="288544"/>
            <a:ext cx="74295" cy="92710"/>
          </a:xfrm>
          <a:custGeom>
            <a:avLst/>
            <a:gdLst/>
            <a:ahLst/>
            <a:cxnLst/>
            <a:rect l="l" t="t" r="r" b="b"/>
            <a:pathLst>
              <a:path w="74295" h="92710">
                <a:moveTo>
                  <a:pt x="40894" y="0"/>
                </a:moveTo>
                <a:lnTo>
                  <a:pt x="26142" y="1461"/>
                </a:lnTo>
                <a:lnTo>
                  <a:pt x="13531" y="8237"/>
                </a:lnTo>
                <a:lnTo>
                  <a:pt x="4378" y="19254"/>
                </a:lnTo>
                <a:lnTo>
                  <a:pt x="0" y="33439"/>
                </a:lnTo>
                <a:lnTo>
                  <a:pt x="1188" y="50982"/>
                </a:lnTo>
                <a:lnTo>
                  <a:pt x="7348" y="69699"/>
                </a:lnTo>
                <a:lnTo>
                  <a:pt x="17739" y="84950"/>
                </a:lnTo>
                <a:lnTo>
                  <a:pt x="31623" y="92100"/>
                </a:lnTo>
                <a:lnTo>
                  <a:pt x="53669" y="88614"/>
                </a:lnTo>
                <a:lnTo>
                  <a:pt x="66106" y="75688"/>
                </a:lnTo>
                <a:lnTo>
                  <a:pt x="71967" y="58196"/>
                </a:lnTo>
                <a:lnTo>
                  <a:pt x="74282" y="41008"/>
                </a:lnTo>
                <a:lnTo>
                  <a:pt x="72828" y="26233"/>
                </a:lnTo>
                <a:lnTo>
                  <a:pt x="66060" y="13593"/>
                </a:lnTo>
                <a:lnTo>
                  <a:pt x="55056" y="4409"/>
                </a:lnTo>
                <a:lnTo>
                  <a:pt x="40894" y="0"/>
                </a:lnTo>
                <a:close/>
              </a:path>
            </a:pathLst>
          </a:custGeom>
          <a:solidFill>
            <a:srgbClr val="7E6945"/>
          </a:solidFill>
        </p:spPr>
        <p:txBody>
          <a:bodyPr wrap="square" lIns="0" tIns="0" rIns="0" bIns="0" rtlCol="0"/>
          <a:lstStyle/>
          <a:p>
            <a:endParaRPr dirty="0"/>
          </a:p>
        </p:txBody>
      </p:sp>
      <p:sp>
        <p:nvSpPr>
          <p:cNvPr id="25" name="object 25"/>
          <p:cNvSpPr/>
          <p:nvPr/>
        </p:nvSpPr>
        <p:spPr>
          <a:xfrm>
            <a:off x="9370968" y="861809"/>
            <a:ext cx="0" cy="57150"/>
          </a:xfrm>
          <a:custGeom>
            <a:avLst/>
            <a:gdLst/>
            <a:ahLst/>
            <a:cxnLst/>
            <a:rect l="l" t="t" r="r" b="b"/>
            <a:pathLst>
              <a:path h="57150">
                <a:moveTo>
                  <a:pt x="0" y="0"/>
                </a:moveTo>
                <a:lnTo>
                  <a:pt x="0" y="57010"/>
                </a:lnTo>
              </a:path>
            </a:pathLst>
          </a:custGeom>
          <a:ln w="43116">
            <a:solidFill>
              <a:srgbClr val="573731"/>
            </a:solidFill>
          </a:ln>
        </p:spPr>
        <p:txBody>
          <a:bodyPr wrap="square" lIns="0" tIns="0" rIns="0" bIns="0" rtlCol="0"/>
          <a:lstStyle/>
          <a:p>
            <a:endParaRPr dirty="0"/>
          </a:p>
        </p:txBody>
      </p:sp>
      <p:sp>
        <p:nvSpPr>
          <p:cNvPr id="26" name="object 26"/>
          <p:cNvSpPr/>
          <p:nvPr/>
        </p:nvSpPr>
        <p:spPr>
          <a:xfrm>
            <a:off x="9335560" y="380504"/>
            <a:ext cx="0" cy="508000"/>
          </a:xfrm>
          <a:custGeom>
            <a:avLst/>
            <a:gdLst/>
            <a:ahLst/>
            <a:cxnLst/>
            <a:rect l="l" t="t" r="r" b="b"/>
            <a:pathLst>
              <a:path h="508000">
                <a:moveTo>
                  <a:pt x="0" y="0"/>
                </a:moveTo>
                <a:lnTo>
                  <a:pt x="0" y="507695"/>
                </a:lnTo>
              </a:path>
            </a:pathLst>
          </a:custGeom>
          <a:ln w="44843">
            <a:solidFill>
              <a:srgbClr val="BC1A5D"/>
            </a:solidFill>
          </a:ln>
        </p:spPr>
        <p:txBody>
          <a:bodyPr wrap="square" lIns="0" tIns="0" rIns="0" bIns="0" rtlCol="0"/>
          <a:lstStyle/>
          <a:p>
            <a:endParaRPr dirty="0"/>
          </a:p>
        </p:txBody>
      </p:sp>
      <p:sp>
        <p:nvSpPr>
          <p:cNvPr id="27" name="object 27"/>
          <p:cNvSpPr/>
          <p:nvPr/>
        </p:nvSpPr>
        <p:spPr>
          <a:xfrm>
            <a:off x="9357755" y="378424"/>
            <a:ext cx="84455" cy="509905"/>
          </a:xfrm>
          <a:custGeom>
            <a:avLst/>
            <a:gdLst/>
            <a:ahLst/>
            <a:cxnLst/>
            <a:rect l="l" t="t" r="r" b="b"/>
            <a:pathLst>
              <a:path w="84454" h="509905">
                <a:moveTo>
                  <a:pt x="10172" y="0"/>
                </a:moveTo>
                <a:lnTo>
                  <a:pt x="6731" y="0"/>
                </a:lnTo>
                <a:lnTo>
                  <a:pt x="3378" y="736"/>
                </a:lnTo>
                <a:lnTo>
                  <a:pt x="228" y="2070"/>
                </a:lnTo>
                <a:lnTo>
                  <a:pt x="0" y="509765"/>
                </a:lnTo>
                <a:lnTo>
                  <a:pt x="84162" y="509765"/>
                </a:lnTo>
                <a:lnTo>
                  <a:pt x="47637" y="58204"/>
                </a:lnTo>
                <a:lnTo>
                  <a:pt x="36663" y="17048"/>
                </a:lnTo>
                <a:lnTo>
                  <a:pt x="10172" y="0"/>
                </a:lnTo>
                <a:close/>
              </a:path>
            </a:pathLst>
          </a:custGeom>
          <a:solidFill>
            <a:srgbClr val="EF4862"/>
          </a:solidFill>
        </p:spPr>
        <p:txBody>
          <a:bodyPr wrap="square" lIns="0" tIns="0" rIns="0" bIns="0" rtlCol="0"/>
          <a:lstStyle/>
          <a:p>
            <a:endParaRPr dirty="0"/>
          </a:p>
        </p:txBody>
      </p:sp>
      <p:sp>
        <p:nvSpPr>
          <p:cNvPr id="28" name="object 28"/>
          <p:cNvSpPr/>
          <p:nvPr/>
        </p:nvSpPr>
        <p:spPr>
          <a:xfrm>
            <a:off x="9662680" y="514110"/>
            <a:ext cx="69850" cy="86995"/>
          </a:xfrm>
          <a:custGeom>
            <a:avLst/>
            <a:gdLst/>
            <a:ahLst/>
            <a:cxnLst/>
            <a:rect l="l" t="t" r="r" b="b"/>
            <a:pathLst>
              <a:path w="69850" h="86995">
                <a:moveTo>
                  <a:pt x="38455" y="0"/>
                </a:moveTo>
                <a:lnTo>
                  <a:pt x="24576" y="1359"/>
                </a:lnTo>
                <a:lnTo>
                  <a:pt x="12717" y="7721"/>
                </a:lnTo>
                <a:lnTo>
                  <a:pt x="4113" y="18084"/>
                </a:lnTo>
                <a:lnTo>
                  <a:pt x="0" y="31445"/>
                </a:lnTo>
                <a:lnTo>
                  <a:pt x="1111" y="47926"/>
                </a:lnTo>
                <a:lnTo>
                  <a:pt x="6899" y="65524"/>
                </a:lnTo>
                <a:lnTo>
                  <a:pt x="16673" y="79870"/>
                </a:lnTo>
                <a:lnTo>
                  <a:pt x="29743" y="86601"/>
                </a:lnTo>
                <a:lnTo>
                  <a:pt x="50463" y="83321"/>
                </a:lnTo>
                <a:lnTo>
                  <a:pt x="62156" y="71166"/>
                </a:lnTo>
                <a:lnTo>
                  <a:pt x="67673" y="54716"/>
                </a:lnTo>
                <a:lnTo>
                  <a:pt x="69862" y="38557"/>
                </a:lnTo>
                <a:lnTo>
                  <a:pt x="68480" y="24649"/>
                </a:lnTo>
                <a:lnTo>
                  <a:pt x="62112" y="12763"/>
                </a:lnTo>
                <a:lnTo>
                  <a:pt x="51767" y="4135"/>
                </a:lnTo>
                <a:lnTo>
                  <a:pt x="38455" y="0"/>
                </a:lnTo>
                <a:close/>
              </a:path>
            </a:pathLst>
          </a:custGeom>
          <a:solidFill>
            <a:srgbClr val="55462A"/>
          </a:solidFill>
        </p:spPr>
        <p:txBody>
          <a:bodyPr wrap="square" lIns="0" tIns="0" rIns="0" bIns="0" rtlCol="0"/>
          <a:lstStyle/>
          <a:p>
            <a:endParaRPr dirty="0"/>
          </a:p>
        </p:txBody>
      </p:sp>
      <p:sp>
        <p:nvSpPr>
          <p:cNvPr id="29" name="object 29"/>
          <p:cNvSpPr/>
          <p:nvPr/>
        </p:nvSpPr>
        <p:spPr>
          <a:xfrm>
            <a:off x="9630958" y="525232"/>
            <a:ext cx="42545" cy="259079"/>
          </a:xfrm>
          <a:custGeom>
            <a:avLst/>
            <a:gdLst/>
            <a:ahLst/>
            <a:cxnLst/>
            <a:rect l="l" t="t" r="r" b="b"/>
            <a:pathLst>
              <a:path w="42545" h="259080">
                <a:moveTo>
                  <a:pt x="33820" y="0"/>
                </a:moveTo>
                <a:lnTo>
                  <a:pt x="9858" y="34798"/>
                </a:lnTo>
                <a:lnTo>
                  <a:pt x="0" y="258762"/>
                </a:lnTo>
                <a:lnTo>
                  <a:pt x="42240" y="258318"/>
                </a:lnTo>
                <a:lnTo>
                  <a:pt x="33820" y="0"/>
                </a:lnTo>
                <a:close/>
              </a:path>
            </a:pathLst>
          </a:custGeom>
          <a:solidFill>
            <a:srgbClr val="6ECEEA"/>
          </a:solidFill>
        </p:spPr>
        <p:txBody>
          <a:bodyPr wrap="square" lIns="0" tIns="0" rIns="0" bIns="0" rtlCol="0"/>
          <a:lstStyle/>
          <a:p>
            <a:endParaRPr dirty="0"/>
          </a:p>
        </p:txBody>
      </p:sp>
      <p:sp>
        <p:nvSpPr>
          <p:cNvPr id="30" name="object 30"/>
          <p:cNvSpPr/>
          <p:nvPr/>
        </p:nvSpPr>
        <p:spPr>
          <a:xfrm>
            <a:off x="9689934" y="598629"/>
            <a:ext cx="61594" cy="260985"/>
          </a:xfrm>
          <a:custGeom>
            <a:avLst/>
            <a:gdLst/>
            <a:ahLst/>
            <a:cxnLst/>
            <a:rect l="l" t="t" r="r" b="b"/>
            <a:pathLst>
              <a:path w="61595" h="260984">
                <a:moveTo>
                  <a:pt x="9321" y="0"/>
                </a:moveTo>
                <a:lnTo>
                  <a:pt x="6083" y="0"/>
                </a:lnTo>
                <a:lnTo>
                  <a:pt x="2971" y="685"/>
                </a:lnTo>
                <a:lnTo>
                  <a:pt x="0" y="1943"/>
                </a:lnTo>
                <a:lnTo>
                  <a:pt x="0" y="260705"/>
                </a:lnTo>
                <a:lnTo>
                  <a:pt x="60985" y="257327"/>
                </a:lnTo>
                <a:lnTo>
                  <a:pt x="44564" y="54737"/>
                </a:lnTo>
                <a:lnTo>
                  <a:pt x="41799" y="33438"/>
                </a:lnTo>
                <a:lnTo>
                  <a:pt x="34253" y="16038"/>
                </a:lnTo>
                <a:lnTo>
                  <a:pt x="23052" y="4303"/>
                </a:lnTo>
                <a:lnTo>
                  <a:pt x="9321" y="0"/>
                </a:lnTo>
                <a:close/>
              </a:path>
            </a:pathLst>
          </a:custGeom>
          <a:solidFill>
            <a:srgbClr val="9FD0F0"/>
          </a:solidFill>
        </p:spPr>
        <p:txBody>
          <a:bodyPr wrap="square" lIns="0" tIns="0" rIns="0" bIns="0" rtlCol="0"/>
          <a:lstStyle/>
          <a:p>
            <a:endParaRPr dirty="0"/>
          </a:p>
        </p:txBody>
      </p:sp>
      <p:sp>
        <p:nvSpPr>
          <p:cNvPr id="31" name="object 31"/>
          <p:cNvSpPr/>
          <p:nvPr/>
        </p:nvSpPr>
        <p:spPr>
          <a:xfrm>
            <a:off x="10104642" y="283364"/>
            <a:ext cx="74295" cy="92075"/>
          </a:xfrm>
          <a:custGeom>
            <a:avLst/>
            <a:gdLst/>
            <a:ahLst/>
            <a:cxnLst/>
            <a:rect l="l" t="t" r="r" b="b"/>
            <a:pathLst>
              <a:path w="74295" h="92075">
                <a:moveTo>
                  <a:pt x="40894" y="0"/>
                </a:moveTo>
                <a:lnTo>
                  <a:pt x="26140" y="1447"/>
                </a:lnTo>
                <a:lnTo>
                  <a:pt x="13527" y="8215"/>
                </a:lnTo>
                <a:lnTo>
                  <a:pt x="4373" y="19229"/>
                </a:lnTo>
                <a:lnTo>
                  <a:pt x="0" y="33413"/>
                </a:lnTo>
                <a:lnTo>
                  <a:pt x="1178" y="50961"/>
                </a:lnTo>
                <a:lnTo>
                  <a:pt x="7339" y="69675"/>
                </a:lnTo>
                <a:lnTo>
                  <a:pt x="17736" y="84927"/>
                </a:lnTo>
                <a:lnTo>
                  <a:pt x="31623" y="92087"/>
                </a:lnTo>
                <a:lnTo>
                  <a:pt x="53663" y="88590"/>
                </a:lnTo>
                <a:lnTo>
                  <a:pt x="66103" y="75666"/>
                </a:lnTo>
                <a:lnTo>
                  <a:pt x="71970" y="58179"/>
                </a:lnTo>
                <a:lnTo>
                  <a:pt x="74295" y="40995"/>
                </a:lnTo>
                <a:lnTo>
                  <a:pt x="72837" y="26217"/>
                </a:lnTo>
                <a:lnTo>
                  <a:pt x="66062" y="13582"/>
                </a:lnTo>
                <a:lnTo>
                  <a:pt x="55053" y="4405"/>
                </a:lnTo>
                <a:lnTo>
                  <a:pt x="40894" y="0"/>
                </a:lnTo>
                <a:close/>
              </a:path>
            </a:pathLst>
          </a:custGeom>
          <a:solidFill>
            <a:srgbClr val="55462A"/>
          </a:solidFill>
        </p:spPr>
        <p:txBody>
          <a:bodyPr wrap="square" lIns="0" tIns="0" rIns="0" bIns="0" rtlCol="0"/>
          <a:lstStyle/>
          <a:p>
            <a:endParaRPr dirty="0"/>
          </a:p>
        </p:txBody>
      </p:sp>
      <p:sp>
        <p:nvSpPr>
          <p:cNvPr id="32" name="object 32"/>
          <p:cNvSpPr/>
          <p:nvPr/>
        </p:nvSpPr>
        <p:spPr>
          <a:xfrm>
            <a:off x="10146613" y="856615"/>
            <a:ext cx="0" cy="57150"/>
          </a:xfrm>
          <a:custGeom>
            <a:avLst/>
            <a:gdLst/>
            <a:ahLst/>
            <a:cxnLst/>
            <a:rect l="l" t="t" r="r" b="b"/>
            <a:pathLst>
              <a:path h="57150">
                <a:moveTo>
                  <a:pt x="0" y="0"/>
                </a:moveTo>
                <a:lnTo>
                  <a:pt x="0" y="56997"/>
                </a:lnTo>
              </a:path>
            </a:pathLst>
          </a:custGeom>
          <a:ln w="43103">
            <a:solidFill>
              <a:srgbClr val="573731"/>
            </a:solidFill>
          </a:ln>
        </p:spPr>
        <p:txBody>
          <a:bodyPr wrap="square" lIns="0" tIns="0" rIns="0" bIns="0" rtlCol="0"/>
          <a:lstStyle/>
          <a:p>
            <a:endParaRPr dirty="0"/>
          </a:p>
        </p:txBody>
      </p:sp>
      <p:sp>
        <p:nvSpPr>
          <p:cNvPr id="33" name="object 33"/>
          <p:cNvSpPr/>
          <p:nvPr/>
        </p:nvSpPr>
        <p:spPr>
          <a:xfrm>
            <a:off x="10111181" y="375310"/>
            <a:ext cx="0" cy="508000"/>
          </a:xfrm>
          <a:custGeom>
            <a:avLst/>
            <a:gdLst/>
            <a:ahLst/>
            <a:cxnLst/>
            <a:rect l="l" t="t" r="r" b="b"/>
            <a:pathLst>
              <a:path h="508000">
                <a:moveTo>
                  <a:pt x="0" y="0"/>
                </a:moveTo>
                <a:lnTo>
                  <a:pt x="0" y="507682"/>
                </a:lnTo>
              </a:path>
            </a:pathLst>
          </a:custGeom>
          <a:ln w="44856">
            <a:solidFill>
              <a:srgbClr val="A1AA46"/>
            </a:solidFill>
          </a:ln>
        </p:spPr>
        <p:txBody>
          <a:bodyPr wrap="square" lIns="0" tIns="0" rIns="0" bIns="0" rtlCol="0"/>
          <a:lstStyle/>
          <a:p>
            <a:endParaRPr dirty="0"/>
          </a:p>
        </p:txBody>
      </p:sp>
      <p:sp>
        <p:nvSpPr>
          <p:cNvPr id="34" name="object 34"/>
          <p:cNvSpPr/>
          <p:nvPr/>
        </p:nvSpPr>
        <p:spPr>
          <a:xfrm>
            <a:off x="10133395" y="373229"/>
            <a:ext cx="84455" cy="509905"/>
          </a:xfrm>
          <a:custGeom>
            <a:avLst/>
            <a:gdLst/>
            <a:ahLst/>
            <a:cxnLst/>
            <a:rect l="l" t="t" r="r" b="b"/>
            <a:pathLst>
              <a:path w="84454" h="509905">
                <a:moveTo>
                  <a:pt x="10160" y="0"/>
                </a:moveTo>
                <a:lnTo>
                  <a:pt x="6731" y="0"/>
                </a:lnTo>
                <a:lnTo>
                  <a:pt x="3416" y="736"/>
                </a:lnTo>
                <a:lnTo>
                  <a:pt x="228" y="2082"/>
                </a:lnTo>
                <a:lnTo>
                  <a:pt x="0" y="509765"/>
                </a:lnTo>
                <a:lnTo>
                  <a:pt x="84188" y="509765"/>
                </a:lnTo>
                <a:lnTo>
                  <a:pt x="47650" y="58204"/>
                </a:lnTo>
                <a:lnTo>
                  <a:pt x="36672" y="17052"/>
                </a:lnTo>
                <a:lnTo>
                  <a:pt x="10160" y="0"/>
                </a:lnTo>
                <a:close/>
              </a:path>
            </a:pathLst>
          </a:custGeom>
          <a:solidFill>
            <a:srgbClr val="C2D952"/>
          </a:solidFill>
        </p:spPr>
        <p:txBody>
          <a:bodyPr wrap="square" lIns="0" tIns="0" rIns="0" bIns="0" rtlCol="0"/>
          <a:lstStyle/>
          <a:p>
            <a:endParaRPr dirty="0"/>
          </a:p>
        </p:txBody>
      </p:sp>
      <p:sp>
        <p:nvSpPr>
          <p:cNvPr id="35" name="object 35"/>
          <p:cNvSpPr/>
          <p:nvPr/>
        </p:nvSpPr>
        <p:spPr>
          <a:xfrm>
            <a:off x="10159329" y="378650"/>
            <a:ext cx="130175" cy="41910"/>
          </a:xfrm>
          <a:custGeom>
            <a:avLst/>
            <a:gdLst/>
            <a:ahLst/>
            <a:cxnLst/>
            <a:rect l="l" t="t" r="r" b="b"/>
            <a:pathLst>
              <a:path w="130175" h="41909">
                <a:moveTo>
                  <a:pt x="0" y="0"/>
                </a:moveTo>
                <a:lnTo>
                  <a:pt x="16141" y="41529"/>
                </a:lnTo>
                <a:lnTo>
                  <a:pt x="129908" y="34251"/>
                </a:lnTo>
                <a:lnTo>
                  <a:pt x="0" y="0"/>
                </a:lnTo>
                <a:close/>
              </a:path>
            </a:pathLst>
          </a:custGeom>
          <a:solidFill>
            <a:srgbClr val="C2D952"/>
          </a:solidFill>
        </p:spPr>
        <p:txBody>
          <a:bodyPr wrap="square" lIns="0" tIns="0" rIns="0" bIns="0" rtlCol="0"/>
          <a:lstStyle/>
          <a:p>
            <a:endParaRPr dirty="0"/>
          </a:p>
        </p:txBody>
      </p:sp>
      <p:sp>
        <p:nvSpPr>
          <p:cNvPr id="36" name="object 36"/>
          <p:cNvSpPr/>
          <p:nvPr/>
        </p:nvSpPr>
        <p:spPr>
          <a:xfrm>
            <a:off x="10245470" y="319889"/>
            <a:ext cx="69850" cy="86995"/>
          </a:xfrm>
          <a:custGeom>
            <a:avLst/>
            <a:gdLst/>
            <a:ahLst/>
            <a:cxnLst/>
            <a:rect l="l" t="t" r="r" b="b"/>
            <a:pathLst>
              <a:path w="69850" h="86995">
                <a:moveTo>
                  <a:pt x="38442" y="0"/>
                </a:moveTo>
                <a:lnTo>
                  <a:pt x="24578" y="1364"/>
                </a:lnTo>
                <a:lnTo>
                  <a:pt x="12725" y="7734"/>
                </a:lnTo>
                <a:lnTo>
                  <a:pt x="4120" y="18095"/>
                </a:lnTo>
                <a:lnTo>
                  <a:pt x="0" y="31432"/>
                </a:lnTo>
                <a:lnTo>
                  <a:pt x="1118" y="47943"/>
                </a:lnTo>
                <a:lnTo>
                  <a:pt x="6908" y="65547"/>
                </a:lnTo>
                <a:lnTo>
                  <a:pt x="16680" y="79899"/>
                </a:lnTo>
                <a:lnTo>
                  <a:pt x="29743" y="86652"/>
                </a:lnTo>
                <a:lnTo>
                  <a:pt x="50479" y="83355"/>
                </a:lnTo>
                <a:lnTo>
                  <a:pt x="62180" y="71188"/>
                </a:lnTo>
                <a:lnTo>
                  <a:pt x="67692" y="54732"/>
                </a:lnTo>
                <a:lnTo>
                  <a:pt x="69862" y="38569"/>
                </a:lnTo>
                <a:lnTo>
                  <a:pt x="68496" y="24670"/>
                </a:lnTo>
                <a:lnTo>
                  <a:pt x="62125" y="12779"/>
                </a:lnTo>
                <a:lnTo>
                  <a:pt x="51767" y="4140"/>
                </a:lnTo>
                <a:lnTo>
                  <a:pt x="38442" y="0"/>
                </a:lnTo>
                <a:close/>
              </a:path>
            </a:pathLst>
          </a:custGeom>
          <a:solidFill>
            <a:srgbClr val="D4C6A3"/>
          </a:solidFill>
        </p:spPr>
        <p:txBody>
          <a:bodyPr wrap="square" lIns="0" tIns="0" rIns="0" bIns="0" rtlCol="0"/>
          <a:lstStyle/>
          <a:p>
            <a:endParaRPr dirty="0"/>
          </a:p>
        </p:txBody>
      </p:sp>
      <p:sp>
        <p:nvSpPr>
          <p:cNvPr id="37" name="object 37"/>
          <p:cNvSpPr/>
          <p:nvPr/>
        </p:nvSpPr>
        <p:spPr>
          <a:xfrm>
            <a:off x="10284955" y="859055"/>
            <a:ext cx="0" cy="53975"/>
          </a:xfrm>
          <a:custGeom>
            <a:avLst/>
            <a:gdLst/>
            <a:ahLst/>
            <a:cxnLst/>
            <a:rect l="l" t="t" r="r" b="b"/>
            <a:pathLst>
              <a:path h="53975">
                <a:moveTo>
                  <a:pt x="0" y="0"/>
                </a:moveTo>
                <a:lnTo>
                  <a:pt x="0" y="53606"/>
                </a:lnTo>
              </a:path>
            </a:pathLst>
          </a:custGeom>
          <a:ln w="40513">
            <a:solidFill>
              <a:srgbClr val="573731"/>
            </a:solidFill>
          </a:ln>
        </p:spPr>
        <p:txBody>
          <a:bodyPr wrap="square" lIns="0" tIns="0" rIns="0" bIns="0" rtlCol="0"/>
          <a:lstStyle/>
          <a:p>
            <a:endParaRPr dirty="0"/>
          </a:p>
        </p:txBody>
      </p:sp>
      <p:sp>
        <p:nvSpPr>
          <p:cNvPr id="38" name="object 38"/>
          <p:cNvSpPr/>
          <p:nvPr/>
        </p:nvSpPr>
        <p:spPr>
          <a:xfrm>
            <a:off x="10251623" y="406374"/>
            <a:ext cx="0" cy="477520"/>
          </a:xfrm>
          <a:custGeom>
            <a:avLst/>
            <a:gdLst/>
            <a:ahLst/>
            <a:cxnLst/>
            <a:rect l="l" t="t" r="r" b="b"/>
            <a:pathLst>
              <a:path h="477519">
                <a:moveTo>
                  <a:pt x="0" y="0"/>
                </a:moveTo>
                <a:lnTo>
                  <a:pt x="0" y="477481"/>
                </a:lnTo>
              </a:path>
            </a:pathLst>
          </a:custGeom>
          <a:ln w="42176">
            <a:solidFill>
              <a:srgbClr val="B361A7"/>
            </a:solidFill>
          </a:ln>
        </p:spPr>
        <p:txBody>
          <a:bodyPr wrap="square" lIns="0" tIns="0" rIns="0" bIns="0" rtlCol="0"/>
          <a:lstStyle/>
          <a:p>
            <a:endParaRPr dirty="0"/>
          </a:p>
        </p:txBody>
      </p:sp>
      <p:sp>
        <p:nvSpPr>
          <p:cNvPr id="39" name="object 39"/>
          <p:cNvSpPr/>
          <p:nvPr/>
        </p:nvSpPr>
        <p:spPr>
          <a:xfrm>
            <a:off x="10272523" y="404446"/>
            <a:ext cx="79375" cy="479425"/>
          </a:xfrm>
          <a:custGeom>
            <a:avLst/>
            <a:gdLst/>
            <a:ahLst/>
            <a:cxnLst/>
            <a:rect l="l" t="t" r="r" b="b"/>
            <a:pathLst>
              <a:path w="79375" h="479425">
                <a:moveTo>
                  <a:pt x="9550" y="0"/>
                </a:moveTo>
                <a:lnTo>
                  <a:pt x="6324" y="0"/>
                </a:lnTo>
                <a:lnTo>
                  <a:pt x="3175" y="673"/>
                </a:lnTo>
                <a:lnTo>
                  <a:pt x="190" y="1930"/>
                </a:lnTo>
                <a:lnTo>
                  <a:pt x="0" y="479412"/>
                </a:lnTo>
                <a:lnTo>
                  <a:pt x="79159" y="479412"/>
                </a:lnTo>
                <a:lnTo>
                  <a:pt x="44818" y="54737"/>
                </a:lnTo>
                <a:lnTo>
                  <a:pt x="34485" y="16024"/>
                </a:lnTo>
                <a:lnTo>
                  <a:pt x="9550" y="0"/>
                </a:lnTo>
                <a:close/>
              </a:path>
            </a:pathLst>
          </a:custGeom>
          <a:solidFill>
            <a:srgbClr val="BF70AE"/>
          </a:solidFill>
        </p:spPr>
        <p:txBody>
          <a:bodyPr wrap="square" lIns="0" tIns="0" rIns="0" bIns="0" rtlCol="0"/>
          <a:lstStyle/>
          <a:p>
            <a:endParaRPr dirty="0"/>
          </a:p>
        </p:txBody>
      </p:sp>
      <p:sp>
        <p:nvSpPr>
          <p:cNvPr id="40" name="object 40"/>
          <p:cNvSpPr/>
          <p:nvPr/>
        </p:nvSpPr>
        <p:spPr>
          <a:xfrm>
            <a:off x="10396450" y="332397"/>
            <a:ext cx="78105" cy="193040"/>
          </a:xfrm>
          <a:custGeom>
            <a:avLst/>
            <a:gdLst/>
            <a:ahLst/>
            <a:cxnLst/>
            <a:rect l="l" t="t" r="r" b="b"/>
            <a:pathLst>
              <a:path w="78104" h="193040">
                <a:moveTo>
                  <a:pt x="77901" y="0"/>
                </a:moveTo>
                <a:lnTo>
                  <a:pt x="0" y="147840"/>
                </a:lnTo>
                <a:lnTo>
                  <a:pt x="26390" y="192506"/>
                </a:lnTo>
                <a:lnTo>
                  <a:pt x="77901" y="0"/>
                </a:lnTo>
                <a:close/>
              </a:path>
            </a:pathLst>
          </a:custGeom>
          <a:solidFill>
            <a:srgbClr val="6CC7B4"/>
          </a:solidFill>
        </p:spPr>
        <p:txBody>
          <a:bodyPr wrap="square" lIns="0" tIns="0" rIns="0" bIns="0" rtlCol="0"/>
          <a:lstStyle/>
          <a:p>
            <a:endParaRPr dirty="0"/>
          </a:p>
        </p:txBody>
      </p:sp>
      <p:sp>
        <p:nvSpPr>
          <p:cNvPr id="41" name="object 41"/>
          <p:cNvSpPr/>
          <p:nvPr/>
        </p:nvSpPr>
        <p:spPr>
          <a:xfrm>
            <a:off x="10311612" y="332397"/>
            <a:ext cx="66040" cy="199390"/>
          </a:xfrm>
          <a:custGeom>
            <a:avLst/>
            <a:gdLst/>
            <a:ahLst/>
            <a:cxnLst/>
            <a:rect l="l" t="t" r="r" b="b"/>
            <a:pathLst>
              <a:path w="66040" h="199390">
                <a:moveTo>
                  <a:pt x="0" y="0"/>
                </a:moveTo>
                <a:lnTo>
                  <a:pt x="48831" y="199402"/>
                </a:lnTo>
                <a:lnTo>
                  <a:pt x="65786" y="147142"/>
                </a:lnTo>
                <a:lnTo>
                  <a:pt x="0" y="0"/>
                </a:lnTo>
                <a:close/>
              </a:path>
            </a:pathLst>
          </a:custGeom>
          <a:solidFill>
            <a:srgbClr val="8DD1C3"/>
          </a:solidFill>
        </p:spPr>
        <p:txBody>
          <a:bodyPr wrap="square" lIns="0" tIns="0" rIns="0" bIns="0" rtlCol="0"/>
          <a:lstStyle/>
          <a:p>
            <a:endParaRPr dirty="0"/>
          </a:p>
        </p:txBody>
      </p:sp>
      <p:sp>
        <p:nvSpPr>
          <p:cNvPr id="42" name="object 42"/>
          <p:cNvSpPr/>
          <p:nvPr/>
        </p:nvSpPr>
        <p:spPr>
          <a:xfrm>
            <a:off x="10353230" y="383834"/>
            <a:ext cx="69850" cy="86995"/>
          </a:xfrm>
          <a:custGeom>
            <a:avLst/>
            <a:gdLst/>
            <a:ahLst/>
            <a:cxnLst/>
            <a:rect l="l" t="t" r="r" b="b"/>
            <a:pathLst>
              <a:path w="69850" h="86995">
                <a:moveTo>
                  <a:pt x="38455" y="0"/>
                </a:moveTo>
                <a:lnTo>
                  <a:pt x="24570" y="1368"/>
                </a:lnTo>
                <a:lnTo>
                  <a:pt x="12712" y="7734"/>
                </a:lnTo>
                <a:lnTo>
                  <a:pt x="4112" y="18091"/>
                </a:lnTo>
                <a:lnTo>
                  <a:pt x="0" y="31432"/>
                </a:lnTo>
                <a:lnTo>
                  <a:pt x="1107" y="47923"/>
                </a:lnTo>
                <a:lnTo>
                  <a:pt x="6894" y="65528"/>
                </a:lnTo>
                <a:lnTo>
                  <a:pt x="16661" y="79881"/>
                </a:lnTo>
                <a:lnTo>
                  <a:pt x="29705" y="86614"/>
                </a:lnTo>
                <a:lnTo>
                  <a:pt x="50447" y="83328"/>
                </a:lnTo>
                <a:lnTo>
                  <a:pt x="62150" y="71172"/>
                </a:lnTo>
                <a:lnTo>
                  <a:pt x="67667" y="54722"/>
                </a:lnTo>
                <a:lnTo>
                  <a:pt x="69850" y="38557"/>
                </a:lnTo>
                <a:lnTo>
                  <a:pt x="68478" y="24660"/>
                </a:lnTo>
                <a:lnTo>
                  <a:pt x="62110" y="12773"/>
                </a:lnTo>
                <a:lnTo>
                  <a:pt x="51763" y="4138"/>
                </a:lnTo>
                <a:lnTo>
                  <a:pt x="38455" y="0"/>
                </a:lnTo>
                <a:close/>
              </a:path>
            </a:pathLst>
          </a:custGeom>
          <a:solidFill>
            <a:srgbClr val="D4C6A3"/>
          </a:solidFill>
        </p:spPr>
        <p:txBody>
          <a:bodyPr wrap="square" lIns="0" tIns="0" rIns="0" bIns="0" rtlCol="0"/>
          <a:lstStyle/>
          <a:p>
            <a:endParaRPr dirty="0"/>
          </a:p>
        </p:txBody>
      </p:sp>
      <p:sp>
        <p:nvSpPr>
          <p:cNvPr id="43" name="object 43"/>
          <p:cNvSpPr/>
          <p:nvPr/>
        </p:nvSpPr>
        <p:spPr>
          <a:xfrm>
            <a:off x="10388130" y="873978"/>
            <a:ext cx="0" cy="53975"/>
          </a:xfrm>
          <a:custGeom>
            <a:avLst/>
            <a:gdLst/>
            <a:ahLst/>
            <a:cxnLst/>
            <a:rect l="l" t="t" r="r" b="b"/>
            <a:pathLst>
              <a:path h="53975">
                <a:moveTo>
                  <a:pt x="0" y="0"/>
                </a:moveTo>
                <a:lnTo>
                  <a:pt x="0" y="53568"/>
                </a:lnTo>
              </a:path>
            </a:pathLst>
          </a:custGeom>
          <a:ln w="40538">
            <a:solidFill>
              <a:srgbClr val="573731"/>
            </a:solidFill>
          </a:ln>
        </p:spPr>
        <p:txBody>
          <a:bodyPr wrap="square" lIns="0" tIns="0" rIns="0" bIns="0" rtlCol="0"/>
          <a:lstStyle/>
          <a:p>
            <a:endParaRPr dirty="0"/>
          </a:p>
        </p:txBody>
      </p:sp>
      <p:sp>
        <p:nvSpPr>
          <p:cNvPr id="44" name="object 44"/>
          <p:cNvSpPr/>
          <p:nvPr/>
        </p:nvSpPr>
        <p:spPr>
          <a:xfrm>
            <a:off x="10336964" y="467704"/>
            <a:ext cx="51435" cy="429895"/>
          </a:xfrm>
          <a:custGeom>
            <a:avLst/>
            <a:gdLst/>
            <a:ahLst/>
            <a:cxnLst/>
            <a:rect l="l" t="t" r="r" b="b"/>
            <a:pathLst>
              <a:path w="51434" h="429894">
                <a:moveTo>
                  <a:pt x="43497" y="0"/>
                </a:moveTo>
                <a:lnTo>
                  <a:pt x="19549" y="34818"/>
                </a:lnTo>
                <a:lnTo>
                  <a:pt x="0" y="428066"/>
                </a:lnTo>
                <a:lnTo>
                  <a:pt x="51180" y="429793"/>
                </a:lnTo>
                <a:lnTo>
                  <a:pt x="43497" y="0"/>
                </a:lnTo>
                <a:close/>
              </a:path>
            </a:pathLst>
          </a:custGeom>
          <a:solidFill>
            <a:srgbClr val="8DD1C3"/>
          </a:solidFill>
        </p:spPr>
        <p:txBody>
          <a:bodyPr wrap="square" lIns="0" tIns="0" rIns="0" bIns="0" rtlCol="0"/>
          <a:lstStyle/>
          <a:p>
            <a:endParaRPr dirty="0"/>
          </a:p>
        </p:txBody>
      </p:sp>
      <p:sp>
        <p:nvSpPr>
          <p:cNvPr id="45" name="object 45"/>
          <p:cNvSpPr/>
          <p:nvPr/>
        </p:nvSpPr>
        <p:spPr>
          <a:xfrm>
            <a:off x="10380383" y="465759"/>
            <a:ext cx="76200" cy="431800"/>
          </a:xfrm>
          <a:custGeom>
            <a:avLst/>
            <a:gdLst/>
            <a:ahLst/>
            <a:cxnLst/>
            <a:rect l="l" t="t" r="r" b="b"/>
            <a:pathLst>
              <a:path w="76200" h="431800">
                <a:moveTo>
                  <a:pt x="9436" y="0"/>
                </a:moveTo>
                <a:lnTo>
                  <a:pt x="6197" y="0"/>
                </a:lnTo>
                <a:lnTo>
                  <a:pt x="3073" y="711"/>
                </a:lnTo>
                <a:lnTo>
                  <a:pt x="63" y="1943"/>
                </a:lnTo>
                <a:lnTo>
                  <a:pt x="0" y="431736"/>
                </a:lnTo>
                <a:lnTo>
                  <a:pt x="76060" y="431736"/>
                </a:lnTo>
                <a:lnTo>
                  <a:pt x="44704" y="54762"/>
                </a:lnTo>
                <a:lnTo>
                  <a:pt x="34370" y="16036"/>
                </a:lnTo>
                <a:lnTo>
                  <a:pt x="9436" y="0"/>
                </a:lnTo>
                <a:close/>
              </a:path>
            </a:pathLst>
          </a:custGeom>
          <a:solidFill>
            <a:srgbClr val="6CC7B4"/>
          </a:solidFill>
        </p:spPr>
        <p:txBody>
          <a:bodyPr wrap="square" lIns="0" tIns="0" rIns="0" bIns="0" rtlCol="0"/>
          <a:lstStyle/>
          <a:p>
            <a:endParaRPr dirty="0"/>
          </a:p>
        </p:txBody>
      </p:sp>
      <p:sp>
        <p:nvSpPr>
          <p:cNvPr id="46" name="object 46"/>
          <p:cNvSpPr/>
          <p:nvPr/>
        </p:nvSpPr>
        <p:spPr>
          <a:xfrm>
            <a:off x="9135402" y="321045"/>
            <a:ext cx="69850" cy="86995"/>
          </a:xfrm>
          <a:custGeom>
            <a:avLst/>
            <a:gdLst/>
            <a:ahLst/>
            <a:cxnLst/>
            <a:rect l="l" t="t" r="r" b="b"/>
            <a:pathLst>
              <a:path w="69850" h="86995">
                <a:moveTo>
                  <a:pt x="38468" y="0"/>
                </a:moveTo>
                <a:lnTo>
                  <a:pt x="24588" y="1360"/>
                </a:lnTo>
                <a:lnTo>
                  <a:pt x="12728" y="7723"/>
                </a:lnTo>
                <a:lnTo>
                  <a:pt x="4121" y="18079"/>
                </a:lnTo>
                <a:lnTo>
                  <a:pt x="0" y="31419"/>
                </a:lnTo>
                <a:lnTo>
                  <a:pt x="1107" y="47919"/>
                </a:lnTo>
                <a:lnTo>
                  <a:pt x="6897" y="65520"/>
                </a:lnTo>
                <a:lnTo>
                  <a:pt x="16671" y="79866"/>
                </a:lnTo>
                <a:lnTo>
                  <a:pt x="29730" y="86601"/>
                </a:lnTo>
                <a:lnTo>
                  <a:pt x="50461" y="83316"/>
                </a:lnTo>
                <a:lnTo>
                  <a:pt x="62163" y="71159"/>
                </a:lnTo>
                <a:lnTo>
                  <a:pt x="67678" y="54709"/>
                </a:lnTo>
                <a:lnTo>
                  <a:pt x="69850" y="38544"/>
                </a:lnTo>
                <a:lnTo>
                  <a:pt x="68486" y="24642"/>
                </a:lnTo>
                <a:lnTo>
                  <a:pt x="62122" y="12757"/>
                </a:lnTo>
                <a:lnTo>
                  <a:pt x="51776" y="4129"/>
                </a:lnTo>
                <a:lnTo>
                  <a:pt x="38468" y="0"/>
                </a:lnTo>
                <a:close/>
              </a:path>
            </a:pathLst>
          </a:custGeom>
          <a:solidFill>
            <a:srgbClr val="D4C6A3"/>
          </a:solidFill>
        </p:spPr>
        <p:txBody>
          <a:bodyPr wrap="square" lIns="0" tIns="0" rIns="0" bIns="0" rtlCol="0"/>
          <a:lstStyle/>
          <a:p>
            <a:endParaRPr dirty="0"/>
          </a:p>
        </p:txBody>
      </p:sp>
      <p:sp>
        <p:nvSpPr>
          <p:cNvPr id="47" name="object 47"/>
          <p:cNvSpPr/>
          <p:nvPr/>
        </p:nvSpPr>
        <p:spPr>
          <a:xfrm>
            <a:off x="9154619" y="894505"/>
            <a:ext cx="41275" cy="0"/>
          </a:xfrm>
          <a:custGeom>
            <a:avLst/>
            <a:gdLst/>
            <a:ahLst/>
            <a:cxnLst/>
            <a:rect l="l" t="t" r="r" b="b"/>
            <a:pathLst>
              <a:path w="41275">
                <a:moveTo>
                  <a:pt x="0" y="0"/>
                </a:moveTo>
                <a:lnTo>
                  <a:pt x="40716" y="0"/>
                </a:lnTo>
              </a:path>
            </a:pathLst>
          </a:custGeom>
          <a:ln w="50584">
            <a:solidFill>
              <a:srgbClr val="573731"/>
            </a:solidFill>
          </a:ln>
        </p:spPr>
        <p:txBody>
          <a:bodyPr wrap="square" lIns="0" tIns="0" rIns="0" bIns="0" rtlCol="0"/>
          <a:lstStyle/>
          <a:p>
            <a:endParaRPr dirty="0"/>
          </a:p>
        </p:txBody>
      </p:sp>
      <p:sp>
        <p:nvSpPr>
          <p:cNvPr id="48" name="object 48"/>
          <p:cNvSpPr/>
          <p:nvPr/>
        </p:nvSpPr>
        <p:spPr>
          <a:xfrm>
            <a:off x="9141567" y="407517"/>
            <a:ext cx="0" cy="477520"/>
          </a:xfrm>
          <a:custGeom>
            <a:avLst/>
            <a:gdLst/>
            <a:ahLst/>
            <a:cxnLst/>
            <a:rect l="l" t="t" r="r" b="b"/>
            <a:pathLst>
              <a:path h="477519">
                <a:moveTo>
                  <a:pt x="0" y="0"/>
                </a:moveTo>
                <a:lnTo>
                  <a:pt x="0" y="477469"/>
                </a:lnTo>
              </a:path>
            </a:pathLst>
          </a:custGeom>
          <a:ln w="42176">
            <a:solidFill>
              <a:srgbClr val="9760A8"/>
            </a:solidFill>
          </a:ln>
        </p:spPr>
        <p:txBody>
          <a:bodyPr wrap="square" lIns="0" tIns="0" rIns="0" bIns="0" rtlCol="0"/>
          <a:lstStyle/>
          <a:p>
            <a:endParaRPr dirty="0"/>
          </a:p>
        </p:txBody>
      </p:sp>
      <p:sp>
        <p:nvSpPr>
          <p:cNvPr id="49" name="object 49"/>
          <p:cNvSpPr/>
          <p:nvPr/>
        </p:nvSpPr>
        <p:spPr>
          <a:xfrm>
            <a:off x="9162429" y="405563"/>
            <a:ext cx="79375" cy="479425"/>
          </a:xfrm>
          <a:custGeom>
            <a:avLst/>
            <a:gdLst/>
            <a:ahLst/>
            <a:cxnLst/>
            <a:rect l="l" t="t" r="r" b="b"/>
            <a:pathLst>
              <a:path w="79375" h="479425">
                <a:moveTo>
                  <a:pt x="9588" y="0"/>
                </a:moveTo>
                <a:lnTo>
                  <a:pt x="6350" y="0"/>
                </a:lnTo>
                <a:lnTo>
                  <a:pt x="3225" y="673"/>
                </a:lnTo>
                <a:lnTo>
                  <a:pt x="228" y="1955"/>
                </a:lnTo>
                <a:lnTo>
                  <a:pt x="0" y="479424"/>
                </a:lnTo>
                <a:lnTo>
                  <a:pt x="79184" y="479424"/>
                </a:lnTo>
                <a:lnTo>
                  <a:pt x="44831" y="54724"/>
                </a:lnTo>
                <a:lnTo>
                  <a:pt x="34505" y="16027"/>
                </a:lnTo>
                <a:lnTo>
                  <a:pt x="9588" y="0"/>
                </a:lnTo>
                <a:close/>
              </a:path>
            </a:pathLst>
          </a:custGeom>
          <a:solidFill>
            <a:srgbClr val="7C459B"/>
          </a:solidFill>
        </p:spPr>
        <p:txBody>
          <a:bodyPr wrap="square" lIns="0" tIns="0" rIns="0" bIns="0" rtlCol="0"/>
          <a:lstStyle/>
          <a:p>
            <a:endParaRPr dirty="0"/>
          </a:p>
        </p:txBody>
      </p:sp>
      <p:sp>
        <p:nvSpPr>
          <p:cNvPr id="50" name="object 50"/>
          <p:cNvSpPr/>
          <p:nvPr/>
        </p:nvSpPr>
        <p:spPr>
          <a:xfrm>
            <a:off x="9182341" y="245059"/>
            <a:ext cx="69850" cy="205740"/>
          </a:xfrm>
          <a:custGeom>
            <a:avLst/>
            <a:gdLst/>
            <a:ahLst/>
            <a:cxnLst/>
            <a:rect l="l" t="t" r="r" b="b"/>
            <a:pathLst>
              <a:path w="69850" h="205740">
                <a:moveTo>
                  <a:pt x="69596" y="0"/>
                </a:moveTo>
                <a:lnTo>
                  <a:pt x="0" y="170891"/>
                </a:lnTo>
                <a:lnTo>
                  <a:pt x="23139" y="205168"/>
                </a:lnTo>
                <a:lnTo>
                  <a:pt x="69596" y="0"/>
                </a:lnTo>
                <a:close/>
              </a:path>
            </a:pathLst>
          </a:custGeom>
          <a:solidFill>
            <a:srgbClr val="7C459B"/>
          </a:solidFill>
        </p:spPr>
        <p:txBody>
          <a:bodyPr wrap="square" lIns="0" tIns="0" rIns="0" bIns="0" rtlCol="0"/>
          <a:lstStyle/>
          <a:p>
            <a:endParaRPr dirty="0"/>
          </a:p>
        </p:txBody>
      </p:sp>
      <p:sp>
        <p:nvSpPr>
          <p:cNvPr id="51" name="object 51"/>
          <p:cNvSpPr/>
          <p:nvPr/>
        </p:nvSpPr>
        <p:spPr>
          <a:xfrm>
            <a:off x="1323354" y="821944"/>
            <a:ext cx="9144000" cy="503555"/>
          </a:xfrm>
          <a:custGeom>
            <a:avLst/>
            <a:gdLst/>
            <a:ahLst/>
            <a:cxnLst/>
            <a:rect l="l" t="t" r="r" b="b"/>
            <a:pathLst>
              <a:path w="9144000" h="503555">
                <a:moveTo>
                  <a:pt x="0" y="0"/>
                </a:moveTo>
                <a:lnTo>
                  <a:pt x="0" y="503300"/>
                </a:lnTo>
                <a:lnTo>
                  <a:pt x="9144000" y="503300"/>
                </a:lnTo>
                <a:lnTo>
                  <a:pt x="9144000" y="0"/>
                </a:lnTo>
                <a:lnTo>
                  <a:pt x="0" y="0"/>
                </a:lnTo>
                <a:close/>
              </a:path>
            </a:pathLst>
          </a:custGeom>
          <a:solidFill>
            <a:srgbClr val="CE2732"/>
          </a:solidFill>
        </p:spPr>
        <p:txBody>
          <a:bodyPr wrap="square" lIns="0" tIns="0" rIns="0" bIns="0" rtlCol="0"/>
          <a:lstStyle/>
          <a:p>
            <a:endParaRPr dirty="0"/>
          </a:p>
        </p:txBody>
      </p:sp>
      <p:sp>
        <p:nvSpPr>
          <p:cNvPr id="70" name="object 70"/>
          <p:cNvSpPr/>
          <p:nvPr/>
        </p:nvSpPr>
        <p:spPr>
          <a:xfrm>
            <a:off x="9940404" y="558340"/>
            <a:ext cx="727710" cy="840740"/>
          </a:xfrm>
          <a:custGeom>
            <a:avLst/>
            <a:gdLst/>
            <a:ahLst/>
            <a:cxnLst/>
            <a:rect l="l" t="t" r="r" b="b"/>
            <a:pathLst>
              <a:path w="727709" h="840740">
                <a:moveTo>
                  <a:pt x="727595" y="0"/>
                </a:moveTo>
                <a:lnTo>
                  <a:pt x="0" y="420080"/>
                </a:lnTo>
                <a:lnTo>
                  <a:pt x="727595" y="840160"/>
                </a:lnTo>
                <a:lnTo>
                  <a:pt x="727595" y="0"/>
                </a:lnTo>
                <a:close/>
              </a:path>
            </a:pathLst>
          </a:custGeom>
          <a:solidFill>
            <a:srgbClr val="A92732"/>
          </a:solidFill>
        </p:spPr>
        <p:txBody>
          <a:bodyPr wrap="square" lIns="0" tIns="0" rIns="0" bIns="0" rtlCol="0"/>
          <a:lstStyle/>
          <a:p>
            <a:endParaRPr dirty="0"/>
          </a:p>
        </p:txBody>
      </p:sp>
      <p:sp>
        <p:nvSpPr>
          <p:cNvPr id="71" name="object 71"/>
          <p:cNvSpPr/>
          <p:nvPr/>
        </p:nvSpPr>
        <p:spPr>
          <a:xfrm>
            <a:off x="9939566" y="514195"/>
            <a:ext cx="728980" cy="841375"/>
          </a:xfrm>
          <a:custGeom>
            <a:avLst/>
            <a:gdLst/>
            <a:ahLst/>
            <a:cxnLst/>
            <a:rect l="l" t="t" r="r" b="b"/>
            <a:pathLst>
              <a:path w="728979" h="841375">
                <a:moveTo>
                  <a:pt x="728434" y="0"/>
                </a:moveTo>
                <a:lnTo>
                  <a:pt x="0" y="420564"/>
                </a:lnTo>
                <a:lnTo>
                  <a:pt x="728434" y="841128"/>
                </a:lnTo>
                <a:lnTo>
                  <a:pt x="728434" y="0"/>
                </a:lnTo>
                <a:close/>
              </a:path>
            </a:pathLst>
          </a:custGeom>
          <a:solidFill>
            <a:srgbClr val="EE312D"/>
          </a:solidFill>
        </p:spPr>
        <p:txBody>
          <a:bodyPr wrap="square" lIns="0" tIns="0" rIns="0" bIns="0" rtlCol="0"/>
          <a:lstStyle/>
          <a:p>
            <a:endParaRPr dirty="0"/>
          </a:p>
        </p:txBody>
      </p:sp>
      <p:sp>
        <p:nvSpPr>
          <p:cNvPr id="72" name="object 72"/>
          <p:cNvSpPr/>
          <p:nvPr/>
        </p:nvSpPr>
        <p:spPr>
          <a:xfrm>
            <a:off x="10434942" y="1045889"/>
            <a:ext cx="3810" cy="0"/>
          </a:xfrm>
          <a:custGeom>
            <a:avLst/>
            <a:gdLst/>
            <a:ahLst/>
            <a:cxnLst/>
            <a:rect l="l" t="t" r="r" b="b"/>
            <a:pathLst>
              <a:path w="3809">
                <a:moveTo>
                  <a:pt x="0" y="0"/>
                </a:moveTo>
                <a:lnTo>
                  <a:pt x="3670" y="0"/>
                </a:lnTo>
              </a:path>
            </a:pathLst>
          </a:custGeom>
          <a:ln w="46469">
            <a:solidFill>
              <a:srgbClr val="9FD0F0"/>
            </a:solidFill>
          </a:ln>
        </p:spPr>
        <p:txBody>
          <a:bodyPr wrap="square" lIns="0" tIns="0" rIns="0" bIns="0" rtlCol="0"/>
          <a:lstStyle/>
          <a:p>
            <a:endParaRPr dirty="0"/>
          </a:p>
        </p:txBody>
      </p:sp>
      <p:sp>
        <p:nvSpPr>
          <p:cNvPr id="73" name="object 73"/>
          <p:cNvSpPr/>
          <p:nvPr/>
        </p:nvSpPr>
        <p:spPr>
          <a:xfrm>
            <a:off x="10409034" y="1045368"/>
            <a:ext cx="3810" cy="0"/>
          </a:xfrm>
          <a:custGeom>
            <a:avLst/>
            <a:gdLst/>
            <a:ahLst/>
            <a:cxnLst/>
            <a:rect l="l" t="t" r="r" b="b"/>
            <a:pathLst>
              <a:path w="3809">
                <a:moveTo>
                  <a:pt x="0" y="0"/>
                </a:moveTo>
                <a:lnTo>
                  <a:pt x="3670" y="0"/>
                </a:lnTo>
              </a:path>
            </a:pathLst>
          </a:custGeom>
          <a:ln w="46469">
            <a:solidFill>
              <a:srgbClr val="9FD0F0"/>
            </a:solidFill>
          </a:ln>
        </p:spPr>
        <p:txBody>
          <a:bodyPr wrap="square" lIns="0" tIns="0" rIns="0" bIns="0" rtlCol="0"/>
          <a:lstStyle/>
          <a:p>
            <a:endParaRPr dirty="0"/>
          </a:p>
        </p:txBody>
      </p:sp>
      <p:sp>
        <p:nvSpPr>
          <p:cNvPr id="74" name="object 74"/>
          <p:cNvSpPr/>
          <p:nvPr/>
        </p:nvSpPr>
        <p:spPr>
          <a:xfrm>
            <a:off x="10393415" y="816521"/>
            <a:ext cx="85725" cy="86360"/>
          </a:xfrm>
          <a:custGeom>
            <a:avLst/>
            <a:gdLst/>
            <a:ahLst/>
            <a:cxnLst/>
            <a:rect l="l" t="t" r="r" b="b"/>
            <a:pathLst>
              <a:path w="85725" h="86359">
                <a:moveTo>
                  <a:pt x="42710" y="0"/>
                </a:moveTo>
                <a:lnTo>
                  <a:pt x="26087" y="3379"/>
                </a:lnTo>
                <a:lnTo>
                  <a:pt x="12511" y="12593"/>
                </a:lnTo>
                <a:lnTo>
                  <a:pt x="3356" y="26258"/>
                </a:lnTo>
                <a:lnTo>
                  <a:pt x="0" y="42989"/>
                </a:lnTo>
                <a:lnTo>
                  <a:pt x="3356" y="59720"/>
                </a:lnTo>
                <a:lnTo>
                  <a:pt x="12511" y="73385"/>
                </a:lnTo>
                <a:lnTo>
                  <a:pt x="26087" y="82599"/>
                </a:lnTo>
                <a:lnTo>
                  <a:pt x="42710" y="85978"/>
                </a:lnTo>
                <a:lnTo>
                  <a:pt x="59325" y="82599"/>
                </a:lnTo>
                <a:lnTo>
                  <a:pt x="72898" y="73385"/>
                </a:lnTo>
                <a:lnTo>
                  <a:pt x="82050" y="59720"/>
                </a:lnTo>
                <a:lnTo>
                  <a:pt x="85407" y="42989"/>
                </a:lnTo>
                <a:lnTo>
                  <a:pt x="82050" y="26258"/>
                </a:lnTo>
                <a:lnTo>
                  <a:pt x="72898" y="12593"/>
                </a:lnTo>
                <a:lnTo>
                  <a:pt x="59325" y="3379"/>
                </a:lnTo>
                <a:lnTo>
                  <a:pt x="42710" y="0"/>
                </a:lnTo>
                <a:close/>
              </a:path>
            </a:pathLst>
          </a:custGeom>
          <a:solidFill>
            <a:srgbClr val="B5B5B5"/>
          </a:solidFill>
        </p:spPr>
        <p:txBody>
          <a:bodyPr wrap="square" lIns="0" tIns="0" rIns="0" bIns="0" rtlCol="0"/>
          <a:lstStyle/>
          <a:p>
            <a:endParaRPr dirty="0"/>
          </a:p>
        </p:txBody>
      </p:sp>
      <p:sp>
        <p:nvSpPr>
          <p:cNvPr id="75" name="object 75"/>
          <p:cNvSpPr/>
          <p:nvPr/>
        </p:nvSpPr>
        <p:spPr>
          <a:xfrm>
            <a:off x="10432757" y="1062953"/>
            <a:ext cx="3810" cy="5715"/>
          </a:xfrm>
          <a:custGeom>
            <a:avLst/>
            <a:gdLst/>
            <a:ahLst/>
            <a:cxnLst/>
            <a:rect l="l" t="t" r="r" b="b"/>
            <a:pathLst>
              <a:path w="3809" h="5715">
                <a:moveTo>
                  <a:pt x="0" y="0"/>
                </a:moveTo>
                <a:lnTo>
                  <a:pt x="2844" y="5651"/>
                </a:lnTo>
                <a:lnTo>
                  <a:pt x="3056" y="5194"/>
                </a:lnTo>
                <a:lnTo>
                  <a:pt x="2870" y="5194"/>
                </a:lnTo>
                <a:lnTo>
                  <a:pt x="2222" y="3263"/>
                </a:lnTo>
                <a:lnTo>
                  <a:pt x="0" y="0"/>
                </a:lnTo>
                <a:close/>
              </a:path>
              <a:path w="3809" h="5715">
                <a:moveTo>
                  <a:pt x="3073" y="4521"/>
                </a:moveTo>
                <a:lnTo>
                  <a:pt x="2870" y="5194"/>
                </a:lnTo>
                <a:lnTo>
                  <a:pt x="3056" y="5194"/>
                </a:lnTo>
                <a:lnTo>
                  <a:pt x="3251" y="4775"/>
                </a:lnTo>
                <a:lnTo>
                  <a:pt x="3073" y="4521"/>
                </a:lnTo>
                <a:close/>
              </a:path>
            </a:pathLst>
          </a:custGeom>
          <a:solidFill>
            <a:srgbClr val="D7594C"/>
          </a:solidFill>
        </p:spPr>
        <p:txBody>
          <a:bodyPr wrap="square" lIns="0" tIns="0" rIns="0" bIns="0" rtlCol="0"/>
          <a:lstStyle/>
          <a:p>
            <a:endParaRPr dirty="0"/>
          </a:p>
        </p:txBody>
      </p:sp>
      <p:sp>
        <p:nvSpPr>
          <p:cNvPr id="76" name="object 76"/>
          <p:cNvSpPr/>
          <p:nvPr/>
        </p:nvSpPr>
        <p:spPr>
          <a:xfrm>
            <a:off x="10434980" y="1066228"/>
            <a:ext cx="1270" cy="2540"/>
          </a:xfrm>
          <a:custGeom>
            <a:avLst/>
            <a:gdLst/>
            <a:ahLst/>
            <a:cxnLst/>
            <a:rect l="l" t="t" r="r" b="b"/>
            <a:pathLst>
              <a:path w="1270" h="2540">
                <a:moveTo>
                  <a:pt x="0" y="0"/>
                </a:moveTo>
                <a:lnTo>
                  <a:pt x="647" y="1917"/>
                </a:lnTo>
                <a:lnTo>
                  <a:pt x="850" y="1257"/>
                </a:lnTo>
                <a:lnTo>
                  <a:pt x="0" y="0"/>
                </a:lnTo>
                <a:close/>
              </a:path>
            </a:pathLst>
          </a:custGeom>
          <a:solidFill>
            <a:srgbClr val="DC7664"/>
          </a:solidFill>
        </p:spPr>
        <p:txBody>
          <a:bodyPr wrap="square" lIns="0" tIns="0" rIns="0" bIns="0" rtlCol="0"/>
          <a:lstStyle/>
          <a:p>
            <a:endParaRPr dirty="0"/>
          </a:p>
        </p:txBody>
      </p:sp>
      <p:sp>
        <p:nvSpPr>
          <p:cNvPr id="77" name="object 77"/>
          <p:cNvSpPr/>
          <p:nvPr/>
        </p:nvSpPr>
        <p:spPr>
          <a:xfrm>
            <a:off x="10298838" y="826884"/>
            <a:ext cx="271780" cy="241300"/>
          </a:xfrm>
          <a:custGeom>
            <a:avLst/>
            <a:gdLst/>
            <a:ahLst/>
            <a:cxnLst/>
            <a:rect l="l" t="t" r="r" b="b"/>
            <a:pathLst>
              <a:path w="271779" h="241300">
                <a:moveTo>
                  <a:pt x="137272" y="240639"/>
                </a:moveTo>
                <a:lnTo>
                  <a:pt x="137170" y="240842"/>
                </a:lnTo>
                <a:lnTo>
                  <a:pt x="137386" y="241159"/>
                </a:lnTo>
                <a:lnTo>
                  <a:pt x="137272" y="240639"/>
                </a:lnTo>
                <a:close/>
              </a:path>
              <a:path w="271779" h="241300">
                <a:moveTo>
                  <a:pt x="113401" y="195249"/>
                </a:moveTo>
                <a:lnTo>
                  <a:pt x="112685" y="195249"/>
                </a:lnTo>
                <a:lnTo>
                  <a:pt x="113269" y="199605"/>
                </a:lnTo>
                <a:lnTo>
                  <a:pt x="113586" y="206158"/>
                </a:lnTo>
                <a:lnTo>
                  <a:pt x="133932" y="236067"/>
                </a:lnTo>
                <a:lnTo>
                  <a:pt x="113401" y="195249"/>
                </a:lnTo>
                <a:close/>
              </a:path>
              <a:path w="271779" h="241300">
                <a:moveTo>
                  <a:pt x="21017" y="11578"/>
                </a:moveTo>
                <a:lnTo>
                  <a:pt x="382" y="38288"/>
                </a:lnTo>
                <a:lnTo>
                  <a:pt x="269" y="38470"/>
                </a:lnTo>
                <a:lnTo>
                  <a:pt x="0" y="39110"/>
                </a:lnTo>
                <a:lnTo>
                  <a:pt x="110742" y="201967"/>
                </a:lnTo>
                <a:lnTo>
                  <a:pt x="111072" y="197814"/>
                </a:lnTo>
                <a:lnTo>
                  <a:pt x="111529" y="195249"/>
                </a:lnTo>
                <a:lnTo>
                  <a:pt x="113401" y="195249"/>
                </a:lnTo>
                <a:lnTo>
                  <a:pt x="21017" y="11578"/>
                </a:lnTo>
                <a:close/>
              </a:path>
              <a:path w="271779" h="241300">
                <a:moveTo>
                  <a:pt x="249454" y="0"/>
                </a:moveTo>
                <a:lnTo>
                  <a:pt x="139139" y="236638"/>
                </a:lnTo>
                <a:lnTo>
                  <a:pt x="138999" y="238086"/>
                </a:lnTo>
                <a:lnTo>
                  <a:pt x="138847" y="239292"/>
                </a:lnTo>
                <a:lnTo>
                  <a:pt x="138694" y="240220"/>
                </a:lnTo>
                <a:lnTo>
                  <a:pt x="271336" y="24686"/>
                </a:lnTo>
                <a:lnTo>
                  <a:pt x="256525" y="5516"/>
                </a:lnTo>
                <a:lnTo>
                  <a:pt x="256327" y="5309"/>
                </a:lnTo>
                <a:lnTo>
                  <a:pt x="249454" y="0"/>
                </a:lnTo>
                <a:close/>
              </a:path>
            </a:pathLst>
          </a:custGeom>
          <a:solidFill>
            <a:srgbClr val="D7594C"/>
          </a:solidFill>
        </p:spPr>
        <p:txBody>
          <a:bodyPr wrap="square" lIns="0" tIns="0" rIns="0" bIns="0" rtlCol="0"/>
          <a:lstStyle/>
          <a:p>
            <a:endParaRPr dirty="0"/>
          </a:p>
        </p:txBody>
      </p:sp>
      <p:sp>
        <p:nvSpPr>
          <p:cNvPr id="78" name="object 78"/>
          <p:cNvSpPr/>
          <p:nvPr/>
        </p:nvSpPr>
        <p:spPr>
          <a:xfrm>
            <a:off x="10436227" y="1063523"/>
            <a:ext cx="1905" cy="5080"/>
          </a:xfrm>
          <a:custGeom>
            <a:avLst/>
            <a:gdLst/>
            <a:ahLst/>
            <a:cxnLst/>
            <a:rect l="l" t="t" r="r" b="b"/>
            <a:pathLst>
              <a:path w="1904" h="5080">
                <a:moveTo>
                  <a:pt x="1752" y="0"/>
                </a:moveTo>
                <a:lnTo>
                  <a:pt x="81" y="3581"/>
                </a:lnTo>
                <a:lnTo>
                  <a:pt x="0" y="4521"/>
                </a:lnTo>
                <a:lnTo>
                  <a:pt x="381" y="5080"/>
                </a:lnTo>
                <a:lnTo>
                  <a:pt x="1308" y="3581"/>
                </a:lnTo>
                <a:lnTo>
                  <a:pt x="1473" y="2654"/>
                </a:lnTo>
                <a:lnTo>
                  <a:pt x="1625" y="1447"/>
                </a:lnTo>
                <a:lnTo>
                  <a:pt x="1752" y="0"/>
                </a:lnTo>
                <a:close/>
              </a:path>
            </a:pathLst>
          </a:custGeom>
          <a:solidFill>
            <a:srgbClr val="B2D8F3"/>
          </a:solidFill>
        </p:spPr>
        <p:txBody>
          <a:bodyPr wrap="square" lIns="0" tIns="0" rIns="0" bIns="0" rtlCol="0"/>
          <a:lstStyle/>
          <a:p>
            <a:endParaRPr dirty="0"/>
          </a:p>
        </p:txBody>
      </p:sp>
      <p:sp>
        <p:nvSpPr>
          <p:cNvPr id="79" name="object 79"/>
          <p:cNvSpPr/>
          <p:nvPr/>
        </p:nvSpPr>
        <p:spPr>
          <a:xfrm>
            <a:off x="10409569" y="1022134"/>
            <a:ext cx="3175" cy="11430"/>
          </a:xfrm>
          <a:custGeom>
            <a:avLst/>
            <a:gdLst/>
            <a:ahLst/>
            <a:cxnLst/>
            <a:rect l="l" t="t" r="r" b="b"/>
            <a:pathLst>
              <a:path w="3175" h="11430">
                <a:moveTo>
                  <a:pt x="1955" y="0"/>
                </a:moveTo>
                <a:lnTo>
                  <a:pt x="787" y="0"/>
                </a:lnTo>
                <a:lnTo>
                  <a:pt x="330" y="2565"/>
                </a:lnTo>
                <a:lnTo>
                  <a:pt x="0" y="6718"/>
                </a:lnTo>
                <a:lnTo>
                  <a:pt x="2857" y="10909"/>
                </a:lnTo>
                <a:lnTo>
                  <a:pt x="2527" y="4356"/>
                </a:lnTo>
                <a:lnTo>
                  <a:pt x="1955" y="0"/>
                </a:lnTo>
                <a:close/>
              </a:path>
            </a:pathLst>
          </a:custGeom>
          <a:solidFill>
            <a:srgbClr val="B2D8F3"/>
          </a:solidFill>
        </p:spPr>
        <p:txBody>
          <a:bodyPr wrap="square" lIns="0" tIns="0" rIns="0" bIns="0" rtlCol="0"/>
          <a:lstStyle/>
          <a:p>
            <a:endParaRPr dirty="0"/>
          </a:p>
        </p:txBody>
      </p:sp>
      <p:sp>
        <p:nvSpPr>
          <p:cNvPr id="80" name="object 80"/>
          <p:cNvSpPr/>
          <p:nvPr/>
        </p:nvSpPr>
        <p:spPr>
          <a:xfrm>
            <a:off x="10319855" y="804540"/>
            <a:ext cx="228600" cy="263525"/>
          </a:xfrm>
          <a:custGeom>
            <a:avLst/>
            <a:gdLst/>
            <a:ahLst/>
            <a:cxnLst/>
            <a:rect l="l" t="t" r="r" b="b"/>
            <a:pathLst>
              <a:path w="228600" h="263525">
                <a:moveTo>
                  <a:pt x="116140" y="262414"/>
                </a:moveTo>
                <a:lnTo>
                  <a:pt x="115975" y="262947"/>
                </a:lnTo>
                <a:lnTo>
                  <a:pt x="116153" y="263189"/>
                </a:lnTo>
                <a:lnTo>
                  <a:pt x="116140" y="262414"/>
                </a:lnTo>
                <a:close/>
              </a:path>
              <a:path w="228600" h="263525">
                <a:moveTo>
                  <a:pt x="29580" y="8574"/>
                </a:moveTo>
                <a:lnTo>
                  <a:pt x="5037" y="27536"/>
                </a:lnTo>
                <a:lnTo>
                  <a:pt x="4536" y="28053"/>
                </a:lnTo>
                <a:lnTo>
                  <a:pt x="0" y="33925"/>
                </a:lnTo>
                <a:lnTo>
                  <a:pt x="112902" y="258414"/>
                </a:lnTo>
                <a:lnTo>
                  <a:pt x="115124" y="261690"/>
                </a:lnTo>
                <a:lnTo>
                  <a:pt x="29580" y="8574"/>
                </a:lnTo>
                <a:close/>
              </a:path>
              <a:path w="228600" h="263525">
                <a:moveTo>
                  <a:pt x="197112" y="0"/>
                </a:moveTo>
                <a:lnTo>
                  <a:pt x="118401" y="255112"/>
                </a:lnTo>
                <a:lnTo>
                  <a:pt x="118223" y="257829"/>
                </a:lnTo>
                <a:lnTo>
                  <a:pt x="118109" y="258985"/>
                </a:lnTo>
                <a:lnTo>
                  <a:pt x="228436" y="22346"/>
                </a:lnTo>
                <a:lnTo>
                  <a:pt x="202823" y="2558"/>
                </a:lnTo>
                <a:lnTo>
                  <a:pt x="201870" y="2007"/>
                </a:lnTo>
                <a:lnTo>
                  <a:pt x="197112" y="0"/>
                </a:lnTo>
                <a:close/>
              </a:path>
            </a:pathLst>
          </a:custGeom>
          <a:solidFill>
            <a:srgbClr val="DC7664"/>
          </a:solidFill>
        </p:spPr>
        <p:txBody>
          <a:bodyPr wrap="square" lIns="0" tIns="0" rIns="0" bIns="0" rtlCol="0"/>
          <a:lstStyle/>
          <a:p>
            <a:endParaRPr dirty="0"/>
          </a:p>
        </p:txBody>
      </p:sp>
      <p:sp>
        <p:nvSpPr>
          <p:cNvPr id="81" name="object 81"/>
          <p:cNvSpPr/>
          <p:nvPr/>
        </p:nvSpPr>
        <p:spPr>
          <a:xfrm>
            <a:off x="10435996" y="1059651"/>
            <a:ext cx="2540" cy="8255"/>
          </a:xfrm>
          <a:custGeom>
            <a:avLst/>
            <a:gdLst/>
            <a:ahLst/>
            <a:cxnLst/>
            <a:rect l="l" t="t" r="r" b="b"/>
            <a:pathLst>
              <a:path w="2540" h="8255">
                <a:moveTo>
                  <a:pt x="2260" y="0"/>
                </a:moveTo>
                <a:lnTo>
                  <a:pt x="0" y="7302"/>
                </a:lnTo>
                <a:lnTo>
                  <a:pt x="114" y="7874"/>
                </a:lnTo>
                <a:lnTo>
                  <a:pt x="1981" y="3873"/>
                </a:lnTo>
                <a:lnTo>
                  <a:pt x="2171" y="1422"/>
                </a:lnTo>
                <a:lnTo>
                  <a:pt x="2260" y="0"/>
                </a:lnTo>
                <a:close/>
              </a:path>
            </a:pathLst>
          </a:custGeom>
          <a:solidFill>
            <a:srgbClr val="BFDEF5"/>
          </a:solidFill>
        </p:spPr>
        <p:txBody>
          <a:bodyPr wrap="square" lIns="0" tIns="0" rIns="0" bIns="0" rtlCol="0"/>
          <a:lstStyle/>
          <a:p>
            <a:endParaRPr dirty="0"/>
          </a:p>
        </p:txBody>
      </p:sp>
      <p:sp>
        <p:nvSpPr>
          <p:cNvPr id="82" name="object 82"/>
          <p:cNvSpPr/>
          <p:nvPr/>
        </p:nvSpPr>
        <p:spPr>
          <a:xfrm>
            <a:off x="10349435" y="784504"/>
            <a:ext cx="167640" cy="283210"/>
          </a:xfrm>
          <a:custGeom>
            <a:avLst/>
            <a:gdLst/>
            <a:ahLst/>
            <a:cxnLst/>
            <a:rect l="l" t="t" r="r" b="b"/>
            <a:pathLst>
              <a:path w="167640" h="283209">
                <a:moveTo>
                  <a:pt x="90510" y="0"/>
                </a:moveTo>
                <a:lnTo>
                  <a:pt x="50435" y="5385"/>
                </a:lnTo>
                <a:lnTo>
                  <a:pt x="11379" y="20926"/>
                </a:lnTo>
                <a:lnTo>
                  <a:pt x="0" y="28606"/>
                </a:lnTo>
                <a:lnTo>
                  <a:pt x="85544" y="281711"/>
                </a:lnTo>
                <a:lnTo>
                  <a:pt x="86395" y="282968"/>
                </a:lnTo>
                <a:lnTo>
                  <a:pt x="86437" y="281711"/>
                </a:lnTo>
                <a:lnTo>
                  <a:pt x="85938" y="278739"/>
                </a:lnTo>
                <a:lnTo>
                  <a:pt x="85537" y="271284"/>
                </a:lnTo>
                <a:lnTo>
                  <a:pt x="85506" y="248551"/>
                </a:lnTo>
                <a:lnTo>
                  <a:pt x="86319" y="238150"/>
                </a:lnTo>
                <a:lnTo>
                  <a:pt x="100235" y="238150"/>
                </a:lnTo>
                <a:lnTo>
                  <a:pt x="137307" y="117995"/>
                </a:lnTo>
                <a:lnTo>
                  <a:pt x="86674" y="117995"/>
                </a:lnTo>
                <a:lnTo>
                  <a:pt x="47334" y="91737"/>
                </a:lnTo>
                <a:lnTo>
                  <a:pt x="43977" y="75006"/>
                </a:lnTo>
                <a:lnTo>
                  <a:pt x="47334" y="58282"/>
                </a:lnTo>
                <a:lnTo>
                  <a:pt x="56487" y="44621"/>
                </a:lnTo>
                <a:lnTo>
                  <a:pt x="70059" y="35408"/>
                </a:lnTo>
                <a:lnTo>
                  <a:pt x="86674" y="32029"/>
                </a:lnTo>
                <a:lnTo>
                  <a:pt x="163831" y="32029"/>
                </a:lnTo>
                <a:lnTo>
                  <a:pt x="167532" y="20033"/>
                </a:lnTo>
                <a:lnTo>
                  <a:pt x="135474" y="6507"/>
                </a:lnTo>
                <a:lnTo>
                  <a:pt x="132989" y="5707"/>
                </a:lnTo>
                <a:lnTo>
                  <a:pt x="90510" y="0"/>
                </a:lnTo>
                <a:close/>
              </a:path>
              <a:path w="167640" h="283209">
                <a:moveTo>
                  <a:pt x="100235" y="238150"/>
                </a:moveTo>
                <a:lnTo>
                  <a:pt x="88351" y="238150"/>
                </a:lnTo>
                <a:lnTo>
                  <a:pt x="89176" y="248551"/>
                </a:lnTo>
                <a:lnTo>
                  <a:pt x="89053" y="270713"/>
                </a:lnTo>
                <a:lnTo>
                  <a:pt x="89037" y="271284"/>
                </a:lnTo>
                <a:lnTo>
                  <a:pt x="88821" y="275145"/>
                </a:lnTo>
                <a:lnTo>
                  <a:pt x="100235" y="238150"/>
                </a:lnTo>
                <a:close/>
              </a:path>
              <a:path w="167640" h="283209">
                <a:moveTo>
                  <a:pt x="163831" y="32029"/>
                </a:moveTo>
                <a:lnTo>
                  <a:pt x="86674" y="32029"/>
                </a:lnTo>
                <a:lnTo>
                  <a:pt x="103295" y="35408"/>
                </a:lnTo>
                <a:lnTo>
                  <a:pt x="116867" y="44621"/>
                </a:lnTo>
                <a:lnTo>
                  <a:pt x="126017" y="58282"/>
                </a:lnTo>
                <a:lnTo>
                  <a:pt x="129372" y="75006"/>
                </a:lnTo>
                <a:lnTo>
                  <a:pt x="126017" y="91737"/>
                </a:lnTo>
                <a:lnTo>
                  <a:pt x="116867" y="105402"/>
                </a:lnTo>
                <a:lnTo>
                  <a:pt x="103295" y="114616"/>
                </a:lnTo>
                <a:lnTo>
                  <a:pt x="86674" y="117995"/>
                </a:lnTo>
                <a:lnTo>
                  <a:pt x="137307" y="117995"/>
                </a:lnTo>
                <a:lnTo>
                  <a:pt x="163831" y="32029"/>
                </a:lnTo>
                <a:close/>
              </a:path>
            </a:pathLst>
          </a:custGeom>
          <a:solidFill>
            <a:srgbClr val="E08C79"/>
          </a:solidFill>
        </p:spPr>
        <p:txBody>
          <a:bodyPr wrap="square" lIns="0" tIns="0" rIns="0" bIns="0" rtlCol="0"/>
          <a:lstStyle/>
          <a:p>
            <a:endParaRPr dirty="0"/>
          </a:p>
        </p:txBody>
      </p:sp>
      <p:sp>
        <p:nvSpPr>
          <p:cNvPr id="83" name="object 83"/>
          <p:cNvSpPr/>
          <p:nvPr/>
        </p:nvSpPr>
        <p:spPr>
          <a:xfrm>
            <a:off x="10434955" y="1044803"/>
            <a:ext cx="3810" cy="0"/>
          </a:xfrm>
          <a:custGeom>
            <a:avLst/>
            <a:gdLst/>
            <a:ahLst/>
            <a:cxnLst/>
            <a:rect l="l" t="t" r="r" b="b"/>
            <a:pathLst>
              <a:path w="3809">
                <a:moveTo>
                  <a:pt x="0" y="0"/>
                </a:moveTo>
                <a:lnTo>
                  <a:pt x="3657" y="0"/>
                </a:lnTo>
              </a:path>
            </a:pathLst>
          </a:custGeom>
          <a:ln w="44297">
            <a:solidFill>
              <a:srgbClr val="CCE4F7"/>
            </a:solidFill>
          </a:ln>
        </p:spPr>
        <p:txBody>
          <a:bodyPr wrap="square" lIns="0" tIns="0" rIns="0" bIns="0" rtlCol="0"/>
          <a:lstStyle/>
          <a:p>
            <a:endParaRPr dirty="0"/>
          </a:p>
        </p:txBody>
      </p:sp>
      <p:sp>
        <p:nvSpPr>
          <p:cNvPr id="84" name="object 84"/>
          <p:cNvSpPr/>
          <p:nvPr/>
        </p:nvSpPr>
        <p:spPr>
          <a:xfrm>
            <a:off x="10393415" y="816533"/>
            <a:ext cx="85725" cy="86360"/>
          </a:xfrm>
          <a:custGeom>
            <a:avLst/>
            <a:gdLst/>
            <a:ahLst/>
            <a:cxnLst/>
            <a:rect l="l" t="t" r="r" b="b"/>
            <a:pathLst>
              <a:path w="85725" h="86359">
                <a:moveTo>
                  <a:pt x="42710" y="0"/>
                </a:moveTo>
                <a:lnTo>
                  <a:pt x="26087" y="3379"/>
                </a:lnTo>
                <a:lnTo>
                  <a:pt x="12511" y="12593"/>
                </a:lnTo>
                <a:lnTo>
                  <a:pt x="3356" y="26258"/>
                </a:lnTo>
                <a:lnTo>
                  <a:pt x="0" y="42989"/>
                </a:lnTo>
                <a:lnTo>
                  <a:pt x="3356" y="59718"/>
                </a:lnTo>
                <a:lnTo>
                  <a:pt x="12511" y="73379"/>
                </a:lnTo>
                <a:lnTo>
                  <a:pt x="26087" y="82589"/>
                </a:lnTo>
                <a:lnTo>
                  <a:pt x="42710" y="85966"/>
                </a:lnTo>
                <a:lnTo>
                  <a:pt x="59325" y="82589"/>
                </a:lnTo>
                <a:lnTo>
                  <a:pt x="67823" y="76822"/>
                </a:lnTo>
                <a:lnTo>
                  <a:pt x="42379" y="76822"/>
                </a:lnTo>
                <a:lnTo>
                  <a:pt x="29059" y="74115"/>
                </a:lnTo>
                <a:lnTo>
                  <a:pt x="18180" y="66733"/>
                </a:lnTo>
                <a:lnTo>
                  <a:pt x="10843" y="55782"/>
                </a:lnTo>
                <a:lnTo>
                  <a:pt x="8153" y="42367"/>
                </a:lnTo>
                <a:lnTo>
                  <a:pt x="10843" y="28959"/>
                </a:lnTo>
                <a:lnTo>
                  <a:pt x="18180" y="18011"/>
                </a:lnTo>
                <a:lnTo>
                  <a:pt x="29059" y="10631"/>
                </a:lnTo>
                <a:lnTo>
                  <a:pt x="42379" y="7924"/>
                </a:lnTo>
                <a:lnTo>
                  <a:pt x="66021" y="7924"/>
                </a:lnTo>
                <a:lnTo>
                  <a:pt x="59325" y="3379"/>
                </a:lnTo>
                <a:lnTo>
                  <a:pt x="42710" y="0"/>
                </a:lnTo>
                <a:close/>
              </a:path>
              <a:path w="85725" h="86359">
                <a:moveTo>
                  <a:pt x="66021" y="7924"/>
                </a:moveTo>
                <a:lnTo>
                  <a:pt x="42379" y="7924"/>
                </a:lnTo>
                <a:lnTo>
                  <a:pt x="55700" y="10631"/>
                </a:lnTo>
                <a:lnTo>
                  <a:pt x="66579" y="18011"/>
                </a:lnTo>
                <a:lnTo>
                  <a:pt x="73915" y="28959"/>
                </a:lnTo>
                <a:lnTo>
                  <a:pt x="76606" y="42367"/>
                </a:lnTo>
                <a:lnTo>
                  <a:pt x="73915" y="55782"/>
                </a:lnTo>
                <a:lnTo>
                  <a:pt x="66579" y="66733"/>
                </a:lnTo>
                <a:lnTo>
                  <a:pt x="55700" y="74115"/>
                </a:lnTo>
                <a:lnTo>
                  <a:pt x="42379" y="76822"/>
                </a:lnTo>
                <a:lnTo>
                  <a:pt x="67823" y="76822"/>
                </a:lnTo>
                <a:lnTo>
                  <a:pt x="72897" y="73379"/>
                </a:lnTo>
                <a:lnTo>
                  <a:pt x="82050" y="59718"/>
                </a:lnTo>
                <a:lnTo>
                  <a:pt x="85407" y="42989"/>
                </a:lnTo>
                <a:lnTo>
                  <a:pt x="82050" y="26258"/>
                </a:lnTo>
                <a:lnTo>
                  <a:pt x="72897" y="12593"/>
                </a:lnTo>
                <a:lnTo>
                  <a:pt x="66021" y="7924"/>
                </a:lnTo>
                <a:close/>
              </a:path>
            </a:pathLst>
          </a:custGeom>
          <a:solidFill>
            <a:srgbClr val="D1D2D1"/>
          </a:solidFill>
        </p:spPr>
        <p:txBody>
          <a:bodyPr wrap="square" lIns="0" tIns="0" rIns="0" bIns="0" rtlCol="0"/>
          <a:lstStyle/>
          <a:p>
            <a:endParaRPr dirty="0"/>
          </a:p>
        </p:txBody>
      </p:sp>
      <p:sp>
        <p:nvSpPr>
          <p:cNvPr id="85" name="object 85"/>
          <p:cNvSpPr/>
          <p:nvPr/>
        </p:nvSpPr>
        <p:spPr>
          <a:xfrm>
            <a:off x="10457243" y="961110"/>
            <a:ext cx="22860" cy="6350"/>
          </a:xfrm>
          <a:custGeom>
            <a:avLst/>
            <a:gdLst/>
            <a:ahLst/>
            <a:cxnLst/>
            <a:rect l="l" t="t" r="r" b="b"/>
            <a:pathLst>
              <a:path w="22859" h="6350">
                <a:moveTo>
                  <a:pt x="0" y="0"/>
                </a:moveTo>
                <a:lnTo>
                  <a:pt x="1854" y="6286"/>
                </a:lnTo>
                <a:lnTo>
                  <a:pt x="22720" y="6286"/>
                </a:lnTo>
                <a:lnTo>
                  <a:pt x="22720" y="4699"/>
                </a:lnTo>
                <a:lnTo>
                  <a:pt x="0" y="0"/>
                </a:lnTo>
                <a:close/>
              </a:path>
            </a:pathLst>
          </a:custGeom>
          <a:solidFill>
            <a:srgbClr val="FCB965"/>
          </a:solidFill>
        </p:spPr>
        <p:txBody>
          <a:bodyPr wrap="square" lIns="0" tIns="0" rIns="0" bIns="0" rtlCol="0"/>
          <a:lstStyle/>
          <a:p>
            <a:endParaRPr dirty="0"/>
          </a:p>
        </p:txBody>
      </p:sp>
      <p:sp>
        <p:nvSpPr>
          <p:cNvPr id="86" name="object 86"/>
          <p:cNvSpPr/>
          <p:nvPr/>
        </p:nvSpPr>
        <p:spPr>
          <a:xfrm>
            <a:off x="10378897" y="949617"/>
            <a:ext cx="15240" cy="19050"/>
          </a:xfrm>
          <a:custGeom>
            <a:avLst/>
            <a:gdLst/>
            <a:ahLst/>
            <a:cxnLst/>
            <a:rect l="l" t="t" r="r" b="b"/>
            <a:pathLst>
              <a:path w="15240" h="19050">
                <a:moveTo>
                  <a:pt x="4229" y="0"/>
                </a:moveTo>
                <a:lnTo>
                  <a:pt x="774" y="2806"/>
                </a:lnTo>
                <a:lnTo>
                  <a:pt x="0" y="10540"/>
                </a:lnTo>
                <a:lnTo>
                  <a:pt x="2476" y="17322"/>
                </a:lnTo>
                <a:lnTo>
                  <a:pt x="13322" y="18440"/>
                </a:lnTo>
                <a:lnTo>
                  <a:pt x="14757" y="4229"/>
                </a:lnTo>
                <a:lnTo>
                  <a:pt x="11937" y="774"/>
                </a:lnTo>
                <a:lnTo>
                  <a:pt x="4229" y="0"/>
                </a:lnTo>
                <a:close/>
              </a:path>
            </a:pathLst>
          </a:custGeom>
          <a:solidFill>
            <a:srgbClr val="B5A480"/>
          </a:solidFill>
        </p:spPr>
        <p:txBody>
          <a:bodyPr wrap="square" lIns="0" tIns="0" rIns="0" bIns="0" rtlCol="0"/>
          <a:lstStyle/>
          <a:p>
            <a:endParaRPr dirty="0"/>
          </a:p>
        </p:txBody>
      </p:sp>
      <p:sp>
        <p:nvSpPr>
          <p:cNvPr id="87" name="object 87"/>
          <p:cNvSpPr/>
          <p:nvPr/>
        </p:nvSpPr>
        <p:spPr>
          <a:xfrm>
            <a:off x="10383127" y="1063244"/>
            <a:ext cx="8255" cy="0"/>
          </a:xfrm>
          <a:custGeom>
            <a:avLst/>
            <a:gdLst/>
            <a:ahLst/>
            <a:cxnLst/>
            <a:rect l="l" t="t" r="r" b="b"/>
            <a:pathLst>
              <a:path w="8254">
                <a:moveTo>
                  <a:pt x="0" y="0"/>
                </a:moveTo>
                <a:lnTo>
                  <a:pt x="8102" y="0"/>
                </a:lnTo>
              </a:path>
            </a:pathLst>
          </a:custGeom>
          <a:ln w="10718">
            <a:solidFill>
              <a:srgbClr val="573731"/>
            </a:solidFill>
          </a:ln>
        </p:spPr>
        <p:txBody>
          <a:bodyPr wrap="square" lIns="0" tIns="0" rIns="0" bIns="0" rtlCol="0"/>
          <a:lstStyle/>
          <a:p>
            <a:endParaRPr dirty="0"/>
          </a:p>
        </p:txBody>
      </p:sp>
      <p:sp>
        <p:nvSpPr>
          <p:cNvPr id="88" name="object 88"/>
          <p:cNvSpPr/>
          <p:nvPr/>
        </p:nvSpPr>
        <p:spPr>
          <a:xfrm>
            <a:off x="10380516" y="967310"/>
            <a:ext cx="0" cy="95885"/>
          </a:xfrm>
          <a:custGeom>
            <a:avLst/>
            <a:gdLst/>
            <a:ahLst/>
            <a:cxnLst/>
            <a:rect l="l" t="t" r="r" b="b"/>
            <a:pathLst>
              <a:path h="95884">
                <a:moveTo>
                  <a:pt x="0" y="0"/>
                </a:moveTo>
                <a:lnTo>
                  <a:pt x="0" y="95529"/>
                </a:lnTo>
              </a:path>
            </a:pathLst>
          </a:custGeom>
          <a:ln w="8445">
            <a:solidFill>
              <a:srgbClr val="FEBF3B"/>
            </a:solidFill>
          </a:ln>
        </p:spPr>
        <p:txBody>
          <a:bodyPr wrap="square" lIns="0" tIns="0" rIns="0" bIns="0" rtlCol="0"/>
          <a:lstStyle/>
          <a:p>
            <a:endParaRPr dirty="0"/>
          </a:p>
        </p:txBody>
      </p:sp>
      <p:sp>
        <p:nvSpPr>
          <p:cNvPr id="89" name="object 89"/>
          <p:cNvSpPr/>
          <p:nvPr/>
        </p:nvSpPr>
        <p:spPr>
          <a:xfrm>
            <a:off x="10384703" y="966914"/>
            <a:ext cx="15875" cy="96520"/>
          </a:xfrm>
          <a:custGeom>
            <a:avLst/>
            <a:gdLst/>
            <a:ahLst/>
            <a:cxnLst/>
            <a:rect l="l" t="t" r="r" b="b"/>
            <a:pathLst>
              <a:path w="15875" h="96519">
                <a:moveTo>
                  <a:pt x="5791" y="0"/>
                </a:moveTo>
                <a:lnTo>
                  <a:pt x="1257" y="0"/>
                </a:lnTo>
                <a:lnTo>
                  <a:pt x="635" y="139"/>
                </a:lnTo>
                <a:lnTo>
                  <a:pt x="38" y="393"/>
                </a:lnTo>
                <a:lnTo>
                  <a:pt x="0" y="95923"/>
                </a:lnTo>
                <a:lnTo>
                  <a:pt x="15836" y="95923"/>
                </a:lnTo>
                <a:lnTo>
                  <a:pt x="8966" y="10947"/>
                </a:lnTo>
                <a:lnTo>
                  <a:pt x="8966" y="4902"/>
                </a:lnTo>
                <a:lnTo>
                  <a:pt x="5791" y="0"/>
                </a:lnTo>
                <a:close/>
              </a:path>
            </a:pathLst>
          </a:custGeom>
          <a:solidFill>
            <a:srgbClr val="FFD257"/>
          </a:solidFill>
        </p:spPr>
        <p:txBody>
          <a:bodyPr wrap="square" lIns="0" tIns="0" rIns="0" bIns="0" rtlCol="0"/>
          <a:lstStyle/>
          <a:p>
            <a:endParaRPr dirty="0"/>
          </a:p>
        </p:txBody>
      </p:sp>
      <p:sp>
        <p:nvSpPr>
          <p:cNvPr id="90" name="object 90"/>
          <p:cNvSpPr/>
          <p:nvPr/>
        </p:nvSpPr>
        <p:spPr>
          <a:xfrm>
            <a:off x="10445980" y="941681"/>
            <a:ext cx="15875" cy="19685"/>
          </a:xfrm>
          <a:custGeom>
            <a:avLst/>
            <a:gdLst/>
            <a:ahLst/>
            <a:cxnLst/>
            <a:rect l="l" t="t" r="r" b="b"/>
            <a:pathLst>
              <a:path w="15875" h="19684">
                <a:moveTo>
                  <a:pt x="4495" y="0"/>
                </a:moveTo>
                <a:lnTo>
                  <a:pt x="825" y="2997"/>
                </a:lnTo>
                <a:lnTo>
                  <a:pt x="0" y="11214"/>
                </a:lnTo>
                <a:lnTo>
                  <a:pt x="2641" y="18427"/>
                </a:lnTo>
                <a:lnTo>
                  <a:pt x="14173" y="19621"/>
                </a:lnTo>
                <a:lnTo>
                  <a:pt x="15697" y="4508"/>
                </a:lnTo>
                <a:lnTo>
                  <a:pt x="12699" y="838"/>
                </a:lnTo>
                <a:lnTo>
                  <a:pt x="4495" y="0"/>
                </a:lnTo>
                <a:close/>
              </a:path>
            </a:pathLst>
          </a:custGeom>
          <a:solidFill>
            <a:srgbClr val="C1B190"/>
          </a:solidFill>
        </p:spPr>
        <p:txBody>
          <a:bodyPr wrap="square" lIns="0" tIns="0" rIns="0" bIns="0" rtlCol="0"/>
          <a:lstStyle/>
          <a:p>
            <a:endParaRPr dirty="0"/>
          </a:p>
        </p:txBody>
      </p:sp>
      <p:sp>
        <p:nvSpPr>
          <p:cNvPr id="91" name="object 91"/>
          <p:cNvSpPr/>
          <p:nvPr/>
        </p:nvSpPr>
        <p:spPr>
          <a:xfrm>
            <a:off x="10450474" y="1062494"/>
            <a:ext cx="8890" cy="0"/>
          </a:xfrm>
          <a:custGeom>
            <a:avLst/>
            <a:gdLst/>
            <a:ahLst/>
            <a:cxnLst/>
            <a:rect l="l" t="t" r="r" b="b"/>
            <a:pathLst>
              <a:path w="8890">
                <a:moveTo>
                  <a:pt x="0" y="0"/>
                </a:moveTo>
                <a:lnTo>
                  <a:pt x="8623" y="0"/>
                </a:lnTo>
              </a:path>
            </a:pathLst>
          </a:custGeom>
          <a:ln w="11404">
            <a:solidFill>
              <a:srgbClr val="573731"/>
            </a:solidFill>
          </a:ln>
        </p:spPr>
        <p:txBody>
          <a:bodyPr wrap="square" lIns="0" tIns="0" rIns="0" bIns="0" rtlCol="0"/>
          <a:lstStyle/>
          <a:p>
            <a:endParaRPr dirty="0"/>
          </a:p>
        </p:txBody>
      </p:sp>
      <p:sp>
        <p:nvSpPr>
          <p:cNvPr id="92" name="object 92"/>
          <p:cNvSpPr/>
          <p:nvPr/>
        </p:nvSpPr>
        <p:spPr>
          <a:xfrm>
            <a:off x="10447699" y="960501"/>
            <a:ext cx="0" cy="101600"/>
          </a:xfrm>
          <a:custGeom>
            <a:avLst/>
            <a:gdLst/>
            <a:ahLst/>
            <a:cxnLst/>
            <a:rect l="l" t="t" r="r" b="b"/>
            <a:pathLst>
              <a:path h="101600">
                <a:moveTo>
                  <a:pt x="0" y="0"/>
                </a:moveTo>
                <a:lnTo>
                  <a:pt x="0" y="101574"/>
                </a:lnTo>
              </a:path>
            </a:pathLst>
          </a:custGeom>
          <a:ln w="8978">
            <a:solidFill>
              <a:srgbClr val="EA9228"/>
            </a:solidFill>
          </a:ln>
        </p:spPr>
        <p:txBody>
          <a:bodyPr wrap="square" lIns="0" tIns="0" rIns="0" bIns="0" rtlCol="0"/>
          <a:lstStyle/>
          <a:p>
            <a:endParaRPr dirty="0"/>
          </a:p>
        </p:txBody>
      </p:sp>
      <p:sp>
        <p:nvSpPr>
          <p:cNvPr id="93" name="object 93"/>
          <p:cNvSpPr/>
          <p:nvPr/>
        </p:nvSpPr>
        <p:spPr>
          <a:xfrm>
            <a:off x="10452139" y="960096"/>
            <a:ext cx="17145" cy="102235"/>
          </a:xfrm>
          <a:custGeom>
            <a:avLst/>
            <a:gdLst/>
            <a:ahLst/>
            <a:cxnLst/>
            <a:rect l="l" t="t" r="r" b="b"/>
            <a:pathLst>
              <a:path w="17145" h="102234">
                <a:moveTo>
                  <a:pt x="6172" y="0"/>
                </a:moveTo>
                <a:lnTo>
                  <a:pt x="1346" y="0"/>
                </a:lnTo>
                <a:lnTo>
                  <a:pt x="673" y="139"/>
                </a:lnTo>
                <a:lnTo>
                  <a:pt x="50" y="406"/>
                </a:lnTo>
                <a:lnTo>
                  <a:pt x="0" y="101980"/>
                </a:lnTo>
                <a:lnTo>
                  <a:pt x="16840" y="101980"/>
                </a:lnTo>
                <a:lnTo>
                  <a:pt x="9525" y="11633"/>
                </a:lnTo>
                <a:lnTo>
                  <a:pt x="9525" y="5206"/>
                </a:lnTo>
                <a:lnTo>
                  <a:pt x="6172" y="0"/>
                </a:lnTo>
                <a:close/>
              </a:path>
            </a:pathLst>
          </a:custGeom>
          <a:solidFill>
            <a:srgbClr val="FCB965"/>
          </a:solidFill>
        </p:spPr>
        <p:txBody>
          <a:bodyPr wrap="square" lIns="0" tIns="0" rIns="0" bIns="0" rtlCol="0"/>
          <a:lstStyle/>
          <a:p>
            <a:endParaRPr dirty="0"/>
          </a:p>
        </p:txBody>
      </p:sp>
      <p:sp>
        <p:nvSpPr>
          <p:cNvPr id="94" name="object 94"/>
          <p:cNvSpPr/>
          <p:nvPr/>
        </p:nvSpPr>
        <p:spPr>
          <a:xfrm>
            <a:off x="10475470" y="941161"/>
            <a:ext cx="15875" cy="19685"/>
          </a:xfrm>
          <a:custGeom>
            <a:avLst/>
            <a:gdLst/>
            <a:ahLst/>
            <a:cxnLst/>
            <a:rect l="l" t="t" r="r" b="b"/>
            <a:pathLst>
              <a:path w="15875" h="19684">
                <a:moveTo>
                  <a:pt x="4495" y="0"/>
                </a:moveTo>
                <a:lnTo>
                  <a:pt x="838" y="2997"/>
                </a:lnTo>
                <a:lnTo>
                  <a:pt x="0" y="11214"/>
                </a:lnTo>
                <a:lnTo>
                  <a:pt x="2641" y="18427"/>
                </a:lnTo>
                <a:lnTo>
                  <a:pt x="14173" y="19608"/>
                </a:lnTo>
                <a:lnTo>
                  <a:pt x="15697" y="4521"/>
                </a:lnTo>
                <a:lnTo>
                  <a:pt x="12699" y="850"/>
                </a:lnTo>
                <a:lnTo>
                  <a:pt x="4495" y="0"/>
                </a:lnTo>
                <a:close/>
              </a:path>
            </a:pathLst>
          </a:custGeom>
          <a:solidFill>
            <a:srgbClr val="D4C6A3"/>
          </a:solidFill>
        </p:spPr>
        <p:txBody>
          <a:bodyPr wrap="square" lIns="0" tIns="0" rIns="0" bIns="0" rtlCol="0"/>
          <a:lstStyle/>
          <a:p>
            <a:endParaRPr dirty="0"/>
          </a:p>
        </p:txBody>
      </p:sp>
      <p:sp>
        <p:nvSpPr>
          <p:cNvPr id="95" name="object 95"/>
          <p:cNvSpPr/>
          <p:nvPr/>
        </p:nvSpPr>
        <p:spPr>
          <a:xfrm>
            <a:off x="10479963" y="1061986"/>
            <a:ext cx="8890" cy="0"/>
          </a:xfrm>
          <a:custGeom>
            <a:avLst/>
            <a:gdLst/>
            <a:ahLst/>
            <a:cxnLst/>
            <a:rect l="l" t="t" r="r" b="b"/>
            <a:pathLst>
              <a:path w="8890">
                <a:moveTo>
                  <a:pt x="0" y="0"/>
                </a:moveTo>
                <a:lnTo>
                  <a:pt x="8623" y="0"/>
                </a:lnTo>
              </a:path>
            </a:pathLst>
          </a:custGeom>
          <a:ln w="11404">
            <a:solidFill>
              <a:srgbClr val="573731"/>
            </a:solidFill>
          </a:ln>
        </p:spPr>
        <p:txBody>
          <a:bodyPr wrap="square" lIns="0" tIns="0" rIns="0" bIns="0" rtlCol="0"/>
          <a:lstStyle/>
          <a:p>
            <a:endParaRPr dirty="0"/>
          </a:p>
        </p:txBody>
      </p:sp>
      <p:sp>
        <p:nvSpPr>
          <p:cNvPr id="96" name="object 96"/>
          <p:cNvSpPr/>
          <p:nvPr/>
        </p:nvSpPr>
        <p:spPr>
          <a:xfrm>
            <a:off x="10477201" y="959980"/>
            <a:ext cx="0" cy="101600"/>
          </a:xfrm>
          <a:custGeom>
            <a:avLst/>
            <a:gdLst/>
            <a:ahLst/>
            <a:cxnLst/>
            <a:rect l="l" t="t" r="r" b="b"/>
            <a:pathLst>
              <a:path h="101600">
                <a:moveTo>
                  <a:pt x="0" y="0"/>
                </a:moveTo>
                <a:lnTo>
                  <a:pt x="0" y="101574"/>
                </a:lnTo>
              </a:path>
            </a:pathLst>
          </a:custGeom>
          <a:ln w="8978">
            <a:solidFill>
              <a:srgbClr val="125876"/>
            </a:solidFill>
          </a:ln>
        </p:spPr>
        <p:txBody>
          <a:bodyPr wrap="square" lIns="0" tIns="0" rIns="0" bIns="0" rtlCol="0"/>
          <a:lstStyle/>
          <a:p>
            <a:endParaRPr dirty="0"/>
          </a:p>
        </p:txBody>
      </p:sp>
      <p:sp>
        <p:nvSpPr>
          <p:cNvPr id="97" name="object 97"/>
          <p:cNvSpPr/>
          <p:nvPr/>
        </p:nvSpPr>
        <p:spPr>
          <a:xfrm>
            <a:off x="10481642" y="959563"/>
            <a:ext cx="17145" cy="102235"/>
          </a:xfrm>
          <a:custGeom>
            <a:avLst/>
            <a:gdLst/>
            <a:ahLst/>
            <a:cxnLst/>
            <a:rect l="l" t="t" r="r" b="b"/>
            <a:pathLst>
              <a:path w="17145" h="102234">
                <a:moveTo>
                  <a:pt x="6172" y="0"/>
                </a:moveTo>
                <a:lnTo>
                  <a:pt x="1346" y="0"/>
                </a:lnTo>
                <a:lnTo>
                  <a:pt x="673" y="139"/>
                </a:lnTo>
                <a:lnTo>
                  <a:pt x="38" y="419"/>
                </a:lnTo>
                <a:lnTo>
                  <a:pt x="0" y="101993"/>
                </a:lnTo>
                <a:lnTo>
                  <a:pt x="16840" y="101993"/>
                </a:lnTo>
                <a:lnTo>
                  <a:pt x="9525" y="11645"/>
                </a:lnTo>
                <a:lnTo>
                  <a:pt x="9525" y="5219"/>
                </a:lnTo>
                <a:lnTo>
                  <a:pt x="6172" y="0"/>
                </a:lnTo>
                <a:close/>
              </a:path>
            </a:pathLst>
          </a:custGeom>
          <a:solidFill>
            <a:srgbClr val="1889B4"/>
          </a:solidFill>
        </p:spPr>
        <p:txBody>
          <a:bodyPr wrap="square" lIns="0" tIns="0" rIns="0" bIns="0" rtlCol="0"/>
          <a:lstStyle/>
          <a:p>
            <a:endParaRPr dirty="0"/>
          </a:p>
        </p:txBody>
      </p:sp>
      <p:sp>
        <p:nvSpPr>
          <p:cNvPr id="98" name="object 98"/>
          <p:cNvSpPr/>
          <p:nvPr/>
        </p:nvSpPr>
        <p:spPr>
          <a:xfrm>
            <a:off x="10349092" y="942215"/>
            <a:ext cx="15875" cy="19685"/>
          </a:xfrm>
          <a:custGeom>
            <a:avLst/>
            <a:gdLst/>
            <a:ahLst/>
            <a:cxnLst/>
            <a:rect l="l" t="t" r="r" b="b"/>
            <a:pathLst>
              <a:path w="15875" h="19684">
                <a:moveTo>
                  <a:pt x="4495" y="0"/>
                </a:moveTo>
                <a:lnTo>
                  <a:pt x="825" y="2984"/>
                </a:lnTo>
                <a:lnTo>
                  <a:pt x="0" y="11214"/>
                </a:lnTo>
                <a:lnTo>
                  <a:pt x="2641" y="18414"/>
                </a:lnTo>
                <a:lnTo>
                  <a:pt x="14173" y="19596"/>
                </a:lnTo>
                <a:lnTo>
                  <a:pt x="15697" y="4508"/>
                </a:lnTo>
                <a:lnTo>
                  <a:pt x="12699" y="825"/>
                </a:lnTo>
                <a:lnTo>
                  <a:pt x="4495" y="0"/>
                </a:lnTo>
                <a:close/>
              </a:path>
            </a:pathLst>
          </a:custGeom>
          <a:solidFill>
            <a:srgbClr val="7E6945"/>
          </a:solidFill>
        </p:spPr>
        <p:txBody>
          <a:bodyPr wrap="square" lIns="0" tIns="0" rIns="0" bIns="0" rtlCol="0"/>
          <a:lstStyle/>
          <a:p>
            <a:endParaRPr dirty="0"/>
          </a:p>
        </p:txBody>
      </p:sp>
      <p:sp>
        <p:nvSpPr>
          <p:cNvPr id="99" name="object 99"/>
          <p:cNvSpPr/>
          <p:nvPr/>
        </p:nvSpPr>
        <p:spPr>
          <a:xfrm>
            <a:off x="10353585" y="1063015"/>
            <a:ext cx="8890" cy="0"/>
          </a:xfrm>
          <a:custGeom>
            <a:avLst/>
            <a:gdLst/>
            <a:ahLst/>
            <a:cxnLst/>
            <a:rect l="l" t="t" r="r" b="b"/>
            <a:pathLst>
              <a:path w="8890">
                <a:moveTo>
                  <a:pt x="0" y="0"/>
                </a:moveTo>
                <a:lnTo>
                  <a:pt x="8623" y="0"/>
                </a:lnTo>
              </a:path>
            </a:pathLst>
          </a:custGeom>
          <a:ln w="11404">
            <a:solidFill>
              <a:srgbClr val="573731"/>
            </a:solidFill>
          </a:ln>
        </p:spPr>
        <p:txBody>
          <a:bodyPr wrap="square" lIns="0" tIns="0" rIns="0" bIns="0" rtlCol="0"/>
          <a:lstStyle/>
          <a:p>
            <a:endParaRPr dirty="0"/>
          </a:p>
        </p:txBody>
      </p:sp>
      <p:sp>
        <p:nvSpPr>
          <p:cNvPr id="100" name="object 100"/>
          <p:cNvSpPr/>
          <p:nvPr/>
        </p:nvSpPr>
        <p:spPr>
          <a:xfrm>
            <a:off x="10350817" y="961009"/>
            <a:ext cx="0" cy="101600"/>
          </a:xfrm>
          <a:custGeom>
            <a:avLst/>
            <a:gdLst/>
            <a:ahLst/>
            <a:cxnLst/>
            <a:rect l="l" t="t" r="r" b="b"/>
            <a:pathLst>
              <a:path h="101600">
                <a:moveTo>
                  <a:pt x="0" y="0"/>
                </a:moveTo>
                <a:lnTo>
                  <a:pt x="0" y="101587"/>
                </a:lnTo>
              </a:path>
            </a:pathLst>
          </a:custGeom>
          <a:ln w="8966">
            <a:solidFill>
              <a:srgbClr val="BC1A5D"/>
            </a:solidFill>
          </a:ln>
        </p:spPr>
        <p:txBody>
          <a:bodyPr wrap="square" lIns="0" tIns="0" rIns="0" bIns="0" rtlCol="0"/>
          <a:lstStyle/>
          <a:p>
            <a:endParaRPr dirty="0"/>
          </a:p>
        </p:txBody>
      </p:sp>
      <p:sp>
        <p:nvSpPr>
          <p:cNvPr id="101" name="object 101"/>
          <p:cNvSpPr/>
          <p:nvPr/>
        </p:nvSpPr>
        <p:spPr>
          <a:xfrm>
            <a:off x="10355252" y="960604"/>
            <a:ext cx="17145" cy="102235"/>
          </a:xfrm>
          <a:custGeom>
            <a:avLst/>
            <a:gdLst/>
            <a:ahLst/>
            <a:cxnLst/>
            <a:rect l="l" t="t" r="r" b="b"/>
            <a:pathLst>
              <a:path w="17145" h="102234">
                <a:moveTo>
                  <a:pt x="6172" y="0"/>
                </a:moveTo>
                <a:lnTo>
                  <a:pt x="1346" y="0"/>
                </a:lnTo>
                <a:lnTo>
                  <a:pt x="673" y="139"/>
                </a:lnTo>
                <a:lnTo>
                  <a:pt x="50" y="406"/>
                </a:lnTo>
                <a:lnTo>
                  <a:pt x="0" y="101993"/>
                </a:lnTo>
                <a:lnTo>
                  <a:pt x="16840" y="101993"/>
                </a:lnTo>
                <a:lnTo>
                  <a:pt x="9537" y="11645"/>
                </a:lnTo>
                <a:lnTo>
                  <a:pt x="9537" y="5219"/>
                </a:lnTo>
                <a:lnTo>
                  <a:pt x="6172" y="0"/>
                </a:lnTo>
                <a:close/>
              </a:path>
            </a:pathLst>
          </a:custGeom>
          <a:solidFill>
            <a:srgbClr val="EF4862"/>
          </a:solidFill>
        </p:spPr>
        <p:txBody>
          <a:bodyPr wrap="square" lIns="0" tIns="0" rIns="0" bIns="0" rtlCol="0"/>
          <a:lstStyle/>
          <a:p>
            <a:endParaRPr dirty="0"/>
          </a:p>
        </p:txBody>
      </p:sp>
      <p:sp>
        <p:nvSpPr>
          <p:cNvPr id="102" name="object 102"/>
          <p:cNvSpPr/>
          <p:nvPr/>
        </p:nvSpPr>
        <p:spPr>
          <a:xfrm>
            <a:off x="10415879" y="987363"/>
            <a:ext cx="15240" cy="18415"/>
          </a:xfrm>
          <a:custGeom>
            <a:avLst/>
            <a:gdLst/>
            <a:ahLst/>
            <a:cxnLst/>
            <a:rect l="l" t="t" r="r" b="b"/>
            <a:pathLst>
              <a:path w="15240" h="18415">
                <a:moveTo>
                  <a:pt x="4216" y="0"/>
                </a:moveTo>
                <a:lnTo>
                  <a:pt x="774" y="2806"/>
                </a:lnTo>
                <a:lnTo>
                  <a:pt x="0" y="10540"/>
                </a:lnTo>
                <a:lnTo>
                  <a:pt x="2463" y="17322"/>
                </a:lnTo>
                <a:lnTo>
                  <a:pt x="13322" y="18427"/>
                </a:lnTo>
                <a:lnTo>
                  <a:pt x="14744" y="4229"/>
                </a:lnTo>
                <a:lnTo>
                  <a:pt x="11937" y="774"/>
                </a:lnTo>
                <a:lnTo>
                  <a:pt x="4216" y="0"/>
                </a:lnTo>
                <a:close/>
              </a:path>
            </a:pathLst>
          </a:custGeom>
          <a:solidFill>
            <a:srgbClr val="55462A"/>
          </a:solidFill>
        </p:spPr>
        <p:txBody>
          <a:bodyPr wrap="square" lIns="0" tIns="0" rIns="0" bIns="0" rtlCol="0"/>
          <a:lstStyle/>
          <a:p>
            <a:endParaRPr dirty="0"/>
          </a:p>
        </p:txBody>
      </p:sp>
      <p:sp>
        <p:nvSpPr>
          <p:cNvPr id="103" name="object 103"/>
          <p:cNvSpPr/>
          <p:nvPr/>
        </p:nvSpPr>
        <p:spPr>
          <a:xfrm>
            <a:off x="10414952" y="1005042"/>
            <a:ext cx="8890" cy="52069"/>
          </a:xfrm>
          <a:custGeom>
            <a:avLst/>
            <a:gdLst/>
            <a:ahLst/>
            <a:cxnLst/>
            <a:rect l="l" t="t" r="r" b="b"/>
            <a:pathLst>
              <a:path w="8890" h="52069">
                <a:moveTo>
                  <a:pt x="6769" y="0"/>
                </a:moveTo>
                <a:lnTo>
                  <a:pt x="3784" y="1282"/>
                </a:lnTo>
                <a:lnTo>
                  <a:pt x="1587" y="5524"/>
                </a:lnTo>
                <a:lnTo>
                  <a:pt x="1587" y="10566"/>
                </a:lnTo>
                <a:lnTo>
                  <a:pt x="0" y="51765"/>
                </a:lnTo>
                <a:lnTo>
                  <a:pt x="8458" y="51689"/>
                </a:lnTo>
                <a:lnTo>
                  <a:pt x="6769" y="0"/>
                </a:lnTo>
                <a:close/>
              </a:path>
            </a:pathLst>
          </a:custGeom>
          <a:solidFill>
            <a:srgbClr val="6ECEEA"/>
          </a:solidFill>
        </p:spPr>
        <p:txBody>
          <a:bodyPr wrap="square" lIns="0" tIns="0" rIns="0" bIns="0" rtlCol="0"/>
          <a:lstStyle/>
          <a:p>
            <a:endParaRPr dirty="0"/>
          </a:p>
        </p:txBody>
      </p:sp>
      <p:sp>
        <p:nvSpPr>
          <p:cNvPr id="104" name="object 104"/>
          <p:cNvSpPr/>
          <p:nvPr/>
        </p:nvSpPr>
        <p:spPr>
          <a:xfrm>
            <a:off x="10421721" y="1004661"/>
            <a:ext cx="12700" cy="52705"/>
          </a:xfrm>
          <a:custGeom>
            <a:avLst/>
            <a:gdLst/>
            <a:ahLst/>
            <a:cxnLst/>
            <a:rect l="l" t="t" r="r" b="b"/>
            <a:pathLst>
              <a:path w="12700" h="52705">
                <a:moveTo>
                  <a:pt x="5765" y="0"/>
                </a:moveTo>
                <a:lnTo>
                  <a:pt x="1219" y="0"/>
                </a:lnTo>
                <a:lnTo>
                  <a:pt x="596" y="139"/>
                </a:lnTo>
                <a:lnTo>
                  <a:pt x="0" y="380"/>
                </a:lnTo>
                <a:lnTo>
                  <a:pt x="0" y="52146"/>
                </a:lnTo>
                <a:lnTo>
                  <a:pt x="12204" y="51485"/>
                </a:lnTo>
                <a:lnTo>
                  <a:pt x="8915" y="10947"/>
                </a:lnTo>
                <a:lnTo>
                  <a:pt x="8915" y="4902"/>
                </a:lnTo>
                <a:lnTo>
                  <a:pt x="5765" y="0"/>
                </a:lnTo>
                <a:close/>
              </a:path>
            </a:pathLst>
          </a:custGeom>
          <a:solidFill>
            <a:srgbClr val="9FD0F0"/>
          </a:solidFill>
        </p:spPr>
        <p:txBody>
          <a:bodyPr wrap="square" lIns="0" tIns="0" rIns="0" bIns="0" rtlCol="0"/>
          <a:lstStyle/>
          <a:p>
            <a:endParaRPr dirty="0"/>
          </a:p>
        </p:txBody>
      </p:sp>
      <p:sp>
        <p:nvSpPr>
          <p:cNvPr id="105" name="object 105"/>
          <p:cNvSpPr/>
          <p:nvPr/>
        </p:nvSpPr>
        <p:spPr>
          <a:xfrm>
            <a:off x="10409567" y="982575"/>
            <a:ext cx="11430" cy="28575"/>
          </a:xfrm>
          <a:custGeom>
            <a:avLst/>
            <a:gdLst/>
            <a:ahLst/>
            <a:cxnLst/>
            <a:rect l="l" t="t" r="r" b="b"/>
            <a:pathLst>
              <a:path w="11429" h="28575">
                <a:moveTo>
                  <a:pt x="0" y="0"/>
                </a:moveTo>
                <a:lnTo>
                  <a:pt x="7607" y="28498"/>
                </a:lnTo>
                <a:lnTo>
                  <a:pt x="11061" y="23101"/>
                </a:lnTo>
                <a:lnTo>
                  <a:pt x="0" y="0"/>
                </a:lnTo>
                <a:close/>
              </a:path>
            </a:pathLst>
          </a:custGeom>
          <a:solidFill>
            <a:srgbClr val="6ECEEA"/>
          </a:solidFill>
        </p:spPr>
        <p:txBody>
          <a:bodyPr wrap="square" lIns="0" tIns="0" rIns="0" bIns="0" rtlCol="0"/>
          <a:lstStyle/>
          <a:p>
            <a:endParaRPr dirty="0"/>
          </a:p>
        </p:txBody>
      </p:sp>
      <p:sp>
        <p:nvSpPr>
          <p:cNvPr id="106" name="object 106"/>
          <p:cNvSpPr/>
          <p:nvPr/>
        </p:nvSpPr>
        <p:spPr>
          <a:xfrm>
            <a:off x="10426890" y="965113"/>
            <a:ext cx="21590" cy="41275"/>
          </a:xfrm>
          <a:custGeom>
            <a:avLst/>
            <a:gdLst/>
            <a:ahLst/>
            <a:cxnLst/>
            <a:rect l="l" t="t" r="r" b="b"/>
            <a:pathLst>
              <a:path w="21590" h="41275">
                <a:moveTo>
                  <a:pt x="21069" y="0"/>
                </a:moveTo>
                <a:lnTo>
                  <a:pt x="0" y="40817"/>
                </a:lnTo>
                <a:lnTo>
                  <a:pt x="20815" y="12801"/>
                </a:lnTo>
                <a:lnTo>
                  <a:pt x="21069" y="0"/>
                </a:lnTo>
                <a:close/>
              </a:path>
            </a:pathLst>
          </a:custGeom>
          <a:solidFill>
            <a:srgbClr val="EA9228"/>
          </a:solidFill>
        </p:spPr>
        <p:txBody>
          <a:bodyPr wrap="square" lIns="0" tIns="0" rIns="0" bIns="0" rtlCol="0"/>
          <a:lstStyle/>
          <a:p>
            <a:endParaRPr dirty="0"/>
          </a:p>
        </p:txBody>
      </p:sp>
      <p:sp>
        <p:nvSpPr>
          <p:cNvPr id="107" name="object 107"/>
          <p:cNvSpPr/>
          <p:nvPr/>
        </p:nvSpPr>
        <p:spPr>
          <a:xfrm>
            <a:off x="10504286" y="941161"/>
            <a:ext cx="15875" cy="19685"/>
          </a:xfrm>
          <a:custGeom>
            <a:avLst/>
            <a:gdLst/>
            <a:ahLst/>
            <a:cxnLst/>
            <a:rect l="l" t="t" r="r" b="b"/>
            <a:pathLst>
              <a:path w="15875" h="19684">
                <a:moveTo>
                  <a:pt x="4483" y="0"/>
                </a:moveTo>
                <a:lnTo>
                  <a:pt x="825" y="2997"/>
                </a:lnTo>
                <a:lnTo>
                  <a:pt x="0" y="11214"/>
                </a:lnTo>
                <a:lnTo>
                  <a:pt x="2628" y="18427"/>
                </a:lnTo>
                <a:lnTo>
                  <a:pt x="14173" y="19608"/>
                </a:lnTo>
                <a:lnTo>
                  <a:pt x="15697" y="4521"/>
                </a:lnTo>
                <a:lnTo>
                  <a:pt x="12699" y="850"/>
                </a:lnTo>
                <a:lnTo>
                  <a:pt x="4483" y="0"/>
                </a:lnTo>
                <a:close/>
              </a:path>
            </a:pathLst>
          </a:custGeom>
          <a:solidFill>
            <a:srgbClr val="55462A"/>
          </a:solidFill>
        </p:spPr>
        <p:txBody>
          <a:bodyPr wrap="square" lIns="0" tIns="0" rIns="0" bIns="0" rtlCol="0"/>
          <a:lstStyle/>
          <a:p>
            <a:endParaRPr dirty="0"/>
          </a:p>
        </p:txBody>
      </p:sp>
      <p:sp>
        <p:nvSpPr>
          <p:cNvPr id="108" name="object 108"/>
          <p:cNvSpPr/>
          <p:nvPr/>
        </p:nvSpPr>
        <p:spPr>
          <a:xfrm>
            <a:off x="10508780" y="1061986"/>
            <a:ext cx="8890" cy="0"/>
          </a:xfrm>
          <a:custGeom>
            <a:avLst/>
            <a:gdLst/>
            <a:ahLst/>
            <a:cxnLst/>
            <a:rect l="l" t="t" r="r" b="b"/>
            <a:pathLst>
              <a:path w="8890">
                <a:moveTo>
                  <a:pt x="0" y="0"/>
                </a:moveTo>
                <a:lnTo>
                  <a:pt x="8623" y="0"/>
                </a:lnTo>
              </a:path>
            </a:pathLst>
          </a:custGeom>
          <a:ln w="11404">
            <a:solidFill>
              <a:srgbClr val="573731"/>
            </a:solidFill>
          </a:ln>
        </p:spPr>
        <p:txBody>
          <a:bodyPr wrap="square" lIns="0" tIns="0" rIns="0" bIns="0" rtlCol="0"/>
          <a:lstStyle/>
          <a:p>
            <a:endParaRPr dirty="0"/>
          </a:p>
        </p:txBody>
      </p:sp>
      <p:sp>
        <p:nvSpPr>
          <p:cNvPr id="109" name="object 109"/>
          <p:cNvSpPr/>
          <p:nvPr/>
        </p:nvSpPr>
        <p:spPr>
          <a:xfrm>
            <a:off x="10506005" y="959980"/>
            <a:ext cx="0" cy="101600"/>
          </a:xfrm>
          <a:custGeom>
            <a:avLst/>
            <a:gdLst/>
            <a:ahLst/>
            <a:cxnLst/>
            <a:rect l="l" t="t" r="r" b="b"/>
            <a:pathLst>
              <a:path h="101600">
                <a:moveTo>
                  <a:pt x="0" y="0"/>
                </a:moveTo>
                <a:lnTo>
                  <a:pt x="0" y="101574"/>
                </a:lnTo>
              </a:path>
            </a:pathLst>
          </a:custGeom>
          <a:ln w="8978">
            <a:solidFill>
              <a:srgbClr val="A1AA46"/>
            </a:solidFill>
          </a:ln>
        </p:spPr>
        <p:txBody>
          <a:bodyPr wrap="square" lIns="0" tIns="0" rIns="0" bIns="0" rtlCol="0"/>
          <a:lstStyle/>
          <a:p>
            <a:endParaRPr dirty="0"/>
          </a:p>
        </p:txBody>
      </p:sp>
      <p:sp>
        <p:nvSpPr>
          <p:cNvPr id="110" name="object 110"/>
          <p:cNvSpPr/>
          <p:nvPr/>
        </p:nvSpPr>
        <p:spPr>
          <a:xfrm>
            <a:off x="10510445" y="959563"/>
            <a:ext cx="17145" cy="102235"/>
          </a:xfrm>
          <a:custGeom>
            <a:avLst/>
            <a:gdLst/>
            <a:ahLst/>
            <a:cxnLst/>
            <a:rect l="l" t="t" r="r" b="b"/>
            <a:pathLst>
              <a:path w="17145" h="102234">
                <a:moveTo>
                  <a:pt x="6184" y="0"/>
                </a:moveTo>
                <a:lnTo>
                  <a:pt x="1346" y="0"/>
                </a:lnTo>
                <a:lnTo>
                  <a:pt x="685" y="139"/>
                </a:lnTo>
                <a:lnTo>
                  <a:pt x="50" y="419"/>
                </a:lnTo>
                <a:lnTo>
                  <a:pt x="0" y="101993"/>
                </a:lnTo>
                <a:lnTo>
                  <a:pt x="16840" y="101993"/>
                </a:lnTo>
                <a:lnTo>
                  <a:pt x="9525" y="11645"/>
                </a:lnTo>
                <a:lnTo>
                  <a:pt x="9525" y="5219"/>
                </a:lnTo>
                <a:lnTo>
                  <a:pt x="6184" y="0"/>
                </a:lnTo>
                <a:close/>
              </a:path>
            </a:pathLst>
          </a:custGeom>
          <a:solidFill>
            <a:srgbClr val="C2D952"/>
          </a:solidFill>
        </p:spPr>
        <p:txBody>
          <a:bodyPr wrap="square" lIns="0" tIns="0" rIns="0" bIns="0" rtlCol="0"/>
          <a:lstStyle/>
          <a:p>
            <a:endParaRPr dirty="0"/>
          </a:p>
        </p:txBody>
      </p:sp>
      <p:sp>
        <p:nvSpPr>
          <p:cNvPr id="111" name="object 111"/>
          <p:cNvSpPr/>
          <p:nvPr/>
        </p:nvSpPr>
        <p:spPr>
          <a:xfrm>
            <a:off x="10515637" y="960640"/>
            <a:ext cx="26034" cy="8890"/>
          </a:xfrm>
          <a:custGeom>
            <a:avLst/>
            <a:gdLst/>
            <a:ahLst/>
            <a:cxnLst/>
            <a:rect l="l" t="t" r="r" b="b"/>
            <a:pathLst>
              <a:path w="26034" h="8890">
                <a:moveTo>
                  <a:pt x="0" y="0"/>
                </a:moveTo>
                <a:lnTo>
                  <a:pt x="3225" y="8305"/>
                </a:lnTo>
                <a:lnTo>
                  <a:pt x="25996" y="6858"/>
                </a:lnTo>
                <a:lnTo>
                  <a:pt x="0" y="0"/>
                </a:lnTo>
                <a:close/>
              </a:path>
            </a:pathLst>
          </a:custGeom>
          <a:solidFill>
            <a:srgbClr val="C2D952"/>
          </a:solidFill>
        </p:spPr>
        <p:txBody>
          <a:bodyPr wrap="square" lIns="0" tIns="0" rIns="0" bIns="0" rtlCol="0"/>
          <a:lstStyle/>
          <a:p>
            <a:endParaRPr dirty="0"/>
          </a:p>
        </p:txBody>
      </p:sp>
      <p:sp>
        <p:nvSpPr>
          <p:cNvPr id="112" name="object 112"/>
          <p:cNvSpPr/>
          <p:nvPr/>
        </p:nvSpPr>
        <p:spPr>
          <a:xfrm>
            <a:off x="10490583" y="961074"/>
            <a:ext cx="18415" cy="8255"/>
          </a:xfrm>
          <a:custGeom>
            <a:avLst/>
            <a:gdLst/>
            <a:ahLst/>
            <a:cxnLst/>
            <a:rect l="l" t="t" r="r" b="b"/>
            <a:pathLst>
              <a:path w="18415" h="8255">
                <a:moveTo>
                  <a:pt x="18199" y="0"/>
                </a:moveTo>
                <a:lnTo>
                  <a:pt x="0" y="4737"/>
                </a:lnTo>
                <a:lnTo>
                  <a:pt x="203" y="6451"/>
                </a:lnTo>
                <a:lnTo>
                  <a:pt x="457" y="7874"/>
                </a:lnTo>
                <a:lnTo>
                  <a:pt x="14389" y="7874"/>
                </a:lnTo>
                <a:lnTo>
                  <a:pt x="18199" y="0"/>
                </a:lnTo>
                <a:close/>
              </a:path>
            </a:pathLst>
          </a:custGeom>
          <a:solidFill>
            <a:srgbClr val="A1AA46"/>
          </a:solidFill>
        </p:spPr>
        <p:txBody>
          <a:bodyPr wrap="square" lIns="0" tIns="0" rIns="0" bIns="0" rtlCol="0"/>
          <a:lstStyle/>
          <a:p>
            <a:endParaRPr dirty="0"/>
          </a:p>
        </p:txBody>
      </p:sp>
      <p:sp>
        <p:nvSpPr>
          <p:cNvPr id="113" name="object 113"/>
          <p:cNvSpPr/>
          <p:nvPr/>
        </p:nvSpPr>
        <p:spPr>
          <a:xfrm>
            <a:off x="10359466" y="930061"/>
            <a:ext cx="12700" cy="37465"/>
          </a:xfrm>
          <a:custGeom>
            <a:avLst/>
            <a:gdLst/>
            <a:ahLst/>
            <a:cxnLst/>
            <a:rect l="l" t="t" r="r" b="b"/>
            <a:pathLst>
              <a:path w="12700" h="37465">
                <a:moveTo>
                  <a:pt x="12623" y="0"/>
                </a:moveTo>
                <a:lnTo>
                  <a:pt x="0" y="31051"/>
                </a:lnTo>
                <a:lnTo>
                  <a:pt x="4927" y="36868"/>
                </a:lnTo>
                <a:lnTo>
                  <a:pt x="12623" y="0"/>
                </a:lnTo>
                <a:close/>
              </a:path>
            </a:pathLst>
          </a:custGeom>
          <a:solidFill>
            <a:srgbClr val="EF4862"/>
          </a:solidFill>
        </p:spPr>
        <p:txBody>
          <a:bodyPr wrap="square" lIns="0" tIns="0" rIns="0" bIns="0" rtlCol="0"/>
          <a:lstStyle/>
          <a:p>
            <a:endParaRPr dirty="0"/>
          </a:p>
        </p:txBody>
      </p:sp>
      <p:sp>
        <p:nvSpPr>
          <p:cNvPr id="114" name="object 114"/>
          <p:cNvSpPr/>
          <p:nvPr/>
        </p:nvSpPr>
        <p:spPr>
          <a:xfrm>
            <a:off x="10372090" y="930059"/>
            <a:ext cx="11430" cy="48260"/>
          </a:xfrm>
          <a:custGeom>
            <a:avLst/>
            <a:gdLst/>
            <a:ahLst/>
            <a:cxnLst/>
            <a:rect l="l" t="t" r="r" b="b"/>
            <a:pathLst>
              <a:path w="11429" h="48259">
                <a:moveTo>
                  <a:pt x="0" y="0"/>
                </a:moveTo>
                <a:lnTo>
                  <a:pt x="7391" y="48005"/>
                </a:lnTo>
                <a:lnTo>
                  <a:pt x="10947" y="38379"/>
                </a:lnTo>
                <a:lnTo>
                  <a:pt x="0" y="0"/>
                </a:lnTo>
                <a:close/>
              </a:path>
            </a:pathLst>
          </a:custGeom>
          <a:solidFill>
            <a:srgbClr val="FEBF3B"/>
          </a:solidFill>
        </p:spPr>
        <p:txBody>
          <a:bodyPr wrap="square" lIns="0" tIns="0" rIns="0" bIns="0" rtlCol="0"/>
          <a:lstStyle/>
          <a:p>
            <a:endParaRPr dirty="0"/>
          </a:p>
        </p:txBody>
      </p:sp>
      <p:sp>
        <p:nvSpPr>
          <p:cNvPr id="115" name="object 115"/>
          <p:cNvSpPr/>
          <p:nvPr/>
        </p:nvSpPr>
        <p:spPr>
          <a:xfrm>
            <a:off x="10388665" y="967397"/>
            <a:ext cx="20955" cy="15240"/>
          </a:xfrm>
          <a:custGeom>
            <a:avLst/>
            <a:gdLst/>
            <a:ahLst/>
            <a:cxnLst/>
            <a:rect l="l" t="t" r="r" b="b"/>
            <a:pathLst>
              <a:path w="20954" h="15240">
                <a:moveTo>
                  <a:pt x="0" y="0"/>
                </a:moveTo>
                <a:lnTo>
                  <a:pt x="4749" y="7581"/>
                </a:lnTo>
                <a:lnTo>
                  <a:pt x="20675" y="15163"/>
                </a:lnTo>
                <a:lnTo>
                  <a:pt x="0" y="0"/>
                </a:lnTo>
                <a:close/>
              </a:path>
            </a:pathLst>
          </a:custGeom>
          <a:solidFill>
            <a:srgbClr val="FFD257"/>
          </a:solidFill>
        </p:spPr>
        <p:txBody>
          <a:bodyPr wrap="square" lIns="0" tIns="0" rIns="0" bIns="0" rtlCol="0"/>
          <a:lstStyle/>
          <a:p>
            <a:endParaRPr dirty="0"/>
          </a:p>
        </p:txBody>
      </p:sp>
      <p:sp>
        <p:nvSpPr>
          <p:cNvPr id="116" name="object 116"/>
          <p:cNvSpPr/>
          <p:nvPr/>
        </p:nvSpPr>
        <p:spPr>
          <a:xfrm>
            <a:off x="10532478" y="948486"/>
            <a:ext cx="15240" cy="19050"/>
          </a:xfrm>
          <a:custGeom>
            <a:avLst/>
            <a:gdLst/>
            <a:ahLst/>
            <a:cxnLst/>
            <a:rect l="l" t="t" r="r" b="b"/>
            <a:pathLst>
              <a:path w="15240" h="19050">
                <a:moveTo>
                  <a:pt x="4216" y="0"/>
                </a:moveTo>
                <a:lnTo>
                  <a:pt x="774" y="2819"/>
                </a:lnTo>
                <a:lnTo>
                  <a:pt x="0" y="10553"/>
                </a:lnTo>
                <a:lnTo>
                  <a:pt x="2476" y="17335"/>
                </a:lnTo>
                <a:lnTo>
                  <a:pt x="13322" y="18440"/>
                </a:lnTo>
                <a:lnTo>
                  <a:pt x="14757" y="4241"/>
                </a:lnTo>
                <a:lnTo>
                  <a:pt x="11937" y="787"/>
                </a:lnTo>
                <a:lnTo>
                  <a:pt x="4216" y="0"/>
                </a:lnTo>
                <a:close/>
              </a:path>
            </a:pathLst>
          </a:custGeom>
          <a:solidFill>
            <a:srgbClr val="D4C6A3"/>
          </a:solidFill>
        </p:spPr>
        <p:txBody>
          <a:bodyPr wrap="square" lIns="0" tIns="0" rIns="0" bIns="0" rtlCol="0"/>
          <a:lstStyle/>
          <a:p>
            <a:endParaRPr dirty="0"/>
          </a:p>
        </p:txBody>
      </p:sp>
      <p:sp>
        <p:nvSpPr>
          <p:cNvPr id="117" name="object 117"/>
          <p:cNvSpPr/>
          <p:nvPr/>
        </p:nvSpPr>
        <p:spPr>
          <a:xfrm>
            <a:off x="10536722" y="1062120"/>
            <a:ext cx="8255" cy="0"/>
          </a:xfrm>
          <a:custGeom>
            <a:avLst/>
            <a:gdLst/>
            <a:ahLst/>
            <a:cxnLst/>
            <a:rect l="l" t="t" r="r" b="b"/>
            <a:pathLst>
              <a:path w="8254">
                <a:moveTo>
                  <a:pt x="0" y="0"/>
                </a:moveTo>
                <a:lnTo>
                  <a:pt x="8102" y="0"/>
                </a:lnTo>
              </a:path>
            </a:pathLst>
          </a:custGeom>
          <a:ln w="10731">
            <a:solidFill>
              <a:srgbClr val="573731"/>
            </a:solidFill>
          </a:ln>
        </p:spPr>
        <p:txBody>
          <a:bodyPr wrap="square" lIns="0" tIns="0" rIns="0" bIns="0" rtlCol="0"/>
          <a:lstStyle/>
          <a:p>
            <a:endParaRPr dirty="0"/>
          </a:p>
        </p:txBody>
      </p:sp>
      <p:sp>
        <p:nvSpPr>
          <p:cNvPr id="118" name="object 118"/>
          <p:cNvSpPr/>
          <p:nvPr/>
        </p:nvSpPr>
        <p:spPr>
          <a:xfrm>
            <a:off x="10534103" y="966192"/>
            <a:ext cx="0" cy="95885"/>
          </a:xfrm>
          <a:custGeom>
            <a:avLst/>
            <a:gdLst/>
            <a:ahLst/>
            <a:cxnLst/>
            <a:rect l="l" t="t" r="r" b="b"/>
            <a:pathLst>
              <a:path h="95884">
                <a:moveTo>
                  <a:pt x="0" y="0"/>
                </a:moveTo>
                <a:lnTo>
                  <a:pt x="0" y="95529"/>
                </a:lnTo>
              </a:path>
            </a:pathLst>
          </a:custGeom>
          <a:ln w="8432">
            <a:solidFill>
              <a:srgbClr val="B361A7"/>
            </a:solidFill>
          </a:ln>
        </p:spPr>
        <p:txBody>
          <a:bodyPr wrap="square" lIns="0" tIns="0" rIns="0" bIns="0" rtlCol="0"/>
          <a:lstStyle/>
          <a:p>
            <a:endParaRPr dirty="0"/>
          </a:p>
        </p:txBody>
      </p:sp>
      <p:sp>
        <p:nvSpPr>
          <p:cNvPr id="119" name="object 119"/>
          <p:cNvSpPr/>
          <p:nvPr/>
        </p:nvSpPr>
        <p:spPr>
          <a:xfrm>
            <a:off x="10538284" y="965809"/>
            <a:ext cx="15875" cy="96520"/>
          </a:xfrm>
          <a:custGeom>
            <a:avLst/>
            <a:gdLst/>
            <a:ahLst/>
            <a:cxnLst/>
            <a:rect l="l" t="t" r="r" b="b"/>
            <a:pathLst>
              <a:path w="15875" h="96519">
                <a:moveTo>
                  <a:pt x="5803" y="0"/>
                </a:moveTo>
                <a:lnTo>
                  <a:pt x="635" y="127"/>
                </a:lnTo>
                <a:lnTo>
                  <a:pt x="38" y="381"/>
                </a:lnTo>
                <a:lnTo>
                  <a:pt x="0" y="95910"/>
                </a:lnTo>
                <a:lnTo>
                  <a:pt x="15836" y="95910"/>
                </a:lnTo>
                <a:lnTo>
                  <a:pt x="8966" y="10947"/>
                </a:lnTo>
                <a:lnTo>
                  <a:pt x="8966" y="4889"/>
                </a:lnTo>
                <a:lnTo>
                  <a:pt x="5803" y="0"/>
                </a:lnTo>
                <a:close/>
              </a:path>
            </a:pathLst>
          </a:custGeom>
          <a:solidFill>
            <a:srgbClr val="BF70AE"/>
          </a:solidFill>
        </p:spPr>
        <p:txBody>
          <a:bodyPr wrap="square" lIns="0" tIns="0" rIns="0" bIns="0" rtlCol="0"/>
          <a:lstStyle/>
          <a:p>
            <a:endParaRPr dirty="0"/>
          </a:p>
        </p:txBody>
      </p:sp>
      <p:sp>
        <p:nvSpPr>
          <p:cNvPr id="120" name="object 120"/>
          <p:cNvSpPr/>
          <p:nvPr/>
        </p:nvSpPr>
        <p:spPr>
          <a:xfrm>
            <a:off x="10545167" y="968946"/>
            <a:ext cx="24765" cy="21590"/>
          </a:xfrm>
          <a:custGeom>
            <a:avLst/>
            <a:gdLst/>
            <a:ahLst/>
            <a:cxnLst/>
            <a:rect l="l" t="t" r="r" b="b"/>
            <a:pathLst>
              <a:path w="24765" h="21590">
                <a:moveTo>
                  <a:pt x="0" y="0"/>
                </a:moveTo>
                <a:lnTo>
                  <a:pt x="2082" y="8851"/>
                </a:lnTo>
                <a:lnTo>
                  <a:pt x="24650" y="21450"/>
                </a:lnTo>
                <a:lnTo>
                  <a:pt x="0" y="0"/>
                </a:lnTo>
                <a:close/>
              </a:path>
            </a:pathLst>
          </a:custGeom>
          <a:solidFill>
            <a:srgbClr val="BF70AE"/>
          </a:solidFill>
        </p:spPr>
        <p:txBody>
          <a:bodyPr wrap="square" lIns="0" tIns="0" rIns="0" bIns="0" rtlCol="0"/>
          <a:lstStyle/>
          <a:p>
            <a:endParaRPr dirty="0"/>
          </a:p>
        </p:txBody>
      </p:sp>
      <p:sp>
        <p:nvSpPr>
          <p:cNvPr id="121" name="object 121"/>
          <p:cNvSpPr/>
          <p:nvPr/>
        </p:nvSpPr>
        <p:spPr>
          <a:xfrm>
            <a:off x="10401566" y="824460"/>
            <a:ext cx="68580" cy="69215"/>
          </a:xfrm>
          <a:custGeom>
            <a:avLst/>
            <a:gdLst/>
            <a:ahLst/>
            <a:cxnLst/>
            <a:rect l="l" t="t" r="r" b="b"/>
            <a:pathLst>
              <a:path w="68579" h="69215">
                <a:moveTo>
                  <a:pt x="34226" y="0"/>
                </a:moveTo>
                <a:lnTo>
                  <a:pt x="20906" y="2706"/>
                </a:lnTo>
                <a:lnTo>
                  <a:pt x="10026" y="10086"/>
                </a:lnTo>
                <a:lnTo>
                  <a:pt x="2690" y="21034"/>
                </a:lnTo>
                <a:lnTo>
                  <a:pt x="0" y="34442"/>
                </a:lnTo>
                <a:lnTo>
                  <a:pt x="2690" y="47857"/>
                </a:lnTo>
                <a:lnTo>
                  <a:pt x="10026" y="58808"/>
                </a:lnTo>
                <a:lnTo>
                  <a:pt x="20906" y="66191"/>
                </a:lnTo>
                <a:lnTo>
                  <a:pt x="34226" y="68897"/>
                </a:lnTo>
                <a:lnTo>
                  <a:pt x="47546" y="66191"/>
                </a:lnTo>
                <a:lnTo>
                  <a:pt x="58426" y="58808"/>
                </a:lnTo>
                <a:lnTo>
                  <a:pt x="33235" y="58686"/>
                </a:lnTo>
                <a:lnTo>
                  <a:pt x="33235" y="31115"/>
                </a:lnTo>
                <a:lnTo>
                  <a:pt x="19456" y="31115"/>
                </a:lnTo>
                <a:lnTo>
                  <a:pt x="19456" y="26949"/>
                </a:lnTo>
                <a:lnTo>
                  <a:pt x="33235" y="26949"/>
                </a:lnTo>
                <a:lnTo>
                  <a:pt x="33235" y="11341"/>
                </a:lnTo>
                <a:lnTo>
                  <a:pt x="59266" y="11341"/>
                </a:lnTo>
                <a:lnTo>
                  <a:pt x="58426" y="10086"/>
                </a:lnTo>
                <a:lnTo>
                  <a:pt x="47546" y="2706"/>
                </a:lnTo>
                <a:lnTo>
                  <a:pt x="34226" y="0"/>
                </a:lnTo>
                <a:close/>
              </a:path>
              <a:path w="68579" h="69215">
                <a:moveTo>
                  <a:pt x="59266" y="11341"/>
                </a:moveTo>
                <a:lnTo>
                  <a:pt x="36766" y="11341"/>
                </a:lnTo>
                <a:lnTo>
                  <a:pt x="36766" y="26949"/>
                </a:lnTo>
                <a:lnTo>
                  <a:pt x="51015" y="26949"/>
                </a:lnTo>
                <a:lnTo>
                  <a:pt x="51015" y="31115"/>
                </a:lnTo>
                <a:lnTo>
                  <a:pt x="36766" y="31115"/>
                </a:lnTo>
                <a:lnTo>
                  <a:pt x="36766" y="58686"/>
                </a:lnTo>
                <a:lnTo>
                  <a:pt x="58508" y="58686"/>
                </a:lnTo>
                <a:lnTo>
                  <a:pt x="65762" y="47857"/>
                </a:lnTo>
                <a:lnTo>
                  <a:pt x="68452" y="34442"/>
                </a:lnTo>
                <a:lnTo>
                  <a:pt x="65762" y="21034"/>
                </a:lnTo>
                <a:lnTo>
                  <a:pt x="59266" y="11341"/>
                </a:lnTo>
                <a:close/>
              </a:path>
            </a:pathLst>
          </a:custGeom>
          <a:solidFill>
            <a:srgbClr val="F4F4F2"/>
          </a:solidFill>
        </p:spPr>
        <p:txBody>
          <a:bodyPr wrap="square" lIns="0" tIns="0" rIns="0" bIns="0" rtlCol="0"/>
          <a:lstStyle/>
          <a:p>
            <a:endParaRPr dirty="0"/>
          </a:p>
        </p:txBody>
      </p:sp>
      <p:sp>
        <p:nvSpPr>
          <p:cNvPr id="122" name="object 122"/>
          <p:cNvSpPr/>
          <p:nvPr/>
        </p:nvSpPr>
        <p:spPr>
          <a:xfrm>
            <a:off x="10434802" y="835801"/>
            <a:ext cx="3810" cy="47625"/>
          </a:xfrm>
          <a:custGeom>
            <a:avLst/>
            <a:gdLst/>
            <a:ahLst/>
            <a:cxnLst/>
            <a:rect l="l" t="t" r="r" b="b"/>
            <a:pathLst>
              <a:path w="3809" h="47625">
                <a:moveTo>
                  <a:pt x="3530" y="19773"/>
                </a:moveTo>
                <a:lnTo>
                  <a:pt x="0" y="19773"/>
                </a:lnTo>
                <a:lnTo>
                  <a:pt x="0" y="47345"/>
                </a:lnTo>
                <a:lnTo>
                  <a:pt x="3530" y="47345"/>
                </a:lnTo>
                <a:lnTo>
                  <a:pt x="3530" y="19773"/>
                </a:lnTo>
                <a:close/>
              </a:path>
              <a:path w="3809" h="47625">
                <a:moveTo>
                  <a:pt x="3530" y="0"/>
                </a:moveTo>
                <a:lnTo>
                  <a:pt x="0" y="0"/>
                </a:lnTo>
                <a:lnTo>
                  <a:pt x="0" y="15608"/>
                </a:lnTo>
                <a:lnTo>
                  <a:pt x="3530" y="15608"/>
                </a:lnTo>
                <a:lnTo>
                  <a:pt x="3530" y="0"/>
                </a:lnTo>
                <a:close/>
              </a:path>
            </a:pathLst>
          </a:custGeom>
          <a:solidFill>
            <a:srgbClr val="CFCFCE"/>
          </a:solidFill>
        </p:spPr>
        <p:txBody>
          <a:bodyPr wrap="square" lIns="0" tIns="0" rIns="0" bIns="0" rtlCol="0"/>
          <a:lstStyle/>
          <a:p>
            <a:endParaRPr dirty="0"/>
          </a:p>
        </p:txBody>
      </p:sp>
      <p:sp>
        <p:nvSpPr>
          <p:cNvPr id="123" name="object 123"/>
          <p:cNvSpPr/>
          <p:nvPr/>
        </p:nvSpPr>
        <p:spPr>
          <a:xfrm>
            <a:off x="10421022" y="851410"/>
            <a:ext cx="31750" cy="4445"/>
          </a:xfrm>
          <a:custGeom>
            <a:avLst/>
            <a:gdLst/>
            <a:ahLst/>
            <a:cxnLst/>
            <a:rect l="l" t="t" r="r" b="b"/>
            <a:pathLst>
              <a:path w="31750" h="4444">
                <a:moveTo>
                  <a:pt x="13779" y="0"/>
                </a:moveTo>
                <a:lnTo>
                  <a:pt x="0" y="0"/>
                </a:lnTo>
                <a:lnTo>
                  <a:pt x="0" y="4165"/>
                </a:lnTo>
                <a:lnTo>
                  <a:pt x="13779" y="4165"/>
                </a:lnTo>
                <a:lnTo>
                  <a:pt x="13779" y="0"/>
                </a:lnTo>
                <a:close/>
              </a:path>
              <a:path w="31750" h="4444">
                <a:moveTo>
                  <a:pt x="31559" y="0"/>
                </a:moveTo>
                <a:lnTo>
                  <a:pt x="17310" y="0"/>
                </a:lnTo>
                <a:lnTo>
                  <a:pt x="17310" y="4165"/>
                </a:lnTo>
                <a:lnTo>
                  <a:pt x="31559" y="4165"/>
                </a:lnTo>
                <a:lnTo>
                  <a:pt x="31559" y="0"/>
                </a:lnTo>
                <a:close/>
              </a:path>
            </a:pathLst>
          </a:custGeom>
          <a:solidFill>
            <a:srgbClr val="CFCFCE"/>
          </a:solidFill>
        </p:spPr>
        <p:txBody>
          <a:bodyPr wrap="square" lIns="0" tIns="0" rIns="0" bIns="0" rtlCol="0"/>
          <a:lstStyle/>
          <a:p>
            <a:endParaRPr dirty="0"/>
          </a:p>
        </p:txBody>
      </p:sp>
      <p:sp>
        <p:nvSpPr>
          <p:cNvPr id="124" name="object 124"/>
          <p:cNvSpPr/>
          <p:nvPr/>
        </p:nvSpPr>
        <p:spPr>
          <a:xfrm>
            <a:off x="10434802" y="853490"/>
            <a:ext cx="3810" cy="0"/>
          </a:xfrm>
          <a:custGeom>
            <a:avLst/>
            <a:gdLst/>
            <a:ahLst/>
            <a:cxnLst/>
            <a:rect l="l" t="t" r="r" b="b"/>
            <a:pathLst>
              <a:path w="3809">
                <a:moveTo>
                  <a:pt x="0" y="0"/>
                </a:moveTo>
                <a:lnTo>
                  <a:pt x="3530" y="0"/>
                </a:lnTo>
              </a:path>
            </a:pathLst>
          </a:custGeom>
          <a:ln w="4165">
            <a:solidFill>
              <a:srgbClr val="C1C3C3"/>
            </a:solidFill>
          </a:ln>
        </p:spPr>
        <p:txBody>
          <a:bodyPr wrap="square" lIns="0" tIns="0" rIns="0" bIns="0" rtlCol="0"/>
          <a:lstStyle/>
          <a:p>
            <a:endParaRPr dirty="0"/>
          </a:p>
        </p:txBody>
      </p:sp>
      <p:sp>
        <p:nvSpPr>
          <p:cNvPr id="125" name="object 125"/>
          <p:cNvSpPr/>
          <p:nvPr/>
        </p:nvSpPr>
        <p:spPr>
          <a:xfrm>
            <a:off x="10563074" y="951397"/>
            <a:ext cx="15875" cy="38735"/>
          </a:xfrm>
          <a:custGeom>
            <a:avLst/>
            <a:gdLst/>
            <a:ahLst/>
            <a:cxnLst/>
            <a:rect l="l" t="t" r="r" b="b"/>
            <a:pathLst>
              <a:path w="15875" h="38734">
                <a:moveTo>
                  <a:pt x="15595" y="0"/>
                </a:moveTo>
                <a:lnTo>
                  <a:pt x="0" y="29578"/>
                </a:lnTo>
                <a:lnTo>
                  <a:pt x="5283" y="38519"/>
                </a:lnTo>
                <a:lnTo>
                  <a:pt x="15595" y="0"/>
                </a:lnTo>
                <a:close/>
              </a:path>
            </a:pathLst>
          </a:custGeom>
          <a:solidFill>
            <a:srgbClr val="6CC7B4"/>
          </a:solidFill>
        </p:spPr>
        <p:txBody>
          <a:bodyPr wrap="square" lIns="0" tIns="0" rIns="0" bIns="0" rtlCol="0"/>
          <a:lstStyle/>
          <a:p>
            <a:endParaRPr dirty="0"/>
          </a:p>
        </p:txBody>
      </p:sp>
      <p:sp>
        <p:nvSpPr>
          <p:cNvPr id="126" name="object 126"/>
          <p:cNvSpPr/>
          <p:nvPr/>
        </p:nvSpPr>
        <p:spPr>
          <a:xfrm>
            <a:off x="10546107" y="951384"/>
            <a:ext cx="13335" cy="40005"/>
          </a:xfrm>
          <a:custGeom>
            <a:avLst/>
            <a:gdLst/>
            <a:ahLst/>
            <a:cxnLst/>
            <a:rect l="l" t="t" r="r" b="b"/>
            <a:pathLst>
              <a:path w="13334" h="40005">
                <a:moveTo>
                  <a:pt x="0" y="0"/>
                </a:moveTo>
                <a:lnTo>
                  <a:pt x="9766" y="39903"/>
                </a:lnTo>
                <a:lnTo>
                  <a:pt x="13157" y="29438"/>
                </a:lnTo>
                <a:lnTo>
                  <a:pt x="0" y="0"/>
                </a:lnTo>
                <a:close/>
              </a:path>
            </a:pathLst>
          </a:custGeom>
          <a:solidFill>
            <a:srgbClr val="8DD1C3"/>
          </a:solidFill>
        </p:spPr>
        <p:txBody>
          <a:bodyPr wrap="square" lIns="0" tIns="0" rIns="0" bIns="0" rtlCol="0"/>
          <a:lstStyle/>
          <a:p>
            <a:endParaRPr dirty="0"/>
          </a:p>
        </p:txBody>
      </p:sp>
      <p:sp>
        <p:nvSpPr>
          <p:cNvPr id="127" name="object 127"/>
          <p:cNvSpPr/>
          <p:nvPr/>
        </p:nvSpPr>
        <p:spPr>
          <a:xfrm>
            <a:off x="10554042" y="961290"/>
            <a:ext cx="15240" cy="18415"/>
          </a:xfrm>
          <a:custGeom>
            <a:avLst/>
            <a:gdLst/>
            <a:ahLst/>
            <a:cxnLst/>
            <a:rect l="l" t="t" r="r" b="b"/>
            <a:pathLst>
              <a:path w="15240" h="18415">
                <a:moveTo>
                  <a:pt x="4216" y="0"/>
                </a:moveTo>
                <a:lnTo>
                  <a:pt x="774" y="2806"/>
                </a:lnTo>
                <a:lnTo>
                  <a:pt x="0" y="10540"/>
                </a:lnTo>
                <a:lnTo>
                  <a:pt x="2476" y="17322"/>
                </a:lnTo>
                <a:lnTo>
                  <a:pt x="13322" y="18427"/>
                </a:lnTo>
                <a:lnTo>
                  <a:pt x="14757" y="4241"/>
                </a:lnTo>
                <a:lnTo>
                  <a:pt x="11937" y="787"/>
                </a:lnTo>
                <a:lnTo>
                  <a:pt x="4216" y="0"/>
                </a:lnTo>
                <a:close/>
              </a:path>
            </a:pathLst>
          </a:custGeom>
          <a:solidFill>
            <a:srgbClr val="D4C6A3"/>
          </a:solidFill>
        </p:spPr>
        <p:txBody>
          <a:bodyPr wrap="square" lIns="0" tIns="0" rIns="0" bIns="0" rtlCol="0"/>
          <a:lstStyle/>
          <a:p>
            <a:endParaRPr dirty="0"/>
          </a:p>
        </p:txBody>
      </p:sp>
      <p:sp>
        <p:nvSpPr>
          <p:cNvPr id="128" name="object 128"/>
          <p:cNvSpPr/>
          <p:nvPr/>
        </p:nvSpPr>
        <p:spPr>
          <a:xfrm>
            <a:off x="10557359" y="1065110"/>
            <a:ext cx="8255" cy="0"/>
          </a:xfrm>
          <a:custGeom>
            <a:avLst/>
            <a:gdLst/>
            <a:ahLst/>
            <a:cxnLst/>
            <a:rect l="l" t="t" r="r" b="b"/>
            <a:pathLst>
              <a:path w="8254">
                <a:moveTo>
                  <a:pt x="0" y="0"/>
                </a:moveTo>
                <a:lnTo>
                  <a:pt x="8102" y="0"/>
                </a:lnTo>
              </a:path>
            </a:pathLst>
          </a:custGeom>
          <a:ln w="10718">
            <a:solidFill>
              <a:srgbClr val="573731"/>
            </a:solidFill>
          </a:ln>
        </p:spPr>
        <p:txBody>
          <a:bodyPr wrap="square" lIns="0" tIns="0" rIns="0" bIns="0" rtlCol="0"/>
          <a:lstStyle/>
          <a:p>
            <a:endParaRPr dirty="0"/>
          </a:p>
        </p:txBody>
      </p:sp>
      <p:sp>
        <p:nvSpPr>
          <p:cNvPr id="129" name="object 129"/>
          <p:cNvSpPr/>
          <p:nvPr/>
        </p:nvSpPr>
        <p:spPr>
          <a:xfrm>
            <a:off x="10551187" y="978458"/>
            <a:ext cx="10795" cy="86360"/>
          </a:xfrm>
          <a:custGeom>
            <a:avLst/>
            <a:gdLst/>
            <a:ahLst/>
            <a:cxnLst/>
            <a:rect l="l" t="t" r="r" b="b"/>
            <a:pathLst>
              <a:path w="10795" h="86359">
                <a:moveTo>
                  <a:pt x="8699" y="0"/>
                </a:moveTo>
                <a:lnTo>
                  <a:pt x="5714" y="1270"/>
                </a:lnTo>
                <a:lnTo>
                  <a:pt x="3517" y="5524"/>
                </a:lnTo>
                <a:lnTo>
                  <a:pt x="3517" y="10566"/>
                </a:lnTo>
                <a:lnTo>
                  <a:pt x="0" y="85648"/>
                </a:lnTo>
                <a:lnTo>
                  <a:pt x="10236" y="85991"/>
                </a:lnTo>
                <a:lnTo>
                  <a:pt x="8699" y="0"/>
                </a:lnTo>
                <a:close/>
              </a:path>
            </a:pathLst>
          </a:custGeom>
          <a:solidFill>
            <a:srgbClr val="8DD1C3"/>
          </a:solidFill>
        </p:spPr>
        <p:txBody>
          <a:bodyPr wrap="square" lIns="0" tIns="0" rIns="0" bIns="0" rtlCol="0"/>
          <a:lstStyle/>
          <a:p>
            <a:endParaRPr dirty="0"/>
          </a:p>
        </p:txBody>
      </p:sp>
      <p:sp>
        <p:nvSpPr>
          <p:cNvPr id="130" name="object 130"/>
          <p:cNvSpPr/>
          <p:nvPr/>
        </p:nvSpPr>
        <p:spPr>
          <a:xfrm>
            <a:off x="10559872" y="978079"/>
            <a:ext cx="15240" cy="86995"/>
          </a:xfrm>
          <a:custGeom>
            <a:avLst/>
            <a:gdLst/>
            <a:ahLst/>
            <a:cxnLst/>
            <a:rect l="l" t="t" r="r" b="b"/>
            <a:pathLst>
              <a:path w="15240" h="86994">
                <a:moveTo>
                  <a:pt x="5778" y="0"/>
                </a:moveTo>
                <a:lnTo>
                  <a:pt x="1244" y="0"/>
                </a:lnTo>
                <a:lnTo>
                  <a:pt x="609" y="139"/>
                </a:lnTo>
                <a:lnTo>
                  <a:pt x="12" y="393"/>
                </a:lnTo>
                <a:lnTo>
                  <a:pt x="0" y="86385"/>
                </a:lnTo>
                <a:lnTo>
                  <a:pt x="15214" y="86385"/>
                </a:lnTo>
                <a:lnTo>
                  <a:pt x="8940" y="10960"/>
                </a:lnTo>
                <a:lnTo>
                  <a:pt x="8940" y="4902"/>
                </a:lnTo>
                <a:lnTo>
                  <a:pt x="5778" y="0"/>
                </a:lnTo>
                <a:close/>
              </a:path>
            </a:pathLst>
          </a:custGeom>
          <a:solidFill>
            <a:srgbClr val="6CC7B4"/>
          </a:solidFill>
        </p:spPr>
        <p:txBody>
          <a:bodyPr wrap="square" lIns="0" tIns="0" rIns="0" bIns="0" rtlCol="0"/>
          <a:lstStyle/>
          <a:p>
            <a:endParaRPr dirty="0"/>
          </a:p>
        </p:txBody>
      </p:sp>
      <p:sp>
        <p:nvSpPr>
          <p:cNvPr id="131" name="object 131"/>
          <p:cNvSpPr/>
          <p:nvPr/>
        </p:nvSpPr>
        <p:spPr>
          <a:xfrm>
            <a:off x="10310380" y="952336"/>
            <a:ext cx="15240" cy="18415"/>
          </a:xfrm>
          <a:custGeom>
            <a:avLst/>
            <a:gdLst/>
            <a:ahLst/>
            <a:cxnLst/>
            <a:rect l="l" t="t" r="r" b="b"/>
            <a:pathLst>
              <a:path w="15240" h="18415">
                <a:moveTo>
                  <a:pt x="4229" y="0"/>
                </a:moveTo>
                <a:lnTo>
                  <a:pt x="774" y="2806"/>
                </a:lnTo>
                <a:lnTo>
                  <a:pt x="0" y="10540"/>
                </a:lnTo>
                <a:lnTo>
                  <a:pt x="2476" y="17322"/>
                </a:lnTo>
                <a:lnTo>
                  <a:pt x="13322" y="18427"/>
                </a:lnTo>
                <a:lnTo>
                  <a:pt x="14757" y="4229"/>
                </a:lnTo>
                <a:lnTo>
                  <a:pt x="11937" y="774"/>
                </a:lnTo>
                <a:lnTo>
                  <a:pt x="4229" y="0"/>
                </a:lnTo>
                <a:close/>
              </a:path>
            </a:pathLst>
          </a:custGeom>
          <a:solidFill>
            <a:srgbClr val="D4C6A3"/>
          </a:solidFill>
        </p:spPr>
        <p:txBody>
          <a:bodyPr wrap="square" lIns="0" tIns="0" rIns="0" bIns="0" rtlCol="0"/>
          <a:lstStyle/>
          <a:p>
            <a:endParaRPr dirty="0"/>
          </a:p>
        </p:txBody>
      </p:sp>
      <p:sp>
        <p:nvSpPr>
          <p:cNvPr id="132" name="object 132"/>
          <p:cNvSpPr/>
          <p:nvPr/>
        </p:nvSpPr>
        <p:spPr>
          <a:xfrm>
            <a:off x="10314624" y="1065961"/>
            <a:ext cx="8255" cy="0"/>
          </a:xfrm>
          <a:custGeom>
            <a:avLst/>
            <a:gdLst/>
            <a:ahLst/>
            <a:cxnLst/>
            <a:rect l="l" t="t" r="r" b="b"/>
            <a:pathLst>
              <a:path w="8254">
                <a:moveTo>
                  <a:pt x="0" y="0"/>
                </a:moveTo>
                <a:lnTo>
                  <a:pt x="8102" y="0"/>
                </a:lnTo>
              </a:path>
            </a:pathLst>
          </a:custGeom>
          <a:ln w="10718">
            <a:solidFill>
              <a:srgbClr val="573731"/>
            </a:solidFill>
          </a:ln>
        </p:spPr>
        <p:txBody>
          <a:bodyPr wrap="square" lIns="0" tIns="0" rIns="0" bIns="0" rtlCol="0"/>
          <a:lstStyle/>
          <a:p>
            <a:endParaRPr dirty="0"/>
          </a:p>
        </p:txBody>
      </p:sp>
      <p:sp>
        <p:nvSpPr>
          <p:cNvPr id="133" name="object 133"/>
          <p:cNvSpPr/>
          <p:nvPr/>
        </p:nvSpPr>
        <p:spPr>
          <a:xfrm>
            <a:off x="10312006" y="970028"/>
            <a:ext cx="0" cy="95885"/>
          </a:xfrm>
          <a:custGeom>
            <a:avLst/>
            <a:gdLst/>
            <a:ahLst/>
            <a:cxnLst/>
            <a:rect l="l" t="t" r="r" b="b"/>
            <a:pathLst>
              <a:path h="95884">
                <a:moveTo>
                  <a:pt x="0" y="0"/>
                </a:moveTo>
                <a:lnTo>
                  <a:pt x="0" y="95529"/>
                </a:lnTo>
              </a:path>
            </a:pathLst>
          </a:custGeom>
          <a:ln w="8432">
            <a:solidFill>
              <a:srgbClr val="9760A8"/>
            </a:solidFill>
          </a:ln>
        </p:spPr>
        <p:txBody>
          <a:bodyPr wrap="square" lIns="0" tIns="0" rIns="0" bIns="0" rtlCol="0"/>
          <a:lstStyle/>
          <a:p>
            <a:endParaRPr dirty="0"/>
          </a:p>
        </p:txBody>
      </p:sp>
      <p:sp>
        <p:nvSpPr>
          <p:cNvPr id="134" name="object 134"/>
          <p:cNvSpPr/>
          <p:nvPr/>
        </p:nvSpPr>
        <p:spPr>
          <a:xfrm>
            <a:off x="10316186" y="969632"/>
            <a:ext cx="15875" cy="96520"/>
          </a:xfrm>
          <a:custGeom>
            <a:avLst/>
            <a:gdLst/>
            <a:ahLst/>
            <a:cxnLst/>
            <a:rect l="l" t="t" r="r" b="b"/>
            <a:pathLst>
              <a:path w="15875" h="96519">
                <a:moveTo>
                  <a:pt x="5803" y="0"/>
                </a:moveTo>
                <a:lnTo>
                  <a:pt x="1257" y="0"/>
                </a:lnTo>
                <a:lnTo>
                  <a:pt x="635" y="139"/>
                </a:lnTo>
                <a:lnTo>
                  <a:pt x="38" y="393"/>
                </a:lnTo>
                <a:lnTo>
                  <a:pt x="0" y="95923"/>
                </a:lnTo>
                <a:lnTo>
                  <a:pt x="15836" y="95923"/>
                </a:lnTo>
                <a:lnTo>
                  <a:pt x="8966" y="10947"/>
                </a:lnTo>
                <a:lnTo>
                  <a:pt x="8966" y="4902"/>
                </a:lnTo>
                <a:lnTo>
                  <a:pt x="5803" y="0"/>
                </a:lnTo>
                <a:close/>
              </a:path>
            </a:pathLst>
          </a:custGeom>
          <a:solidFill>
            <a:srgbClr val="7C459B"/>
          </a:solidFill>
        </p:spPr>
        <p:txBody>
          <a:bodyPr wrap="square" lIns="0" tIns="0" rIns="0" bIns="0" rtlCol="0"/>
          <a:lstStyle/>
          <a:p>
            <a:endParaRPr dirty="0"/>
          </a:p>
        </p:txBody>
      </p:sp>
      <p:sp>
        <p:nvSpPr>
          <p:cNvPr id="135" name="object 135"/>
          <p:cNvSpPr/>
          <p:nvPr/>
        </p:nvSpPr>
        <p:spPr>
          <a:xfrm>
            <a:off x="10320159" y="937516"/>
            <a:ext cx="13970" cy="41275"/>
          </a:xfrm>
          <a:custGeom>
            <a:avLst/>
            <a:gdLst/>
            <a:ahLst/>
            <a:cxnLst/>
            <a:rect l="l" t="t" r="r" b="b"/>
            <a:pathLst>
              <a:path w="13970" h="41275">
                <a:moveTo>
                  <a:pt x="13919" y="0"/>
                </a:moveTo>
                <a:lnTo>
                  <a:pt x="0" y="34188"/>
                </a:lnTo>
                <a:lnTo>
                  <a:pt x="4622" y="41046"/>
                </a:lnTo>
                <a:lnTo>
                  <a:pt x="13919" y="0"/>
                </a:lnTo>
                <a:close/>
              </a:path>
            </a:pathLst>
          </a:custGeom>
          <a:solidFill>
            <a:srgbClr val="7C459B"/>
          </a:solidFill>
        </p:spPr>
        <p:txBody>
          <a:bodyPr wrap="square" lIns="0" tIns="0" rIns="0" bIns="0" rtlCol="0"/>
          <a:lstStyle/>
          <a:p>
            <a:endParaRPr dirty="0"/>
          </a:p>
        </p:txBody>
      </p:sp>
      <p:sp>
        <p:nvSpPr>
          <p:cNvPr id="136" name="object 136"/>
          <p:cNvSpPr/>
          <p:nvPr/>
        </p:nvSpPr>
        <p:spPr>
          <a:xfrm>
            <a:off x="1941480" y="955040"/>
            <a:ext cx="7959090" cy="0"/>
          </a:xfrm>
          <a:custGeom>
            <a:avLst/>
            <a:gdLst/>
            <a:ahLst/>
            <a:cxnLst/>
            <a:rect l="l" t="t" r="r" b="b"/>
            <a:pathLst>
              <a:path w="7959090">
                <a:moveTo>
                  <a:pt x="0" y="0"/>
                </a:moveTo>
                <a:lnTo>
                  <a:pt x="7959001" y="0"/>
                </a:lnTo>
              </a:path>
            </a:pathLst>
          </a:custGeom>
          <a:ln w="38100">
            <a:solidFill>
              <a:srgbClr val="EE312D"/>
            </a:solidFill>
          </a:ln>
        </p:spPr>
        <p:txBody>
          <a:bodyPr wrap="square" lIns="0" tIns="0" rIns="0" bIns="0" rtlCol="0"/>
          <a:lstStyle/>
          <a:p>
            <a:endParaRPr dirty="0"/>
          </a:p>
        </p:txBody>
      </p:sp>
      <p:sp>
        <p:nvSpPr>
          <p:cNvPr id="137" name="object 137"/>
          <p:cNvSpPr/>
          <p:nvPr/>
        </p:nvSpPr>
        <p:spPr>
          <a:xfrm>
            <a:off x="9187436" y="6205619"/>
            <a:ext cx="232410" cy="231775"/>
          </a:xfrm>
          <a:custGeom>
            <a:avLst/>
            <a:gdLst/>
            <a:ahLst/>
            <a:cxnLst/>
            <a:rect l="l" t="t" r="r" b="b"/>
            <a:pathLst>
              <a:path w="232409" h="231775">
                <a:moveTo>
                  <a:pt x="84278" y="0"/>
                </a:moveTo>
                <a:lnTo>
                  <a:pt x="32548" y="11357"/>
                </a:lnTo>
                <a:lnTo>
                  <a:pt x="4486" y="46776"/>
                </a:lnTo>
                <a:lnTo>
                  <a:pt x="0" y="162419"/>
                </a:lnTo>
                <a:lnTo>
                  <a:pt x="111" y="231250"/>
                </a:lnTo>
                <a:lnTo>
                  <a:pt x="78876" y="231258"/>
                </a:lnTo>
                <a:lnTo>
                  <a:pt x="166811" y="231123"/>
                </a:lnTo>
                <a:lnTo>
                  <a:pt x="173288" y="229917"/>
                </a:lnTo>
                <a:lnTo>
                  <a:pt x="203375" y="216706"/>
                </a:lnTo>
                <a:lnTo>
                  <a:pt x="217105" y="200567"/>
                </a:lnTo>
                <a:lnTo>
                  <a:pt x="33118" y="200567"/>
                </a:lnTo>
                <a:lnTo>
                  <a:pt x="30819" y="200402"/>
                </a:lnTo>
                <a:lnTo>
                  <a:pt x="30693" y="82086"/>
                </a:lnTo>
                <a:lnTo>
                  <a:pt x="30695" y="70060"/>
                </a:lnTo>
                <a:lnTo>
                  <a:pt x="31620" y="64499"/>
                </a:lnTo>
                <a:lnTo>
                  <a:pt x="62696" y="31047"/>
                </a:lnTo>
                <a:lnTo>
                  <a:pt x="75019" y="29702"/>
                </a:lnTo>
                <a:lnTo>
                  <a:pt x="131122" y="29702"/>
                </a:lnTo>
                <a:lnTo>
                  <a:pt x="111033" y="10341"/>
                </a:lnTo>
                <a:lnTo>
                  <a:pt x="84278" y="0"/>
                </a:lnTo>
                <a:close/>
              </a:path>
              <a:path w="232409" h="231775">
                <a:moveTo>
                  <a:pt x="217893" y="116995"/>
                </a:moveTo>
                <a:lnTo>
                  <a:pt x="160634" y="116995"/>
                </a:lnTo>
                <a:lnTo>
                  <a:pt x="171878" y="118969"/>
                </a:lnTo>
                <a:lnTo>
                  <a:pt x="182381" y="123551"/>
                </a:lnTo>
                <a:lnTo>
                  <a:pt x="190700" y="130306"/>
                </a:lnTo>
                <a:lnTo>
                  <a:pt x="196771" y="139149"/>
                </a:lnTo>
                <a:lnTo>
                  <a:pt x="200530" y="149995"/>
                </a:lnTo>
                <a:lnTo>
                  <a:pt x="200696" y="167389"/>
                </a:lnTo>
                <a:lnTo>
                  <a:pt x="194178" y="182646"/>
                </a:lnTo>
                <a:lnTo>
                  <a:pt x="182161" y="194128"/>
                </a:lnTo>
                <a:lnTo>
                  <a:pt x="165833" y="200199"/>
                </a:lnTo>
                <a:lnTo>
                  <a:pt x="163623" y="200554"/>
                </a:lnTo>
                <a:lnTo>
                  <a:pt x="33118" y="200567"/>
                </a:lnTo>
                <a:lnTo>
                  <a:pt x="217115" y="200554"/>
                </a:lnTo>
                <a:lnTo>
                  <a:pt x="223744" y="192763"/>
                </a:lnTo>
                <a:lnTo>
                  <a:pt x="232136" y="162419"/>
                </a:lnTo>
                <a:lnTo>
                  <a:pt x="226298" y="130006"/>
                </a:lnTo>
                <a:lnTo>
                  <a:pt x="217893" y="116995"/>
                </a:lnTo>
                <a:close/>
              </a:path>
              <a:path w="232409" h="231775">
                <a:moveTo>
                  <a:pt x="131122" y="29702"/>
                </a:moveTo>
                <a:lnTo>
                  <a:pt x="75019" y="29702"/>
                </a:lnTo>
                <a:lnTo>
                  <a:pt x="86857" y="32155"/>
                </a:lnTo>
                <a:lnTo>
                  <a:pt x="97492" y="38052"/>
                </a:lnTo>
                <a:lnTo>
                  <a:pt x="106207" y="47037"/>
                </a:lnTo>
                <a:lnTo>
                  <a:pt x="111989" y="58118"/>
                </a:lnTo>
                <a:lnTo>
                  <a:pt x="114090" y="69198"/>
                </a:lnTo>
                <a:lnTo>
                  <a:pt x="114149" y="71020"/>
                </a:lnTo>
                <a:lnTo>
                  <a:pt x="112949" y="82086"/>
                </a:lnTo>
                <a:lnTo>
                  <a:pt x="108023" y="93417"/>
                </a:lnTo>
                <a:lnTo>
                  <a:pt x="106448" y="95932"/>
                </a:lnTo>
                <a:lnTo>
                  <a:pt x="104302" y="98103"/>
                </a:lnTo>
                <a:lnTo>
                  <a:pt x="100898" y="101951"/>
                </a:lnTo>
                <a:lnTo>
                  <a:pt x="92925" y="118969"/>
                </a:lnTo>
                <a:lnTo>
                  <a:pt x="94432" y="125963"/>
                </a:lnTo>
                <a:lnTo>
                  <a:pt x="98625" y="132317"/>
                </a:lnTo>
                <a:lnTo>
                  <a:pt x="104801" y="136616"/>
                </a:lnTo>
                <a:lnTo>
                  <a:pt x="111953" y="138283"/>
                </a:lnTo>
                <a:lnTo>
                  <a:pt x="119277" y="137278"/>
                </a:lnTo>
                <a:lnTo>
                  <a:pt x="125968" y="133562"/>
                </a:lnTo>
                <a:lnTo>
                  <a:pt x="127695" y="132114"/>
                </a:lnTo>
                <a:lnTo>
                  <a:pt x="129344" y="130306"/>
                </a:lnTo>
                <a:lnTo>
                  <a:pt x="130857" y="128863"/>
                </a:lnTo>
                <a:lnTo>
                  <a:pt x="140065" y="121943"/>
                </a:lnTo>
                <a:lnTo>
                  <a:pt x="150011" y="117987"/>
                </a:lnTo>
                <a:lnTo>
                  <a:pt x="160634" y="116995"/>
                </a:lnTo>
                <a:lnTo>
                  <a:pt x="217893" y="116995"/>
                </a:lnTo>
                <a:lnTo>
                  <a:pt x="213629" y="110393"/>
                </a:lnTo>
                <a:lnTo>
                  <a:pt x="195029" y="95606"/>
                </a:lnTo>
                <a:lnTo>
                  <a:pt x="173380" y="87905"/>
                </a:lnTo>
                <a:lnTo>
                  <a:pt x="143253" y="87905"/>
                </a:lnTo>
                <a:lnTo>
                  <a:pt x="143430" y="86838"/>
                </a:lnTo>
                <a:lnTo>
                  <a:pt x="144603" y="78311"/>
                </a:lnTo>
                <a:lnTo>
                  <a:pt x="144884" y="71020"/>
                </a:lnTo>
                <a:lnTo>
                  <a:pt x="144413" y="63739"/>
                </a:lnTo>
                <a:lnTo>
                  <a:pt x="143164" y="56473"/>
                </a:lnTo>
                <a:lnTo>
                  <a:pt x="131482" y="30049"/>
                </a:lnTo>
                <a:lnTo>
                  <a:pt x="131122" y="29702"/>
                </a:lnTo>
                <a:close/>
              </a:path>
              <a:path w="232409" h="231775">
                <a:moveTo>
                  <a:pt x="172036" y="87427"/>
                </a:moveTo>
                <a:lnTo>
                  <a:pt x="146186" y="87638"/>
                </a:lnTo>
                <a:lnTo>
                  <a:pt x="145285" y="87804"/>
                </a:lnTo>
                <a:lnTo>
                  <a:pt x="143253" y="87905"/>
                </a:lnTo>
                <a:lnTo>
                  <a:pt x="173380" y="87905"/>
                </a:lnTo>
                <a:lnTo>
                  <a:pt x="172036" y="87427"/>
                </a:lnTo>
                <a:close/>
              </a:path>
            </a:pathLst>
          </a:custGeom>
          <a:solidFill>
            <a:srgbClr val="EE312D"/>
          </a:solidFill>
        </p:spPr>
        <p:txBody>
          <a:bodyPr wrap="square" lIns="0" tIns="0" rIns="0" bIns="0" rtlCol="0"/>
          <a:lstStyle/>
          <a:p>
            <a:endParaRPr dirty="0"/>
          </a:p>
        </p:txBody>
      </p:sp>
      <p:sp>
        <p:nvSpPr>
          <p:cNvPr id="138" name="object 138"/>
          <p:cNvSpPr/>
          <p:nvPr/>
        </p:nvSpPr>
        <p:spPr>
          <a:xfrm>
            <a:off x="9017533" y="6464882"/>
            <a:ext cx="140970" cy="140335"/>
          </a:xfrm>
          <a:custGeom>
            <a:avLst/>
            <a:gdLst/>
            <a:ahLst/>
            <a:cxnLst/>
            <a:rect l="l" t="t" r="r" b="b"/>
            <a:pathLst>
              <a:path w="140970" h="140334">
                <a:moveTo>
                  <a:pt x="138023" y="0"/>
                </a:moveTo>
                <a:lnTo>
                  <a:pt x="43522" y="114"/>
                </a:lnTo>
                <a:lnTo>
                  <a:pt x="9642" y="18289"/>
                </a:lnTo>
                <a:lnTo>
                  <a:pt x="0" y="48577"/>
                </a:lnTo>
                <a:lnTo>
                  <a:pt x="3449" y="64031"/>
                </a:lnTo>
                <a:lnTo>
                  <a:pt x="39624" y="92456"/>
                </a:lnTo>
                <a:lnTo>
                  <a:pt x="44843" y="93027"/>
                </a:lnTo>
                <a:lnTo>
                  <a:pt x="47612" y="93332"/>
                </a:lnTo>
                <a:lnTo>
                  <a:pt x="48082" y="97155"/>
                </a:lnTo>
                <a:lnTo>
                  <a:pt x="48285" y="100660"/>
                </a:lnTo>
                <a:lnTo>
                  <a:pt x="48958" y="104076"/>
                </a:lnTo>
                <a:lnTo>
                  <a:pt x="56032" y="120794"/>
                </a:lnTo>
                <a:lnTo>
                  <a:pt x="68713" y="133203"/>
                </a:lnTo>
                <a:lnTo>
                  <a:pt x="85080" y="140041"/>
                </a:lnTo>
                <a:lnTo>
                  <a:pt x="103216" y="140041"/>
                </a:lnTo>
                <a:lnTo>
                  <a:pt x="118107" y="134380"/>
                </a:lnTo>
                <a:lnTo>
                  <a:pt x="129755" y="124682"/>
                </a:lnTo>
                <a:lnTo>
                  <a:pt x="137499" y="111678"/>
                </a:lnTo>
                <a:lnTo>
                  <a:pt x="137588" y="111239"/>
                </a:lnTo>
                <a:lnTo>
                  <a:pt x="90195" y="111239"/>
                </a:lnTo>
                <a:lnTo>
                  <a:pt x="83058" y="107569"/>
                </a:lnTo>
                <a:lnTo>
                  <a:pt x="76911" y="96431"/>
                </a:lnTo>
                <a:lnTo>
                  <a:pt x="77584" y="89611"/>
                </a:lnTo>
                <a:lnTo>
                  <a:pt x="82537" y="83515"/>
                </a:lnTo>
                <a:lnTo>
                  <a:pt x="83566" y="82575"/>
                </a:lnTo>
                <a:lnTo>
                  <a:pt x="84531" y="81584"/>
                </a:lnTo>
                <a:lnTo>
                  <a:pt x="88215" y="76011"/>
                </a:lnTo>
                <a:lnTo>
                  <a:pt x="89676" y="69642"/>
                </a:lnTo>
                <a:lnTo>
                  <a:pt x="88981" y="64096"/>
                </a:lnTo>
                <a:lnTo>
                  <a:pt x="45224" y="64096"/>
                </a:lnTo>
                <a:lnTo>
                  <a:pt x="32804" y="57442"/>
                </a:lnTo>
                <a:lnTo>
                  <a:pt x="29057" y="49682"/>
                </a:lnTo>
                <a:lnTo>
                  <a:pt x="32156" y="35699"/>
                </a:lnTo>
                <a:lnTo>
                  <a:pt x="38392" y="30746"/>
                </a:lnTo>
                <a:lnTo>
                  <a:pt x="46202" y="30302"/>
                </a:lnTo>
                <a:lnTo>
                  <a:pt x="140774" y="30238"/>
                </a:lnTo>
                <a:lnTo>
                  <a:pt x="140741" y="2743"/>
                </a:lnTo>
                <a:lnTo>
                  <a:pt x="138023" y="0"/>
                </a:lnTo>
                <a:close/>
              </a:path>
              <a:path w="140970" h="140334">
                <a:moveTo>
                  <a:pt x="140774" y="30238"/>
                </a:moveTo>
                <a:lnTo>
                  <a:pt x="110718" y="30238"/>
                </a:lnTo>
                <a:lnTo>
                  <a:pt x="110747" y="93332"/>
                </a:lnTo>
                <a:lnTo>
                  <a:pt x="110566" y="95897"/>
                </a:lnTo>
                <a:lnTo>
                  <a:pt x="108369" y="105283"/>
                </a:lnTo>
                <a:lnTo>
                  <a:pt x="103136" y="109753"/>
                </a:lnTo>
                <a:lnTo>
                  <a:pt x="90195" y="111239"/>
                </a:lnTo>
                <a:lnTo>
                  <a:pt x="137588" y="111239"/>
                </a:lnTo>
                <a:lnTo>
                  <a:pt x="140610" y="96431"/>
                </a:lnTo>
                <a:lnTo>
                  <a:pt x="140682" y="95897"/>
                </a:lnTo>
                <a:lnTo>
                  <a:pt x="140769" y="92456"/>
                </a:lnTo>
                <a:lnTo>
                  <a:pt x="140774" y="30238"/>
                </a:lnTo>
                <a:close/>
              </a:path>
              <a:path w="140970" h="140334">
                <a:moveTo>
                  <a:pt x="74602" y="51296"/>
                </a:moveTo>
                <a:lnTo>
                  <a:pt x="68189" y="51612"/>
                </a:lnTo>
                <a:lnTo>
                  <a:pt x="62014" y="54343"/>
                </a:lnTo>
                <a:lnTo>
                  <a:pt x="59944" y="55727"/>
                </a:lnTo>
                <a:lnTo>
                  <a:pt x="58098" y="57518"/>
                </a:lnTo>
                <a:lnTo>
                  <a:pt x="51308" y="63411"/>
                </a:lnTo>
                <a:lnTo>
                  <a:pt x="45224" y="64096"/>
                </a:lnTo>
                <a:lnTo>
                  <a:pt x="88981" y="64096"/>
                </a:lnTo>
                <a:lnTo>
                  <a:pt x="88872" y="63227"/>
                </a:lnTo>
                <a:lnTo>
                  <a:pt x="85763" y="57518"/>
                </a:lnTo>
                <a:lnTo>
                  <a:pt x="80659" y="53298"/>
                </a:lnTo>
                <a:lnTo>
                  <a:pt x="74602" y="51296"/>
                </a:lnTo>
                <a:close/>
              </a:path>
            </a:pathLst>
          </a:custGeom>
          <a:solidFill>
            <a:srgbClr val="EE312D"/>
          </a:solidFill>
        </p:spPr>
        <p:txBody>
          <a:bodyPr wrap="square" lIns="0" tIns="0" rIns="0" bIns="0" rtlCol="0"/>
          <a:lstStyle/>
          <a:p>
            <a:endParaRPr dirty="0"/>
          </a:p>
        </p:txBody>
      </p:sp>
      <p:sp>
        <p:nvSpPr>
          <p:cNvPr id="139" name="object 139"/>
          <p:cNvSpPr/>
          <p:nvPr/>
        </p:nvSpPr>
        <p:spPr>
          <a:xfrm>
            <a:off x="9187143" y="6464875"/>
            <a:ext cx="141605" cy="140970"/>
          </a:xfrm>
          <a:custGeom>
            <a:avLst/>
            <a:gdLst/>
            <a:ahLst/>
            <a:cxnLst/>
            <a:rect l="l" t="t" r="r" b="b"/>
            <a:pathLst>
              <a:path w="141604" h="140970">
                <a:moveTo>
                  <a:pt x="92417" y="0"/>
                </a:moveTo>
                <a:lnTo>
                  <a:pt x="7315" y="88"/>
                </a:lnTo>
                <a:lnTo>
                  <a:pt x="2781" y="507"/>
                </a:lnTo>
                <a:lnTo>
                  <a:pt x="38" y="3517"/>
                </a:lnTo>
                <a:lnTo>
                  <a:pt x="0" y="9956"/>
                </a:lnTo>
                <a:lnTo>
                  <a:pt x="139" y="11849"/>
                </a:lnTo>
                <a:lnTo>
                  <a:pt x="203" y="95923"/>
                </a:lnTo>
                <a:lnTo>
                  <a:pt x="30025" y="137905"/>
                </a:lnTo>
                <a:lnTo>
                  <a:pt x="45427" y="140957"/>
                </a:lnTo>
                <a:lnTo>
                  <a:pt x="60980" y="138634"/>
                </a:lnTo>
                <a:lnTo>
                  <a:pt x="74617" y="131405"/>
                </a:lnTo>
                <a:lnTo>
                  <a:pt x="85213" y="120106"/>
                </a:lnTo>
                <a:lnTo>
                  <a:pt x="88990" y="111569"/>
                </a:lnTo>
                <a:lnTo>
                  <a:pt x="52158" y="111569"/>
                </a:lnTo>
                <a:lnTo>
                  <a:pt x="36499" y="109702"/>
                </a:lnTo>
                <a:lnTo>
                  <a:pt x="30441" y="102717"/>
                </a:lnTo>
                <a:lnTo>
                  <a:pt x="30416" y="32638"/>
                </a:lnTo>
                <a:lnTo>
                  <a:pt x="30556" y="31673"/>
                </a:lnTo>
                <a:lnTo>
                  <a:pt x="30657" y="30251"/>
                </a:lnTo>
                <a:lnTo>
                  <a:pt x="80924" y="30225"/>
                </a:lnTo>
                <a:lnTo>
                  <a:pt x="85559" y="29883"/>
                </a:lnTo>
                <a:lnTo>
                  <a:pt x="137644" y="29883"/>
                </a:lnTo>
                <a:lnTo>
                  <a:pt x="110212" y="2728"/>
                </a:lnTo>
                <a:lnTo>
                  <a:pt x="101566" y="647"/>
                </a:lnTo>
                <a:lnTo>
                  <a:pt x="92417" y="0"/>
                </a:lnTo>
                <a:close/>
              </a:path>
              <a:path w="141604" h="140970">
                <a:moveTo>
                  <a:pt x="70446" y="49783"/>
                </a:moveTo>
                <a:lnTo>
                  <a:pt x="56426" y="54305"/>
                </a:lnTo>
                <a:lnTo>
                  <a:pt x="52514" y="59410"/>
                </a:lnTo>
                <a:lnTo>
                  <a:pt x="51371" y="66598"/>
                </a:lnTo>
                <a:lnTo>
                  <a:pt x="50660" y="71297"/>
                </a:lnTo>
                <a:lnTo>
                  <a:pt x="51943" y="75564"/>
                </a:lnTo>
                <a:lnTo>
                  <a:pt x="56057" y="81292"/>
                </a:lnTo>
                <a:lnTo>
                  <a:pt x="57696" y="83057"/>
                </a:lnTo>
                <a:lnTo>
                  <a:pt x="62738" y="88722"/>
                </a:lnTo>
                <a:lnTo>
                  <a:pt x="63573" y="92862"/>
                </a:lnTo>
                <a:lnTo>
                  <a:pt x="63613" y="93294"/>
                </a:lnTo>
                <a:lnTo>
                  <a:pt x="60325" y="106032"/>
                </a:lnTo>
                <a:lnTo>
                  <a:pt x="52158" y="111569"/>
                </a:lnTo>
                <a:lnTo>
                  <a:pt x="88990" y="111569"/>
                </a:lnTo>
                <a:lnTo>
                  <a:pt x="91643" y="105575"/>
                </a:lnTo>
                <a:lnTo>
                  <a:pt x="92621" y="101714"/>
                </a:lnTo>
                <a:lnTo>
                  <a:pt x="92925" y="97688"/>
                </a:lnTo>
                <a:lnTo>
                  <a:pt x="93599" y="93294"/>
                </a:lnTo>
                <a:lnTo>
                  <a:pt x="96062" y="93014"/>
                </a:lnTo>
                <a:lnTo>
                  <a:pt x="98564" y="92862"/>
                </a:lnTo>
                <a:lnTo>
                  <a:pt x="101015" y="92430"/>
                </a:lnTo>
                <a:lnTo>
                  <a:pt x="114127" y="88533"/>
                </a:lnTo>
                <a:lnTo>
                  <a:pt x="124934" y="81891"/>
                </a:lnTo>
                <a:lnTo>
                  <a:pt x="133253" y="72422"/>
                </a:lnTo>
                <a:lnTo>
                  <a:pt x="137074" y="64046"/>
                </a:lnTo>
                <a:lnTo>
                  <a:pt x="97167" y="64046"/>
                </a:lnTo>
                <a:lnTo>
                  <a:pt x="91427" y="63715"/>
                </a:lnTo>
                <a:lnTo>
                  <a:pt x="84518" y="59283"/>
                </a:lnTo>
                <a:lnTo>
                  <a:pt x="83273" y="58000"/>
                </a:lnTo>
                <a:lnTo>
                  <a:pt x="81939" y="56705"/>
                </a:lnTo>
                <a:lnTo>
                  <a:pt x="76733" y="51536"/>
                </a:lnTo>
                <a:lnTo>
                  <a:pt x="70446" y="49783"/>
                </a:lnTo>
                <a:close/>
              </a:path>
              <a:path w="141604" h="140970">
                <a:moveTo>
                  <a:pt x="137644" y="29883"/>
                </a:moveTo>
                <a:lnTo>
                  <a:pt x="85559" y="29883"/>
                </a:lnTo>
                <a:lnTo>
                  <a:pt x="93408" y="30149"/>
                </a:lnTo>
                <a:lnTo>
                  <a:pt x="96748" y="30479"/>
                </a:lnTo>
                <a:lnTo>
                  <a:pt x="105892" y="33172"/>
                </a:lnTo>
                <a:lnTo>
                  <a:pt x="109651" y="37464"/>
                </a:lnTo>
                <a:lnTo>
                  <a:pt x="111277" y="50825"/>
                </a:lnTo>
                <a:lnTo>
                  <a:pt x="108673" y="56705"/>
                </a:lnTo>
                <a:lnTo>
                  <a:pt x="97167" y="64046"/>
                </a:lnTo>
                <a:lnTo>
                  <a:pt x="137074" y="64046"/>
                </a:lnTo>
                <a:lnTo>
                  <a:pt x="138899" y="60045"/>
                </a:lnTo>
                <a:lnTo>
                  <a:pt x="141162" y="46606"/>
                </a:lnTo>
                <a:lnTo>
                  <a:pt x="139563" y="34085"/>
                </a:lnTo>
                <a:lnTo>
                  <a:pt x="137644" y="29883"/>
                </a:lnTo>
                <a:close/>
              </a:path>
            </a:pathLst>
          </a:custGeom>
          <a:solidFill>
            <a:srgbClr val="EE312D"/>
          </a:solidFill>
        </p:spPr>
        <p:txBody>
          <a:bodyPr wrap="square" lIns="0" tIns="0" rIns="0" bIns="0" rtlCol="0"/>
          <a:lstStyle/>
          <a:p>
            <a:endParaRPr dirty="0"/>
          </a:p>
        </p:txBody>
      </p:sp>
      <p:sp>
        <p:nvSpPr>
          <p:cNvPr id="140" name="object 140"/>
          <p:cNvSpPr/>
          <p:nvPr/>
        </p:nvSpPr>
        <p:spPr>
          <a:xfrm>
            <a:off x="9017448" y="6295979"/>
            <a:ext cx="140970" cy="140970"/>
          </a:xfrm>
          <a:custGeom>
            <a:avLst/>
            <a:gdLst/>
            <a:ahLst/>
            <a:cxnLst/>
            <a:rect l="l" t="t" r="r" b="b"/>
            <a:pathLst>
              <a:path w="140970" h="140970">
                <a:moveTo>
                  <a:pt x="95081" y="0"/>
                </a:moveTo>
                <a:lnTo>
                  <a:pt x="54749" y="22517"/>
                </a:lnTo>
                <a:lnTo>
                  <a:pt x="48129" y="44145"/>
                </a:lnTo>
                <a:lnTo>
                  <a:pt x="47697" y="47802"/>
                </a:lnTo>
                <a:lnTo>
                  <a:pt x="43773" y="48082"/>
                </a:lnTo>
                <a:lnTo>
                  <a:pt x="20987" y="55685"/>
                </a:lnTo>
                <a:lnTo>
                  <a:pt x="5466" y="72567"/>
                </a:lnTo>
                <a:lnTo>
                  <a:pt x="0" y="94955"/>
                </a:lnTo>
                <a:lnTo>
                  <a:pt x="7375" y="119075"/>
                </a:lnTo>
                <a:lnTo>
                  <a:pt x="47126" y="140779"/>
                </a:lnTo>
                <a:lnTo>
                  <a:pt x="118811" y="140835"/>
                </a:lnTo>
                <a:lnTo>
                  <a:pt x="138350" y="140703"/>
                </a:lnTo>
                <a:lnTo>
                  <a:pt x="140928" y="137883"/>
                </a:lnTo>
                <a:lnTo>
                  <a:pt x="140891" y="110832"/>
                </a:lnTo>
                <a:lnTo>
                  <a:pt x="49081" y="110832"/>
                </a:lnTo>
                <a:lnTo>
                  <a:pt x="45779" y="110591"/>
                </a:lnTo>
                <a:lnTo>
                  <a:pt x="36394" y="108699"/>
                </a:lnTo>
                <a:lnTo>
                  <a:pt x="31594" y="103581"/>
                </a:lnTo>
                <a:lnTo>
                  <a:pt x="29650" y="90652"/>
                </a:lnTo>
                <a:lnTo>
                  <a:pt x="32927" y="83502"/>
                </a:lnTo>
                <a:lnTo>
                  <a:pt x="44217" y="76949"/>
                </a:lnTo>
                <a:lnTo>
                  <a:pt x="88792" y="76949"/>
                </a:lnTo>
                <a:lnTo>
                  <a:pt x="89604" y="74407"/>
                </a:lnTo>
                <a:lnTo>
                  <a:pt x="89260" y="67846"/>
                </a:lnTo>
                <a:lnTo>
                  <a:pt x="86483" y="61658"/>
                </a:lnTo>
                <a:lnTo>
                  <a:pt x="85048" y="59613"/>
                </a:lnTo>
                <a:lnTo>
                  <a:pt x="83295" y="57784"/>
                </a:lnTo>
                <a:lnTo>
                  <a:pt x="78406" y="52222"/>
                </a:lnTo>
                <a:lnTo>
                  <a:pt x="77546" y="48082"/>
                </a:lnTo>
                <a:lnTo>
                  <a:pt x="77550" y="47802"/>
                </a:lnTo>
                <a:lnTo>
                  <a:pt x="80514" y="35356"/>
                </a:lnTo>
                <a:lnTo>
                  <a:pt x="88477" y="29463"/>
                </a:lnTo>
                <a:lnTo>
                  <a:pt x="136817" y="29463"/>
                </a:lnTo>
                <a:lnTo>
                  <a:pt x="134404" y="22915"/>
                </a:lnTo>
                <a:lnTo>
                  <a:pt x="124300" y="10863"/>
                </a:lnTo>
                <a:lnTo>
                  <a:pt x="110820" y="2914"/>
                </a:lnTo>
                <a:lnTo>
                  <a:pt x="95081" y="0"/>
                </a:lnTo>
                <a:close/>
              </a:path>
              <a:path w="140970" h="140970">
                <a:moveTo>
                  <a:pt x="136817" y="29463"/>
                </a:moveTo>
                <a:lnTo>
                  <a:pt x="88477" y="29463"/>
                </a:lnTo>
                <a:lnTo>
                  <a:pt x="104326" y="30911"/>
                </a:lnTo>
                <a:lnTo>
                  <a:pt x="110586" y="37706"/>
                </a:lnTo>
                <a:lnTo>
                  <a:pt x="110704" y="103581"/>
                </a:lnTo>
                <a:lnTo>
                  <a:pt x="110651" y="109486"/>
                </a:lnTo>
                <a:lnTo>
                  <a:pt x="110511" y="110705"/>
                </a:lnTo>
                <a:lnTo>
                  <a:pt x="49081" y="110832"/>
                </a:lnTo>
                <a:lnTo>
                  <a:pt x="140891" y="110832"/>
                </a:lnTo>
                <a:lnTo>
                  <a:pt x="140770" y="44145"/>
                </a:lnTo>
                <a:lnTo>
                  <a:pt x="140585" y="41313"/>
                </a:lnTo>
                <a:lnTo>
                  <a:pt x="140013" y="38138"/>
                </a:lnTo>
                <a:lnTo>
                  <a:pt x="136817" y="29463"/>
                </a:lnTo>
                <a:close/>
              </a:path>
              <a:path w="140970" h="140970">
                <a:moveTo>
                  <a:pt x="88792" y="76949"/>
                </a:moveTo>
                <a:lnTo>
                  <a:pt x="44217" y="76949"/>
                </a:lnTo>
                <a:lnTo>
                  <a:pt x="51063" y="77431"/>
                </a:lnTo>
                <a:lnTo>
                  <a:pt x="57324" y="82308"/>
                </a:lnTo>
                <a:lnTo>
                  <a:pt x="58392" y="83502"/>
                </a:lnTo>
                <a:lnTo>
                  <a:pt x="59419" y="84505"/>
                </a:lnTo>
                <a:lnTo>
                  <a:pt x="65011" y="88260"/>
                </a:lnTo>
                <a:lnTo>
                  <a:pt x="71310" y="89746"/>
                </a:lnTo>
                <a:lnTo>
                  <a:pt x="77661" y="88929"/>
                </a:lnTo>
                <a:lnTo>
                  <a:pt x="83410" y="85775"/>
                </a:lnTo>
                <a:lnTo>
                  <a:pt x="87619" y="80623"/>
                </a:lnTo>
                <a:lnTo>
                  <a:pt x="88792" y="76949"/>
                </a:lnTo>
                <a:close/>
              </a:path>
            </a:pathLst>
          </a:custGeom>
          <a:solidFill>
            <a:srgbClr val="EE312D"/>
          </a:solidFill>
        </p:spPr>
        <p:txBody>
          <a:bodyPr wrap="square" lIns="0" tIns="0" rIns="0" bIns="0" rtlCol="0"/>
          <a:lstStyle/>
          <a:p>
            <a:endParaRPr dirty="0"/>
          </a:p>
        </p:txBody>
      </p:sp>
      <p:sp>
        <p:nvSpPr>
          <p:cNvPr id="141" name="object 141"/>
          <p:cNvSpPr/>
          <p:nvPr/>
        </p:nvSpPr>
        <p:spPr>
          <a:xfrm>
            <a:off x="9488356" y="6258139"/>
            <a:ext cx="744833" cy="293490"/>
          </a:xfrm>
          <a:prstGeom prst="rect">
            <a:avLst/>
          </a:prstGeom>
          <a:blipFill>
            <a:blip r:embed="rId3" cstate="print"/>
            <a:stretch>
              <a:fillRect/>
            </a:stretch>
          </a:blipFill>
        </p:spPr>
        <p:txBody>
          <a:bodyPr wrap="square" lIns="0" tIns="0" rIns="0" bIns="0" rtlCol="0"/>
          <a:lstStyle/>
          <a:p>
            <a:endParaRPr dirty="0"/>
          </a:p>
        </p:txBody>
      </p:sp>
      <p:sp>
        <p:nvSpPr>
          <p:cNvPr id="143" name="object 143"/>
          <p:cNvSpPr/>
          <p:nvPr/>
        </p:nvSpPr>
        <p:spPr>
          <a:xfrm>
            <a:off x="1954398" y="5983742"/>
            <a:ext cx="8314055" cy="0"/>
          </a:xfrm>
          <a:custGeom>
            <a:avLst/>
            <a:gdLst/>
            <a:ahLst/>
            <a:cxnLst/>
            <a:rect l="l" t="t" r="r" b="b"/>
            <a:pathLst>
              <a:path w="8314055">
                <a:moveTo>
                  <a:pt x="0" y="0"/>
                </a:moveTo>
                <a:lnTo>
                  <a:pt x="8313750" y="0"/>
                </a:lnTo>
              </a:path>
            </a:pathLst>
          </a:custGeom>
          <a:ln w="38100">
            <a:solidFill>
              <a:srgbClr val="CE2732"/>
            </a:solidFill>
          </a:ln>
        </p:spPr>
        <p:txBody>
          <a:bodyPr wrap="square" lIns="0" tIns="0" rIns="0" bIns="0" rtlCol="0"/>
          <a:lstStyle/>
          <a:p>
            <a:endParaRPr dirty="0"/>
          </a:p>
        </p:txBody>
      </p:sp>
      <p:sp>
        <p:nvSpPr>
          <p:cNvPr id="146" name="Rectangle 145"/>
          <p:cNvSpPr/>
          <p:nvPr/>
        </p:nvSpPr>
        <p:spPr>
          <a:xfrm>
            <a:off x="845849" y="2130010"/>
            <a:ext cx="7416824" cy="3277820"/>
          </a:xfrm>
          <a:prstGeom prst="rect">
            <a:avLst/>
          </a:prstGeom>
        </p:spPr>
        <p:txBody>
          <a:bodyPr wrap="square">
            <a:spAutoFit/>
          </a:bodyPr>
          <a:lstStyle/>
          <a:p>
            <a:pPr marL="457200" indent="-457200">
              <a:buFont typeface="Courier New" panose="02070309020205020404" pitchFamily="49" charset="0"/>
              <a:buChar char="o"/>
              <a:defRPr/>
            </a:pPr>
            <a:r>
              <a:rPr lang="en-GB" sz="2500" dirty="0"/>
              <a:t>Dressed in the same clothes every day</a:t>
            </a:r>
          </a:p>
          <a:p>
            <a:pPr marL="457200" indent="-457200">
              <a:buFont typeface="Courier New" panose="02070309020205020404" pitchFamily="49" charset="0"/>
              <a:buChar char="o"/>
              <a:defRPr/>
            </a:pPr>
            <a:r>
              <a:rPr lang="en-GB" sz="2500" dirty="0"/>
              <a:t>A lot of people living at the same address</a:t>
            </a:r>
          </a:p>
          <a:p>
            <a:pPr marL="457200" indent="-457200">
              <a:buFont typeface="Courier New" panose="02070309020205020404" pitchFamily="49" charset="0"/>
              <a:buChar char="o"/>
              <a:defRPr/>
            </a:pPr>
            <a:r>
              <a:rPr lang="en-GB" sz="2500" dirty="0"/>
              <a:t>Don’t know their address</a:t>
            </a:r>
          </a:p>
          <a:p>
            <a:pPr marL="457200" indent="-457200">
              <a:buFont typeface="Courier New" panose="02070309020205020404" pitchFamily="49" charset="0"/>
              <a:buChar char="o"/>
              <a:defRPr/>
            </a:pPr>
            <a:r>
              <a:rPr lang="en-GB" sz="2500" dirty="0"/>
              <a:t>Sleep on the floor</a:t>
            </a:r>
          </a:p>
          <a:p>
            <a:pPr marL="457200" indent="-457200">
              <a:buFont typeface="Courier New" panose="02070309020205020404" pitchFamily="49" charset="0"/>
              <a:buChar char="o"/>
              <a:defRPr/>
            </a:pPr>
            <a:r>
              <a:rPr lang="en-GB" sz="2500" dirty="0"/>
              <a:t>Scared of the police </a:t>
            </a:r>
          </a:p>
          <a:p>
            <a:pPr marL="457200" indent="-457200">
              <a:buFont typeface="Courier New" panose="02070309020205020404" pitchFamily="49" charset="0"/>
              <a:buChar char="o"/>
              <a:defRPr/>
            </a:pPr>
            <a:r>
              <a:rPr lang="en-GB" sz="2500" dirty="0"/>
              <a:t>Cannot go wherever they want</a:t>
            </a:r>
          </a:p>
          <a:p>
            <a:pPr marL="457200" indent="-457200">
              <a:buFont typeface="Courier New" panose="02070309020205020404" pitchFamily="49" charset="0"/>
              <a:buChar char="o"/>
              <a:defRPr/>
            </a:pPr>
            <a:r>
              <a:rPr lang="en-GB" sz="2500" dirty="0"/>
              <a:t>Have no passport or ID</a:t>
            </a:r>
          </a:p>
          <a:p>
            <a:pPr marL="457200" indent="-457200">
              <a:buFont typeface="Courier New" panose="02070309020205020404" pitchFamily="49" charset="0"/>
              <a:buChar char="o"/>
              <a:defRPr/>
            </a:pPr>
            <a:endParaRPr lang="en-GB" sz="3200" dirty="0"/>
          </a:p>
        </p:txBody>
      </p:sp>
      <p:sp>
        <p:nvSpPr>
          <p:cNvPr id="147" name="object 181"/>
          <p:cNvSpPr txBox="1"/>
          <p:nvPr/>
        </p:nvSpPr>
        <p:spPr>
          <a:xfrm>
            <a:off x="1497718" y="843667"/>
            <a:ext cx="9144000" cy="461665"/>
          </a:xfrm>
          <a:prstGeom prst="rect">
            <a:avLst/>
          </a:prstGeom>
        </p:spPr>
        <p:txBody>
          <a:bodyPr vert="horz" wrap="square" lIns="0" tIns="0" rIns="0" bIns="0" rtlCol="0">
            <a:spAutoFit/>
          </a:bodyPr>
          <a:lstStyle/>
          <a:p>
            <a:pPr marL="12700" algn="ctr"/>
            <a:r>
              <a:rPr lang="en-GB" sz="3000" spc="15" dirty="0">
                <a:solidFill>
                  <a:srgbClr val="FFFFFF"/>
                </a:solidFill>
                <a:latin typeface="Calibri"/>
                <a:cs typeface="Calibri"/>
              </a:rPr>
              <a:t>Some signs of exploitation</a:t>
            </a:r>
            <a:endParaRPr lang="en-GB" sz="3000" dirty="0">
              <a:latin typeface="Calibri"/>
              <a:cs typeface="Calibri"/>
            </a:endParaRPr>
          </a:p>
        </p:txBody>
      </p:sp>
      <p:pic>
        <p:nvPicPr>
          <p:cNvPr id="53" name="Picture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5754" y="1930414"/>
            <a:ext cx="2160443" cy="1296266"/>
          </a:xfrm>
          <a:prstGeom prst="rect">
            <a:avLst/>
          </a:prstGeom>
        </p:spPr>
      </p:pic>
      <p:pic>
        <p:nvPicPr>
          <p:cNvPr id="54" name="Picture 5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4691" y="2423833"/>
            <a:ext cx="1701130" cy="1481054"/>
          </a:xfrm>
          <a:prstGeom prst="rect">
            <a:avLst/>
          </a:prstGeom>
        </p:spPr>
      </p:pic>
      <p:pic>
        <p:nvPicPr>
          <p:cNvPr id="55" name="Picture 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0638" y="4194724"/>
            <a:ext cx="3297382" cy="1854777"/>
          </a:xfrm>
          <a:prstGeom prst="rect">
            <a:avLst/>
          </a:prstGeom>
        </p:spPr>
      </p:pic>
    </p:spTree>
    <p:extLst>
      <p:ext uri="{BB962C8B-B14F-4D97-AF65-F5344CB8AC3E}">
        <p14:creationId xmlns:p14="http://schemas.microsoft.com/office/powerpoint/2010/main" val="281146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1744" y="2200525"/>
            <a:ext cx="6370820" cy="3083104"/>
          </a:xfrm>
        </p:spPr>
        <p:txBody>
          <a:bodyPr>
            <a:noAutofit/>
          </a:bodyPr>
          <a:lstStyle/>
          <a:p>
            <a:r>
              <a:rPr lang="en-GB" sz="2000" dirty="0"/>
              <a:t>Recently Pope Francis has drawn particular attention to modern slavery which he describes as ‘a crime against humanity, it is a wound on the body of Christ!’. </a:t>
            </a:r>
            <a:br>
              <a:rPr lang="en-GB" sz="2000" dirty="0"/>
            </a:br>
            <a:br>
              <a:rPr lang="en-GB" sz="2000" dirty="0"/>
            </a:br>
            <a:r>
              <a:rPr lang="en-GB" sz="2000" dirty="0"/>
              <a:t>He has called the Church to focus on this issue and work together to eradicate human trafficking and modern slavery.</a:t>
            </a:r>
            <a:br>
              <a:rPr lang="en-US" sz="2000" dirty="0"/>
            </a:br>
            <a:br>
              <a:rPr lang="en-US" sz="2000" dirty="0"/>
            </a:br>
            <a:endParaRPr lang="en-GB" sz="2000" b="1" dirty="0"/>
          </a:p>
        </p:txBody>
      </p:sp>
      <p:pic>
        <p:nvPicPr>
          <p:cNvPr id="5" name="Picture 4"/>
          <p:cNvPicPr>
            <a:picLocks noChangeAspect="1"/>
          </p:cNvPicPr>
          <p:nvPr/>
        </p:nvPicPr>
        <p:blipFill>
          <a:blip r:embed="rId3"/>
          <a:stretch>
            <a:fillRect/>
          </a:stretch>
        </p:blipFill>
        <p:spPr>
          <a:xfrm>
            <a:off x="206148" y="5729424"/>
            <a:ext cx="11547259" cy="1128576"/>
          </a:xfrm>
          <a:prstGeom prst="rect">
            <a:avLst/>
          </a:prstGeom>
        </p:spPr>
      </p:pic>
      <p:pic>
        <p:nvPicPr>
          <p:cNvPr id="6" name="Picture 5"/>
          <p:cNvPicPr>
            <a:picLocks noChangeAspect="1"/>
          </p:cNvPicPr>
          <p:nvPr/>
        </p:nvPicPr>
        <p:blipFill rotWithShape="1">
          <a:blip r:embed="rId4"/>
          <a:srcRect l="108" t="12102" r="356"/>
          <a:stretch/>
        </p:blipFill>
        <p:spPr>
          <a:xfrm>
            <a:off x="0" y="0"/>
            <a:ext cx="12192000" cy="1805013"/>
          </a:xfrm>
          <a:prstGeom prst="rect">
            <a:avLst/>
          </a:prstGeom>
        </p:spPr>
      </p:pic>
      <p:sp>
        <p:nvSpPr>
          <p:cNvPr id="7" name="TextBox 6"/>
          <p:cNvSpPr txBox="1"/>
          <p:nvPr/>
        </p:nvSpPr>
        <p:spPr>
          <a:xfrm>
            <a:off x="1158240" y="889678"/>
            <a:ext cx="9875520" cy="553998"/>
          </a:xfrm>
          <a:prstGeom prst="rect">
            <a:avLst/>
          </a:prstGeom>
          <a:noFill/>
        </p:spPr>
        <p:txBody>
          <a:bodyPr wrap="square" rtlCol="0">
            <a:spAutoFit/>
          </a:bodyPr>
          <a:lstStyle/>
          <a:p>
            <a:pPr algn="ctr"/>
            <a:r>
              <a:rPr lang="en-GB" sz="3000" dirty="0">
                <a:solidFill>
                  <a:schemeClr val="bg1"/>
                </a:solidFill>
                <a:latin typeface="Gill Sans MT" panose="020B0502020104020203" pitchFamily="34" charset="0"/>
              </a:rPr>
              <a:t>Call of Pope Francis</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791" y="2010488"/>
            <a:ext cx="3989503" cy="3101839"/>
          </a:xfrm>
          <a:prstGeom prst="rect">
            <a:avLst/>
          </a:prstGeom>
        </p:spPr>
      </p:pic>
      <p:sp>
        <p:nvSpPr>
          <p:cNvPr id="3" name="TextBox 2">
            <a:extLst>
              <a:ext uri="{FF2B5EF4-FFF2-40B4-BE49-F238E27FC236}">
                <a16:creationId xmlns:a16="http://schemas.microsoft.com/office/drawing/2014/main" id="{91513B20-CA46-44C4-8D27-BB903D6C1AEC}"/>
              </a:ext>
            </a:extLst>
          </p:cNvPr>
          <p:cNvSpPr txBox="1"/>
          <p:nvPr/>
        </p:nvSpPr>
        <p:spPr>
          <a:xfrm>
            <a:off x="574791" y="4896883"/>
            <a:ext cx="2901450" cy="215444"/>
          </a:xfrm>
          <a:prstGeom prst="rect">
            <a:avLst/>
          </a:prstGeom>
          <a:noFill/>
        </p:spPr>
        <p:txBody>
          <a:bodyPr wrap="square" rtlCol="0">
            <a:spAutoFit/>
          </a:bodyPr>
          <a:lstStyle/>
          <a:p>
            <a:r>
              <a:rPr lang="en-GB" sz="800" dirty="0"/>
              <a:t>Picture credit Marcin Mazur © Mazur/catholicnews.org.uk</a:t>
            </a:r>
          </a:p>
        </p:txBody>
      </p:sp>
    </p:spTree>
    <p:extLst>
      <p:ext uri="{BB962C8B-B14F-4D97-AF65-F5344CB8AC3E}">
        <p14:creationId xmlns:p14="http://schemas.microsoft.com/office/powerpoint/2010/main" val="3043864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8249" y="4916733"/>
            <a:ext cx="9644332" cy="861774"/>
          </a:xfrm>
          <a:prstGeom prst="rect">
            <a:avLst/>
          </a:prstGeom>
          <a:noFill/>
        </p:spPr>
        <p:txBody>
          <a:bodyPr wrap="square" rtlCol="0">
            <a:spAutoFit/>
          </a:bodyPr>
          <a:lstStyle/>
          <a:p>
            <a:r>
              <a:rPr lang="en-GB" sz="5000" b="1" dirty="0"/>
              <a:t>WHAT CAN WE DO AS A SCHOOL?</a:t>
            </a:r>
            <a:endParaRPr lang="en-US" sz="50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7564" y="706531"/>
            <a:ext cx="3996578" cy="3996578"/>
          </a:xfrm>
          <a:prstGeom prst="rect">
            <a:avLst/>
          </a:prstGeom>
        </p:spPr>
      </p:pic>
    </p:spTree>
    <p:extLst>
      <p:ext uri="{BB962C8B-B14F-4D97-AF65-F5344CB8AC3E}">
        <p14:creationId xmlns:p14="http://schemas.microsoft.com/office/powerpoint/2010/main" val="3713428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6148" y="5729424"/>
            <a:ext cx="11547259" cy="1128576"/>
          </a:xfrm>
          <a:prstGeom prst="rect">
            <a:avLst/>
          </a:prstGeom>
        </p:spPr>
      </p:pic>
      <p:pic>
        <p:nvPicPr>
          <p:cNvPr id="5" name="Picture 4"/>
          <p:cNvPicPr>
            <a:picLocks noChangeAspect="1"/>
          </p:cNvPicPr>
          <p:nvPr/>
        </p:nvPicPr>
        <p:blipFill rotWithShape="1">
          <a:blip r:embed="rId4"/>
          <a:srcRect l="108" t="12102" r="356"/>
          <a:stretch/>
        </p:blipFill>
        <p:spPr>
          <a:xfrm>
            <a:off x="0" y="0"/>
            <a:ext cx="12192000" cy="1805013"/>
          </a:xfrm>
          <a:prstGeom prst="rect">
            <a:avLst/>
          </a:prstGeom>
        </p:spPr>
      </p:pic>
      <p:sp>
        <p:nvSpPr>
          <p:cNvPr id="6" name="TextBox 5"/>
          <p:cNvSpPr txBox="1"/>
          <p:nvPr/>
        </p:nvSpPr>
        <p:spPr>
          <a:xfrm>
            <a:off x="1158240" y="1004267"/>
            <a:ext cx="9875520" cy="477054"/>
          </a:xfrm>
          <a:prstGeom prst="rect">
            <a:avLst/>
          </a:prstGeom>
          <a:noFill/>
        </p:spPr>
        <p:txBody>
          <a:bodyPr wrap="square" rtlCol="0">
            <a:spAutoFit/>
          </a:bodyPr>
          <a:lstStyle/>
          <a:p>
            <a:pPr algn="ctr"/>
            <a:r>
              <a:rPr lang="en-GB" sz="2500" dirty="0">
                <a:solidFill>
                  <a:schemeClr val="bg1"/>
                </a:solidFill>
                <a:latin typeface="Gill Sans MT" panose="020B0502020104020203" pitchFamily="34" charset="0"/>
              </a:rPr>
              <a:t>What can you do to help?</a:t>
            </a:r>
          </a:p>
        </p:txBody>
      </p:sp>
      <p:sp>
        <p:nvSpPr>
          <p:cNvPr id="7" name="Title 1"/>
          <p:cNvSpPr>
            <a:spLocks noGrp="1"/>
          </p:cNvSpPr>
          <p:nvPr>
            <p:ph type="title"/>
          </p:nvPr>
        </p:nvSpPr>
        <p:spPr>
          <a:xfrm>
            <a:off x="696191" y="3256774"/>
            <a:ext cx="6026727" cy="1737995"/>
          </a:xfrm>
        </p:spPr>
        <p:txBody>
          <a:bodyPr>
            <a:noAutofit/>
          </a:bodyPr>
          <a:lstStyle/>
          <a:p>
            <a:pPr>
              <a:defRPr/>
            </a:pPr>
            <a:br>
              <a:rPr lang="en-GB" sz="2000" b="1" dirty="0"/>
            </a:br>
            <a:br>
              <a:rPr lang="en-GB" sz="2000" b="1" dirty="0"/>
            </a:br>
            <a:br>
              <a:rPr lang="en-GB" sz="2000" dirty="0"/>
            </a:br>
            <a:br>
              <a:rPr lang="en-GB" sz="2000" dirty="0"/>
            </a:br>
            <a:br>
              <a:rPr lang="en-GB" sz="2000" dirty="0"/>
            </a:br>
            <a:br>
              <a:rPr lang="en-GB" altLang="en-US" sz="2000" dirty="0"/>
            </a:br>
            <a:br>
              <a:rPr lang="en-GB" altLang="en-US" sz="2000" dirty="0"/>
            </a:br>
            <a:br>
              <a:rPr lang="en-GB" altLang="en-US" sz="2800" dirty="0"/>
            </a:br>
            <a:br>
              <a:rPr lang="en-GB" sz="2800" dirty="0"/>
            </a:br>
            <a:br>
              <a:rPr lang="en-GB" sz="2500" dirty="0"/>
            </a:br>
            <a:endParaRPr lang="en-US" sz="2500" dirty="0"/>
          </a:p>
        </p:txBody>
      </p:sp>
      <p:sp>
        <p:nvSpPr>
          <p:cNvPr id="3" name="TextBox 2"/>
          <p:cNvSpPr txBox="1"/>
          <p:nvPr/>
        </p:nvSpPr>
        <p:spPr>
          <a:xfrm>
            <a:off x="555567" y="2215976"/>
            <a:ext cx="7175269" cy="2862322"/>
          </a:xfrm>
          <a:prstGeom prst="rect">
            <a:avLst/>
          </a:prstGeom>
          <a:noFill/>
        </p:spPr>
        <p:txBody>
          <a:bodyPr wrap="square" rtlCol="0">
            <a:spAutoFit/>
          </a:bodyPr>
          <a:lstStyle/>
          <a:p>
            <a:pPr marL="285750" indent="-285750">
              <a:buFont typeface="Courier New" panose="02070309020205020404" pitchFamily="49" charset="0"/>
              <a:buChar char="o"/>
            </a:pPr>
            <a:endParaRPr lang="en-GB" dirty="0"/>
          </a:p>
          <a:p>
            <a:pPr marL="285750" indent="-285750">
              <a:buFont typeface="Courier New" panose="02070309020205020404" pitchFamily="49" charset="0"/>
              <a:buChar char="o"/>
            </a:pPr>
            <a:r>
              <a:rPr lang="en-GB" dirty="0"/>
              <a:t>If you think someone is at risk of modern slavery speak to an adult (parent or teacher)</a:t>
            </a:r>
          </a:p>
          <a:p>
            <a:pPr marL="285750" indent="-285750">
              <a:buFont typeface="Courier New" panose="02070309020205020404" pitchFamily="49" charset="0"/>
              <a:buChar char="o"/>
            </a:pPr>
            <a:r>
              <a:rPr lang="en-GB" dirty="0"/>
              <a:t>Talk about the issue with parents, friends, school</a:t>
            </a:r>
          </a:p>
          <a:p>
            <a:pPr marL="285750" indent="-285750">
              <a:buFont typeface="Courier New" panose="02070309020205020404" pitchFamily="49" charset="0"/>
              <a:buChar char="o"/>
            </a:pPr>
            <a:r>
              <a:rPr lang="en-GB" dirty="0"/>
              <a:t>Use the car wash app</a:t>
            </a:r>
          </a:p>
          <a:p>
            <a:pPr marL="285750" indent="-285750">
              <a:buFont typeface="Courier New" panose="02070309020205020404" pitchFamily="49" charset="0"/>
              <a:buChar char="o"/>
            </a:pPr>
            <a:r>
              <a:rPr lang="en-GB" dirty="0"/>
              <a:t>Pray for the victims of modern slavery</a:t>
            </a:r>
          </a:p>
          <a:p>
            <a:pPr marL="285750" indent="-285750">
              <a:buFont typeface="Courier New" panose="02070309020205020404" pitchFamily="49" charset="0"/>
              <a:buChar char="o"/>
            </a:pPr>
            <a:r>
              <a:rPr lang="en-GB" altLang="en-US" dirty="0"/>
              <a:t>Use your gifts and talents to help others.</a:t>
            </a:r>
          </a:p>
          <a:p>
            <a:pPr marL="285750" indent="-285750">
              <a:buFont typeface="Courier New" panose="02070309020205020404" pitchFamily="49" charset="0"/>
              <a:buChar char="o"/>
            </a:pPr>
            <a:r>
              <a:rPr lang="en-GB" altLang="en-US" dirty="0"/>
              <a:t>Get involved in school projects that help those in need.</a:t>
            </a:r>
          </a:p>
          <a:p>
            <a:pPr marL="285750" indent="-285750">
              <a:buFont typeface="Courier New" panose="02070309020205020404" pitchFamily="49" charset="0"/>
              <a:buChar char="o"/>
            </a:pPr>
            <a:r>
              <a:rPr lang="en-GB" altLang="en-US" dirty="0"/>
              <a:t>Get involved in raising much needed funds for </a:t>
            </a:r>
            <a:r>
              <a:rPr lang="en-GB" altLang="en-US" b="1" dirty="0">
                <a:solidFill>
                  <a:srgbClr val="C00000"/>
                </a:solidFill>
              </a:rPr>
              <a:t>Caritas Bakhita House</a:t>
            </a:r>
          </a:p>
          <a:p>
            <a:pPr marL="285750" indent="-285750">
              <a:buFont typeface="Courier New" panose="02070309020205020404" pitchFamily="49" charset="0"/>
              <a:buChar char="o"/>
            </a:pPr>
            <a:r>
              <a:rPr lang="en-GB" altLang="en-US" dirty="0"/>
              <a:t>Support </a:t>
            </a:r>
            <a:r>
              <a:rPr lang="en-GB" altLang="en-US" b="1" dirty="0">
                <a:solidFill>
                  <a:srgbClr val="C00000"/>
                </a:solidFill>
              </a:rPr>
              <a:t>Caritas Bakhita House </a:t>
            </a:r>
            <a:r>
              <a:rPr lang="en-GB" altLang="en-US" dirty="0"/>
              <a:t>through your prayers</a:t>
            </a:r>
            <a:endParaRPr lang="en-US"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6403" y="1777919"/>
            <a:ext cx="1823952" cy="2419137"/>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39656" y="3053562"/>
            <a:ext cx="1702878" cy="2660074"/>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387456" y="4729380"/>
            <a:ext cx="3027876" cy="1513938"/>
          </a:xfrm>
          <a:prstGeom prst="rect">
            <a:avLst/>
          </a:prstGeom>
        </p:spPr>
      </p:pic>
    </p:spTree>
    <p:extLst>
      <p:ext uri="{BB962C8B-B14F-4D97-AF65-F5344CB8AC3E}">
        <p14:creationId xmlns:p14="http://schemas.microsoft.com/office/powerpoint/2010/main" val="1125568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44118"/>
            <a:ext cx="12192000" cy="1807126"/>
          </a:xfrm>
          <a:prstGeom prst="rect">
            <a:avLst/>
          </a:prstGeom>
        </p:spPr>
      </p:pic>
      <p:sp>
        <p:nvSpPr>
          <p:cNvPr id="5" name="TextBox 4"/>
          <p:cNvSpPr txBox="1"/>
          <p:nvPr/>
        </p:nvSpPr>
        <p:spPr>
          <a:xfrm>
            <a:off x="3435928" y="738943"/>
            <a:ext cx="5320144" cy="646331"/>
          </a:xfrm>
          <a:prstGeom prst="rect">
            <a:avLst/>
          </a:prstGeom>
          <a:noFill/>
        </p:spPr>
        <p:txBody>
          <a:bodyPr wrap="square" rtlCol="0">
            <a:spAutoFit/>
          </a:bodyPr>
          <a:lstStyle/>
          <a:p>
            <a:pPr algn="ctr"/>
            <a:r>
              <a:rPr lang="en-GB" sz="3600" dirty="0">
                <a:solidFill>
                  <a:schemeClr val="bg1"/>
                </a:solidFill>
                <a:latin typeface="Gill Sans MT" panose="020B0502020104020203" pitchFamily="34" charset="0"/>
              </a:rPr>
              <a:t>Closing prayer</a:t>
            </a:r>
          </a:p>
        </p:txBody>
      </p:sp>
      <p:sp>
        <p:nvSpPr>
          <p:cNvPr id="41" name="object 137"/>
          <p:cNvSpPr/>
          <p:nvPr/>
        </p:nvSpPr>
        <p:spPr>
          <a:xfrm>
            <a:off x="-1" y="1744827"/>
            <a:ext cx="7858951" cy="3772738"/>
          </a:xfrm>
          <a:custGeom>
            <a:avLst/>
            <a:gdLst/>
            <a:ahLst/>
            <a:cxnLst/>
            <a:rect l="l" t="t" r="r" b="b"/>
            <a:pathLst>
              <a:path w="7009130" h="3271520">
                <a:moveTo>
                  <a:pt x="6234671" y="0"/>
                </a:moveTo>
                <a:lnTo>
                  <a:pt x="0" y="0"/>
                </a:lnTo>
                <a:lnTo>
                  <a:pt x="0" y="3271227"/>
                </a:lnTo>
                <a:lnTo>
                  <a:pt x="7009091" y="3271227"/>
                </a:lnTo>
                <a:lnTo>
                  <a:pt x="7007720" y="378599"/>
                </a:lnTo>
                <a:lnTo>
                  <a:pt x="6234671" y="0"/>
                </a:lnTo>
                <a:close/>
              </a:path>
            </a:pathLst>
          </a:custGeom>
          <a:solidFill>
            <a:srgbClr val="CE2732"/>
          </a:solidFill>
        </p:spPr>
        <p:txBody>
          <a:bodyPr wrap="square" lIns="0" tIns="0" rIns="0" bIns="0" rtlCol="0"/>
          <a:lstStyle/>
          <a:p>
            <a:endParaRPr dirty="0"/>
          </a:p>
        </p:txBody>
      </p:sp>
      <p:sp>
        <p:nvSpPr>
          <p:cNvPr id="42" name="object 138"/>
          <p:cNvSpPr/>
          <p:nvPr/>
        </p:nvSpPr>
        <p:spPr>
          <a:xfrm>
            <a:off x="0" y="1793900"/>
            <a:ext cx="827405" cy="955040"/>
          </a:xfrm>
          <a:custGeom>
            <a:avLst/>
            <a:gdLst/>
            <a:ahLst/>
            <a:cxnLst/>
            <a:rect l="l" t="t" r="r" b="b"/>
            <a:pathLst>
              <a:path w="827405" h="955039">
                <a:moveTo>
                  <a:pt x="0" y="0"/>
                </a:moveTo>
                <a:lnTo>
                  <a:pt x="0" y="955014"/>
                </a:lnTo>
                <a:lnTo>
                  <a:pt x="827074" y="477507"/>
                </a:lnTo>
                <a:lnTo>
                  <a:pt x="0" y="0"/>
                </a:lnTo>
                <a:close/>
              </a:path>
            </a:pathLst>
          </a:custGeom>
          <a:solidFill>
            <a:srgbClr val="A92732"/>
          </a:solidFill>
        </p:spPr>
        <p:txBody>
          <a:bodyPr wrap="square" lIns="0" tIns="0" rIns="0" bIns="0" rtlCol="0"/>
          <a:lstStyle/>
          <a:p>
            <a:endParaRPr dirty="0"/>
          </a:p>
        </p:txBody>
      </p:sp>
      <p:sp>
        <p:nvSpPr>
          <p:cNvPr id="43" name="object 139"/>
          <p:cNvSpPr/>
          <p:nvPr/>
        </p:nvSpPr>
        <p:spPr>
          <a:xfrm>
            <a:off x="0" y="1744827"/>
            <a:ext cx="828040" cy="956310"/>
          </a:xfrm>
          <a:custGeom>
            <a:avLst/>
            <a:gdLst/>
            <a:ahLst/>
            <a:cxnLst/>
            <a:rect l="l" t="t" r="r" b="b"/>
            <a:pathLst>
              <a:path w="828040" h="956310">
                <a:moveTo>
                  <a:pt x="0" y="0"/>
                </a:moveTo>
                <a:lnTo>
                  <a:pt x="0" y="956081"/>
                </a:lnTo>
                <a:lnTo>
                  <a:pt x="828001" y="478040"/>
                </a:lnTo>
                <a:lnTo>
                  <a:pt x="0" y="0"/>
                </a:lnTo>
                <a:close/>
              </a:path>
            </a:pathLst>
          </a:custGeom>
          <a:solidFill>
            <a:srgbClr val="EE312D"/>
          </a:solidFill>
        </p:spPr>
        <p:txBody>
          <a:bodyPr wrap="square" lIns="0" tIns="0" rIns="0" bIns="0" rtlCol="0"/>
          <a:lstStyle/>
          <a:p>
            <a:endParaRPr dirty="0"/>
          </a:p>
        </p:txBody>
      </p:sp>
      <p:sp>
        <p:nvSpPr>
          <p:cNvPr id="44" name="object 140"/>
          <p:cNvSpPr/>
          <p:nvPr/>
        </p:nvSpPr>
        <p:spPr>
          <a:xfrm>
            <a:off x="285744" y="2141855"/>
            <a:ext cx="51435" cy="262890"/>
          </a:xfrm>
          <a:custGeom>
            <a:avLst/>
            <a:gdLst/>
            <a:ahLst/>
            <a:cxnLst/>
            <a:rect l="l" t="t" r="r" b="b"/>
            <a:pathLst>
              <a:path w="51435" h="262889">
                <a:moveTo>
                  <a:pt x="50990" y="241655"/>
                </a:moveTo>
                <a:lnTo>
                  <a:pt x="48986" y="251550"/>
                </a:lnTo>
                <a:lnTo>
                  <a:pt x="43521" y="257903"/>
                </a:lnTo>
                <a:lnTo>
                  <a:pt x="35415" y="261291"/>
                </a:lnTo>
                <a:lnTo>
                  <a:pt x="25488" y="262293"/>
                </a:lnTo>
                <a:lnTo>
                  <a:pt x="15564" y="261291"/>
                </a:lnTo>
                <a:lnTo>
                  <a:pt x="7462" y="257903"/>
                </a:lnTo>
                <a:lnTo>
                  <a:pt x="2002" y="251550"/>
                </a:lnTo>
                <a:lnTo>
                  <a:pt x="0" y="241655"/>
                </a:lnTo>
                <a:lnTo>
                  <a:pt x="0" y="20637"/>
                </a:lnTo>
                <a:lnTo>
                  <a:pt x="2002" y="10742"/>
                </a:lnTo>
                <a:lnTo>
                  <a:pt x="7462" y="4389"/>
                </a:lnTo>
                <a:lnTo>
                  <a:pt x="15564" y="1001"/>
                </a:lnTo>
                <a:lnTo>
                  <a:pt x="25488" y="0"/>
                </a:lnTo>
                <a:lnTo>
                  <a:pt x="35415" y="1001"/>
                </a:lnTo>
                <a:lnTo>
                  <a:pt x="43521" y="4389"/>
                </a:lnTo>
                <a:lnTo>
                  <a:pt x="48986" y="10742"/>
                </a:lnTo>
                <a:lnTo>
                  <a:pt x="50990" y="20637"/>
                </a:lnTo>
                <a:lnTo>
                  <a:pt x="50990" y="241655"/>
                </a:lnTo>
                <a:close/>
              </a:path>
            </a:pathLst>
          </a:custGeom>
          <a:ln w="20624">
            <a:solidFill>
              <a:srgbClr val="FFFFFF"/>
            </a:solidFill>
          </a:ln>
        </p:spPr>
        <p:txBody>
          <a:bodyPr wrap="square" lIns="0" tIns="0" rIns="0" bIns="0" rtlCol="0"/>
          <a:lstStyle/>
          <a:p>
            <a:endParaRPr dirty="0"/>
          </a:p>
        </p:txBody>
      </p:sp>
      <p:sp>
        <p:nvSpPr>
          <p:cNvPr id="45" name="object 141"/>
          <p:cNvSpPr/>
          <p:nvPr/>
        </p:nvSpPr>
        <p:spPr>
          <a:xfrm>
            <a:off x="311233" y="2116556"/>
            <a:ext cx="0" cy="25400"/>
          </a:xfrm>
          <a:custGeom>
            <a:avLst/>
            <a:gdLst/>
            <a:ahLst/>
            <a:cxnLst/>
            <a:rect l="l" t="t" r="r" b="b"/>
            <a:pathLst>
              <a:path h="25400">
                <a:moveTo>
                  <a:pt x="-10312" y="12649"/>
                </a:moveTo>
                <a:lnTo>
                  <a:pt x="10312" y="12649"/>
                </a:lnTo>
              </a:path>
            </a:pathLst>
          </a:custGeom>
          <a:ln w="25298">
            <a:solidFill>
              <a:srgbClr val="FFFFFF"/>
            </a:solidFill>
          </a:ln>
        </p:spPr>
        <p:txBody>
          <a:bodyPr wrap="square" lIns="0" tIns="0" rIns="0" bIns="0" rtlCol="0"/>
          <a:lstStyle/>
          <a:p>
            <a:endParaRPr dirty="0"/>
          </a:p>
        </p:txBody>
      </p:sp>
      <p:sp>
        <p:nvSpPr>
          <p:cNvPr id="46" name="object 142"/>
          <p:cNvSpPr/>
          <p:nvPr/>
        </p:nvSpPr>
        <p:spPr>
          <a:xfrm>
            <a:off x="287980" y="2024951"/>
            <a:ext cx="46990" cy="96520"/>
          </a:xfrm>
          <a:custGeom>
            <a:avLst/>
            <a:gdLst/>
            <a:ahLst/>
            <a:cxnLst/>
            <a:rect l="l" t="t" r="r" b="b"/>
            <a:pathLst>
              <a:path w="46989" h="96519">
                <a:moveTo>
                  <a:pt x="21323" y="0"/>
                </a:moveTo>
                <a:lnTo>
                  <a:pt x="30800" y="11809"/>
                </a:lnTo>
                <a:lnTo>
                  <a:pt x="38592" y="24845"/>
                </a:lnTo>
                <a:lnTo>
                  <a:pt x="44026" y="39156"/>
                </a:lnTo>
                <a:lnTo>
                  <a:pt x="46431" y="54787"/>
                </a:lnTo>
                <a:lnTo>
                  <a:pt x="45977" y="68917"/>
                </a:lnTo>
                <a:lnTo>
                  <a:pt x="42716" y="82465"/>
                </a:lnTo>
                <a:lnTo>
                  <a:pt x="35454" y="92601"/>
                </a:lnTo>
                <a:lnTo>
                  <a:pt x="22999" y="96494"/>
                </a:lnTo>
                <a:lnTo>
                  <a:pt x="13712" y="94736"/>
                </a:lnTo>
                <a:lnTo>
                  <a:pt x="6365" y="89849"/>
                </a:lnTo>
                <a:lnTo>
                  <a:pt x="1586" y="82071"/>
                </a:lnTo>
                <a:lnTo>
                  <a:pt x="0" y="71640"/>
                </a:lnTo>
                <a:lnTo>
                  <a:pt x="1524" y="60154"/>
                </a:lnTo>
                <a:lnTo>
                  <a:pt x="5184" y="49798"/>
                </a:lnTo>
                <a:lnTo>
                  <a:pt x="10297" y="40149"/>
                </a:lnTo>
                <a:lnTo>
                  <a:pt x="16179" y="30784"/>
                </a:lnTo>
                <a:lnTo>
                  <a:pt x="19776" y="24308"/>
                </a:lnTo>
                <a:lnTo>
                  <a:pt x="23018" y="15892"/>
                </a:lnTo>
                <a:lnTo>
                  <a:pt x="24127" y="7226"/>
                </a:lnTo>
                <a:lnTo>
                  <a:pt x="21323" y="0"/>
                </a:lnTo>
              </a:path>
            </a:pathLst>
          </a:custGeom>
          <a:ln w="20624">
            <a:solidFill>
              <a:srgbClr val="FFFFFF"/>
            </a:solidFill>
          </a:ln>
        </p:spPr>
        <p:txBody>
          <a:bodyPr wrap="square" lIns="0" tIns="0" rIns="0" bIns="0" rtlCol="0"/>
          <a:lstStyle/>
          <a:p>
            <a:endParaRPr dirty="0"/>
          </a:p>
        </p:txBody>
      </p:sp>
      <p:sp>
        <p:nvSpPr>
          <p:cNvPr id="47" name="object 143"/>
          <p:cNvSpPr txBox="1"/>
          <p:nvPr/>
        </p:nvSpPr>
        <p:spPr>
          <a:xfrm>
            <a:off x="827405" y="1747379"/>
            <a:ext cx="6030161" cy="3693319"/>
          </a:xfrm>
          <a:prstGeom prst="rect">
            <a:avLst/>
          </a:prstGeom>
        </p:spPr>
        <p:txBody>
          <a:bodyPr vert="horz" wrap="square" lIns="0" tIns="0" rIns="0" bIns="0" rtlCol="0">
            <a:spAutoFit/>
          </a:bodyPr>
          <a:lstStyle/>
          <a:p>
            <a:pPr marL="12700">
              <a:lnSpc>
                <a:spcPct val="100000"/>
              </a:lnSpc>
            </a:pPr>
            <a:r>
              <a:rPr sz="2500" spc="40" dirty="0">
                <a:solidFill>
                  <a:srgbClr val="FFFFFF"/>
                </a:solidFill>
                <a:latin typeface="Calibri"/>
                <a:cs typeface="Calibri"/>
              </a:rPr>
              <a:t>Heavenly</a:t>
            </a:r>
            <a:r>
              <a:rPr sz="2500" spc="-60" dirty="0">
                <a:solidFill>
                  <a:srgbClr val="FFFFFF"/>
                </a:solidFill>
                <a:latin typeface="Calibri"/>
                <a:cs typeface="Calibri"/>
              </a:rPr>
              <a:t> </a:t>
            </a:r>
            <a:r>
              <a:rPr sz="2500" spc="-15" dirty="0">
                <a:solidFill>
                  <a:srgbClr val="FFFFFF"/>
                </a:solidFill>
                <a:latin typeface="Calibri"/>
                <a:cs typeface="Calibri"/>
              </a:rPr>
              <a:t>Father,</a:t>
            </a:r>
            <a:endParaRPr sz="2500" dirty="0">
              <a:latin typeface="Calibri"/>
              <a:cs typeface="Calibri"/>
            </a:endParaRPr>
          </a:p>
          <a:p>
            <a:pPr>
              <a:lnSpc>
                <a:spcPct val="100000"/>
              </a:lnSpc>
              <a:spcBef>
                <a:spcPts val="45"/>
              </a:spcBef>
            </a:pPr>
            <a:endParaRPr sz="2000" dirty="0">
              <a:latin typeface="Times New Roman"/>
              <a:cs typeface="Times New Roman"/>
            </a:endParaRPr>
          </a:p>
          <a:p>
            <a:r>
              <a:rPr lang="en-GB" sz="2500" dirty="0">
                <a:solidFill>
                  <a:schemeClr val="bg1"/>
                </a:solidFill>
              </a:rPr>
              <a:t>We pray for the victims of human trafficking that they may be helped to rebuild their lives after the traumatic experiences they have gone through.</a:t>
            </a:r>
          </a:p>
          <a:p>
            <a:endParaRPr lang="en-GB" sz="2000" dirty="0">
              <a:solidFill>
                <a:schemeClr val="bg1"/>
              </a:solidFill>
            </a:endParaRPr>
          </a:p>
          <a:p>
            <a:r>
              <a:rPr lang="en-GB" sz="2500" dirty="0">
                <a:solidFill>
                  <a:schemeClr val="bg1"/>
                </a:solidFill>
              </a:rPr>
              <a:t>We pray that we will tell an adult if we spot the signs of Human Trafficking and help to raise awareness.</a:t>
            </a:r>
          </a:p>
        </p:txBody>
      </p:sp>
      <p:grpSp>
        <p:nvGrpSpPr>
          <p:cNvPr id="2" name="Group 1"/>
          <p:cNvGrpSpPr/>
          <p:nvPr/>
        </p:nvGrpSpPr>
        <p:grpSpPr>
          <a:xfrm>
            <a:off x="7098445" y="2404745"/>
            <a:ext cx="3739436" cy="3757532"/>
            <a:chOff x="6631942" y="3940756"/>
            <a:chExt cx="2052583" cy="2080745"/>
          </a:xfrm>
        </p:grpSpPr>
        <p:sp>
          <p:nvSpPr>
            <p:cNvPr id="85" name="object 146"/>
            <p:cNvSpPr/>
            <p:nvPr/>
          </p:nvSpPr>
          <p:spPr>
            <a:xfrm>
              <a:off x="6631942" y="4190722"/>
              <a:ext cx="369570" cy="359410"/>
            </a:xfrm>
            <a:custGeom>
              <a:avLst/>
              <a:gdLst/>
              <a:ahLst/>
              <a:cxnLst/>
              <a:rect l="l" t="t" r="r" b="b"/>
              <a:pathLst>
                <a:path w="369570" h="359410">
                  <a:moveTo>
                    <a:pt x="194403" y="358876"/>
                  </a:moveTo>
                  <a:lnTo>
                    <a:pt x="144948" y="354964"/>
                  </a:lnTo>
                  <a:lnTo>
                    <a:pt x="99844" y="339117"/>
                  </a:lnTo>
                  <a:lnTo>
                    <a:pt x="60914" y="312923"/>
                  </a:lnTo>
                  <a:lnTo>
                    <a:pt x="30103" y="278113"/>
                  </a:lnTo>
                  <a:lnTo>
                    <a:pt x="9170" y="236206"/>
                  </a:lnTo>
                  <a:lnTo>
                    <a:pt x="0" y="188861"/>
                  </a:lnTo>
                  <a:lnTo>
                    <a:pt x="4024" y="140816"/>
                  </a:lnTo>
                  <a:lnTo>
                    <a:pt x="20332" y="96998"/>
                  </a:lnTo>
                  <a:lnTo>
                    <a:pt x="47255" y="59208"/>
                  </a:lnTo>
                  <a:lnTo>
                    <a:pt x="83127" y="29246"/>
                  </a:lnTo>
                  <a:lnTo>
                    <a:pt x="126278" y="8910"/>
                  </a:lnTo>
                  <a:lnTo>
                    <a:pt x="175042" y="0"/>
                  </a:lnTo>
                  <a:lnTo>
                    <a:pt x="224493" y="3909"/>
                  </a:lnTo>
                  <a:lnTo>
                    <a:pt x="264099" y="17821"/>
                  </a:lnTo>
                  <a:lnTo>
                    <a:pt x="176308" y="22291"/>
                  </a:lnTo>
                  <a:lnTo>
                    <a:pt x="125598" y="32907"/>
                  </a:lnTo>
                  <a:lnTo>
                    <a:pt x="82382" y="57481"/>
                  </a:lnTo>
                  <a:lnTo>
                    <a:pt x="49187" y="93286"/>
                  </a:lnTo>
                  <a:lnTo>
                    <a:pt x="28540" y="137598"/>
                  </a:lnTo>
                  <a:lnTo>
                    <a:pt x="22969" y="187692"/>
                  </a:lnTo>
                  <a:lnTo>
                    <a:pt x="33899" y="236933"/>
                  </a:lnTo>
                  <a:lnTo>
                    <a:pt x="59201" y="278898"/>
                  </a:lnTo>
                  <a:lnTo>
                    <a:pt x="96067" y="311133"/>
                  </a:lnTo>
                  <a:lnTo>
                    <a:pt x="141690" y="331183"/>
                  </a:lnTo>
                  <a:lnTo>
                    <a:pt x="193264" y="336592"/>
                  </a:lnTo>
                  <a:lnTo>
                    <a:pt x="281009" y="332124"/>
                  </a:lnTo>
                  <a:lnTo>
                    <a:pt x="243162" y="349964"/>
                  </a:lnTo>
                  <a:lnTo>
                    <a:pt x="194403" y="358876"/>
                  </a:lnTo>
                  <a:close/>
                </a:path>
                <a:path w="369570" h="359410">
                  <a:moveTo>
                    <a:pt x="281009" y="332124"/>
                  </a:moveTo>
                  <a:lnTo>
                    <a:pt x="193264" y="336592"/>
                  </a:lnTo>
                  <a:lnTo>
                    <a:pt x="243957" y="325976"/>
                  </a:lnTo>
                  <a:lnTo>
                    <a:pt x="287156" y="301405"/>
                  </a:lnTo>
                  <a:lnTo>
                    <a:pt x="320336" y="265604"/>
                  </a:lnTo>
                  <a:lnTo>
                    <a:pt x="340973" y="221300"/>
                  </a:lnTo>
                  <a:lnTo>
                    <a:pt x="346540" y="171219"/>
                  </a:lnTo>
                  <a:lnTo>
                    <a:pt x="335614" y="121965"/>
                  </a:lnTo>
                  <a:lnTo>
                    <a:pt x="310323" y="79992"/>
                  </a:lnTo>
                  <a:lnTo>
                    <a:pt x="273472" y="47752"/>
                  </a:lnTo>
                  <a:lnTo>
                    <a:pt x="227865" y="27701"/>
                  </a:lnTo>
                  <a:lnTo>
                    <a:pt x="176308" y="22291"/>
                  </a:lnTo>
                  <a:lnTo>
                    <a:pt x="264099" y="17821"/>
                  </a:lnTo>
                  <a:lnTo>
                    <a:pt x="308500" y="45908"/>
                  </a:lnTo>
                  <a:lnTo>
                    <a:pt x="339348" y="80757"/>
                  </a:lnTo>
                  <a:lnTo>
                    <a:pt x="360286" y="122678"/>
                  </a:lnTo>
                  <a:lnTo>
                    <a:pt x="369459" y="170052"/>
                  </a:lnTo>
                  <a:lnTo>
                    <a:pt x="365432" y="218068"/>
                  </a:lnTo>
                  <a:lnTo>
                    <a:pt x="349119" y="261872"/>
                  </a:lnTo>
                  <a:lnTo>
                    <a:pt x="322190" y="299658"/>
                  </a:lnTo>
                  <a:lnTo>
                    <a:pt x="286315" y="329623"/>
                  </a:lnTo>
                  <a:lnTo>
                    <a:pt x="281009" y="332124"/>
                  </a:lnTo>
                  <a:close/>
                </a:path>
              </a:pathLst>
            </a:custGeom>
            <a:solidFill>
              <a:srgbClr val="FFDC8F"/>
            </a:solidFill>
          </p:spPr>
          <p:txBody>
            <a:bodyPr wrap="square" lIns="0" tIns="0" rIns="0" bIns="0" rtlCol="0"/>
            <a:lstStyle/>
            <a:p>
              <a:endParaRPr dirty="0"/>
            </a:p>
          </p:txBody>
        </p:sp>
        <p:sp>
          <p:nvSpPr>
            <p:cNvPr id="86" name="object 147"/>
            <p:cNvSpPr/>
            <p:nvPr/>
          </p:nvSpPr>
          <p:spPr>
            <a:xfrm>
              <a:off x="6654912" y="4213013"/>
              <a:ext cx="323850" cy="314325"/>
            </a:xfrm>
            <a:custGeom>
              <a:avLst/>
              <a:gdLst/>
              <a:ahLst/>
              <a:cxnLst/>
              <a:rect l="l" t="t" r="r" b="b"/>
              <a:pathLst>
                <a:path w="323850" h="314325">
                  <a:moveTo>
                    <a:pt x="170294" y="314301"/>
                  </a:moveTo>
                  <a:lnTo>
                    <a:pt x="118720" y="308892"/>
                  </a:lnTo>
                  <a:lnTo>
                    <a:pt x="73097" y="288842"/>
                  </a:lnTo>
                  <a:lnTo>
                    <a:pt x="36231" y="256607"/>
                  </a:lnTo>
                  <a:lnTo>
                    <a:pt x="10929" y="214642"/>
                  </a:lnTo>
                  <a:lnTo>
                    <a:pt x="0" y="165401"/>
                  </a:lnTo>
                  <a:lnTo>
                    <a:pt x="5570" y="115307"/>
                  </a:lnTo>
                  <a:lnTo>
                    <a:pt x="26217" y="70995"/>
                  </a:lnTo>
                  <a:lnTo>
                    <a:pt x="59412" y="35190"/>
                  </a:lnTo>
                  <a:lnTo>
                    <a:pt x="102628" y="10616"/>
                  </a:lnTo>
                  <a:lnTo>
                    <a:pt x="153338" y="0"/>
                  </a:lnTo>
                  <a:lnTo>
                    <a:pt x="204895" y="5410"/>
                  </a:lnTo>
                  <a:lnTo>
                    <a:pt x="250502" y="25461"/>
                  </a:lnTo>
                  <a:lnTo>
                    <a:pt x="287353" y="57701"/>
                  </a:lnTo>
                  <a:lnTo>
                    <a:pt x="312644" y="99674"/>
                  </a:lnTo>
                  <a:lnTo>
                    <a:pt x="323570" y="148928"/>
                  </a:lnTo>
                  <a:lnTo>
                    <a:pt x="318003" y="199009"/>
                  </a:lnTo>
                  <a:lnTo>
                    <a:pt x="297366" y="243313"/>
                  </a:lnTo>
                  <a:lnTo>
                    <a:pt x="264186" y="279114"/>
                  </a:lnTo>
                  <a:lnTo>
                    <a:pt x="220987" y="303685"/>
                  </a:lnTo>
                  <a:lnTo>
                    <a:pt x="170294" y="314301"/>
                  </a:lnTo>
                  <a:close/>
                </a:path>
              </a:pathLst>
            </a:custGeom>
            <a:solidFill>
              <a:srgbClr val="FFEFCE"/>
            </a:solidFill>
          </p:spPr>
          <p:txBody>
            <a:bodyPr wrap="square" lIns="0" tIns="0" rIns="0" bIns="0" rtlCol="0"/>
            <a:lstStyle/>
            <a:p>
              <a:endParaRPr dirty="0"/>
            </a:p>
          </p:txBody>
        </p:sp>
        <p:sp>
          <p:nvSpPr>
            <p:cNvPr id="87" name="object 148"/>
            <p:cNvSpPr/>
            <p:nvPr/>
          </p:nvSpPr>
          <p:spPr>
            <a:xfrm>
              <a:off x="6797519" y="4403849"/>
              <a:ext cx="53340" cy="213360"/>
            </a:xfrm>
            <a:custGeom>
              <a:avLst/>
              <a:gdLst/>
              <a:ahLst/>
              <a:cxnLst/>
              <a:rect l="l" t="t" r="r" b="b"/>
              <a:pathLst>
                <a:path w="53340" h="213360">
                  <a:moveTo>
                    <a:pt x="31964" y="212874"/>
                  </a:moveTo>
                  <a:lnTo>
                    <a:pt x="0" y="22254"/>
                  </a:lnTo>
                  <a:lnTo>
                    <a:pt x="325" y="12019"/>
                  </a:lnTo>
                  <a:lnTo>
                    <a:pt x="3198" y="5223"/>
                  </a:lnTo>
                  <a:lnTo>
                    <a:pt x="9405" y="1539"/>
                  </a:lnTo>
                  <a:lnTo>
                    <a:pt x="19755" y="0"/>
                  </a:lnTo>
                  <a:lnTo>
                    <a:pt x="31155" y="248"/>
                  </a:lnTo>
                  <a:lnTo>
                    <a:pt x="38483" y="3180"/>
                  </a:lnTo>
                  <a:lnTo>
                    <a:pt x="42561" y="9523"/>
                  </a:lnTo>
                  <a:lnTo>
                    <a:pt x="44211" y="20004"/>
                  </a:lnTo>
                  <a:lnTo>
                    <a:pt x="53341" y="188769"/>
                  </a:lnTo>
                  <a:lnTo>
                    <a:pt x="52528" y="199260"/>
                  </a:lnTo>
                  <a:lnTo>
                    <a:pt x="48758" y="206662"/>
                  </a:lnTo>
                  <a:lnTo>
                    <a:pt x="41935" y="211145"/>
                  </a:lnTo>
                  <a:lnTo>
                    <a:pt x="31964" y="212874"/>
                  </a:lnTo>
                  <a:close/>
                </a:path>
              </a:pathLst>
            </a:custGeom>
            <a:solidFill>
              <a:srgbClr val="FFFFFF"/>
            </a:solidFill>
          </p:spPr>
          <p:txBody>
            <a:bodyPr wrap="square" lIns="0" tIns="0" rIns="0" bIns="0" rtlCol="0"/>
            <a:lstStyle/>
            <a:p>
              <a:endParaRPr dirty="0"/>
            </a:p>
          </p:txBody>
        </p:sp>
        <p:sp>
          <p:nvSpPr>
            <p:cNvPr id="88" name="object 149"/>
            <p:cNvSpPr/>
            <p:nvPr/>
          </p:nvSpPr>
          <p:spPr>
            <a:xfrm>
              <a:off x="6794872" y="4312692"/>
              <a:ext cx="42545" cy="78105"/>
            </a:xfrm>
            <a:custGeom>
              <a:avLst/>
              <a:gdLst/>
              <a:ahLst/>
              <a:cxnLst/>
              <a:rect l="l" t="t" r="r" b="b"/>
              <a:pathLst>
                <a:path w="42545" h="78104">
                  <a:moveTo>
                    <a:pt x="19159" y="77502"/>
                  </a:moveTo>
                  <a:lnTo>
                    <a:pt x="10814" y="75225"/>
                  </a:lnTo>
                  <a:lnTo>
                    <a:pt x="4931" y="70650"/>
                  </a:lnTo>
                  <a:lnTo>
                    <a:pt x="1372" y="64112"/>
                  </a:lnTo>
                  <a:lnTo>
                    <a:pt x="0" y="55944"/>
                  </a:lnTo>
                  <a:lnTo>
                    <a:pt x="483" y="48765"/>
                  </a:lnTo>
                  <a:lnTo>
                    <a:pt x="2227" y="41866"/>
                  </a:lnTo>
                  <a:lnTo>
                    <a:pt x="4946" y="35211"/>
                  </a:lnTo>
                  <a:lnTo>
                    <a:pt x="8352" y="28763"/>
                  </a:lnTo>
                  <a:lnTo>
                    <a:pt x="12010" y="22132"/>
                  </a:lnTo>
                  <a:lnTo>
                    <a:pt x="15174" y="15265"/>
                  </a:lnTo>
                  <a:lnTo>
                    <a:pt x="17418" y="7957"/>
                  </a:lnTo>
                  <a:lnTo>
                    <a:pt x="18323" y="0"/>
                  </a:lnTo>
                  <a:lnTo>
                    <a:pt x="30645" y="12960"/>
                  </a:lnTo>
                  <a:lnTo>
                    <a:pt x="38748" y="27314"/>
                  </a:lnTo>
                  <a:lnTo>
                    <a:pt x="42280" y="43164"/>
                  </a:lnTo>
                  <a:lnTo>
                    <a:pt x="40887" y="60615"/>
                  </a:lnTo>
                  <a:lnTo>
                    <a:pt x="38248" y="68055"/>
                  </a:lnTo>
                  <a:lnTo>
                    <a:pt x="33839" y="73666"/>
                  </a:lnTo>
                  <a:lnTo>
                    <a:pt x="27522" y="76973"/>
                  </a:lnTo>
                  <a:lnTo>
                    <a:pt x="19159" y="77502"/>
                  </a:lnTo>
                  <a:close/>
                </a:path>
              </a:pathLst>
            </a:custGeom>
            <a:solidFill>
              <a:srgbClr val="F99D2C"/>
            </a:solidFill>
          </p:spPr>
          <p:txBody>
            <a:bodyPr wrap="square" lIns="0" tIns="0" rIns="0" bIns="0" rtlCol="0"/>
            <a:lstStyle/>
            <a:p>
              <a:endParaRPr dirty="0"/>
            </a:p>
          </p:txBody>
        </p:sp>
        <p:sp>
          <p:nvSpPr>
            <p:cNvPr id="89" name="object 150"/>
            <p:cNvSpPr/>
            <p:nvPr/>
          </p:nvSpPr>
          <p:spPr>
            <a:xfrm>
              <a:off x="7087814" y="4087104"/>
              <a:ext cx="369570" cy="359410"/>
            </a:xfrm>
            <a:custGeom>
              <a:avLst/>
              <a:gdLst/>
              <a:ahLst/>
              <a:cxnLst/>
              <a:rect l="l" t="t" r="r" b="b"/>
              <a:pathLst>
                <a:path w="369570" h="359410">
                  <a:moveTo>
                    <a:pt x="194377" y="358876"/>
                  </a:moveTo>
                  <a:lnTo>
                    <a:pt x="144928" y="354963"/>
                  </a:lnTo>
                  <a:lnTo>
                    <a:pt x="99831" y="339113"/>
                  </a:lnTo>
                  <a:lnTo>
                    <a:pt x="60913" y="312925"/>
                  </a:lnTo>
                  <a:lnTo>
                    <a:pt x="30098" y="278106"/>
                  </a:lnTo>
                  <a:lnTo>
                    <a:pt x="9169" y="236200"/>
                  </a:lnTo>
                  <a:lnTo>
                    <a:pt x="0" y="188860"/>
                  </a:lnTo>
                  <a:lnTo>
                    <a:pt x="4023" y="140828"/>
                  </a:lnTo>
                  <a:lnTo>
                    <a:pt x="20329" y="97014"/>
                  </a:lnTo>
                  <a:lnTo>
                    <a:pt x="47248" y="59222"/>
                  </a:lnTo>
                  <a:lnTo>
                    <a:pt x="83114" y="29254"/>
                  </a:lnTo>
                  <a:lnTo>
                    <a:pt x="126259" y="8912"/>
                  </a:lnTo>
                  <a:lnTo>
                    <a:pt x="175016" y="0"/>
                  </a:lnTo>
                  <a:lnTo>
                    <a:pt x="224472" y="3912"/>
                  </a:lnTo>
                  <a:lnTo>
                    <a:pt x="264155" y="17855"/>
                  </a:lnTo>
                  <a:lnTo>
                    <a:pt x="176272" y="22329"/>
                  </a:lnTo>
                  <a:lnTo>
                    <a:pt x="125593" y="32940"/>
                  </a:lnTo>
                  <a:lnTo>
                    <a:pt x="82395" y="57503"/>
                  </a:lnTo>
                  <a:lnTo>
                    <a:pt x="49209" y="93297"/>
                  </a:lnTo>
                  <a:lnTo>
                    <a:pt x="28566" y="137600"/>
                  </a:lnTo>
                  <a:lnTo>
                    <a:pt x="22995" y="187689"/>
                  </a:lnTo>
                  <a:lnTo>
                    <a:pt x="33925" y="236935"/>
                  </a:lnTo>
                  <a:lnTo>
                    <a:pt x="59222" y="278901"/>
                  </a:lnTo>
                  <a:lnTo>
                    <a:pt x="96079" y="311135"/>
                  </a:lnTo>
                  <a:lnTo>
                    <a:pt x="141683" y="331183"/>
                  </a:lnTo>
                  <a:lnTo>
                    <a:pt x="193226" y="336592"/>
                  </a:lnTo>
                  <a:lnTo>
                    <a:pt x="280982" y="332125"/>
                  </a:lnTo>
                  <a:lnTo>
                    <a:pt x="243141" y="349963"/>
                  </a:lnTo>
                  <a:lnTo>
                    <a:pt x="194377" y="358876"/>
                  </a:lnTo>
                  <a:close/>
                </a:path>
                <a:path w="369570" h="359410">
                  <a:moveTo>
                    <a:pt x="280982" y="332125"/>
                  </a:moveTo>
                  <a:lnTo>
                    <a:pt x="193226" y="336592"/>
                  </a:lnTo>
                  <a:lnTo>
                    <a:pt x="243935" y="325977"/>
                  </a:lnTo>
                  <a:lnTo>
                    <a:pt x="287152" y="301407"/>
                  </a:lnTo>
                  <a:lnTo>
                    <a:pt x="320347" y="265607"/>
                  </a:lnTo>
                  <a:lnTo>
                    <a:pt x="340994" y="221302"/>
                  </a:lnTo>
                  <a:lnTo>
                    <a:pt x="346566" y="171216"/>
                  </a:lnTo>
                  <a:lnTo>
                    <a:pt x="335635" y="121967"/>
                  </a:lnTo>
                  <a:lnTo>
                    <a:pt x="310334" y="80003"/>
                  </a:lnTo>
                  <a:lnTo>
                    <a:pt x="273468" y="47776"/>
                  </a:lnTo>
                  <a:lnTo>
                    <a:pt x="227845" y="27734"/>
                  </a:lnTo>
                  <a:lnTo>
                    <a:pt x="176272" y="22329"/>
                  </a:lnTo>
                  <a:lnTo>
                    <a:pt x="264155" y="17855"/>
                  </a:lnTo>
                  <a:lnTo>
                    <a:pt x="308481" y="45922"/>
                  </a:lnTo>
                  <a:lnTo>
                    <a:pt x="339326" y="80774"/>
                  </a:lnTo>
                  <a:lnTo>
                    <a:pt x="360262" y="122692"/>
                  </a:lnTo>
                  <a:lnTo>
                    <a:pt x="369434" y="170052"/>
                  </a:lnTo>
                  <a:lnTo>
                    <a:pt x="365407" y="218064"/>
                  </a:lnTo>
                  <a:lnTo>
                    <a:pt x="349096" y="261866"/>
                  </a:lnTo>
                  <a:lnTo>
                    <a:pt x="322169" y="299653"/>
                  </a:lnTo>
                  <a:lnTo>
                    <a:pt x="286295" y="329620"/>
                  </a:lnTo>
                  <a:lnTo>
                    <a:pt x="280982" y="332125"/>
                  </a:lnTo>
                  <a:close/>
                </a:path>
              </a:pathLst>
            </a:custGeom>
            <a:solidFill>
              <a:srgbClr val="FFDC8F"/>
            </a:solidFill>
          </p:spPr>
          <p:txBody>
            <a:bodyPr wrap="square" lIns="0" tIns="0" rIns="0" bIns="0" rtlCol="0"/>
            <a:lstStyle/>
            <a:p>
              <a:endParaRPr dirty="0"/>
            </a:p>
          </p:txBody>
        </p:sp>
        <p:sp>
          <p:nvSpPr>
            <p:cNvPr id="90" name="object 151"/>
            <p:cNvSpPr/>
            <p:nvPr/>
          </p:nvSpPr>
          <p:spPr>
            <a:xfrm>
              <a:off x="7110809" y="4109436"/>
              <a:ext cx="323850" cy="314325"/>
            </a:xfrm>
            <a:custGeom>
              <a:avLst/>
              <a:gdLst/>
              <a:ahLst/>
              <a:cxnLst/>
              <a:rect l="l" t="t" r="r" b="b"/>
              <a:pathLst>
                <a:path w="323850" h="314325">
                  <a:moveTo>
                    <a:pt x="170231" y="314262"/>
                  </a:moveTo>
                  <a:lnTo>
                    <a:pt x="118688" y="308853"/>
                  </a:lnTo>
                  <a:lnTo>
                    <a:pt x="73084" y="288804"/>
                  </a:lnTo>
                  <a:lnTo>
                    <a:pt x="36228" y="256569"/>
                  </a:lnTo>
                  <a:lnTo>
                    <a:pt x="10930" y="214599"/>
                  </a:lnTo>
                  <a:lnTo>
                    <a:pt x="0" y="165347"/>
                  </a:lnTo>
                  <a:lnTo>
                    <a:pt x="5571" y="115264"/>
                  </a:lnTo>
                  <a:lnTo>
                    <a:pt x="26214" y="70965"/>
                  </a:lnTo>
                  <a:lnTo>
                    <a:pt x="59401" y="35173"/>
                  </a:lnTo>
                  <a:lnTo>
                    <a:pt x="102598" y="10610"/>
                  </a:lnTo>
                  <a:lnTo>
                    <a:pt x="153277" y="0"/>
                  </a:lnTo>
                  <a:lnTo>
                    <a:pt x="204851" y="5405"/>
                  </a:lnTo>
                  <a:lnTo>
                    <a:pt x="250474" y="25445"/>
                  </a:lnTo>
                  <a:lnTo>
                    <a:pt x="287339" y="57671"/>
                  </a:lnTo>
                  <a:lnTo>
                    <a:pt x="312640" y="99631"/>
                  </a:lnTo>
                  <a:lnTo>
                    <a:pt x="323570" y="148874"/>
                  </a:lnTo>
                  <a:lnTo>
                    <a:pt x="317999" y="198966"/>
                  </a:lnTo>
                  <a:lnTo>
                    <a:pt x="297352" y="243275"/>
                  </a:lnTo>
                  <a:lnTo>
                    <a:pt x="264157" y="279077"/>
                  </a:lnTo>
                  <a:lnTo>
                    <a:pt x="220941" y="303647"/>
                  </a:lnTo>
                  <a:lnTo>
                    <a:pt x="170231" y="314262"/>
                  </a:lnTo>
                  <a:close/>
                </a:path>
              </a:pathLst>
            </a:custGeom>
            <a:solidFill>
              <a:srgbClr val="FFEFCE"/>
            </a:solidFill>
          </p:spPr>
          <p:txBody>
            <a:bodyPr wrap="square" lIns="0" tIns="0" rIns="0" bIns="0" rtlCol="0"/>
            <a:lstStyle/>
            <a:p>
              <a:endParaRPr dirty="0"/>
            </a:p>
          </p:txBody>
        </p:sp>
        <p:sp>
          <p:nvSpPr>
            <p:cNvPr id="91" name="object 152"/>
            <p:cNvSpPr/>
            <p:nvPr/>
          </p:nvSpPr>
          <p:spPr>
            <a:xfrm>
              <a:off x="7253391" y="4300256"/>
              <a:ext cx="53340" cy="213360"/>
            </a:xfrm>
            <a:custGeom>
              <a:avLst/>
              <a:gdLst/>
              <a:ahLst/>
              <a:cxnLst/>
              <a:rect l="l" t="t" r="r" b="b"/>
              <a:pathLst>
                <a:path w="53340" h="213360">
                  <a:moveTo>
                    <a:pt x="31952" y="212862"/>
                  </a:moveTo>
                  <a:lnTo>
                    <a:pt x="0" y="22241"/>
                  </a:lnTo>
                  <a:lnTo>
                    <a:pt x="319" y="12006"/>
                  </a:lnTo>
                  <a:lnTo>
                    <a:pt x="3187" y="5212"/>
                  </a:lnTo>
                  <a:lnTo>
                    <a:pt x="9393" y="1532"/>
                  </a:lnTo>
                  <a:lnTo>
                    <a:pt x="19743" y="0"/>
                  </a:lnTo>
                  <a:lnTo>
                    <a:pt x="31143" y="241"/>
                  </a:lnTo>
                  <a:lnTo>
                    <a:pt x="38472" y="3169"/>
                  </a:lnTo>
                  <a:lnTo>
                    <a:pt x="42554" y="9510"/>
                  </a:lnTo>
                  <a:lnTo>
                    <a:pt x="44211" y="19990"/>
                  </a:lnTo>
                  <a:lnTo>
                    <a:pt x="53341" y="188756"/>
                  </a:lnTo>
                  <a:lnTo>
                    <a:pt x="52528" y="199246"/>
                  </a:lnTo>
                  <a:lnTo>
                    <a:pt x="48757" y="206649"/>
                  </a:lnTo>
                  <a:lnTo>
                    <a:pt x="41930" y="211132"/>
                  </a:lnTo>
                  <a:lnTo>
                    <a:pt x="31952" y="212862"/>
                  </a:lnTo>
                  <a:close/>
                </a:path>
              </a:pathLst>
            </a:custGeom>
            <a:solidFill>
              <a:srgbClr val="FFFFFF"/>
            </a:solidFill>
          </p:spPr>
          <p:txBody>
            <a:bodyPr wrap="square" lIns="0" tIns="0" rIns="0" bIns="0" rtlCol="0"/>
            <a:lstStyle/>
            <a:p>
              <a:endParaRPr dirty="0"/>
            </a:p>
          </p:txBody>
        </p:sp>
        <p:sp>
          <p:nvSpPr>
            <p:cNvPr id="92" name="object 153"/>
            <p:cNvSpPr/>
            <p:nvPr/>
          </p:nvSpPr>
          <p:spPr>
            <a:xfrm>
              <a:off x="7250732" y="4209089"/>
              <a:ext cx="42545" cy="78105"/>
            </a:xfrm>
            <a:custGeom>
              <a:avLst/>
              <a:gdLst/>
              <a:ahLst/>
              <a:cxnLst/>
              <a:rect l="l" t="t" r="r" b="b"/>
              <a:pathLst>
                <a:path w="42545" h="78104">
                  <a:moveTo>
                    <a:pt x="19159" y="77502"/>
                  </a:moveTo>
                  <a:lnTo>
                    <a:pt x="10819" y="75225"/>
                  </a:lnTo>
                  <a:lnTo>
                    <a:pt x="4936" y="70650"/>
                  </a:lnTo>
                  <a:lnTo>
                    <a:pt x="1374" y="64112"/>
                  </a:lnTo>
                  <a:lnTo>
                    <a:pt x="0" y="55944"/>
                  </a:lnTo>
                  <a:lnTo>
                    <a:pt x="483" y="48765"/>
                  </a:lnTo>
                  <a:lnTo>
                    <a:pt x="2229" y="41866"/>
                  </a:lnTo>
                  <a:lnTo>
                    <a:pt x="4951" y="35211"/>
                  </a:lnTo>
                  <a:lnTo>
                    <a:pt x="8364" y="28762"/>
                  </a:lnTo>
                  <a:lnTo>
                    <a:pt x="12016" y="22132"/>
                  </a:lnTo>
                  <a:lnTo>
                    <a:pt x="15175" y="15265"/>
                  </a:lnTo>
                  <a:lnTo>
                    <a:pt x="17419" y="7957"/>
                  </a:lnTo>
                  <a:lnTo>
                    <a:pt x="18323" y="0"/>
                  </a:lnTo>
                  <a:lnTo>
                    <a:pt x="30652" y="12960"/>
                  </a:lnTo>
                  <a:lnTo>
                    <a:pt x="38758" y="27314"/>
                  </a:lnTo>
                  <a:lnTo>
                    <a:pt x="42287" y="43164"/>
                  </a:lnTo>
                  <a:lnTo>
                    <a:pt x="40887" y="60615"/>
                  </a:lnTo>
                  <a:lnTo>
                    <a:pt x="38253" y="68053"/>
                  </a:lnTo>
                  <a:lnTo>
                    <a:pt x="33844" y="73661"/>
                  </a:lnTo>
                  <a:lnTo>
                    <a:pt x="27523" y="76967"/>
                  </a:lnTo>
                  <a:lnTo>
                    <a:pt x="19159" y="77502"/>
                  </a:lnTo>
                  <a:close/>
                </a:path>
              </a:pathLst>
            </a:custGeom>
            <a:solidFill>
              <a:srgbClr val="F99D2C"/>
            </a:solidFill>
          </p:spPr>
          <p:txBody>
            <a:bodyPr wrap="square" lIns="0" tIns="0" rIns="0" bIns="0" rtlCol="0"/>
            <a:lstStyle/>
            <a:p>
              <a:endParaRPr dirty="0"/>
            </a:p>
          </p:txBody>
        </p:sp>
        <p:sp>
          <p:nvSpPr>
            <p:cNvPr id="93" name="object 154"/>
            <p:cNvSpPr/>
            <p:nvPr/>
          </p:nvSpPr>
          <p:spPr>
            <a:xfrm>
              <a:off x="7551727" y="3987774"/>
              <a:ext cx="369570" cy="359410"/>
            </a:xfrm>
            <a:custGeom>
              <a:avLst/>
              <a:gdLst/>
              <a:ahLst/>
              <a:cxnLst/>
              <a:rect l="l" t="t" r="r" b="b"/>
              <a:pathLst>
                <a:path w="369570" h="359410">
                  <a:moveTo>
                    <a:pt x="194403" y="358876"/>
                  </a:moveTo>
                  <a:lnTo>
                    <a:pt x="144956" y="354963"/>
                  </a:lnTo>
                  <a:lnTo>
                    <a:pt x="99855" y="339113"/>
                  </a:lnTo>
                  <a:lnTo>
                    <a:pt x="60930" y="312926"/>
                  </a:lnTo>
                  <a:lnTo>
                    <a:pt x="30108" y="278107"/>
                  </a:lnTo>
                  <a:lnTo>
                    <a:pt x="9171" y="236201"/>
                  </a:lnTo>
                  <a:lnTo>
                    <a:pt x="0" y="188861"/>
                  </a:lnTo>
                  <a:lnTo>
                    <a:pt x="4025" y="140816"/>
                  </a:lnTo>
                  <a:lnTo>
                    <a:pt x="20337" y="96998"/>
                  </a:lnTo>
                  <a:lnTo>
                    <a:pt x="47265" y="59208"/>
                  </a:lnTo>
                  <a:lnTo>
                    <a:pt x="83138" y="29245"/>
                  </a:lnTo>
                  <a:lnTo>
                    <a:pt x="126287" y="8909"/>
                  </a:lnTo>
                  <a:lnTo>
                    <a:pt x="175042" y="0"/>
                  </a:lnTo>
                  <a:lnTo>
                    <a:pt x="224498" y="3909"/>
                  </a:lnTo>
                  <a:lnTo>
                    <a:pt x="264139" y="17832"/>
                  </a:lnTo>
                  <a:lnTo>
                    <a:pt x="176321" y="22303"/>
                  </a:lnTo>
                  <a:lnTo>
                    <a:pt x="125616" y="32918"/>
                  </a:lnTo>
                  <a:lnTo>
                    <a:pt x="82409" y="57488"/>
                  </a:lnTo>
                  <a:lnTo>
                    <a:pt x="49225" y="93289"/>
                  </a:lnTo>
                  <a:lnTo>
                    <a:pt x="28587" y="137597"/>
                  </a:lnTo>
                  <a:lnTo>
                    <a:pt x="23020" y="187689"/>
                  </a:lnTo>
                  <a:lnTo>
                    <a:pt x="33946" y="236935"/>
                  </a:lnTo>
                  <a:lnTo>
                    <a:pt x="59239" y="278902"/>
                  </a:lnTo>
                  <a:lnTo>
                    <a:pt x="96093" y="311136"/>
                  </a:lnTo>
                  <a:lnTo>
                    <a:pt x="141707" y="331183"/>
                  </a:lnTo>
                  <a:lnTo>
                    <a:pt x="193277" y="336591"/>
                  </a:lnTo>
                  <a:lnTo>
                    <a:pt x="281011" y="332124"/>
                  </a:lnTo>
                  <a:lnTo>
                    <a:pt x="243168" y="349963"/>
                  </a:lnTo>
                  <a:lnTo>
                    <a:pt x="194403" y="358876"/>
                  </a:lnTo>
                  <a:close/>
                </a:path>
                <a:path w="369570" h="359410">
                  <a:moveTo>
                    <a:pt x="281011" y="332124"/>
                  </a:moveTo>
                  <a:lnTo>
                    <a:pt x="193277" y="336591"/>
                  </a:lnTo>
                  <a:lnTo>
                    <a:pt x="243970" y="325977"/>
                  </a:lnTo>
                  <a:lnTo>
                    <a:pt x="287169" y="301408"/>
                  </a:lnTo>
                  <a:lnTo>
                    <a:pt x="320349" y="265609"/>
                  </a:lnTo>
                  <a:lnTo>
                    <a:pt x="340986" y="221304"/>
                  </a:lnTo>
                  <a:lnTo>
                    <a:pt x="346553" y="171218"/>
                  </a:lnTo>
                  <a:lnTo>
                    <a:pt x="335626" y="121966"/>
                  </a:lnTo>
                  <a:lnTo>
                    <a:pt x="310336" y="79996"/>
                  </a:lnTo>
                  <a:lnTo>
                    <a:pt x="273485" y="47760"/>
                  </a:lnTo>
                  <a:lnTo>
                    <a:pt x="227879" y="27711"/>
                  </a:lnTo>
                  <a:lnTo>
                    <a:pt x="176321" y="22303"/>
                  </a:lnTo>
                  <a:lnTo>
                    <a:pt x="264139" y="17832"/>
                  </a:lnTo>
                  <a:lnTo>
                    <a:pt x="308512" y="45908"/>
                  </a:lnTo>
                  <a:lnTo>
                    <a:pt x="339360" y="80756"/>
                  </a:lnTo>
                  <a:lnTo>
                    <a:pt x="360298" y="122678"/>
                  </a:lnTo>
                  <a:lnTo>
                    <a:pt x="369472" y="170051"/>
                  </a:lnTo>
                  <a:lnTo>
                    <a:pt x="365444" y="218063"/>
                  </a:lnTo>
                  <a:lnTo>
                    <a:pt x="349131" y="261865"/>
                  </a:lnTo>
                  <a:lnTo>
                    <a:pt x="322201" y="299653"/>
                  </a:lnTo>
                  <a:lnTo>
                    <a:pt x="286324" y="329620"/>
                  </a:lnTo>
                  <a:lnTo>
                    <a:pt x="281011" y="332124"/>
                  </a:lnTo>
                  <a:close/>
                </a:path>
              </a:pathLst>
            </a:custGeom>
            <a:solidFill>
              <a:srgbClr val="FFDC8F"/>
            </a:solidFill>
          </p:spPr>
          <p:txBody>
            <a:bodyPr wrap="square" lIns="0" tIns="0" rIns="0" bIns="0" rtlCol="0"/>
            <a:lstStyle/>
            <a:p>
              <a:endParaRPr dirty="0"/>
            </a:p>
          </p:txBody>
        </p:sp>
        <p:sp>
          <p:nvSpPr>
            <p:cNvPr id="94" name="object 155"/>
            <p:cNvSpPr/>
            <p:nvPr/>
          </p:nvSpPr>
          <p:spPr>
            <a:xfrm>
              <a:off x="7574746" y="4010076"/>
              <a:ext cx="323850" cy="314325"/>
            </a:xfrm>
            <a:custGeom>
              <a:avLst/>
              <a:gdLst/>
              <a:ahLst/>
              <a:cxnLst/>
              <a:rect l="l" t="t" r="r" b="b"/>
              <a:pathLst>
                <a:path w="323850" h="314325">
                  <a:moveTo>
                    <a:pt x="170257" y="314288"/>
                  </a:moveTo>
                  <a:lnTo>
                    <a:pt x="118687" y="308880"/>
                  </a:lnTo>
                  <a:lnTo>
                    <a:pt x="73073" y="288832"/>
                  </a:lnTo>
                  <a:lnTo>
                    <a:pt x="36218" y="256596"/>
                  </a:lnTo>
                  <a:lnTo>
                    <a:pt x="10926" y="214626"/>
                  </a:lnTo>
                  <a:lnTo>
                    <a:pt x="0" y="165374"/>
                  </a:lnTo>
                  <a:lnTo>
                    <a:pt x="5567" y="115288"/>
                  </a:lnTo>
                  <a:lnTo>
                    <a:pt x="26205" y="70983"/>
                  </a:lnTo>
                  <a:lnTo>
                    <a:pt x="59389" y="35184"/>
                  </a:lnTo>
                  <a:lnTo>
                    <a:pt x="102596" y="10614"/>
                  </a:lnTo>
                  <a:lnTo>
                    <a:pt x="153301" y="0"/>
                  </a:lnTo>
                  <a:lnTo>
                    <a:pt x="204859" y="5408"/>
                  </a:lnTo>
                  <a:lnTo>
                    <a:pt x="250465" y="25456"/>
                  </a:lnTo>
                  <a:lnTo>
                    <a:pt x="287316" y="57690"/>
                  </a:lnTo>
                  <a:lnTo>
                    <a:pt x="312606" y="99656"/>
                  </a:lnTo>
                  <a:lnTo>
                    <a:pt x="323532" y="148902"/>
                  </a:lnTo>
                  <a:lnTo>
                    <a:pt x="317965" y="198994"/>
                  </a:lnTo>
                  <a:lnTo>
                    <a:pt x="297329" y="243303"/>
                  </a:lnTo>
                  <a:lnTo>
                    <a:pt x="264149" y="279104"/>
                  </a:lnTo>
                  <a:lnTo>
                    <a:pt x="220950" y="303674"/>
                  </a:lnTo>
                  <a:lnTo>
                    <a:pt x="170257" y="314288"/>
                  </a:lnTo>
                  <a:close/>
                </a:path>
              </a:pathLst>
            </a:custGeom>
            <a:solidFill>
              <a:srgbClr val="FFEFCE"/>
            </a:solidFill>
          </p:spPr>
          <p:txBody>
            <a:bodyPr wrap="square" lIns="0" tIns="0" rIns="0" bIns="0" rtlCol="0"/>
            <a:lstStyle/>
            <a:p>
              <a:endParaRPr dirty="0"/>
            </a:p>
          </p:txBody>
        </p:sp>
        <p:sp>
          <p:nvSpPr>
            <p:cNvPr id="95" name="object 156"/>
            <p:cNvSpPr/>
            <p:nvPr/>
          </p:nvSpPr>
          <p:spPr>
            <a:xfrm>
              <a:off x="7717328" y="4200899"/>
              <a:ext cx="53975" cy="213360"/>
            </a:xfrm>
            <a:custGeom>
              <a:avLst/>
              <a:gdLst/>
              <a:ahLst/>
              <a:cxnLst/>
              <a:rect l="l" t="t" r="r" b="b"/>
              <a:pathLst>
                <a:path w="53975" h="213360">
                  <a:moveTo>
                    <a:pt x="31964" y="212874"/>
                  </a:moveTo>
                  <a:lnTo>
                    <a:pt x="0" y="22254"/>
                  </a:lnTo>
                  <a:lnTo>
                    <a:pt x="325" y="12019"/>
                  </a:lnTo>
                  <a:lnTo>
                    <a:pt x="3198" y="5223"/>
                  </a:lnTo>
                  <a:lnTo>
                    <a:pt x="9405" y="1539"/>
                  </a:lnTo>
                  <a:lnTo>
                    <a:pt x="19755" y="0"/>
                  </a:lnTo>
                  <a:lnTo>
                    <a:pt x="31155" y="248"/>
                  </a:lnTo>
                  <a:lnTo>
                    <a:pt x="38483" y="3180"/>
                  </a:lnTo>
                  <a:lnTo>
                    <a:pt x="42561" y="9523"/>
                  </a:lnTo>
                  <a:lnTo>
                    <a:pt x="44211" y="20004"/>
                  </a:lnTo>
                  <a:lnTo>
                    <a:pt x="53354" y="188769"/>
                  </a:lnTo>
                  <a:lnTo>
                    <a:pt x="52533" y="199259"/>
                  </a:lnTo>
                  <a:lnTo>
                    <a:pt x="48759" y="206662"/>
                  </a:lnTo>
                  <a:lnTo>
                    <a:pt x="41936" y="211145"/>
                  </a:lnTo>
                  <a:lnTo>
                    <a:pt x="31964" y="212874"/>
                  </a:lnTo>
                  <a:close/>
                </a:path>
              </a:pathLst>
            </a:custGeom>
            <a:solidFill>
              <a:srgbClr val="FFFFFF"/>
            </a:solidFill>
          </p:spPr>
          <p:txBody>
            <a:bodyPr wrap="square" lIns="0" tIns="0" rIns="0" bIns="0" rtlCol="0"/>
            <a:lstStyle/>
            <a:p>
              <a:endParaRPr dirty="0"/>
            </a:p>
          </p:txBody>
        </p:sp>
        <p:sp>
          <p:nvSpPr>
            <p:cNvPr id="96" name="object 157"/>
            <p:cNvSpPr/>
            <p:nvPr/>
          </p:nvSpPr>
          <p:spPr>
            <a:xfrm>
              <a:off x="7714670" y="4109743"/>
              <a:ext cx="42545" cy="78105"/>
            </a:xfrm>
            <a:custGeom>
              <a:avLst/>
              <a:gdLst/>
              <a:ahLst/>
              <a:cxnLst/>
              <a:rect l="l" t="t" r="r" b="b"/>
              <a:pathLst>
                <a:path w="42545" h="78104">
                  <a:moveTo>
                    <a:pt x="19159" y="77502"/>
                  </a:moveTo>
                  <a:lnTo>
                    <a:pt x="10814" y="75225"/>
                  </a:lnTo>
                  <a:lnTo>
                    <a:pt x="4931" y="70650"/>
                  </a:lnTo>
                  <a:lnTo>
                    <a:pt x="1372" y="64112"/>
                  </a:lnTo>
                  <a:lnTo>
                    <a:pt x="0" y="55944"/>
                  </a:lnTo>
                  <a:lnTo>
                    <a:pt x="483" y="48765"/>
                  </a:lnTo>
                  <a:lnTo>
                    <a:pt x="2227" y="41866"/>
                  </a:lnTo>
                  <a:lnTo>
                    <a:pt x="4946" y="35211"/>
                  </a:lnTo>
                  <a:lnTo>
                    <a:pt x="8352" y="28763"/>
                  </a:lnTo>
                  <a:lnTo>
                    <a:pt x="12010" y="22132"/>
                  </a:lnTo>
                  <a:lnTo>
                    <a:pt x="15174" y="15265"/>
                  </a:lnTo>
                  <a:lnTo>
                    <a:pt x="17418" y="7957"/>
                  </a:lnTo>
                  <a:lnTo>
                    <a:pt x="18323" y="0"/>
                  </a:lnTo>
                  <a:lnTo>
                    <a:pt x="30652" y="12960"/>
                  </a:lnTo>
                  <a:lnTo>
                    <a:pt x="38758" y="27314"/>
                  </a:lnTo>
                  <a:lnTo>
                    <a:pt x="42287" y="43164"/>
                  </a:lnTo>
                  <a:lnTo>
                    <a:pt x="40887" y="60615"/>
                  </a:lnTo>
                  <a:lnTo>
                    <a:pt x="38253" y="68053"/>
                  </a:lnTo>
                  <a:lnTo>
                    <a:pt x="33844" y="73661"/>
                  </a:lnTo>
                  <a:lnTo>
                    <a:pt x="27523" y="76967"/>
                  </a:lnTo>
                  <a:lnTo>
                    <a:pt x="19159" y="77502"/>
                  </a:lnTo>
                  <a:close/>
                </a:path>
              </a:pathLst>
            </a:custGeom>
            <a:solidFill>
              <a:srgbClr val="F99D2C"/>
            </a:solidFill>
          </p:spPr>
          <p:txBody>
            <a:bodyPr wrap="square" lIns="0" tIns="0" rIns="0" bIns="0" rtlCol="0"/>
            <a:lstStyle/>
            <a:p>
              <a:endParaRPr dirty="0"/>
            </a:p>
          </p:txBody>
        </p:sp>
        <p:sp>
          <p:nvSpPr>
            <p:cNvPr id="97" name="object 158"/>
            <p:cNvSpPr/>
            <p:nvPr/>
          </p:nvSpPr>
          <p:spPr>
            <a:xfrm>
              <a:off x="7980116" y="3940756"/>
              <a:ext cx="369570" cy="359410"/>
            </a:xfrm>
            <a:custGeom>
              <a:avLst/>
              <a:gdLst/>
              <a:ahLst/>
              <a:cxnLst/>
              <a:rect l="l" t="t" r="r" b="b"/>
              <a:pathLst>
                <a:path w="369570" h="359410">
                  <a:moveTo>
                    <a:pt x="194403" y="358876"/>
                  </a:moveTo>
                  <a:lnTo>
                    <a:pt x="144948" y="354964"/>
                  </a:lnTo>
                  <a:lnTo>
                    <a:pt x="99844" y="339117"/>
                  </a:lnTo>
                  <a:lnTo>
                    <a:pt x="60917" y="312926"/>
                  </a:lnTo>
                  <a:lnTo>
                    <a:pt x="30103" y="278113"/>
                  </a:lnTo>
                  <a:lnTo>
                    <a:pt x="9170" y="236206"/>
                  </a:lnTo>
                  <a:lnTo>
                    <a:pt x="0" y="188861"/>
                  </a:lnTo>
                  <a:lnTo>
                    <a:pt x="4024" y="140820"/>
                  </a:lnTo>
                  <a:lnTo>
                    <a:pt x="20332" y="97004"/>
                  </a:lnTo>
                  <a:lnTo>
                    <a:pt x="47255" y="59213"/>
                  </a:lnTo>
                  <a:lnTo>
                    <a:pt x="83127" y="29248"/>
                  </a:lnTo>
                  <a:lnTo>
                    <a:pt x="126278" y="8910"/>
                  </a:lnTo>
                  <a:lnTo>
                    <a:pt x="175042" y="0"/>
                  </a:lnTo>
                  <a:lnTo>
                    <a:pt x="224498" y="3910"/>
                  </a:lnTo>
                  <a:lnTo>
                    <a:pt x="264130" y="17832"/>
                  </a:lnTo>
                  <a:lnTo>
                    <a:pt x="176296" y="22304"/>
                  </a:lnTo>
                  <a:lnTo>
                    <a:pt x="125596" y="32919"/>
                  </a:lnTo>
                  <a:lnTo>
                    <a:pt x="82394" y="57488"/>
                  </a:lnTo>
                  <a:lnTo>
                    <a:pt x="49211" y="93289"/>
                  </a:lnTo>
                  <a:lnTo>
                    <a:pt x="28575" y="137598"/>
                  </a:lnTo>
                  <a:lnTo>
                    <a:pt x="23008" y="187690"/>
                  </a:lnTo>
                  <a:lnTo>
                    <a:pt x="33934" y="236936"/>
                  </a:lnTo>
                  <a:lnTo>
                    <a:pt x="59225" y="278903"/>
                  </a:lnTo>
                  <a:lnTo>
                    <a:pt x="96078" y="311136"/>
                  </a:lnTo>
                  <a:lnTo>
                    <a:pt x="141688" y="331184"/>
                  </a:lnTo>
                  <a:lnTo>
                    <a:pt x="193251" y="336592"/>
                  </a:lnTo>
                  <a:lnTo>
                    <a:pt x="281014" y="332124"/>
                  </a:lnTo>
                  <a:lnTo>
                    <a:pt x="243167" y="349964"/>
                  </a:lnTo>
                  <a:lnTo>
                    <a:pt x="194403" y="358876"/>
                  </a:lnTo>
                  <a:close/>
                </a:path>
                <a:path w="369570" h="359410">
                  <a:moveTo>
                    <a:pt x="281014" y="332124"/>
                  </a:moveTo>
                  <a:lnTo>
                    <a:pt x="193251" y="336592"/>
                  </a:lnTo>
                  <a:lnTo>
                    <a:pt x="243951" y="325978"/>
                  </a:lnTo>
                  <a:lnTo>
                    <a:pt x="287154" y="301409"/>
                  </a:lnTo>
                  <a:lnTo>
                    <a:pt x="320336" y="265609"/>
                  </a:lnTo>
                  <a:lnTo>
                    <a:pt x="340973" y="221305"/>
                  </a:lnTo>
                  <a:lnTo>
                    <a:pt x="346540" y="171219"/>
                  </a:lnTo>
                  <a:lnTo>
                    <a:pt x="335614" y="121966"/>
                  </a:lnTo>
                  <a:lnTo>
                    <a:pt x="310322" y="79996"/>
                  </a:lnTo>
                  <a:lnTo>
                    <a:pt x="273469" y="47761"/>
                  </a:lnTo>
                  <a:lnTo>
                    <a:pt x="227859" y="27712"/>
                  </a:lnTo>
                  <a:lnTo>
                    <a:pt x="176296" y="22304"/>
                  </a:lnTo>
                  <a:lnTo>
                    <a:pt x="264130" y="17832"/>
                  </a:lnTo>
                  <a:lnTo>
                    <a:pt x="308506" y="45913"/>
                  </a:lnTo>
                  <a:lnTo>
                    <a:pt x="339351" y="80763"/>
                  </a:lnTo>
                  <a:lnTo>
                    <a:pt x="360287" y="122683"/>
                  </a:lnTo>
                  <a:lnTo>
                    <a:pt x="369459" y="170052"/>
                  </a:lnTo>
                  <a:lnTo>
                    <a:pt x="365433" y="218068"/>
                  </a:lnTo>
                  <a:lnTo>
                    <a:pt x="349122" y="261871"/>
                  </a:lnTo>
                  <a:lnTo>
                    <a:pt x="322195" y="299658"/>
                  </a:lnTo>
                  <a:lnTo>
                    <a:pt x="286320" y="329623"/>
                  </a:lnTo>
                  <a:lnTo>
                    <a:pt x="281014" y="332124"/>
                  </a:lnTo>
                  <a:close/>
                </a:path>
              </a:pathLst>
            </a:custGeom>
            <a:solidFill>
              <a:srgbClr val="FFDC8F"/>
            </a:solidFill>
          </p:spPr>
          <p:txBody>
            <a:bodyPr wrap="square" lIns="0" tIns="0" rIns="0" bIns="0" rtlCol="0"/>
            <a:lstStyle/>
            <a:p>
              <a:endParaRPr dirty="0"/>
            </a:p>
          </p:txBody>
        </p:sp>
        <p:sp>
          <p:nvSpPr>
            <p:cNvPr id="98" name="object 159"/>
            <p:cNvSpPr/>
            <p:nvPr/>
          </p:nvSpPr>
          <p:spPr>
            <a:xfrm>
              <a:off x="8003123" y="3963062"/>
              <a:ext cx="323850" cy="314325"/>
            </a:xfrm>
            <a:custGeom>
              <a:avLst/>
              <a:gdLst/>
              <a:ahLst/>
              <a:cxnLst/>
              <a:rect l="l" t="t" r="r" b="b"/>
              <a:pathLst>
                <a:path w="323850" h="314325">
                  <a:moveTo>
                    <a:pt x="170244" y="314288"/>
                  </a:moveTo>
                  <a:lnTo>
                    <a:pt x="118680" y="308879"/>
                  </a:lnTo>
                  <a:lnTo>
                    <a:pt x="73070" y="288831"/>
                  </a:lnTo>
                  <a:lnTo>
                    <a:pt x="36218" y="256596"/>
                  </a:lnTo>
                  <a:lnTo>
                    <a:pt x="10926" y="214625"/>
                  </a:lnTo>
                  <a:lnTo>
                    <a:pt x="0" y="165373"/>
                  </a:lnTo>
                  <a:lnTo>
                    <a:pt x="5567" y="115287"/>
                  </a:lnTo>
                  <a:lnTo>
                    <a:pt x="26204" y="70982"/>
                  </a:lnTo>
                  <a:lnTo>
                    <a:pt x="59386" y="35183"/>
                  </a:lnTo>
                  <a:lnTo>
                    <a:pt x="102589" y="10614"/>
                  </a:lnTo>
                  <a:lnTo>
                    <a:pt x="153288" y="0"/>
                  </a:lnTo>
                  <a:lnTo>
                    <a:pt x="204852" y="5408"/>
                  </a:lnTo>
                  <a:lnTo>
                    <a:pt x="250462" y="25455"/>
                  </a:lnTo>
                  <a:lnTo>
                    <a:pt x="287315" y="57689"/>
                  </a:lnTo>
                  <a:lnTo>
                    <a:pt x="312606" y="99656"/>
                  </a:lnTo>
                  <a:lnTo>
                    <a:pt x="323532" y="148902"/>
                  </a:lnTo>
                  <a:lnTo>
                    <a:pt x="317965" y="198994"/>
                  </a:lnTo>
                  <a:lnTo>
                    <a:pt x="297328" y="243302"/>
                  </a:lnTo>
                  <a:lnTo>
                    <a:pt x="264146" y="279103"/>
                  </a:lnTo>
                  <a:lnTo>
                    <a:pt x="220943" y="303673"/>
                  </a:lnTo>
                  <a:lnTo>
                    <a:pt x="170244" y="314288"/>
                  </a:lnTo>
                  <a:close/>
                </a:path>
              </a:pathLst>
            </a:custGeom>
            <a:solidFill>
              <a:srgbClr val="FFEFCE"/>
            </a:solidFill>
          </p:spPr>
          <p:txBody>
            <a:bodyPr wrap="square" lIns="0" tIns="0" rIns="0" bIns="0" rtlCol="0"/>
            <a:lstStyle/>
            <a:p>
              <a:endParaRPr dirty="0"/>
            </a:p>
          </p:txBody>
        </p:sp>
        <p:sp>
          <p:nvSpPr>
            <p:cNvPr id="99" name="object 160"/>
            <p:cNvSpPr/>
            <p:nvPr/>
          </p:nvSpPr>
          <p:spPr>
            <a:xfrm>
              <a:off x="8145704" y="4153896"/>
              <a:ext cx="53340" cy="213360"/>
            </a:xfrm>
            <a:custGeom>
              <a:avLst/>
              <a:gdLst/>
              <a:ahLst/>
              <a:cxnLst/>
              <a:rect l="l" t="t" r="r" b="b"/>
              <a:pathLst>
                <a:path w="53340" h="213360">
                  <a:moveTo>
                    <a:pt x="31952" y="212862"/>
                  </a:moveTo>
                  <a:lnTo>
                    <a:pt x="0" y="22241"/>
                  </a:lnTo>
                  <a:lnTo>
                    <a:pt x="319" y="12006"/>
                  </a:lnTo>
                  <a:lnTo>
                    <a:pt x="3187" y="5212"/>
                  </a:lnTo>
                  <a:lnTo>
                    <a:pt x="9393" y="1532"/>
                  </a:lnTo>
                  <a:lnTo>
                    <a:pt x="19743" y="0"/>
                  </a:lnTo>
                  <a:lnTo>
                    <a:pt x="31143" y="241"/>
                  </a:lnTo>
                  <a:lnTo>
                    <a:pt x="38472" y="3169"/>
                  </a:lnTo>
                  <a:lnTo>
                    <a:pt x="42554" y="9510"/>
                  </a:lnTo>
                  <a:lnTo>
                    <a:pt x="44211" y="19990"/>
                  </a:lnTo>
                  <a:lnTo>
                    <a:pt x="53342" y="188769"/>
                  </a:lnTo>
                  <a:lnTo>
                    <a:pt x="52528" y="199252"/>
                  </a:lnTo>
                  <a:lnTo>
                    <a:pt x="48757" y="206651"/>
                  </a:lnTo>
                  <a:lnTo>
                    <a:pt x="41930" y="211132"/>
                  </a:lnTo>
                  <a:lnTo>
                    <a:pt x="31952" y="212862"/>
                  </a:lnTo>
                  <a:close/>
                </a:path>
              </a:pathLst>
            </a:custGeom>
            <a:solidFill>
              <a:srgbClr val="FFFFFF"/>
            </a:solidFill>
          </p:spPr>
          <p:txBody>
            <a:bodyPr wrap="square" lIns="0" tIns="0" rIns="0" bIns="0" rtlCol="0"/>
            <a:lstStyle/>
            <a:p>
              <a:endParaRPr dirty="0"/>
            </a:p>
          </p:txBody>
        </p:sp>
        <p:sp>
          <p:nvSpPr>
            <p:cNvPr id="100" name="object 161"/>
            <p:cNvSpPr/>
            <p:nvPr/>
          </p:nvSpPr>
          <p:spPr>
            <a:xfrm>
              <a:off x="8143046" y="4062727"/>
              <a:ext cx="42545" cy="78105"/>
            </a:xfrm>
            <a:custGeom>
              <a:avLst/>
              <a:gdLst/>
              <a:ahLst/>
              <a:cxnLst/>
              <a:rect l="l" t="t" r="r" b="b"/>
              <a:pathLst>
                <a:path w="42545" h="78104">
                  <a:moveTo>
                    <a:pt x="19159" y="77502"/>
                  </a:moveTo>
                  <a:lnTo>
                    <a:pt x="10819" y="75225"/>
                  </a:lnTo>
                  <a:lnTo>
                    <a:pt x="4936" y="70650"/>
                  </a:lnTo>
                  <a:lnTo>
                    <a:pt x="1374" y="64112"/>
                  </a:lnTo>
                  <a:lnTo>
                    <a:pt x="0" y="55944"/>
                  </a:lnTo>
                  <a:lnTo>
                    <a:pt x="485" y="48765"/>
                  </a:lnTo>
                  <a:lnTo>
                    <a:pt x="2234" y="41866"/>
                  </a:lnTo>
                  <a:lnTo>
                    <a:pt x="4957" y="35210"/>
                  </a:lnTo>
                  <a:lnTo>
                    <a:pt x="8364" y="28762"/>
                  </a:lnTo>
                  <a:lnTo>
                    <a:pt x="12016" y="22132"/>
                  </a:lnTo>
                  <a:lnTo>
                    <a:pt x="15175" y="15265"/>
                  </a:lnTo>
                  <a:lnTo>
                    <a:pt x="17419" y="7957"/>
                  </a:lnTo>
                  <a:lnTo>
                    <a:pt x="18323" y="0"/>
                  </a:lnTo>
                  <a:lnTo>
                    <a:pt x="30652" y="12960"/>
                  </a:lnTo>
                  <a:lnTo>
                    <a:pt x="38758" y="27314"/>
                  </a:lnTo>
                  <a:lnTo>
                    <a:pt x="42287" y="43164"/>
                  </a:lnTo>
                  <a:lnTo>
                    <a:pt x="40887" y="60615"/>
                  </a:lnTo>
                  <a:lnTo>
                    <a:pt x="38253" y="68053"/>
                  </a:lnTo>
                  <a:lnTo>
                    <a:pt x="33844" y="73661"/>
                  </a:lnTo>
                  <a:lnTo>
                    <a:pt x="27523" y="76967"/>
                  </a:lnTo>
                  <a:lnTo>
                    <a:pt x="19159" y="77502"/>
                  </a:lnTo>
                  <a:close/>
                </a:path>
              </a:pathLst>
            </a:custGeom>
            <a:solidFill>
              <a:srgbClr val="F99D2C"/>
            </a:solidFill>
          </p:spPr>
          <p:txBody>
            <a:bodyPr wrap="square" lIns="0" tIns="0" rIns="0" bIns="0" rtlCol="0"/>
            <a:lstStyle/>
            <a:p>
              <a:endParaRPr dirty="0"/>
            </a:p>
          </p:txBody>
        </p:sp>
        <p:sp>
          <p:nvSpPr>
            <p:cNvPr id="101" name="object 162"/>
            <p:cNvSpPr/>
            <p:nvPr/>
          </p:nvSpPr>
          <p:spPr>
            <a:xfrm>
              <a:off x="7293966" y="4695106"/>
              <a:ext cx="160020" cy="374650"/>
            </a:xfrm>
            <a:custGeom>
              <a:avLst/>
              <a:gdLst/>
              <a:ahLst/>
              <a:cxnLst/>
              <a:rect l="l" t="t" r="r" b="b"/>
              <a:pathLst>
                <a:path w="160020" h="374650">
                  <a:moveTo>
                    <a:pt x="159663" y="374534"/>
                  </a:moveTo>
                  <a:lnTo>
                    <a:pt x="16638" y="148342"/>
                  </a:lnTo>
                  <a:lnTo>
                    <a:pt x="0" y="0"/>
                  </a:lnTo>
                  <a:lnTo>
                    <a:pt x="159663" y="374534"/>
                  </a:lnTo>
                  <a:close/>
                </a:path>
              </a:pathLst>
            </a:custGeom>
            <a:solidFill>
              <a:srgbClr val="FBF7BC"/>
            </a:solidFill>
          </p:spPr>
          <p:txBody>
            <a:bodyPr wrap="square" lIns="0" tIns="0" rIns="0" bIns="0" rtlCol="0"/>
            <a:lstStyle/>
            <a:p>
              <a:endParaRPr dirty="0"/>
            </a:p>
          </p:txBody>
        </p:sp>
        <p:sp>
          <p:nvSpPr>
            <p:cNvPr id="102" name="object 163"/>
            <p:cNvSpPr/>
            <p:nvPr/>
          </p:nvSpPr>
          <p:spPr>
            <a:xfrm>
              <a:off x="8088783" y="4219697"/>
              <a:ext cx="324485" cy="379095"/>
            </a:xfrm>
            <a:custGeom>
              <a:avLst/>
              <a:gdLst/>
              <a:ahLst/>
              <a:cxnLst/>
              <a:rect l="l" t="t" r="r" b="b"/>
              <a:pathLst>
                <a:path w="324484" h="379095">
                  <a:moveTo>
                    <a:pt x="291447" y="378710"/>
                  </a:moveTo>
                  <a:lnTo>
                    <a:pt x="0" y="0"/>
                  </a:lnTo>
                  <a:lnTo>
                    <a:pt x="324449" y="211754"/>
                  </a:lnTo>
                  <a:lnTo>
                    <a:pt x="291447" y="378710"/>
                  </a:lnTo>
                  <a:close/>
                </a:path>
              </a:pathLst>
            </a:custGeom>
            <a:solidFill>
              <a:srgbClr val="A771B0"/>
            </a:solidFill>
          </p:spPr>
          <p:txBody>
            <a:bodyPr wrap="square" lIns="0" tIns="0" rIns="0" bIns="0" rtlCol="0"/>
            <a:lstStyle/>
            <a:p>
              <a:endParaRPr dirty="0"/>
            </a:p>
          </p:txBody>
        </p:sp>
        <p:sp>
          <p:nvSpPr>
            <p:cNvPr id="103" name="object 164"/>
            <p:cNvSpPr/>
            <p:nvPr/>
          </p:nvSpPr>
          <p:spPr>
            <a:xfrm>
              <a:off x="7648114" y="4282389"/>
              <a:ext cx="393065" cy="377190"/>
            </a:xfrm>
            <a:custGeom>
              <a:avLst/>
              <a:gdLst/>
              <a:ahLst/>
              <a:cxnLst/>
              <a:rect l="l" t="t" r="r" b="b"/>
              <a:pathLst>
                <a:path w="393065" h="377189">
                  <a:moveTo>
                    <a:pt x="344015" y="377102"/>
                  </a:moveTo>
                  <a:lnTo>
                    <a:pt x="0" y="0"/>
                  </a:lnTo>
                  <a:lnTo>
                    <a:pt x="392785" y="211048"/>
                  </a:lnTo>
                  <a:lnTo>
                    <a:pt x="344015" y="377102"/>
                  </a:lnTo>
                  <a:close/>
                </a:path>
              </a:pathLst>
            </a:custGeom>
            <a:solidFill>
              <a:srgbClr val="6ECEEA"/>
            </a:solidFill>
          </p:spPr>
          <p:txBody>
            <a:bodyPr wrap="square" lIns="0" tIns="0" rIns="0" bIns="0" rtlCol="0"/>
            <a:lstStyle/>
            <a:p>
              <a:endParaRPr dirty="0"/>
            </a:p>
          </p:txBody>
        </p:sp>
        <p:sp>
          <p:nvSpPr>
            <p:cNvPr id="104" name="object 165"/>
            <p:cNvSpPr/>
            <p:nvPr/>
          </p:nvSpPr>
          <p:spPr>
            <a:xfrm>
              <a:off x="8330359" y="4156317"/>
              <a:ext cx="233045" cy="278765"/>
            </a:xfrm>
            <a:custGeom>
              <a:avLst/>
              <a:gdLst/>
              <a:ahLst/>
              <a:cxnLst/>
              <a:rect l="l" t="t" r="r" b="b"/>
              <a:pathLst>
                <a:path w="233045" h="278764">
                  <a:moveTo>
                    <a:pt x="116377" y="278262"/>
                  </a:moveTo>
                  <a:lnTo>
                    <a:pt x="67401" y="270315"/>
                  </a:lnTo>
                  <a:lnTo>
                    <a:pt x="34557" y="249109"/>
                  </a:lnTo>
                  <a:lnTo>
                    <a:pt x="4362" y="183074"/>
                  </a:lnTo>
                  <a:lnTo>
                    <a:pt x="0" y="112464"/>
                  </a:lnTo>
                  <a:lnTo>
                    <a:pt x="9082" y="68719"/>
                  </a:lnTo>
                  <a:lnTo>
                    <a:pt x="33968" y="32977"/>
                  </a:lnTo>
                  <a:lnTo>
                    <a:pt x="70909" y="8862"/>
                  </a:lnTo>
                  <a:lnTo>
                    <a:pt x="116156" y="0"/>
                  </a:lnTo>
                  <a:lnTo>
                    <a:pt x="161410" y="8826"/>
                  </a:lnTo>
                  <a:lnTo>
                    <a:pt x="198386" y="32901"/>
                  </a:lnTo>
                  <a:lnTo>
                    <a:pt x="223329" y="68613"/>
                  </a:lnTo>
                  <a:lnTo>
                    <a:pt x="232486" y="112353"/>
                  </a:lnTo>
                  <a:lnTo>
                    <a:pt x="226583" y="153429"/>
                  </a:lnTo>
                  <a:lnTo>
                    <a:pt x="210113" y="197539"/>
                  </a:lnTo>
                  <a:lnTo>
                    <a:pt x="184984" y="237701"/>
                  </a:lnTo>
                  <a:lnTo>
                    <a:pt x="153102" y="266936"/>
                  </a:lnTo>
                  <a:lnTo>
                    <a:pt x="116377" y="278262"/>
                  </a:lnTo>
                  <a:close/>
                </a:path>
              </a:pathLst>
            </a:custGeom>
            <a:solidFill>
              <a:srgbClr val="D4C6A3"/>
            </a:solidFill>
          </p:spPr>
          <p:txBody>
            <a:bodyPr wrap="square" lIns="0" tIns="0" rIns="0" bIns="0" rtlCol="0"/>
            <a:lstStyle/>
            <a:p>
              <a:endParaRPr dirty="0"/>
            </a:p>
          </p:txBody>
        </p:sp>
        <p:sp>
          <p:nvSpPr>
            <p:cNvPr id="105" name="object 166"/>
            <p:cNvSpPr/>
            <p:nvPr/>
          </p:nvSpPr>
          <p:spPr>
            <a:xfrm>
              <a:off x="8462275" y="4432405"/>
              <a:ext cx="222250" cy="1524000"/>
            </a:xfrm>
            <a:custGeom>
              <a:avLst/>
              <a:gdLst/>
              <a:ahLst/>
              <a:cxnLst/>
              <a:rect l="l" t="t" r="r" b="b"/>
              <a:pathLst>
                <a:path w="222250" h="1524000">
                  <a:moveTo>
                    <a:pt x="221687" y="1516428"/>
                  </a:moveTo>
                  <a:lnTo>
                    <a:pt x="82928" y="1523493"/>
                  </a:lnTo>
                  <a:lnTo>
                    <a:pt x="0" y="0"/>
                  </a:lnTo>
                  <a:lnTo>
                    <a:pt x="35508" y="21835"/>
                  </a:lnTo>
                  <a:lnTo>
                    <a:pt x="64718" y="58562"/>
                  </a:lnTo>
                  <a:lnTo>
                    <a:pt x="85272" y="107039"/>
                  </a:lnTo>
                  <a:lnTo>
                    <a:pt x="94818" y="164123"/>
                  </a:lnTo>
                  <a:lnTo>
                    <a:pt x="221687" y="1516428"/>
                  </a:lnTo>
                  <a:close/>
                </a:path>
              </a:pathLst>
            </a:custGeom>
            <a:solidFill>
              <a:srgbClr val="C18ABD"/>
            </a:solidFill>
          </p:spPr>
          <p:txBody>
            <a:bodyPr wrap="square" lIns="0" tIns="0" rIns="0" bIns="0" rtlCol="0"/>
            <a:lstStyle/>
            <a:p>
              <a:endParaRPr dirty="0"/>
            </a:p>
          </p:txBody>
        </p:sp>
        <p:sp>
          <p:nvSpPr>
            <p:cNvPr id="106" name="object 167"/>
            <p:cNvSpPr/>
            <p:nvPr/>
          </p:nvSpPr>
          <p:spPr>
            <a:xfrm>
              <a:off x="8283479" y="4427766"/>
              <a:ext cx="262255" cy="1541780"/>
            </a:xfrm>
            <a:custGeom>
              <a:avLst/>
              <a:gdLst/>
              <a:ahLst/>
              <a:cxnLst/>
              <a:rect l="l" t="t" r="r" b="b"/>
              <a:pathLst>
                <a:path w="262254" h="1541779">
                  <a:moveTo>
                    <a:pt x="261725" y="1528136"/>
                  </a:moveTo>
                  <a:lnTo>
                    <a:pt x="0" y="1541460"/>
                  </a:lnTo>
                  <a:lnTo>
                    <a:pt x="40452" y="180636"/>
                  </a:lnTo>
                  <a:lnTo>
                    <a:pt x="43413" y="125111"/>
                  </a:lnTo>
                  <a:lnTo>
                    <a:pt x="57369" y="76311"/>
                  </a:lnTo>
                  <a:lnTo>
                    <a:pt x="80556" y="37210"/>
                  </a:lnTo>
                  <a:lnTo>
                    <a:pt x="111213" y="10782"/>
                  </a:lnTo>
                  <a:lnTo>
                    <a:pt x="155556" y="0"/>
                  </a:lnTo>
                  <a:lnTo>
                    <a:pt x="163428" y="793"/>
                  </a:lnTo>
                  <a:lnTo>
                    <a:pt x="171179" y="2351"/>
                  </a:lnTo>
                  <a:lnTo>
                    <a:pt x="178796" y="4642"/>
                  </a:lnTo>
                  <a:lnTo>
                    <a:pt x="261725" y="1528136"/>
                  </a:lnTo>
                  <a:close/>
                </a:path>
              </a:pathLst>
            </a:custGeom>
            <a:solidFill>
              <a:srgbClr val="A771B0"/>
            </a:solidFill>
          </p:spPr>
          <p:txBody>
            <a:bodyPr wrap="square" lIns="0" tIns="0" rIns="0" bIns="0" rtlCol="0"/>
            <a:lstStyle/>
            <a:p>
              <a:endParaRPr dirty="0"/>
            </a:p>
          </p:txBody>
        </p:sp>
        <p:sp>
          <p:nvSpPr>
            <p:cNvPr id="107" name="object 168"/>
            <p:cNvSpPr/>
            <p:nvPr/>
          </p:nvSpPr>
          <p:spPr>
            <a:xfrm>
              <a:off x="7975566" y="4219697"/>
              <a:ext cx="226695" cy="271780"/>
            </a:xfrm>
            <a:custGeom>
              <a:avLst/>
              <a:gdLst/>
              <a:ahLst/>
              <a:cxnLst/>
              <a:rect l="l" t="t" r="r" b="b"/>
              <a:pathLst>
                <a:path w="226695" h="271779">
                  <a:moveTo>
                    <a:pt x="113438" y="271217"/>
                  </a:moveTo>
                  <a:lnTo>
                    <a:pt x="58125" y="260251"/>
                  </a:lnTo>
                  <a:lnTo>
                    <a:pt x="24559" y="231814"/>
                  </a:lnTo>
                  <a:lnTo>
                    <a:pt x="7306" y="192705"/>
                  </a:lnTo>
                  <a:lnTo>
                    <a:pt x="931" y="149724"/>
                  </a:lnTo>
                  <a:lnTo>
                    <a:pt x="0" y="109669"/>
                  </a:lnTo>
                  <a:lnTo>
                    <a:pt x="8856" y="67007"/>
                  </a:lnTo>
                  <a:lnTo>
                    <a:pt x="33116" y="32149"/>
                  </a:lnTo>
                  <a:lnTo>
                    <a:pt x="69121" y="8634"/>
                  </a:lnTo>
                  <a:lnTo>
                    <a:pt x="113216" y="0"/>
                  </a:lnTo>
                  <a:lnTo>
                    <a:pt x="157367" y="8583"/>
                  </a:lnTo>
                  <a:lnTo>
                    <a:pt x="193427" y="32048"/>
                  </a:lnTo>
                  <a:lnTo>
                    <a:pt x="217743" y="66857"/>
                  </a:lnTo>
                  <a:lnTo>
                    <a:pt x="226657" y="109473"/>
                  </a:lnTo>
                  <a:lnTo>
                    <a:pt x="220911" y="149540"/>
                  </a:lnTo>
                  <a:lnTo>
                    <a:pt x="204848" y="192555"/>
                  </a:lnTo>
                  <a:lnTo>
                    <a:pt x="180335" y="231711"/>
                  </a:lnTo>
                  <a:lnTo>
                    <a:pt x="149242" y="260201"/>
                  </a:lnTo>
                  <a:lnTo>
                    <a:pt x="113438" y="271217"/>
                  </a:lnTo>
                  <a:close/>
                </a:path>
              </a:pathLst>
            </a:custGeom>
            <a:solidFill>
              <a:srgbClr val="805840"/>
            </a:solidFill>
          </p:spPr>
          <p:txBody>
            <a:bodyPr wrap="square" lIns="0" tIns="0" rIns="0" bIns="0" rtlCol="0"/>
            <a:lstStyle/>
            <a:p>
              <a:endParaRPr dirty="0"/>
            </a:p>
          </p:txBody>
        </p:sp>
        <p:sp>
          <p:nvSpPr>
            <p:cNvPr id="108" name="object 169"/>
            <p:cNvSpPr/>
            <p:nvPr/>
          </p:nvSpPr>
          <p:spPr>
            <a:xfrm>
              <a:off x="8104208" y="4488873"/>
              <a:ext cx="216535" cy="1485900"/>
            </a:xfrm>
            <a:custGeom>
              <a:avLst/>
              <a:gdLst/>
              <a:ahLst/>
              <a:cxnLst/>
              <a:rect l="l" t="t" r="r" b="b"/>
              <a:pathLst>
                <a:path w="216534" h="1485900">
                  <a:moveTo>
                    <a:pt x="216103" y="1478474"/>
                  </a:moveTo>
                  <a:lnTo>
                    <a:pt x="80833" y="1485361"/>
                  </a:lnTo>
                  <a:lnTo>
                    <a:pt x="0" y="0"/>
                  </a:lnTo>
                  <a:lnTo>
                    <a:pt x="34594" y="21272"/>
                  </a:lnTo>
                  <a:lnTo>
                    <a:pt x="63061" y="57067"/>
                  </a:lnTo>
                  <a:lnTo>
                    <a:pt x="83099" y="104317"/>
                  </a:lnTo>
                  <a:lnTo>
                    <a:pt x="92405" y="159960"/>
                  </a:lnTo>
                  <a:lnTo>
                    <a:pt x="216103" y="1478474"/>
                  </a:lnTo>
                  <a:close/>
                </a:path>
              </a:pathLst>
            </a:custGeom>
            <a:solidFill>
              <a:srgbClr val="9FD0F0"/>
            </a:solidFill>
          </p:spPr>
          <p:txBody>
            <a:bodyPr wrap="square" lIns="0" tIns="0" rIns="0" bIns="0" rtlCol="0"/>
            <a:lstStyle/>
            <a:p>
              <a:endParaRPr dirty="0"/>
            </a:p>
          </p:txBody>
        </p:sp>
        <p:sp>
          <p:nvSpPr>
            <p:cNvPr id="109" name="object 170"/>
            <p:cNvSpPr/>
            <p:nvPr/>
          </p:nvSpPr>
          <p:spPr>
            <a:xfrm>
              <a:off x="7929835" y="4484330"/>
              <a:ext cx="255270" cy="1503045"/>
            </a:xfrm>
            <a:custGeom>
              <a:avLst/>
              <a:gdLst/>
              <a:ahLst/>
              <a:cxnLst/>
              <a:rect l="l" t="t" r="r" b="b"/>
              <a:pathLst>
                <a:path w="255270" h="1503045">
                  <a:moveTo>
                    <a:pt x="255206" y="1489902"/>
                  </a:moveTo>
                  <a:lnTo>
                    <a:pt x="0" y="1502895"/>
                  </a:lnTo>
                  <a:lnTo>
                    <a:pt x="39438" y="176075"/>
                  </a:lnTo>
                  <a:lnTo>
                    <a:pt x="42332" y="121961"/>
                  </a:lnTo>
                  <a:lnTo>
                    <a:pt x="55953" y="74394"/>
                  </a:lnTo>
                  <a:lnTo>
                    <a:pt x="78576" y="36276"/>
                  </a:lnTo>
                  <a:lnTo>
                    <a:pt x="108473" y="10511"/>
                  </a:lnTo>
                  <a:lnTo>
                    <a:pt x="143921" y="0"/>
                  </a:lnTo>
                  <a:lnTo>
                    <a:pt x="152071" y="95"/>
                  </a:lnTo>
                  <a:lnTo>
                    <a:pt x="160599" y="1080"/>
                  </a:lnTo>
                  <a:lnTo>
                    <a:pt x="169019" y="2810"/>
                  </a:lnTo>
                  <a:lnTo>
                    <a:pt x="176846" y="5139"/>
                  </a:lnTo>
                  <a:lnTo>
                    <a:pt x="255206" y="1489902"/>
                  </a:lnTo>
                  <a:close/>
                </a:path>
              </a:pathLst>
            </a:custGeom>
            <a:solidFill>
              <a:srgbClr val="6ECEEA"/>
            </a:solidFill>
          </p:spPr>
          <p:txBody>
            <a:bodyPr wrap="square" lIns="0" tIns="0" rIns="0" bIns="0" rtlCol="0"/>
            <a:lstStyle/>
            <a:p>
              <a:endParaRPr dirty="0"/>
            </a:p>
          </p:txBody>
        </p:sp>
        <p:sp>
          <p:nvSpPr>
            <p:cNvPr id="110" name="object 171"/>
            <p:cNvSpPr/>
            <p:nvPr/>
          </p:nvSpPr>
          <p:spPr>
            <a:xfrm>
              <a:off x="7537479" y="4282392"/>
              <a:ext cx="221615" cy="265430"/>
            </a:xfrm>
            <a:custGeom>
              <a:avLst/>
              <a:gdLst/>
              <a:ahLst/>
              <a:cxnLst/>
              <a:rect l="l" t="t" r="r" b="b"/>
              <a:pathLst>
                <a:path w="221615" h="265429">
                  <a:moveTo>
                    <a:pt x="110864" y="264986"/>
                  </a:moveTo>
                  <a:lnTo>
                    <a:pt x="56789" y="254280"/>
                  </a:lnTo>
                  <a:lnTo>
                    <a:pt x="23979" y="226482"/>
                  </a:lnTo>
                  <a:lnTo>
                    <a:pt x="7119" y="188246"/>
                  </a:lnTo>
                  <a:lnTo>
                    <a:pt x="898" y="146224"/>
                  </a:lnTo>
                  <a:lnTo>
                    <a:pt x="0" y="107071"/>
                  </a:lnTo>
                  <a:lnTo>
                    <a:pt x="8641" y="65411"/>
                  </a:lnTo>
                  <a:lnTo>
                    <a:pt x="32345" y="31381"/>
                  </a:lnTo>
                  <a:lnTo>
                    <a:pt x="67535" y="8428"/>
                  </a:lnTo>
                  <a:lnTo>
                    <a:pt x="110635" y="0"/>
                  </a:lnTo>
                  <a:lnTo>
                    <a:pt x="153746" y="8373"/>
                  </a:lnTo>
                  <a:lnTo>
                    <a:pt x="188972" y="31285"/>
                  </a:lnTo>
                  <a:lnTo>
                    <a:pt x="212732" y="65289"/>
                  </a:lnTo>
                  <a:lnTo>
                    <a:pt x="221445" y="106937"/>
                  </a:lnTo>
                  <a:lnTo>
                    <a:pt x="215833" y="146071"/>
                  </a:lnTo>
                  <a:lnTo>
                    <a:pt x="200152" y="188089"/>
                  </a:lnTo>
                  <a:lnTo>
                    <a:pt x="176217" y="226344"/>
                  </a:lnTo>
                  <a:lnTo>
                    <a:pt x="145849" y="254192"/>
                  </a:lnTo>
                  <a:lnTo>
                    <a:pt x="110864" y="264986"/>
                  </a:lnTo>
                  <a:close/>
                </a:path>
              </a:pathLst>
            </a:custGeom>
            <a:solidFill>
              <a:srgbClr val="D4C6A3"/>
            </a:solidFill>
          </p:spPr>
          <p:txBody>
            <a:bodyPr wrap="square" lIns="0" tIns="0" rIns="0" bIns="0" rtlCol="0"/>
            <a:lstStyle/>
            <a:p>
              <a:endParaRPr dirty="0"/>
            </a:p>
          </p:txBody>
        </p:sp>
        <p:sp>
          <p:nvSpPr>
            <p:cNvPr id="111" name="object 172"/>
            <p:cNvSpPr/>
            <p:nvPr/>
          </p:nvSpPr>
          <p:spPr>
            <a:xfrm>
              <a:off x="7663128" y="4545357"/>
              <a:ext cx="211454" cy="1442085"/>
            </a:xfrm>
            <a:custGeom>
              <a:avLst/>
              <a:gdLst/>
              <a:ahLst/>
              <a:cxnLst/>
              <a:rect l="l" t="t" r="r" b="b"/>
              <a:pathLst>
                <a:path w="211454" h="1442085">
                  <a:moveTo>
                    <a:pt x="210956" y="1441757"/>
                  </a:moveTo>
                  <a:lnTo>
                    <a:pt x="78326" y="1439366"/>
                  </a:lnTo>
                  <a:lnTo>
                    <a:pt x="0" y="0"/>
                  </a:lnTo>
                  <a:lnTo>
                    <a:pt x="33814" y="20806"/>
                  </a:lnTo>
                  <a:lnTo>
                    <a:pt x="61619" y="55792"/>
                  </a:lnTo>
                  <a:lnTo>
                    <a:pt x="81180" y="101958"/>
                  </a:lnTo>
                  <a:lnTo>
                    <a:pt x="90262" y="156305"/>
                  </a:lnTo>
                  <a:lnTo>
                    <a:pt x="210956" y="1441757"/>
                  </a:lnTo>
                  <a:close/>
                </a:path>
              </a:pathLst>
            </a:custGeom>
            <a:solidFill>
              <a:srgbClr val="8DD1C3"/>
            </a:solidFill>
          </p:spPr>
          <p:txBody>
            <a:bodyPr wrap="square" lIns="0" tIns="0" rIns="0" bIns="0" rtlCol="0"/>
            <a:lstStyle/>
            <a:p>
              <a:endParaRPr dirty="0"/>
            </a:p>
          </p:txBody>
        </p:sp>
        <p:sp>
          <p:nvSpPr>
            <p:cNvPr id="112" name="object 173"/>
            <p:cNvSpPr/>
            <p:nvPr/>
          </p:nvSpPr>
          <p:spPr>
            <a:xfrm>
              <a:off x="7493396" y="4540947"/>
              <a:ext cx="248285" cy="1446530"/>
            </a:xfrm>
            <a:custGeom>
              <a:avLst/>
              <a:gdLst/>
              <a:ahLst/>
              <a:cxnLst/>
              <a:rect l="l" t="t" r="r" b="b"/>
              <a:pathLst>
                <a:path w="248284" h="1446529">
                  <a:moveTo>
                    <a:pt x="248059" y="1443777"/>
                  </a:moveTo>
                  <a:lnTo>
                    <a:pt x="198407" y="1443470"/>
                  </a:lnTo>
                  <a:lnTo>
                    <a:pt x="99157" y="1443986"/>
                  </a:lnTo>
                  <a:lnTo>
                    <a:pt x="0" y="1446144"/>
                  </a:lnTo>
                  <a:lnTo>
                    <a:pt x="37893" y="172024"/>
                  </a:lnTo>
                  <a:lnTo>
                    <a:pt x="40721" y="119147"/>
                  </a:lnTo>
                  <a:lnTo>
                    <a:pt x="54030" y="72673"/>
                  </a:lnTo>
                  <a:lnTo>
                    <a:pt x="76133" y="35436"/>
                  </a:lnTo>
                  <a:lnTo>
                    <a:pt x="105343" y="10267"/>
                  </a:lnTo>
                  <a:lnTo>
                    <a:pt x="139975" y="0"/>
                  </a:lnTo>
                  <a:lnTo>
                    <a:pt x="147954" y="151"/>
                  </a:lnTo>
                  <a:lnTo>
                    <a:pt x="156295" y="1246"/>
                  </a:lnTo>
                  <a:lnTo>
                    <a:pt x="164520" y="3079"/>
                  </a:lnTo>
                  <a:lnTo>
                    <a:pt x="172154" y="5444"/>
                  </a:lnTo>
                  <a:lnTo>
                    <a:pt x="248059" y="1443777"/>
                  </a:lnTo>
                  <a:close/>
                </a:path>
              </a:pathLst>
            </a:custGeom>
            <a:solidFill>
              <a:srgbClr val="6CC7B4"/>
            </a:solidFill>
          </p:spPr>
          <p:txBody>
            <a:bodyPr wrap="square" lIns="0" tIns="0" rIns="0" bIns="0" rtlCol="0"/>
            <a:lstStyle/>
            <a:p>
              <a:endParaRPr dirty="0"/>
            </a:p>
          </p:txBody>
        </p:sp>
        <p:sp>
          <p:nvSpPr>
            <p:cNvPr id="113" name="object 174"/>
            <p:cNvSpPr/>
            <p:nvPr/>
          </p:nvSpPr>
          <p:spPr>
            <a:xfrm>
              <a:off x="7107226" y="4375719"/>
              <a:ext cx="212090" cy="254000"/>
            </a:xfrm>
            <a:custGeom>
              <a:avLst/>
              <a:gdLst/>
              <a:ahLst/>
              <a:cxnLst/>
              <a:rect l="l" t="t" r="r" b="b"/>
              <a:pathLst>
                <a:path w="212090" h="254000">
                  <a:moveTo>
                    <a:pt x="106085" y="253718"/>
                  </a:moveTo>
                  <a:lnTo>
                    <a:pt x="54348" y="243477"/>
                  </a:lnTo>
                  <a:lnTo>
                    <a:pt x="22950" y="216863"/>
                  </a:lnTo>
                  <a:lnTo>
                    <a:pt x="6813" y="180255"/>
                  </a:lnTo>
                  <a:lnTo>
                    <a:pt x="856" y="140035"/>
                  </a:lnTo>
                  <a:lnTo>
                    <a:pt x="0" y="102580"/>
                  </a:lnTo>
                  <a:lnTo>
                    <a:pt x="8281" y="62671"/>
                  </a:lnTo>
                  <a:lnTo>
                    <a:pt x="30962" y="30085"/>
                  </a:lnTo>
                  <a:lnTo>
                    <a:pt x="64623" y="8101"/>
                  </a:lnTo>
                  <a:lnTo>
                    <a:pt x="105841" y="0"/>
                  </a:lnTo>
                  <a:lnTo>
                    <a:pt x="147153" y="8040"/>
                  </a:lnTo>
                  <a:lnTo>
                    <a:pt x="180888" y="29992"/>
                  </a:lnTo>
                  <a:lnTo>
                    <a:pt x="203635" y="62556"/>
                  </a:lnTo>
                  <a:lnTo>
                    <a:pt x="211982" y="102431"/>
                  </a:lnTo>
                  <a:lnTo>
                    <a:pt x="203686" y="149936"/>
                  </a:lnTo>
                  <a:lnTo>
                    <a:pt x="181005" y="199269"/>
                  </a:lnTo>
                  <a:lnTo>
                    <a:pt x="147338" y="238004"/>
                  </a:lnTo>
                  <a:lnTo>
                    <a:pt x="106085" y="253718"/>
                  </a:lnTo>
                  <a:close/>
                </a:path>
              </a:pathLst>
            </a:custGeom>
            <a:solidFill>
              <a:srgbClr val="D4C6A3"/>
            </a:solidFill>
          </p:spPr>
          <p:txBody>
            <a:bodyPr wrap="square" lIns="0" tIns="0" rIns="0" bIns="0" rtlCol="0"/>
            <a:lstStyle/>
            <a:p>
              <a:endParaRPr dirty="0"/>
            </a:p>
          </p:txBody>
        </p:sp>
        <p:sp>
          <p:nvSpPr>
            <p:cNvPr id="114" name="object 175"/>
            <p:cNvSpPr/>
            <p:nvPr/>
          </p:nvSpPr>
          <p:spPr>
            <a:xfrm>
              <a:off x="7227476" y="4627482"/>
              <a:ext cx="203200" cy="1369695"/>
            </a:xfrm>
            <a:custGeom>
              <a:avLst/>
              <a:gdLst/>
              <a:ahLst/>
              <a:cxnLst/>
              <a:rect l="l" t="t" r="r" b="b"/>
              <a:pathLst>
                <a:path w="203200" h="1369695">
                  <a:moveTo>
                    <a:pt x="69326" y="1369668"/>
                  </a:moveTo>
                  <a:lnTo>
                    <a:pt x="0" y="0"/>
                  </a:lnTo>
                  <a:lnTo>
                    <a:pt x="32379" y="19902"/>
                  </a:lnTo>
                  <a:lnTo>
                    <a:pt x="59012" y="53383"/>
                  </a:lnTo>
                  <a:lnTo>
                    <a:pt x="77754" y="97599"/>
                  </a:lnTo>
                  <a:lnTo>
                    <a:pt x="86460" y="149708"/>
                  </a:lnTo>
                  <a:lnTo>
                    <a:pt x="202580" y="1361818"/>
                  </a:lnTo>
                  <a:lnTo>
                    <a:pt x="169254" y="1363515"/>
                  </a:lnTo>
                  <a:lnTo>
                    <a:pt x="102619" y="1367366"/>
                  </a:lnTo>
                  <a:lnTo>
                    <a:pt x="69326" y="1369668"/>
                  </a:lnTo>
                  <a:close/>
                </a:path>
                <a:path w="203200" h="1369695">
                  <a:moveTo>
                    <a:pt x="202593" y="1361955"/>
                  </a:moveTo>
                  <a:lnTo>
                    <a:pt x="169254" y="1363515"/>
                  </a:lnTo>
                  <a:lnTo>
                    <a:pt x="202580" y="1361818"/>
                  </a:lnTo>
                  <a:lnTo>
                    <a:pt x="202593" y="1361955"/>
                  </a:lnTo>
                  <a:close/>
                </a:path>
              </a:pathLst>
            </a:custGeom>
            <a:solidFill>
              <a:srgbClr val="FBF7BC"/>
            </a:solidFill>
          </p:spPr>
          <p:txBody>
            <a:bodyPr wrap="square" lIns="0" tIns="0" rIns="0" bIns="0" rtlCol="0"/>
            <a:lstStyle/>
            <a:p>
              <a:endParaRPr dirty="0"/>
            </a:p>
          </p:txBody>
        </p:sp>
        <p:sp>
          <p:nvSpPr>
            <p:cNvPr id="115" name="object 176"/>
            <p:cNvSpPr/>
            <p:nvPr/>
          </p:nvSpPr>
          <p:spPr>
            <a:xfrm>
              <a:off x="7065498" y="4623231"/>
              <a:ext cx="236854" cy="1398270"/>
            </a:xfrm>
            <a:custGeom>
              <a:avLst/>
              <a:gdLst/>
              <a:ahLst/>
              <a:cxnLst/>
              <a:rect l="l" t="t" r="r" b="b"/>
              <a:pathLst>
                <a:path w="236854" h="1398270">
                  <a:moveTo>
                    <a:pt x="0" y="1397813"/>
                  </a:moveTo>
                  <a:lnTo>
                    <a:pt x="35849" y="164782"/>
                  </a:lnTo>
                  <a:lnTo>
                    <a:pt x="38547" y="114126"/>
                  </a:lnTo>
                  <a:lnTo>
                    <a:pt x="51270" y="69617"/>
                  </a:lnTo>
                  <a:lnTo>
                    <a:pt x="72411" y="33963"/>
                  </a:lnTo>
                  <a:lnTo>
                    <a:pt x="133516" y="41"/>
                  </a:lnTo>
                  <a:lnTo>
                    <a:pt x="141590" y="0"/>
                  </a:lnTo>
                  <a:lnTo>
                    <a:pt x="150919" y="1026"/>
                  </a:lnTo>
                  <a:lnTo>
                    <a:pt x="161113" y="3727"/>
                  </a:lnTo>
                  <a:lnTo>
                    <a:pt x="171783" y="8711"/>
                  </a:lnTo>
                  <a:lnTo>
                    <a:pt x="236372" y="1373546"/>
                  </a:lnTo>
                  <a:lnTo>
                    <a:pt x="189038" y="1377224"/>
                  </a:lnTo>
                  <a:lnTo>
                    <a:pt x="141735" y="1381466"/>
                  </a:lnTo>
                  <a:lnTo>
                    <a:pt x="94461" y="1386296"/>
                  </a:lnTo>
                  <a:lnTo>
                    <a:pt x="47217" y="1391737"/>
                  </a:lnTo>
                  <a:lnTo>
                    <a:pt x="0" y="1397813"/>
                  </a:lnTo>
                  <a:close/>
                </a:path>
              </a:pathLst>
            </a:custGeom>
            <a:solidFill>
              <a:srgbClr val="F1EE88"/>
            </a:solidFill>
          </p:spPr>
          <p:txBody>
            <a:bodyPr wrap="square" lIns="0" tIns="0" rIns="0" bIns="0" rtlCol="0"/>
            <a:lstStyle/>
            <a:p>
              <a:endParaRPr dirty="0"/>
            </a:p>
          </p:txBody>
        </p:sp>
        <p:sp>
          <p:nvSpPr>
            <p:cNvPr id="116" name="object 177"/>
            <p:cNvSpPr/>
            <p:nvPr/>
          </p:nvSpPr>
          <p:spPr>
            <a:xfrm>
              <a:off x="6754289" y="4460368"/>
              <a:ext cx="412115" cy="296545"/>
            </a:xfrm>
            <a:custGeom>
              <a:avLst/>
              <a:gdLst/>
              <a:ahLst/>
              <a:cxnLst/>
              <a:rect l="l" t="t" r="r" b="b"/>
              <a:pathLst>
                <a:path w="412115" h="296545">
                  <a:moveTo>
                    <a:pt x="366770" y="296275"/>
                  </a:moveTo>
                  <a:lnTo>
                    <a:pt x="0" y="0"/>
                  </a:lnTo>
                  <a:lnTo>
                    <a:pt x="412071" y="171522"/>
                  </a:lnTo>
                  <a:lnTo>
                    <a:pt x="366770" y="296275"/>
                  </a:lnTo>
                  <a:close/>
                </a:path>
              </a:pathLst>
            </a:custGeom>
            <a:solidFill>
              <a:srgbClr val="F1EE88"/>
            </a:solidFill>
          </p:spPr>
          <p:txBody>
            <a:bodyPr wrap="square" lIns="0" tIns="0" rIns="0" bIns="0" rtlCol="0"/>
            <a:lstStyle/>
            <a:p>
              <a:endParaRPr dirty="0"/>
            </a:p>
          </p:txBody>
        </p:sp>
        <p:sp>
          <p:nvSpPr>
            <p:cNvPr id="117" name="object 178"/>
            <p:cNvSpPr/>
            <p:nvPr/>
          </p:nvSpPr>
          <p:spPr>
            <a:xfrm>
              <a:off x="7257255" y="4332191"/>
              <a:ext cx="344170" cy="404495"/>
            </a:xfrm>
            <a:custGeom>
              <a:avLst/>
              <a:gdLst/>
              <a:ahLst/>
              <a:cxnLst/>
              <a:rect l="l" t="t" r="r" b="b"/>
              <a:pathLst>
                <a:path w="344170" h="404495">
                  <a:moveTo>
                    <a:pt x="313757" y="404432"/>
                  </a:moveTo>
                  <a:lnTo>
                    <a:pt x="0" y="0"/>
                  </a:lnTo>
                  <a:lnTo>
                    <a:pt x="344023" y="217650"/>
                  </a:lnTo>
                  <a:lnTo>
                    <a:pt x="313757" y="404432"/>
                  </a:lnTo>
                  <a:close/>
                </a:path>
              </a:pathLst>
            </a:custGeom>
            <a:solidFill>
              <a:srgbClr val="6CC7B4"/>
            </a:solidFill>
          </p:spPr>
          <p:txBody>
            <a:bodyPr wrap="square" lIns="0" tIns="0" rIns="0" bIns="0" rtlCol="0"/>
            <a:lstStyle/>
            <a:p>
              <a:endParaRPr dirty="0"/>
            </a:p>
          </p:txBody>
        </p:sp>
        <p:sp>
          <p:nvSpPr>
            <p:cNvPr id="118" name="object 179"/>
            <p:cNvSpPr/>
            <p:nvPr/>
          </p:nvSpPr>
          <p:spPr>
            <a:xfrm>
              <a:off x="7735856" y="4622760"/>
              <a:ext cx="171450" cy="521970"/>
            </a:xfrm>
            <a:custGeom>
              <a:avLst/>
              <a:gdLst/>
              <a:ahLst/>
              <a:cxnLst/>
              <a:rect l="l" t="t" r="r" b="b"/>
              <a:pathLst>
                <a:path w="171450" h="521970">
                  <a:moveTo>
                    <a:pt x="171109" y="521869"/>
                  </a:moveTo>
                  <a:lnTo>
                    <a:pt x="7714" y="178820"/>
                  </a:lnTo>
                  <a:lnTo>
                    <a:pt x="0" y="0"/>
                  </a:lnTo>
                  <a:lnTo>
                    <a:pt x="171109" y="521869"/>
                  </a:lnTo>
                  <a:close/>
                </a:path>
              </a:pathLst>
            </a:custGeom>
            <a:solidFill>
              <a:srgbClr val="8DD1C3"/>
            </a:solidFill>
          </p:spPr>
          <p:txBody>
            <a:bodyPr wrap="square" lIns="0" tIns="0" rIns="0" bIns="0" rtlCol="0"/>
            <a:lstStyle/>
            <a:p>
              <a:endParaRPr dirty="0"/>
            </a:p>
          </p:txBody>
        </p:sp>
        <p:sp>
          <p:nvSpPr>
            <p:cNvPr id="119" name="object 180"/>
            <p:cNvSpPr/>
            <p:nvPr/>
          </p:nvSpPr>
          <p:spPr>
            <a:xfrm>
              <a:off x="8187936" y="4595955"/>
              <a:ext cx="95250" cy="467995"/>
            </a:xfrm>
            <a:custGeom>
              <a:avLst/>
              <a:gdLst/>
              <a:ahLst/>
              <a:cxnLst/>
              <a:rect l="l" t="t" r="r" b="b"/>
              <a:pathLst>
                <a:path w="95250" h="467995">
                  <a:moveTo>
                    <a:pt x="94772" y="467629"/>
                  </a:moveTo>
                  <a:lnTo>
                    <a:pt x="15345" y="284448"/>
                  </a:lnTo>
                  <a:lnTo>
                    <a:pt x="0" y="0"/>
                  </a:lnTo>
                  <a:lnTo>
                    <a:pt x="94772" y="467629"/>
                  </a:lnTo>
                  <a:close/>
                </a:path>
              </a:pathLst>
            </a:custGeom>
            <a:solidFill>
              <a:srgbClr val="9FD0F0"/>
            </a:solidFill>
          </p:spPr>
          <p:txBody>
            <a:bodyPr wrap="square" lIns="0" tIns="0" rIns="0" bIns="0" rtlCol="0"/>
            <a:lstStyle/>
            <a:p>
              <a:endParaRPr dirty="0"/>
            </a:p>
          </p:txBody>
        </p:sp>
      </p:grpSp>
      <p:pic>
        <p:nvPicPr>
          <p:cNvPr id="4" name="Picture 3"/>
          <p:cNvPicPr>
            <a:picLocks noChangeAspect="1"/>
          </p:cNvPicPr>
          <p:nvPr/>
        </p:nvPicPr>
        <p:blipFill>
          <a:blip r:embed="rId4"/>
          <a:stretch>
            <a:fillRect/>
          </a:stretch>
        </p:blipFill>
        <p:spPr>
          <a:xfrm>
            <a:off x="311233" y="5635880"/>
            <a:ext cx="11546825" cy="1127858"/>
          </a:xfrm>
          <a:prstGeom prst="rect">
            <a:avLst/>
          </a:prstGeom>
        </p:spPr>
      </p:pic>
    </p:spTree>
    <p:extLst>
      <p:ext uri="{BB962C8B-B14F-4D97-AF65-F5344CB8AC3E}">
        <p14:creationId xmlns:p14="http://schemas.microsoft.com/office/powerpoint/2010/main" val="1617889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44118"/>
            <a:ext cx="12192000" cy="1807126"/>
          </a:xfrm>
          <a:prstGeom prst="rect">
            <a:avLst/>
          </a:prstGeom>
        </p:spPr>
      </p:pic>
      <p:sp>
        <p:nvSpPr>
          <p:cNvPr id="5" name="TextBox 4"/>
          <p:cNvSpPr txBox="1"/>
          <p:nvPr/>
        </p:nvSpPr>
        <p:spPr>
          <a:xfrm>
            <a:off x="3435928" y="738943"/>
            <a:ext cx="5320144" cy="646331"/>
          </a:xfrm>
          <a:prstGeom prst="rect">
            <a:avLst/>
          </a:prstGeom>
          <a:noFill/>
        </p:spPr>
        <p:txBody>
          <a:bodyPr wrap="square" rtlCol="0">
            <a:spAutoFit/>
          </a:bodyPr>
          <a:lstStyle/>
          <a:p>
            <a:pPr algn="ctr"/>
            <a:r>
              <a:rPr lang="en-GB" sz="3600" dirty="0">
                <a:solidFill>
                  <a:schemeClr val="bg1"/>
                </a:solidFill>
                <a:latin typeface="Gill Sans MT" panose="020B0502020104020203" pitchFamily="34" charset="0"/>
              </a:rPr>
              <a:t>Closing prayer</a:t>
            </a:r>
          </a:p>
        </p:txBody>
      </p:sp>
      <p:sp>
        <p:nvSpPr>
          <p:cNvPr id="41" name="object 137"/>
          <p:cNvSpPr/>
          <p:nvPr/>
        </p:nvSpPr>
        <p:spPr>
          <a:xfrm>
            <a:off x="-1" y="1744827"/>
            <a:ext cx="7858951" cy="3772738"/>
          </a:xfrm>
          <a:custGeom>
            <a:avLst/>
            <a:gdLst/>
            <a:ahLst/>
            <a:cxnLst/>
            <a:rect l="l" t="t" r="r" b="b"/>
            <a:pathLst>
              <a:path w="7009130" h="3271520">
                <a:moveTo>
                  <a:pt x="6234671" y="0"/>
                </a:moveTo>
                <a:lnTo>
                  <a:pt x="0" y="0"/>
                </a:lnTo>
                <a:lnTo>
                  <a:pt x="0" y="3271227"/>
                </a:lnTo>
                <a:lnTo>
                  <a:pt x="7009091" y="3271227"/>
                </a:lnTo>
                <a:lnTo>
                  <a:pt x="7007720" y="378599"/>
                </a:lnTo>
                <a:lnTo>
                  <a:pt x="6234671" y="0"/>
                </a:lnTo>
                <a:close/>
              </a:path>
            </a:pathLst>
          </a:custGeom>
          <a:solidFill>
            <a:srgbClr val="CE2732"/>
          </a:solidFill>
        </p:spPr>
        <p:txBody>
          <a:bodyPr wrap="square" lIns="0" tIns="0" rIns="0" bIns="0" rtlCol="0"/>
          <a:lstStyle/>
          <a:p>
            <a:endParaRPr dirty="0"/>
          </a:p>
        </p:txBody>
      </p:sp>
      <p:sp>
        <p:nvSpPr>
          <p:cNvPr id="42" name="object 138"/>
          <p:cNvSpPr/>
          <p:nvPr/>
        </p:nvSpPr>
        <p:spPr>
          <a:xfrm>
            <a:off x="0" y="1793900"/>
            <a:ext cx="827405" cy="955040"/>
          </a:xfrm>
          <a:custGeom>
            <a:avLst/>
            <a:gdLst/>
            <a:ahLst/>
            <a:cxnLst/>
            <a:rect l="l" t="t" r="r" b="b"/>
            <a:pathLst>
              <a:path w="827405" h="955039">
                <a:moveTo>
                  <a:pt x="0" y="0"/>
                </a:moveTo>
                <a:lnTo>
                  <a:pt x="0" y="955014"/>
                </a:lnTo>
                <a:lnTo>
                  <a:pt x="827074" y="477507"/>
                </a:lnTo>
                <a:lnTo>
                  <a:pt x="0" y="0"/>
                </a:lnTo>
                <a:close/>
              </a:path>
            </a:pathLst>
          </a:custGeom>
          <a:solidFill>
            <a:srgbClr val="A92732"/>
          </a:solidFill>
        </p:spPr>
        <p:txBody>
          <a:bodyPr wrap="square" lIns="0" tIns="0" rIns="0" bIns="0" rtlCol="0"/>
          <a:lstStyle/>
          <a:p>
            <a:endParaRPr dirty="0"/>
          </a:p>
        </p:txBody>
      </p:sp>
      <p:sp>
        <p:nvSpPr>
          <p:cNvPr id="43" name="object 139"/>
          <p:cNvSpPr/>
          <p:nvPr/>
        </p:nvSpPr>
        <p:spPr>
          <a:xfrm>
            <a:off x="0" y="1744827"/>
            <a:ext cx="828040" cy="956310"/>
          </a:xfrm>
          <a:custGeom>
            <a:avLst/>
            <a:gdLst/>
            <a:ahLst/>
            <a:cxnLst/>
            <a:rect l="l" t="t" r="r" b="b"/>
            <a:pathLst>
              <a:path w="828040" h="956310">
                <a:moveTo>
                  <a:pt x="0" y="0"/>
                </a:moveTo>
                <a:lnTo>
                  <a:pt x="0" y="956081"/>
                </a:lnTo>
                <a:lnTo>
                  <a:pt x="828001" y="478040"/>
                </a:lnTo>
                <a:lnTo>
                  <a:pt x="0" y="0"/>
                </a:lnTo>
                <a:close/>
              </a:path>
            </a:pathLst>
          </a:custGeom>
          <a:solidFill>
            <a:srgbClr val="EE312D"/>
          </a:solidFill>
        </p:spPr>
        <p:txBody>
          <a:bodyPr wrap="square" lIns="0" tIns="0" rIns="0" bIns="0" rtlCol="0"/>
          <a:lstStyle/>
          <a:p>
            <a:endParaRPr dirty="0"/>
          </a:p>
        </p:txBody>
      </p:sp>
      <p:sp>
        <p:nvSpPr>
          <p:cNvPr id="44" name="object 140"/>
          <p:cNvSpPr/>
          <p:nvPr/>
        </p:nvSpPr>
        <p:spPr>
          <a:xfrm>
            <a:off x="285744" y="2141855"/>
            <a:ext cx="51435" cy="262890"/>
          </a:xfrm>
          <a:custGeom>
            <a:avLst/>
            <a:gdLst/>
            <a:ahLst/>
            <a:cxnLst/>
            <a:rect l="l" t="t" r="r" b="b"/>
            <a:pathLst>
              <a:path w="51435" h="262889">
                <a:moveTo>
                  <a:pt x="50990" y="241655"/>
                </a:moveTo>
                <a:lnTo>
                  <a:pt x="48986" y="251550"/>
                </a:lnTo>
                <a:lnTo>
                  <a:pt x="43521" y="257903"/>
                </a:lnTo>
                <a:lnTo>
                  <a:pt x="35415" y="261291"/>
                </a:lnTo>
                <a:lnTo>
                  <a:pt x="25488" y="262293"/>
                </a:lnTo>
                <a:lnTo>
                  <a:pt x="15564" y="261291"/>
                </a:lnTo>
                <a:lnTo>
                  <a:pt x="7462" y="257903"/>
                </a:lnTo>
                <a:lnTo>
                  <a:pt x="2002" y="251550"/>
                </a:lnTo>
                <a:lnTo>
                  <a:pt x="0" y="241655"/>
                </a:lnTo>
                <a:lnTo>
                  <a:pt x="0" y="20637"/>
                </a:lnTo>
                <a:lnTo>
                  <a:pt x="2002" y="10742"/>
                </a:lnTo>
                <a:lnTo>
                  <a:pt x="7462" y="4389"/>
                </a:lnTo>
                <a:lnTo>
                  <a:pt x="15564" y="1001"/>
                </a:lnTo>
                <a:lnTo>
                  <a:pt x="25488" y="0"/>
                </a:lnTo>
                <a:lnTo>
                  <a:pt x="35415" y="1001"/>
                </a:lnTo>
                <a:lnTo>
                  <a:pt x="43521" y="4389"/>
                </a:lnTo>
                <a:lnTo>
                  <a:pt x="48986" y="10742"/>
                </a:lnTo>
                <a:lnTo>
                  <a:pt x="50990" y="20637"/>
                </a:lnTo>
                <a:lnTo>
                  <a:pt x="50990" y="241655"/>
                </a:lnTo>
                <a:close/>
              </a:path>
            </a:pathLst>
          </a:custGeom>
          <a:ln w="20624">
            <a:solidFill>
              <a:srgbClr val="FFFFFF"/>
            </a:solidFill>
          </a:ln>
        </p:spPr>
        <p:txBody>
          <a:bodyPr wrap="square" lIns="0" tIns="0" rIns="0" bIns="0" rtlCol="0"/>
          <a:lstStyle/>
          <a:p>
            <a:endParaRPr dirty="0"/>
          </a:p>
        </p:txBody>
      </p:sp>
      <p:sp>
        <p:nvSpPr>
          <p:cNvPr id="45" name="object 141"/>
          <p:cNvSpPr/>
          <p:nvPr/>
        </p:nvSpPr>
        <p:spPr>
          <a:xfrm>
            <a:off x="311233" y="2116556"/>
            <a:ext cx="0" cy="25400"/>
          </a:xfrm>
          <a:custGeom>
            <a:avLst/>
            <a:gdLst/>
            <a:ahLst/>
            <a:cxnLst/>
            <a:rect l="l" t="t" r="r" b="b"/>
            <a:pathLst>
              <a:path h="25400">
                <a:moveTo>
                  <a:pt x="-10312" y="12649"/>
                </a:moveTo>
                <a:lnTo>
                  <a:pt x="10312" y="12649"/>
                </a:lnTo>
              </a:path>
            </a:pathLst>
          </a:custGeom>
          <a:ln w="25298">
            <a:solidFill>
              <a:srgbClr val="FFFFFF"/>
            </a:solidFill>
          </a:ln>
        </p:spPr>
        <p:txBody>
          <a:bodyPr wrap="square" lIns="0" tIns="0" rIns="0" bIns="0" rtlCol="0"/>
          <a:lstStyle/>
          <a:p>
            <a:endParaRPr dirty="0"/>
          </a:p>
        </p:txBody>
      </p:sp>
      <p:sp>
        <p:nvSpPr>
          <p:cNvPr id="46" name="object 142"/>
          <p:cNvSpPr/>
          <p:nvPr/>
        </p:nvSpPr>
        <p:spPr>
          <a:xfrm>
            <a:off x="287980" y="2024951"/>
            <a:ext cx="46990" cy="96520"/>
          </a:xfrm>
          <a:custGeom>
            <a:avLst/>
            <a:gdLst/>
            <a:ahLst/>
            <a:cxnLst/>
            <a:rect l="l" t="t" r="r" b="b"/>
            <a:pathLst>
              <a:path w="46989" h="96519">
                <a:moveTo>
                  <a:pt x="21323" y="0"/>
                </a:moveTo>
                <a:lnTo>
                  <a:pt x="30800" y="11809"/>
                </a:lnTo>
                <a:lnTo>
                  <a:pt x="38592" y="24845"/>
                </a:lnTo>
                <a:lnTo>
                  <a:pt x="44026" y="39156"/>
                </a:lnTo>
                <a:lnTo>
                  <a:pt x="46431" y="54787"/>
                </a:lnTo>
                <a:lnTo>
                  <a:pt x="45977" y="68917"/>
                </a:lnTo>
                <a:lnTo>
                  <a:pt x="42716" y="82465"/>
                </a:lnTo>
                <a:lnTo>
                  <a:pt x="35454" y="92601"/>
                </a:lnTo>
                <a:lnTo>
                  <a:pt x="22999" y="96494"/>
                </a:lnTo>
                <a:lnTo>
                  <a:pt x="13712" y="94736"/>
                </a:lnTo>
                <a:lnTo>
                  <a:pt x="6365" y="89849"/>
                </a:lnTo>
                <a:lnTo>
                  <a:pt x="1586" y="82071"/>
                </a:lnTo>
                <a:lnTo>
                  <a:pt x="0" y="71640"/>
                </a:lnTo>
                <a:lnTo>
                  <a:pt x="1524" y="60154"/>
                </a:lnTo>
                <a:lnTo>
                  <a:pt x="5184" y="49798"/>
                </a:lnTo>
                <a:lnTo>
                  <a:pt x="10297" y="40149"/>
                </a:lnTo>
                <a:lnTo>
                  <a:pt x="16179" y="30784"/>
                </a:lnTo>
                <a:lnTo>
                  <a:pt x="19776" y="24308"/>
                </a:lnTo>
                <a:lnTo>
                  <a:pt x="23018" y="15892"/>
                </a:lnTo>
                <a:lnTo>
                  <a:pt x="24127" y="7226"/>
                </a:lnTo>
                <a:lnTo>
                  <a:pt x="21323" y="0"/>
                </a:lnTo>
              </a:path>
            </a:pathLst>
          </a:custGeom>
          <a:ln w="20624">
            <a:solidFill>
              <a:srgbClr val="FFFFFF"/>
            </a:solidFill>
          </a:ln>
        </p:spPr>
        <p:txBody>
          <a:bodyPr wrap="square" lIns="0" tIns="0" rIns="0" bIns="0" rtlCol="0"/>
          <a:lstStyle/>
          <a:p>
            <a:endParaRPr dirty="0"/>
          </a:p>
        </p:txBody>
      </p:sp>
      <p:sp>
        <p:nvSpPr>
          <p:cNvPr id="47" name="object 143"/>
          <p:cNvSpPr txBox="1"/>
          <p:nvPr/>
        </p:nvSpPr>
        <p:spPr>
          <a:xfrm>
            <a:off x="827405" y="1834467"/>
            <a:ext cx="6030161" cy="3462486"/>
          </a:xfrm>
          <a:prstGeom prst="rect">
            <a:avLst/>
          </a:prstGeom>
        </p:spPr>
        <p:txBody>
          <a:bodyPr vert="horz" wrap="square" lIns="0" tIns="0" rIns="0" bIns="0" rtlCol="0">
            <a:spAutoFit/>
          </a:bodyPr>
          <a:lstStyle/>
          <a:p>
            <a:r>
              <a:rPr lang="en-GB" sz="2500" dirty="0">
                <a:solidFill>
                  <a:schemeClr val="bg1"/>
                </a:solidFill>
              </a:rPr>
              <a:t>We pray for those caring for the victims of human trafficking, that their efforts to help the vulnerable and traumatised may not go unrewarded.</a:t>
            </a:r>
          </a:p>
          <a:p>
            <a:endParaRPr lang="en-GB" sz="2500" dirty="0">
              <a:solidFill>
                <a:schemeClr val="bg1"/>
              </a:solidFill>
            </a:endParaRPr>
          </a:p>
          <a:p>
            <a:r>
              <a:rPr lang="en-GB" sz="2500" b="1" dirty="0">
                <a:solidFill>
                  <a:schemeClr val="bg1"/>
                </a:solidFill>
              </a:rPr>
              <a:t>St Josephine Bakhita </a:t>
            </a:r>
            <a:r>
              <a:rPr lang="en-GB" sz="2500" dirty="0">
                <a:solidFill>
                  <a:schemeClr val="bg1"/>
                </a:solidFill>
              </a:rPr>
              <a:t>Pray For Us </a:t>
            </a:r>
          </a:p>
          <a:p>
            <a:endParaRPr lang="en-GB" sz="2500" dirty="0">
              <a:solidFill>
                <a:schemeClr val="bg1"/>
              </a:solidFill>
            </a:endParaRPr>
          </a:p>
          <a:p>
            <a:endParaRPr lang="en-GB" sz="2500" dirty="0">
              <a:solidFill>
                <a:schemeClr val="bg1"/>
              </a:solidFill>
            </a:endParaRPr>
          </a:p>
          <a:p>
            <a:r>
              <a:rPr lang="en-GB" i="1" dirty="0">
                <a:solidFill>
                  <a:schemeClr val="bg1"/>
                </a:solidFill>
              </a:rPr>
              <a:t>Prayer adapted from one by Santa Marta Group</a:t>
            </a:r>
          </a:p>
        </p:txBody>
      </p:sp>
      <p:grpSp>
        <p:nvGrpSpPr>
          <p:cNvPr id="2" name="Group 1"/>
          <p:cNvGrpSpPr/>
          <p:nvPr/>
        </p:nvGrpSpPr>
        <p:grpSpPr>
          <a:xfrm>
            <a:off x="7098445" y="2404745"/>
            <a:ext cx="3739436" cy="3757532"/>
            <a:chOff x="6631942" y="3940756"/>
            <a:chExt cx="2052583" cy="2080745"/>
          </a:xfrm>
        </p:grpSpPr>
        <p:sp>
          <p:nvSpPr>
            <p:cNvPr id="85" name="object 146"/>
            <p:cNvSpPr/>
            <p:nvPr/>
          </p:nvSpPr>
          <p:spPr>
            <a:xfrm>
              <a:off x="6631942" y="4190722"/>
              <a:ext cx="369570" cy="359410"/>
            </a:xfrm>
            <a:custGeom>
              <a:avLst/>
              <a:gdLst/>
              <a:ahLst/>
              <a:cxnLst/>
              <a:rect l="l" t="t" r="r" b="b"/>
              <a:pathLst>
                <a:path w="369570" h="359410">
                  <a:moveTo>
                    <a:pt x="194403" y="358876"/>
                  </a:moveTo>
                  <a:lnTo>
                    <a:pt x="144948" y="354964"/>
                  </a:lnTo>
                  <a:lnTo>
                    <a:pt x="99844" y="339117"/>
                  </a:lnTo>
                  <a:lnTo>
                    <a:pt x="60914" y="312923"/>
                  </a:lnTo>
                  <a:lnTo>
                    <a:pt x="30103" y="278113"/>
                  </a:lnTo>
                  <a:lnTo>
                    <a:pt x="9170" y="236206"/>
                  </a:lnTo>
                  <a:lnTo>
                    <a:pt x="0" y="188861"/>
                  </a:lnTo>
                  <a:lnTo>
                    <a:pt x="4024" y="140816"/>
                  </a:lnTo>
                  <a:lnTo>
                    <a:pt x="20332" y="96998"/>
                  </a:lnTo>
                  <a:lnTo>
                    <a:pt x="47255" y="59208"/>
                  </a:lnTo>
                  <a:lnTo>
                    <a:pt x="83127" y="29246"/>
                  </a:lnTo>
                  <a:lnTo>
                    <a:pt x="126278" y="8910"/>
                  </a:lnTo>
                  <a:lnTo>
                    <a:pt x="175042" y="0"/>
                  </a:lnTo>
                  <a:lnTo>
                    <a:pt x="224493" y="3909"/>
                  </a:lnTo>
                  <a:lnTo>
                    <a:pt x="264099" y="17821"/>
                  </a:lnTo>
                  <a:lnTo>
                    <a:pt x="176308" y="22291"/>
                  </a:lnTo>
                  <a:lnTo>
                    <a:pt x="125598" y="32907"/>
                  </a:lnTo>
                  <a:lnTo>
                    <a:pt x="82382" y="57481"/>
                  </a:lnTo>
                  <a:lnTo>
                    <a:pt x="49187" y="93286"/>
                  </a:lnTo>
                  <a:lnTo>
                    <a:pt x="28540" y="137598"/>
                  </a:lnTo>
                  <a:lnTo>
                    <a:pt x="22969" y="187692"/>
                  </a:lnTo>
                  <a:lnTo>
                    <a:pt x="33899" y="236933"/>
                  </a:lnTo>
                  <a:lnTo>
                    <a:pt x="59201" y="278898"/>
                  </a:lnTo>
                  <a:lnTo>
                    <a:pt x="96067" y="311133"/>
                  </a:lnTo>
                  <a:lnTo>
                    <a:pt x="141690" y="331183"/>
                  </a:lnTo>
                  <a:lnTo>
                    <a:pt x="193264" y="336592"/>
                  </a:lnTo>
                  <a:lnTo>
                    <a:pt x="281009" y="332124"/>
                  </a:lnTo>
                  <a:lnTo>
                    <a:pt x="243162" y="349964"/>
                  </a:lnTo>
                  <a:lnTo>
                    <a:pt x="194403" y="358876"/>
                  </a:lnTo>
                  <a:close/>
                </a:path>
                <a:path w="369570" h="359410">
                  <a:moveTo>
                    <a:pt x="281009" y="332124"/>
                  </a:moveTo>
                  <a:lnTo>
                    <a:pt x="193264" y="336592"/>
                  </a:lnTo>
                  <a:lnTo>
                    <a:pt x="243957" y="325976"/>
                  </a:lnTo>
                  <a:lnTo>
                    <a:pt x="287156" y="301405"/>
                  </a:lnTo>
                  <a:lnTo>
                    <a:pt x="320336" y="265604"/>
                  </a:lnTo>
                  <a:lnTo>
                    <a:pt x="340973" y="221300"/>
                  </a:lnTo>
                  <a:lnTo>
                    <a:pt x="346540" y="171219"/>
                  </a:lnTo>
                  <a:lnTo>
                    <a:pt x="335614" y="121965"/>
                  </a:lnTo>
                  <a:lnTo>
                    <a:pt x="310323" y="79992"/>
                  </a:lnTo>
                  <a:lnTo>
                    <a:pt x="273472" y="47752"/>
                  </a:lnTo>
                  <a:lnTo>
                    <a:pt x="227865" y="27701"/>
                  </a:lnTo>
                  <a:lnTo>
                    <a:pt x="176308" y="22291"/>
                  </a:lnTo>
                  <a:lnTo>
                    <a:pt x="264099" y="17821"/>
                  </a:lnTo>
                  <a:lnTo>
                    <a:pt x="308500" y="45908"/>
                  </a:lnTo>
                  <a:lnTo>
                    <a:pt x="339348" y="80757"/>
                  </a:lnTo>
                  <a:lnTo>
                    <a:pt x="360286" y="122678"/>
                  </a:lnTo>
                  <a:lnTo>
                    <a:pt x="369459" y="170052"/>
                  </a:lnTo>
                  <a:lnTo>
                    <a:pt x="365432" y="218068"/>
                  </a:lnTo>
                  <a:lnTo>
                    <a:pt x="349119" y="261872"/>
                  </a:lnTo>
                  <a:lnTo>
                    <a:pt x="322190" y="299658"/>
                  </a:lnTo>
                  <a:lnTo>
                    <a:pt x="286315" y="329623"/>
                  </a:lnTo>
                  <a:lnTo>
                    <a:pt x="281009" y="332124"/>
                  </a:lnTo>
                  <a:close/>
                </a:path>
              </a:pathLst>
            </a:custGeom>
            <a:solidFill>
              <a:srgbClr val="FFDC8F"/>
            </a:solidFill>
          </p:spPr>
          <p:txBody>
            <a:bodyPr wrap="square" lIns="0" tIns="0" rIns="0" bIns="0" rtlCol="0"/>
            <a:lstStyle/>
            <a:p>
              <a:endParaRPr dirty="0"/>
            </a:p>
          </p:txBody>
        </p:sp>
        <p:sp>
          <p:nvSpPr>
            <p:cNvPr id="86" name="object 147"/>
            <p:cNvSpPr/>
            <p:nvPr/>
          </p:nvSpPr>
          <p:spPr>
            <a:xfrm>
              <a:off x="6654912" y="4213013"/>
              <a:ext cx="323850" cy="314325"/>
            </a:xfrm>
            <a:custGeom>
              <a:avLst/>
              <a:gdLst/>
              <a:ahLst/>
              <a:cxnLst/>
              <a:rect l="l" t="t" r="r" b="b"/>
              <a:pathLst>
                <a:path w="323850" h="314325">
                  <a:moveTo>
                    <a:pt x="170294" y="314301"/>
                  </a:moveTo>
                  <a:lnTo>
                    <a:pt x="118720" y="308892"/>
                  </a:lnTo>
                  <a:lnTo>
                    <a:pt x="73097" y="288842"/>
                  </a:lnTo>
                  <a:lnTo>
                    <a:pt x="36231" y="256607"/>
                  </a:lnTo>
                  <a:lnTo>
                    <a:pt x="10929" y="214642"/>
                  </a:lnTo>
                  <a:lnTo>
                    <a:pt x="0" y="165401"/>
                  </a:lnTo>
                  <a:lnTo>
                    <a:pt x="5570" y="115307"/>
                  </a:lnTo>
                  <a:lnTo>
                    <a:pt x="26217" y="70995"/>
                  </a:lnTo>
                  <a:lnTo>
                    <a:pt x="59412" y="35190"/>
                  </a:lnTo>
                  <a:lnTo>
                    <a:pt x="102628" y="10616"/>
                  </a:lnTo>
                  <a:lnTo>
                    <a:pt x="153338" y="0"/>
                  </a:lnTo>
                  <a:lnTo>
                    <a:pt x="204895" y="5410"/>
                  </a:lnTo>
                  <a:lnTo>
                    <a:pt x="250502" y="25461"/>
                  </a:lnTo>
                  <a:lnTo>
                    <a:pt x="287353" y="57701"/>
                  </a:lnTo>
                  <a:lnTo>
                    <a:pt x="312644" y="99674"/>
                  </a:lnTo>
                  <a:lnTo>
                    <a:pt x="323570" y="148928"/>
                  </a:lnTo>
                  <a:lnTo>
                    <a:pt x="318003" y="199009"/>
                  </a:lnTo>
                  <a:lnTo>
                    <a:pt x="297366" y="243313"/>
                  </a:lnTo>
                  <a:lnTo>
                    <a:pt x="264186" y="279114"/>
                  </a:lnTo>
                  <a:lnTo>
                    <a:pt x="220987" y="303685"/>
                  </a:lnTo>
                  <a:lnTo>
                    <a:pt x="170294" y="314301"/>
                  </a:lnTo>
                  <a:close/>
                </a:path>
              </a:pathLst>
            </a:custGeom>
            <a:solidFill>
              <a:srgbClr val="FFEFCE"/>
            </a:solidFill>
          </p:spPr>
          <p:txBody>
            <a:bodyPr wrap="square" lIns="0" tIns="0" rIns="0" bIns="0" rtlCol="0"/>
            <a:lstStyle/>
            <a:p>
              <a:endParaRPr dirty="0"/>
            </a:p>
          </p:txBody>
        </p:sp>
        <p:sp>
          <p:nvSpPr>
            <p:cNvPr id="87" name="object 148"/>
            <p:cNvSpPr/>
            <p:nvPr/>
          </p:nvSpPr>
          <p:spPr>
            <a:xfrm>
              <a:off x="6797519" y="4403849"/>
              <a:ext cx="53340" cy="213360"/>
            </a:xfrm>
            <a:custGeom>
              <a:avLst/>
              <a:gdLst/>
              <a:ahLst/>
              <a:cxnLst/>
              <a:rect l="l" t="t" r="r" b="b"/>
              <a:pathLst>
                <a:path w="53340" h="213360">
                  <a:moveTo>
                    <a:pt x="31964" y="212874"/>
                  </a:moveTo>
                  <a:lnTo>
                    <a:pt x="0" y="22254"/>
                  </a:lnTo>
                  <a:lnTo>
                    <a:pt x="325" y="12019"/>
                  </a:lnTo>
                  <a:lnTo>
                    <a:pt x="3198" y="5223"/>
                  </a:lnTo>
                  <a:lnTo>
                    <a:pt x="9405" y="1539"/>
                  </a:lnTo>
                  <a:lnTo>
                    <a:pt x="19755" y="0"/>
                  </a:lnTo>
                  <a:lnTo>
                    <a:pt x="31155" y="248"/>
                  </a:lnTo>
                  <a:lnTo>
                    <a:pt x="38483" y="3180"/>
                  </a:lnTo>
                  <a:lnTo>
                    <a:pt x="42561" y="9523"/>
                  </a:lnTo>
                  <a:lnTo>
                    <a:pt x="44211" y="20004"/>
                  </a:lnTo>
                  <a:lnTo>
                    <a:pt x="53341" y="188769"/>
                  </a:lnTo>
                  <a:lnTo>
                    <a:pt x="52528" y="199260"/>
                  </a:lnTo>
                  <a:lnTo>
                    <a:pt x="48758" y="206662"/>
                  </a:lnTo>
                  <a:lnTo>
                    <a:pt x="41935" y="211145"/>
                  </a:lnTo>
                  <a:lnTo>
                    <a:pt x="31964" y="212874"/>
                  </a:lnTo>
                  <a:close/>
                </a:path>
              </a:pathLst>
            </a:custGeom>
            <a:solidFill>
              <a:srgbClr val="FFFFFF"/>
            </a:solidFill>
          </p:spPr>
          <p:txBody>
            <a:bodyPr wrap="square" lIns="0" tIns="0" rIns="0" bIns="0" rtlCol="0"/>
            <a:lstStyle/>
            <a:p>
              <a:endParaRPr dirty="0"/>
            </a:p>
          </p:txBody>
        </p:sp>
        <p:sp>
          <p:nvSpPr>
            <p:cNvPr id="88" name="object 149"/>
            <p:cNvSpPr/>
            <p:nvPr/>
          </p:nvSpPr>
          <p:spPr>
            <a:xfrm>
              <a:off x="6794872" y="4312692"/>
              <a:ext cx="42545" cy="78105"/>
            </a:xfrm>
            <a:custGeom>
              <a:avLst/>
              <a:gdLst/>
              <a:ahLst/>
              <a:cxnLst/>
              <a:rect l="l" t="t" r="r" b="b"/>
              <a:pathLst>
                <a:path w="42545" h="78104">
                  <a:moveTo>
                    <a:pt x="19159" y="77502"/>
                  </a:moveTo>
                  <a:lnTo>
                    <a:pt x="10814" y="75225"/>
                  </a:lnTo>
                  <a:lnTo>
                    <a:pt x="4931" y="70650"/>
                  </a:lnTo>
                  <a:lnTo>
                    <a:pt x="1372" y="64112"/>
                  </a:lnTo>
                  <a:lnTo>
                    <a:pt x="0" y="55944"/>
                  </a:lnTo>
                  <a:lnTo>
                    <a:pt x="483" y="48765"/>
                  </a:lnTo>
                  <a:lnTo>
                    <a:pt x="2227" y="41866"/>
                  </a:lnTo>
                  <a:lnTo>
                    <a:pt x="4946" y="35211"/>
                  </a:lnTo>
                  <a:lnTo>
                    <a:pt x="8352" y="28763"/>
                  </a:lnTo>
                  <a:lnTo>
                    <a:pt x="12010" y="22132"/>
                  </a:lnTo>
                  <a:lnTo>
                    <a:pt x="15174" y="15265"/>
                  </a:lnTo>
                  <a:lnTo>
                    <a:pt x="17418" y="7957"/>
                  </a:lnTo>
                  <a:lnTo>
                    <a:pt x="18323" y="0"/>
                  </a:lnTo>
                  <a:lnTo>
                    <a:pt x="30645" y="12960"/>
                  </a:lnTo>
                  <a:lnTo>
                    <a:pt x="38748" y="27314"/>
                  </a:lnTo>
                  <a:lnTo>
                    <a:pt x="42280" y="43164"/>
                  </a:lnTo>
                  <a:lnTo>
                    <a:pt x="40887" y="60615"/>
                  </a:lnTo>
                  <a:lnTo>
                    <a:pt x="38248" y="68055"/>
                  </a:lnTo>
                  <a:lnTo>
                    <a:pt x="33839" y="73666"/>
                  </a:lnTo>
                  <a:lnTo>
                    <a:pt x="27522" y="76973"/>
                  </a:lnTo>
                  <a:lnTo>
                    <a:pt x="19159" y="77502"/>
                  </a:lnTo>
                  <a:close/>
                </a:path>
              </a:pathLst>
            </a:custGeom>
            <a:solidFill>
              <a:srgbClr val="F99D2C"/>
            </a:solidFill>
          </p:spPr>
          <p:txBody>
            <a:bodyPr wrap="square" lIns="0" tIns="0" rIns="0" bIns="0" rtlCol="0"/>
            <a:lstStyle/>
            <a:p>
              <a:endParaRPr dirty="0"/>
            </a:p>
          </p:txBody>
        </p:sp>
        <p:sp>
          <p:nvSpPr>
            <p:cNvPr id="89" name="object 150"/>
            <p:cNvSpPr/>
            <p:nvPr/>
          </p:nvSpPr>
          <p:spPr>
            <a:xfrm>
              <a:off x="7087814" y="4087104"/>
              <a:ext cx="369570" cy="359410"/>
            </a:xfrm>
            <a:custGeom>
              <a:avLst/>
              <a:gdLst/>
              <a:ahLst/>
              <a:cxnLst/>
              <a:rect l="l" t="t" r="r" b="b"/>
              <a:pathLst>
                <a:path w="369570" h="359410">
                  <a:moveTo>
                    <a:pt x="194377" y="358876"/>
                  </a:moveTo>
                  <a:lnTo>
                    <a:pt x="144928" y="354963"/>
                  </a:lnTo>
                  <a:lnTo>
                    <a:pt x="99831" y="339113"/>
                  </a:lnTo>
                  <a:lnTo>
                    <a:pt x="60913" y="312925"/>
                  </a:lnTo>
                  <a:lnTo>
                    <a:pt x="30098" y="278106"/>
                  </a:lnTo>
                  <a:lnTo>
                    <a:pt x="9169" y="236200"/>
                  </a:lnTo>
                  <a:lnTo>
                    <a:pt x="0" y="188860"/>
                  </a:lnTo>
                  <a:lnTo>
                    <a:pt x="4023" y="140828"/>
                  </a:lnTo>
                  <a:lnTo>
                    <a:pt x="20329" y="97014"/>
                  </a:lnTo>
                  <a:lnTo>
                    <a:pt x="47248" y="59222"/>
                  </a:lnTo>
                  <a:lnTo>
                    <a:pt x="83114" y="29254"/>
                  </a:lnTo>
                  <a:lnTo>
                    <a:pt x="126259" y="8912"/>
                  </a:lnTo>
                  <a:lnTo>
                    <a:pt x="175016" y="0"/>
                  </a:lnTo>
                  <a:lnTo>
                    <a:pt x="224472" y="3912"/>
                  </a:lnTo>
                  <a:lnTo>
                    <a:pt x="264155" y="17855"/>
                  </a:lnTo>
                  <a:lnTo>
                    <a:pt x="176272" y="22329"/>
                  </a:lnTo>
                  <a:lnTo>
                    <a:pt x="125593" y="32940"/>
                  </a:lnTo>
                  <a:lnTo>
                    <a:pt x="82395" y="57503"/>
                  </a:lnTo>
                  <a:lnTo>
                    <a:pt x="49209" y="93297"/>
                  </a:lnTo>
                  <a:lnTo>
                    <a:pt x="28566" y="137600"/>
                  </a:lnTo>
                  <a:lnTo>
                    <a:pt x="22995" y="187689"/>
                  </a:lnTo>
                  <a:lnTo>
                    <a:pt x="33925" y="236935"/>
                  </a:lnTo>
                  <a:lnTo>
                    <a:pt x="59222" y="278901"/>
                  </a:lnTo>
                  <a:lnTo>
                    <a:pt x="96079" y="311135"/>
                  </a:lnTo>
                  <a:lnTo>
                    <a:pt x="141683" y="331183"/>
                  </a:lnTo>
                  <a:lnTo>
                    <a:pt x="193226" y="336592"/>
                  </a:lnTo>
                  <a:lnTo>
                    <a:pt x="280982" y="332125"/>
                  </a:lnTo>
                  <a:lnTo>
                    <a:pt x="243141" y="349963"/>
                  </a:lnTo>
                  <a:lnTo>
                    <a:pt x="194377" y="358876"/>
                  </a:lnTo>
                  <a:close/>
                </a:path>
                <a:path w="369570" h="359410">
                  <a:moveTo>
                    <a:pt x="280982" y="332125"/>
                  </a:moveTo>
                  <a:lnTo>
                    <a:pt x="193226" y="336592"/>
                  </a:lnTo>
                  <a:lnTo>
                    <a:pt x="243935" y="325977"/>
                  </a:lnTo>
                  <a:lnTo>
                    <a:pt x="287152" y="301407"/>
                  </a:lnTo>
                  <a:lnTo>
                    <a:pt x="320347" y="265607"/>
                  </a:lnTo>
                  <a:lnTo>
                    <a:pt x="340994" y="221302"/>
                  </a:lnTo>
                  <a:lnTo>
                    <a:pt x="346566" y="171216"/>
                  </a:lnTo>
                  <a:lnTo>
                    <a:pt x="335635" y="121967"/>
                  </a:lnTo>
                  <a:lnTo>
                    <a:pt x="310334" y="80003"/>
                  </a:lnTo>
                  <a:lnTo>
                    <a:pt x="273468" y="47776"/>
                  </a:lnTo>
                  <a:lnTo>
                    <a:pt x="227845" y="27734"/>
                  </a:lnTo>
                  <a:lnTo>
                    <a:pt x="176272" y="22329"/>
                  </a:lnTo>
                  <a:lnTo>
                    <a:pt x="264155" y="17855"/>
                  </a:lnTo>
                  <a:lnTo>
                    <a:pt x="308481" y="45922"/>
                  </a:lnTo>
                  <a:lnTo>
                    <a:pt x="339326" y="80774"/>
                  </a:lnTo>
                  <a:lnTo>
                    <a:pt x="360262" y="122692"/>
                  </a:lnTo>
                  <a:lnTo>
                    <a:pt x="369434" y="170052"/>
                  </a:lnTo>
                  <a:lnTo>
                    <a:pt x="365407" y="218064"/>
                  </a:lnTo>
                  <a:lnTo>
                    <a:pt x="349096" y="261866"/>
                  </a:lnTo>
                  <a:lnTo>
                    <a:pt x="322169" y="299653"/>
                  </a:lnTo>
                  <a:lnTo>
                    <a:pt x="286295" y="329620"/>
                  </a:lnTo>
                  <a:lnTo>
                    <a:pt x="280982" y="332125"/>
                  </a:lnTo>
                  <a:close/>
                </a:path>
              </a:pathLst>
            </a:custGeom>
            <a:solidFill>
              <a:srgbClr val="FFDC8F"/>
            </a:solidFill>
          </p:spPr>
          <p:txBody>
            <a:bodyPr wrap="square" lIns="0" tIns="0" rIns="0" bIns="0" rtlCol="0"/>
            <a:lstStyle/>
            <a:p>
              <a:endParaRPr dirty="0"/>
            </a:p>
          </p:txBody>
        </p:sp>
        <p:sp>
          <p:nvSpPr>
            <p:cNvPr id="90" name="object 151"/>
            <p:cNvSpPr/>
            <p:nvPr/>
          </p:nvSpPr>
          <p:spPr>
            <a:xfrm>
              <a:off x="7110809" y="4109436"/>
              <a:ext cx="323850" cy="314325"/>
            </a:xfrm>
            <a:custGeom>
              <a:avLst/>
              <a:gdLst/>
              <a:ahLst/>
              <a:cxnLst/>
              <a:rect l="l" t="t" r="r" b="b"/>
              <a:pathLst>
                <a:path w="323850" h="314325">
                  <a:moveTo>
                    <a:pt x="170231" y="314262"/>
                  </a:moveTo>
                  <a:lnTo>
                    <a:pt x="118688" y="308853"/>
                  </a:lnTo>
                  <a:lnTo>
                    <a:pt x="73084" y="288804"/>
                  </a:lnTo>
                  <a:lnTo>
                    <a:pt x="36228" y="256569"/>
                  </a:lnTo>
                  <a:lnTo>
                    <a:pt x="10930" y="214599"/>
                  </a:lnTo>
                  <a:lnTo>
                    <a:pt x="0" y="165347"/>
                  </a:lnTo>
                  <a:lnTo>
                    <a:pt x="5571" y="115264"/>
                  </a:lnTo>
                  <a:lnTo>
                    <a:pt x="26214" y="70965"/>
                  </a:lnTo>
                  <a:lnTo>
                    <a:pt x="59401" y="35173"/>
                  </a:lnTo>
                  <a:lnTo>
                    <a:pt x="102598" y="10610"/>
                  </a:lnTo>
                  <a:lnTo>
                    <a:pt x="153277" y="0"/>
                  </a:lnTo>
                  <a:lnTo>
                    <a:pt x="204851" y="5405"/>
                  </a:lnTo>
                  <a:lnTo>
                    <a:pt x="250474" y="25445"/>
                  </a:lnTo>
                  <a:lnTo>
                    <a:pt x="287339" y="57671"/>
                  </a:lnTo>
                  <a:lnTo>
                    <a:pt x="312640" y="99631"/>
                  </a:lnTo>
                  <a:lnTo>
                    <a:pt x="323570" y="148874"/>
                  </a:lnTo>
                  <a:lnTo>
                    <a:pt x="317999" y="198966"/>
                  </a:lnTo>
                  <a:lnTo>
                    <a:pt x="297352" y="243275"/>
                  </a:lnTo>
                  <a:lnTo>
                    <a:pt x="264157" y="279077"/>
                  </a:lnTo>
                  <a:lnTo>
                    <a:pt x="220941" y="303647"/>
                  </a:lnTo>
                  <a:lnTo>
                    <a:pt x="170231" y="314262"/>
                  </a:lnTo>
                  <a:close/>
                </a:path>
              </a:pathLst>
            </a:custGeom>
            <a:solidFill>
              <a:srgbClr val="FFEFCE"/>
            </a:solidFill>
          </p:spPr>
          <p:txBody>
            <a:bodyPr wrap="square" lIns="0" tIns="0" rIns="0" bIns="0" rtlCol="0"/>
            <a:lstStyle/>
            <a:p>
              <a:endParaRPr dirty="0"/>
            </a:p>
          </p:txBody>
        </p:sp>
        <p:sp>
          <p:nvSpPr>
            <p:cNvPr id="91" name="object 152"/>
            <p:cNvSpPr/>
            <p:nvPr/>
          </p:nvSpPr>
          <p:spPr>
            <a:xfrm>
              <a:off x="7253391" y="4300256"/>
              <a:ext cx="53340" cy="213360"/>
            </a:xfrm>
            <a:custGeom>
              <a:avLst/>
              <a:gdLst/>
              <a:ahLst/>
              <a:cxnLst/>
              <a:rect l="l" t="t" r="r" b="b"/>
              <a:pathLst>
                <a:path w="53340" h="213360">
                  <a:moveTo>
                    <a:pt x="31952" y="212862"/>
                  </a:moveTo>
                  <a:lnTo>
                    <a:pt x="0" y="22241"/>
                  </a:lnTo>
                  <a:lnTo>
                    <a:pt x="319" y="12006"/>
                  </a:lnTo>
                  <a:lnTo>
                    <a:pt x="3187" y="5212"/>
                  </a:lnTo>
                  <a:lnTo>
                    <a:pt x="9393" y="1532"/>
                  </a:lnTo>
                  <a:lnTo>
                    <a:pt x="19743" y="0"/>
                  </a:lnTo>
                  <a:lnTo>
                    <a:pt x="31143" y="241"/>
                  </a:lnTo>
                  <a:lnTo>
                    <a:pt x="38472" y="3169"/>
                  </a:lnTo>
                  <a:lnTo>
                    <a:pt x="42554" y="9510"/>
                  </a:lnTo>
                  <a:lnTo>
                    <a:pt x="44211" y="19990"/>
                  </a:lnTo>
                  <a:lnTo>
                    <a:pt x="53341" y="188756"/>
                  </a:lnTo>
                  <a:lnTo>
                    <a:pt x="52528" y="199246"/>
                  </a:lnTo>
                  <a:lnTo>
                    <a:pt x="48757" y="206649"/>
                  </a:lnTo>
                  <a:lnTo>
                    <a:pt x="41930" y="211132"/>
                  </a:lnTo>
                  <a:lnTo>
                    <a:pt x="31952" y="212862"/>
                  </a:lnTo>
                  <a:close/>
                </a:path>
              </a:pathLst>
            </a:custGeom>
            <a:solidFill>
              <a:srgbClr val="FFFFFF"/>
            </a:solidFill>
          </p:spPr>
          <p:txBody>
            <a:bodyPr wrap="square" lIns="0" tIns="0" rIns="0" bIns="0" rtlCol="0"/>
            <a:lstStyle/>
            <a:p>
              <a:endParaRPr dirty="0"/>
            </a:p>
          </p:txBody>
        </p:sp>
        <p:sp>
          <p:nvSpPr>
            <p:cNvPr id="92" name="object 153"/>
            <p:cNvSpPr/>
            <p:nvPr/>
          </p:nvSpPr>
          <p:spPr>
            <a:xfrm>
              <a:off x="7250732" y="4209089"/>
              <a:ext cx="42545" cy="78105"/>
            </a:xfrm>
            <a:custGeom>
              <a:avLst/>
              <a:gdLst/>
              <a:ahLst/>
              <a:cxnLst/>
              <a:rect l="l" t="t" r="r" b="b"/>
              <a:pathLst>
                <a:path w="42545" h="78104">
                  <a:moveTo>
                    <a:pt x="19159" y="77502"/>
                  </a:moveTo>
                  <a:lnTo>
                    <a:pt x="10819" y="75225"/>
                  </a:lnTo>
                  <a:lnTo>
                    <a:pt x="4936" y="70650"/>
                  </a:lnTo>
                  <a:lnTo>
                    <a:pt x="1374" y="64112"/>
                  </a:lnTo>
                  <a:lnTo>
                    <a:pt x="0" y="55944"/>
                  </a:lnTo>
                  <a:lnTo>
                    <a:pt x="483" y="48765"/>
                  </a:lnTo>
                  <a:lnTo>
                    <a:pt x="2229" y="41866"/>
                  </a:lnTo>
                  <a:lnTo>
                    <a:pt x="4951" y="35211"/>
                  </a:lnTo>
                  <a:lnTo>
                    <a:pt x="8364" y="28762"/>
                  </a:lnTo>
                  <a:lnTo>
                    <a:pt x="12016" y="22132"/>
                  </a:lnTo>
                  <a:lnTo>
                    <a:pt x="15175" y="15265"/>
                  </a:lnTo>
                  <a:lnTo>
                    <a:pt x="17419" y="7957"/>
                  </a:lnTo>
                  <a:lnTo>
                    <a:pt x="18323" y="0"/>
                  </a:lnTo>
                  <a:lnTo>
                    <a:pt x="30652" y="12960"/>
                  </a:lnTo>
                  <a:lnTo>
                    <a:pt x="38758" y="27314"/>
                  </a:lnTo>
                  <a:lnTo>
                    <a:pt x="42287" y="43164"/>
                  </a:lnTo>
                  <a:lnTo>
                    <a:pt x="40887" y="60615"/>
                  </a:lnTo>
                  <a:lnTo>
                    <a:pt x="38253" y="68053"/>
                  </a:lnTo>
                  <a:lnTo>
                    <a:pt x="33844" y="73661"/>
                  </a:lnTo>
                  <a:lnTo>
                    <a:pt x="27523" y="76967"/>
                  </a:lnTo>
                  <a:lnTo>
                    <a:pt x="19159" y="77502"/>
                  </a:lnTo>
                  <a:close/>
                </a:path>
              </a:pathLst>
            </a:custGeom>
            <a:solidFill>
              <a:srgbClr val="F99D2C"/>
            </a:solidFill>
          </p:spPr>
          <p:txBody>
            <a:bodyPr wrap="square" lIns="0" tIns="0" rIns="0" bIns="0" rtlCol="0"/>
            <a:lstStyle/>
            <a:p>
              <a:endParaRPr dirty="0"/>
            </a:p>
          </p:txBody>
        </p:sp>
        <p:sp>
          <p:nvSpPr>
            <p:cNvPr id="93" name="object 154"/>
            <p:cNvSpPr/>
            <p:nvPr/>
          </p:nvSpPr>
          <p:spPr>
            <a:xfrm>
              <a:off x="7551727" y="3987774"/>
              <a:ext cx="369570" cy="359410"/>
            </a:xfrm>
            <a:custGeom>
              <a:avLst/>
              <a:gdLst/>
              <a:ahLst/>
              <a:cxnLst/>
              <a:rect l="l" t="t" r="r" b="b"/>
              <a:pathLst>
                <a:path w="369570" h="359410">
                  <a:moveTo>
                    <a:pt x="194403" y="358876"/>
                  </a:moveTo>
                  <a:lnTo>
                    <a:pt x="144956" y="354963"/>
                  </a:lnTo>
                  <a:lnTo>
                    <a:pt x="99855" y="339113"/>
                  </a:lnTo>
                  <a:lnTo>
                    <a:pt x="60930" y="312926"/>
                  </a:lnTo>
                  <a:lnTo>
                    <a:pt x="30108" y="278107"/>
                  </a:lnTo>
                  <a:lnTo>
                    <a:pt x="9171" y="236201"/>
                  </a:lnTo>
                  <a:lnTo>
                    <a:pt x="0" y="188861"/>
                  </a:lnTo>
                  <a:lnTo>
                    <a:pt x="4025" y="140816"/>
                  </a:lnTo>
                  <a:lnTo>
                    <a:pt x="20337" y="96998"/>
                  </a:lnTo>
                  <a:lnTo>
                    <a:pt x="47265" y="59208"/>
                  </a:lnTo>
                  <a:lnTo>
                    <a:pt x="83138" y="29245"/>
                  </a:lnTo>
                  <a:lnTo>
                    <a:pt x="126287" y="8909"/>
                  </a:lnTo>
                  <a:lnTo>
                    <a:pt x="175042" y="0"/>
                  </a:lnTo>
                  <a:lnTo>
                    <a:pt x="224498" y="3909"/>
                  </a:lnTo>
                  <a:lnTo>
                    <a:pt x="264139" y="17832"/>
                  </a:lnTo>
                  <a:lnTo>
                    <a:pt x="176321" y="22303"/>
                  </a:lnTo>
                  <a:lnTo>
                    <a:pt x="125616" y="32918"/>
                  </a:lnTo>
                  <a:lnTo>
                    <a:pt x="82409" y="57488"/>
                  </a:lnTo>
                  <a:lnTo>
                    <a:pt x="49225" y="93289"/>
                  </a:lnTo>
                  <a:lnTo>
                    <a:pt x="28587" y="137597"/>
                  </a:lnTo>
                  <a:lnTo>
                    <a:pt x="23020" y="187689"/>
                  </a:lnTo>
                  <a:lnTo>
                    <a:pt x="33946" y="236935"/>
                  </a:lnTo>
                  <a:lnTo>
                    <a:pt x="59239" y="278902"/>
                  </a:lnTo>
                  <a:lnTo>
                    <a:pt x="96093" y="311136"/>
                  </a:lnTo>
                  <a:lnTo>
                    <a:pt x="141707" y="331183"/>
                  </a:lnTo>
                  <a:lnTo>
                    <a:pt x="193277" y="336591"/>
                  </a:lnTo>
                  <a:lnTo>
                    <a:pt x="281011" y="332124"/>
                  </a:lnTo>
                  <a:lnTo>
                    <a:pt x="243168" y="349963"/>
                  </a:lnTo>
                  <a:lnTo>
                    <a:pt x="194403" y="358876"/>
                  </a:lnTo>
                  <a:close/>
                </a:path>
                <a:path w="369570" h="359410">
                  <a:moveTo>
                    <a:pt x="281011" y="332124"/>
                  </a:moveTo>
                  <a:lnTo>
                    <a:pt x="193277" y="336591"/>
                  </a:lnTo>
                  <a:lnTo>
                    <a:pt x="243970" y="325977"/>
                  </a:lnTo>
                  <a:lnTo>
                    <a:pt x="287169" y="301408"/>
                  </a:lnTo>
                  <a:lnTo>
                    <a:pt x="320349" y="265609"/>
                  </a:lnTo>
                  <a:lnTo>
                    <a:pt x="340986" y="221304"/>
                  </a:lnTo>
                  <a:lnTo>
                    <a:pt x="346553" y="171218"/>
                  </a:lnTo>
                  <a:lnTo>
                    <a:pt x="335626" y="121966"/>
                  </a:lnTo>
                  <a:lnTo>
                    <a:pt x="310336" y="79996"/>
                  </a:lnTo>
                  <a:lnTo>
                    <a:pt x="273485" y="47760"/>
                  </a:lnTo>
                  <a:lnTo>
                    <a:pt x="227879" y="27711"/>
                  </a:lnTo>
                  <a:lnTo>
                    <a:pt x="176321" y="22303"/>
                  </a:lnTo>
                  <a:lnTo>
                    <a:pt x="264139" y="17832"/>
                  </a:lnTo>
                  <a:lnTo>
                    <a:pt x="308512" y="45908"/>
                  </a:lnTo>
                  <a:lnTo>
                    <a:pt x="339360" y="80756"/>
                  </a:lnTo>
                  <a:lnTo>
                    <a:pt x="360298" y="122678"/>
                  </a:lnTo>
                  <a:lnTo>
                    <a:pt x="369472" y="170051"/>
                  </a:lnTo>
                  <a:lnTo>
                    <a:pt x="365444" y="218063"/>
                  </a:lnTo>
                  <a:lnTo>
                    <a:pt x="349131" y="261865"/>
                  </a:lnTo>
                  <a:lnTo>
                    <a:pt x="322201" y="299653"/>
                  </a:lnTo>
                  <a:lnTo>
                    <a:pt x="286324" y="329620"/>
                  </a:lnTo>
                  <a:lnTo>
                    <a:pt x="281011" y="332124"/>
                  </a:lnTo>
                  <a:close/>
                </a:path>
              </a:pathLst>
            </a:custGeom>
            <a:solidFill>
              <a:srgbClr val="FFDC8F"/>
            </a:solidFill>
          </p:spPr>
          <p:txBody>
            <a:bodyPr wrap="square" lIns="0" tIns="0" rIns="0" bIns="0" rtlCol="0"/>
            <a:lstStyle/>
            <a:p>
              <a:endParaRPr dirty="0"/>
            </a:p>
          </p:txBody>
        </p:sp>
        <p:sp>
          <p:nvSpPr>
            <p:cNvPr id="94" name="object 155"/>
            <p:cNvSpPr/>
            <p:nvPr/>
          </p:nvSpPr>
          <p:spPr>
            <a:xfrm>
              <a:off x="7574746" y="4010076"/>
              <a:ext cx="323850" cy="314325"/>
            </a:xfrm>
            <a:custGeom>
              <a:avLst/>
              <a:gdLst/>
              <a:ahLst/>
              <a:cxnLst/>
              <a:rect l="l" t="t" r="r" b="b"/>
              <a:pathLst>
                <a:path w="323850" h="314325">
                  <a:moveTo>
                    <a:pt x="170257" y="314288"/>
                  </a:moveTo>
                  <a:lnTo>
                    <a:pt x="118687" y="308880"/>
                  </a:lnTo>
                  <a:lnTo>
                    <a:pt x="73073" y="288832"/>
                  </a:lnTo>
                  <a:lnTo>
                    <a:pt x="36218" y="256596"/>
                  </a:lnTo>
                  <a:lnTo>
                    <a:pt x="10926" y="214626"/>
                  </a:lnTo>
                  <a:lnTo>
                    <a:pt x="0" y="165374"/>
                  </a:lnTo>
                  <a:lnTo>
                    <a:pt x="5567" y="115288"/>
                  </a:lnTo>
                  <a:lnTo>
                    <a:pt x="26205" y="70983"/>
                  </a:lnTo>
                  <a:lnTo>
                    <a:pt x="59389" y="35184"/>
                  </a:lnTo>
                  <a:lnTo>
                    <a:pt x="102596" y="10614"/>
                  </a:lnTo>
                  <a:lnTo>
                    <a:pt x="153301" y="0"/>
                  </a:lnTo>
                  <a:lnTo>
                    <a:pt x="204859" y="5408"/>
                  </a:lnTo>
                  <a:lnTo>
                    <a:pt x="250465" y="25456"/>
                  </a:lnTo>
                  <a:lnTo>
                    <a:pt x="287316" y="57690"/>
                  </a:lnTo>
                  <a:lnTo>
                    <a:pt x="312606" y="99656"/>
                  </a:lnTo>
                  <a:lnTo>
                    <a:pt x="323532" y="148902"/>
                  </a:lnTo>
                  <a:lnTo>
                    <a:pt x="317965" y="198994"/>
                  </a:lnTo>
                  <a:lnTo>
                    <a:pt x="297329" y="243303"/>
                  </a:lnTo>
                  <a:lnTo>
                    <a:pt x="264149" y="279104"/>
                  </a:lnTo>
                  <a:lnTo>
                    <a:pt x="220950" y="303674"/>
                  </a:lnTo>
                  <a:lnTo>
                    <a:pt x="170257" y="314288"/>
                  </a:lnTo>
                  <a:close/>
                </a:path>
              </a:pathLst>
            </a:custGeom>
            <a:solidFill>
              <a:srgbClr val="FFEFCE"/>
            </a:solidFill>
          </p:spPr>
          <p:txBody>
            <a:bodyPr wrap="square" lIns="0" tIns="0" rIns="0" bIns="0" rtlCol="0"/>
            <a:lstStyle/>
            <a:p>
              <a:endParaRPr dirty="0"/>
            </a:p>
          </p:txBody>
        </p:sp>
        <p:sp>
          <p:nvSpPr>
            <p:cNvPr id="95" name="object 156"/>
            <p:cNvSpPr/>
            <p:nvPr/>
          </p:nvSpPr>
          <p:spPr>
            <a:xfrm>
              <a:off x="7717328" y="4200899"/>
              <a:ext cx="53975" cy="213360"/>
            </a:xfrm>
            <a:custGeom>
              <a:avLst/>
              <a:gdLst/>
              <a:ahLst/>
              <a:cxnLst/>
              <a:rect l="l" t="t" r="r" b="b"/>
              <a:pathLst>
                <a:path w="53975" h="213360">
                  <a:moveTo>
                    <a:pt x="31964" y="212874"/>
                  </a:moveTo>
                  <a:lnTo>
                    <a:pt x="0" y="22254"/>
                  </a:lnTo>
                  <a:lnTo>
                    <a:pt x="325" y="12019"/>
                  </a:lnTo>
                  <a:lnTo>
                    <a:pt x="3198" y="5223"/>
                  </a:lnTo>
                  <a:lnTo>
                    <a:pt x="9405" y="1539"/>
                  </a:lnTo>
                  <a:lnTo>
                    <a:pt x="19755" y="0"/>
                  </a:lnTo>
                  <a:lnTo>
                    <a:pt x="31155" y="248"/>
                  </a:lnTo>
                  <a:lnTo>
                    <a:pt x="38483" y="3180"/>
                  </a:lnTo>
                  <a:lnTo>
                    <a:pt x="42561" y="9523"/>
                  </a:lnTo>
                  <a:lnTo>
                    <a:pt x="44211" y="20004"/>
                  </a:lnTo>
                  <a:lnTo>
                    <a:pt x="53354" y="188769"/>
                  </a:lnTo>
                  <a:lnTo>
                    <a:pt x="52533" y="199259"/>
                  </a:lnTo>
                  <a:lnTo>
                    <a:pt x="48759" y="206662"/>
                  </a:lnTo>
                  <a:lnTo>
                    <a:pt x="41936" y="211145"/>
                  </a:lnTo>
                  <a:lnTo>
                    <a:pt x="31964" y="212874"/>
                  </a:lnTo>
                  <a:close/>
                </a:path>
              </a:pathLst>
            </a:custGeom>
            <a:solidFill>
              <a:srgbClr val="FFFFFF"/>
            </a:solidFill>
          </p:spPr>
          <p:txBody>
            <a:bodyPr wrap="square" lIns="0" tIns="0" rIns="0" bIns="0" rtlCol="0"/>
            <a:lstStyle/>
            <a:p>
              <a:endParaRPr dirty="0"/>
            </a:p>
          </p:txBody>
        </p:sp>
        <p:sp>
          <p:nvSpPr>
            <p:cNvPr id="96" name="object 157"/>
            <p:cNvSpPr/>
            <p:nvPr/>
          </p:nvSpPr>
          <p:spPr>
            <a:xfrm>
              <a:off x="7714670" y="4109743"/>
              <a:ext cx="42545" cy="78105"/>
            </a:xfrm>
            <a:custGeom>
              <a:avLst/>
              <a:gdLst/>
              <a:ahLst/>
              <a:cxnLst/>
              <a:rect l="l" t="t" r="r" b="b"/>
              <a:pathLst>
                <a:path w="42545" h="78104">
                  <a:moveTo>
                    <a:pt x="19159" y="77502"/>
                  </a:moveTo>
                  <a:lnTo>
                    <a:pt x="10814" y="75225"/>
                  </a:lnTo>
                  <a:lnTo>
                    <a:pt x="4931" y="70650"/>
                  </a:lnTo>
                  <a:lnTo>
                    <a:pt x="1372" y="64112"/>
                  </a:lnTo>
                  <a:lnTo>
                    <a:pt x="0" y="55944"/>
                  </a:lnTo>
                  <a:lnTo>
                    <a:pt x="483" y="48765"/>
                  </a:lnTo>
                  <a:lnTo>
                    <a:pt x="2227" y="41866"/>
                  </a:lnTo>
                  <a:lnTo>
                    <a:pt x="4946" y="35211"/>
                  </a:lnTo>
                  <a:lnTo>
                    <a:pt x="8352" y="28763"/>
                  </a:lnTo>
                  <a:lnTo>
                    <a:pt x="12010" y="22132"/>
                  </a:lnTo>
                  <a:lnTo>
                    <a:pt x="15174" y="15265"/>
                  </a:lnTo>
                  <a:lnTo>
                    <a:pt x="17418" y="7957"/>
                  </a:lnTo>
                  <a:lnTo>
                    <a:pt x="18323" y="0"/>
                  </a:lnTo>
                  <a:lnTo>
                    <a:pt x="30652" y="12960"/>
                  </a:lnTo>
                  <a:lnTo>
                    <a:pt x="38758" y="27314"/>
                  </a:lnTo>
                  <a:lnTo>
                    <a:pt x="42287" y="43164"/>
                  </a:lnTo>
                  <a:lnTo>
                    <a:pt x="40887" y="60615"/>
                  </a:lnTo>
                  <a:lnTo>
                    <a:pt x="38253" y="68053"/>
                  </a:lnTo>
                  <a:lnTo>
                    <a:pt x="33844" y="73661"/>
                  </a:lnTo>
                  <a:lnTo>
                    <a:pt x="27523" y="76967"/>
                  </a:lnTo>
                  <a:lnTo>
                    <a:pt x="19159" y="77502"/>
                  </a:lnTo>
                  <a:close/>
                </a:path>
              </a:pathLst>
            </a:custGeom>
            <a:solidFill>
              <a:srgbClr val="F99D2C"/>
            </a:solidFill>
          </p:spPr>
          <p:txBody>
            <a:bodyPr wrap="square" lIns="0" tIns="0" rIns="0" bIns="0" rtlCol="0"/>
            <a:lstStyle/>
            <a:p>
              <a:endParaRPr dirty="0"/>
            </a:p>
          </p:txBody>
        </p:sp>
        <p:sp>
          <p:nvSpPr>
            <p:cNvPr id="97" name="object 158"/>
            <p:cNvSpPr/>
            <p:nvPr/>
          </p:nvSpPr>
          <p:spPr>
            <a:xfrm>
              <a:off x="7980116" y="3940756"/>
              <a:ext cx="369570" cy="359410"/>
            </a:xfrm>
            <a:custGeom>
              <a:avLst/>
              <a:gdLst/>
              <a:ahLst/>
              <a:cxnLst/>
              <a:rect l="l" t="t" r="r" b="b"/>
              <a:pathLst>
                <a:path w="369570" h="359410">
                  <a:moveTo>
                    <a:pt x="194403" y="358876"/>
                  </a:moveTo>
                  <a:lnTo>
                    <a:pt x="144948" y="354964"/>
                  </a:lnTo>
                  <a:lnTo>
                    <a:pt x="99844" y="339117"/>
                  </a:lnTo>
                  <a:lnTo>
                    <a:pt x="60917" y="312926"/>
                  </a:lnTo>
                  <a:lnTo>
                    <a:pt x="30103" y="278113"/>
                  </a:lnTo>
                  <a:lnTo>
                    <a:pt x="9170" y="236206"/>
                  </a:lnTo>
                  <a:lnTo>
                    <a:pt x="0" y="188861"/>
                  </a:lnTo>
                  <a:lnTo>
                    <a:pt x="4024" y="140820"/>
                  </a:lnTo>
                  <a:lnTo>
                    <a:pt x="20332" y="97004"/>
                  </a:lnTo>
                  <a:lnTo>
                    <a:pt x="47255" y="59213"/>
                  </a:lnTo>
                  <a:lnTo>
                    <a:pt x="83127" y="29248"/>
                  </a:lnTo>
                  <a:lnTo>
                    <a:pt x="126278" y="8910"/>
                  </a:lnTo>
                  <a:lnTo>
                    <a:pt x="175042" y="0"/>
                  </a:lnTo>
                  <a:lnTo>
                    <a:pt x="224498" y="3910"/>
                  </a:lnTo>
                  <a:lnTo>
                    <a:pt x="264130" y="17832"/>
                  </a:lnTo>
                  <a:lnTo>
                    <a:pt x="176296" y="22304"/>
                  </a:lnTo>
                  <a:lnTo>
                    <a:pt x="125596" y="32919"/>
                  </a:lnTo>
                  <a:lnTo>
                    <a:pt x="82394" y="57488"/>
                  </a:lnTo>
                  <a:lnTo>
                    <a:pt x="49211" y="93289"/>
                  </a:lnTo>
                  <a:lnTo>
                    <a:pt x="28575" y="137598"/>
                  </a:lnTo>
                  <a:lnTo>
                    <a:pt x="23008" y="187690"/>
                  </a:lnTo>
                  <a:lnTo>
                    <a:pt x="33934" y="236936"/>
                  </a:lnTo>
                  <a:lnTo>
                    <a:pt x="59225" y="278903"/>
                  </a:lnTo>
                  <a:lnTo>
                    <a:pt x="96078" y="311136"/>
                  </a:lnTo>
                  <a:lnTo>
                    <a:pt x="141688" y="331184"/>
                  </a:lnTo>
                  <a:lnTo>
                    <a:pt x="193251" y="336592"/>
                  </a:lnTo>
                  <a:lnTo>
                    <a:pt x="281014" y="332124"/>
                  </a:lnTo>
                  <a:lnTo>
                    <a:pt x="243167" y="349964"/>
                  </a:lnTo>
                  <a:lnTo>
                    <a:pt x="194403" y="358876"/>
                  </a:lnTo>
                  <a:close/>
                </a:path>
                <a:path w="369570" h="359410">
                  <a:moveTo>
                    <a:pt x="281014" y="332124"/>
                  </a:moveTo>
                  <a:lnTo>
                    <a:pt x="193251" y="336592"/>
                  </a:lnTo>
                  <a:lnTo>
                    <a:pt x="243951" y="325978"/>
                  </a:lnTo>
                  <a:lnTo>
                    <a:pt x="287154" y="301409"/>
                  </a:lnTo>
                  <a:lnTo>
                    <a:pt x="320336" y="265609"/>
                  </a:lnTo>
                  <a:lnTo>
                    <a:pt x="340973" y="221305"/>
                  </a:lnTo>
                  <a:lnTo>
                    <a:pt x="346540" y="171219"/>
                  </a:lnTo>
                  <a:lnTo>
                    <a:pt x="335614" y="121966"/>
                  </a:lnTo>
                  <a:lnTo>
                    <a:pt x="310322" y="79996"/>
                  </a:lnTo>
                  <a:lnTo>
                    <a:pt x="273469" y="47761"/>
                  </a:lnTo>
                  <a:lnTo>
                    <a:pt x="227859" y="27712"/>
                  </a:lnTo>
                  <a:lnTo>
                    <a:pt x="176296" y="22304"/>
                  </a:lnTo>
                  <a:lnTo>
                    <a:pt x="264130" y="17832"/>
                  </a:lnTo>
                  <a:lnTo>
                    <a:pt x="308506" y="45913"/>
                  </a:lnTo>
                  <a:lnTo>
                    <a:pt x="339351" y="80763"/>
                  </a:lnTo>
                  <a:lnTo>
                    <a:pt x="360287" y="122683"/>
                  </a:lnTo>
                  <a:lnTo>
                    <a:pt x="369459" y="170052"/>
                  </a:lnTo>
                  <a:lnTo>
                    <a:pt x="365433" y="218068"/>
                  </a:lnTo>
                  <a:lnTo>
                    <a:pt x="349122" y="261871"/>
                  </a:lnTo>
                  <a:lnTo>
                    <a:pt x="322195" y="299658"/>
                  </a:lnTo>
                  <a:lnTo>
                    <a:pt x="286320" y="329623"/>
                  </a:lnTo>
                  <a:lnTo>
                    <a:pt x="281014" y="332124"/>
                  </a:lnTo>
                  <a:close/>
                </a:path>
              </a:pathLst>
            </a:custGeom>
            <a:solidFill>
              <a:srgbClr val="FFDC8F"/>
            </a:solidFill>
          </p:spPr>
          <p:txBody>
            <a:bodyPr wrap="square" lIns="0" tIns="0" rIns="0" bIns="0" rtlCol="0"/>
            <a:lstStyle/>
            <a:p>
              <a:endParaRPr dirty="0"/>
            </a:p>
          </p:txBody>
        </p:sp>
        <p:sp>
          <p:nvSpPr>
            <p:cNvPr id="98" name="object 159"/>
            <p:cNvSpPr/>
            <p:nvPr/>
          </p:nvSpPr>
          <p:spPr>
            <a:xfrm>
              <a:off x="8003123" y="3963062"/>
              <a:ext cx="323850" cy="314325"/>
            </a:xfrm>
            <a:custGeom>
              <a:avLst/>
              <a:gdLst/>
              <a:ahLst/>
              <a:cxnLst/>
              <a:rect l="l" t="t" r="r" b="b"/>
              <a:pathLst>
                <a:path w="323850" h="314325">
                  <a:moveTo>
                    <a:pt x="170244" y="314288"/>
                  </a:moveTo>
                  <a:lnTo>
                    <a:pt x="118680" y="308879"/>
                  </a:lnTo>
                  <a:lnTo>
                    <a:pt x="73070" y="288831"/>
                  </a:lnTo>
                  <a:lnTo>
                    <a:pt x="36218" y="256596"/>
                  </a:lnTo>
                  <a:lnTo>
                    <a:pt x="10926" y="214625"/>
                  </a:lnTo>
                  <a:lnTo>
                    <a:pt x="0" y="165373"/>
                  </a:lnTo>
                  <a:lnTo>
                    <a:pt x="5567" y="115287"/>
                  </a:lnTo>
                  <a:lnTo>
                    <a:pt x="26204" y="70982"/>
                  </a:lnTo>
                  <a:lnTo>
                    <a:pt x="59386" y="35183"/>
                  </a:lnTo>
                  <a:lnTo>
                    <a:pt x="102589" y="10614"/>
                  </a:lnTo>
                  <a:lnTo>
                    <a:pt x="153288" y="0"/>
                  </a:lnTo>
                  <a:lnTo>
                    <a:pt x="204852" y="5408"/>
                  </a:lnTo>
                  <a:lnTo>
                    <a:pt x="250462" y="25455"/>
                  </a:lnTo>
                  <a:lnTo>
                    <a:pt x="287315" y="57689"/>
                  </a:lnTo>
                  <a:lnTo>
                    <a:pt x="312606" y="99656"/>
                  </a:lnTo>
                  <a:lnTo>
                    <a:pt x="323532" y="148902"/>
                  </a:lnTo>
                  <a:lnTo>
                    <a:pt x="317965" y="198994"/>
                  </a:lnTo>
                  <a:lnTo>
                    <a:pt x="297328" y="243302"/>
                  </a:lnTo>
                  <a:lnTo>
                    <a:pt x="264146" y="279103"/>
                  </a:lnTo>
                  <a:lnTo>
                    <a:pt x="220943" y="303673"/>
                  </a:lnTo>
                  <a:lnTo>
                    <a:pt x="170244" y="314288"/>
                  </a:lnTo>
                  <a:close/>
                </a:path>
              </a:pathLst>
            </a:custGeom>
            <a:solidFill>
              <a:srgbClr val="FFEFCE"/>
            </a:solidFill>
          </p:spPr>
          <p:txBody>
            <a:bodyPr wrap="square" lIns="0" tIns="0" rIns="0" bIns="0" rtlCol="0"/>
            <a:lstStyle/>
            <a:p>
              <a:endParaRPr dirty="0"/>
            </a:p>
          </p:txBody>
        </p:sp>
        <p:sp>
          <p:nvSpPr>
            <p:cNvPr id="99" name="object 160"/>
            <p:cNvSpPr/>
            <p:nvPr/>
          </p:nvSpPr>
          <p:spPr>
            <a:xfrm>
              <a:off x="8145704" y="4153896"/>
              <a:ext cx="53340" cy="213360"/>
            </a:xfrm>
            <a:custGeom>
              <a:avLst/>
              <a:gdLst/>
              <a:ahLst/>
              <a:cxnLst/>
              <a:rect l="l" t="t" r="r" b="b"/>
              <a:pathLst>
                <a:path w="53340" h="213360">
                  <a:moveTo>
                    <a:pt x="31952" y="212862"/>
                  </a:moveTo>
                  <a:lnTo>
                    <a:pt x="0" y="22241"/>
                  </a:lnTo>
                  <a:lnTo>
                    <a:pt x="319" y="12006"/>
                  </a:lnTo>
                  <a:lnTo>
                    <a:pt x="3187" y="5212"/>
                  </a:lnTo>
                  <a:lnTo>
                    <a:pt x="9393" y="1532"/>
                  </a:lnTo>
                  <a:lnTo>
                    <a:pt x="19743" y="0"/>
                  </a:lnTo>
                  <a:lnTo>
                    <a:pt x="31143" y="241"/>
                  </a:lnTo>
                  <a:lnTo>
                    <a:pt x="38472" y="3169"/>
                  </a:lnTo>
                  <a:lnTo>
                    <a:pt x="42554" y="9510"/>
                  </a:lnTo>
                  <a:lnTo>
                    <a:pt x="44211" y="19990"/>
                  </a:lnTo>
                  <a:lnTo>
                    <a:pt x="53342" y="188769"/>
                  </a:lnTo>
                  <a:lnTo>
                    <a:pt x="52528" y="199252"/>
                  </a:lnTo>
                  <a:lnTo>
                    <a:pt x="48757" y="206651"/>
                  </a:lnTo>
                  <a:lnTo>
                    <a:pt x="41930" y="211132"/>
                  </a:lnTo>
                  <a:lnTo>
                    <a:pt x="31952" y="212862"/>
                  </a:lnTo>
                  <a:close/>
                </a:path>
              </a:pathLst>
            </a:custGeom>
            <a:solidFill>
              <a:srgbClr val="FFFFFF"/>
            </a:solidFill>
          </p:spPr>
          <p:txBody>
            <a:bodyPr wrap="square" lIns="0" tIns="0" rIns="0" bIns="0" rtlCol="0"/>
            <a:lstStyle/>
            <a:p>
              <a:endParaRPr dirty="0"/>
            </a:p>
          </p:txBody>
        </p:sp>
        <p:sp>
          <p:nvSpPr>
            <p:cNvPr id="100" name="object 161"/>
            <p:cNvSpPr/>
            <p:nvPr/>
          </p:nvSpPr>
          <p:spPr>
            <a:xfrm>
              <a:off x="8143046" y="4062727"/>
              <a:ext cx="42545" cy="78105"/>
            </a:xfrm>
            <a:custGeom>
              <a:avLst/>
              <a:gdLst/>
              <a:ahLst/>
              <a:cxnLst/>
              <a:rect l="l" t="t" r="r" b="b"/>
              <a:pathLst>
                <a:path w="42545" h="78104">
                  <a:moveTo>
                    <a:pt x="19159" y="77502"/>
                  </a:moveTo>
                  <a:lnTo>
                    <a:pt x="10819" y="75225"/>
                  </a:lnTo>
                  <a:lnTo>
                    <a:pt x="4936" y="70650"/>
                  </a:lnTo>
                  <a:lnTo>
                    <a:pt x="1374" y="64112"/>
                  </a:lnTo>
                  <a:lnTo>
                    <a:pt x="0" y="55944"/>
                  </a:lnTo>
                  <a:lnTo>
                    <a:pt x="485" y="48765"/>
                  </a:lnTo>
                  <a:lnTo>
                    <a:pt x="2234" y="41866"/>
                  </a:lnTo>
                  <a:lnTo>
                    <a:pt x="4957" y="35210"/>
                  </a:lnTo>
                  <a:lnTo>
                    <a:pt x="8364" y="28762"/>
                  </a:lnTo>
                  <a:lnTo>
                    <a:pt x="12016" y="22132"/>
                  </a:lnTo>
                  <a:lnTo>
                    <a:pt x="15175" y="15265"/>
                  </a:lnTo>
                  <a:lnTo>
                    <a:pt x="17419" y="7957"/>
                  </a:lnTo>
                  <a:lnTo>
                    <a:pt x="18323" y="0"/>
                  </a:lnTo>
                  <a:lnTo>
                    <a:pt x="30652" y="12960"/>
                  </a:lnTo>
                  <a:lnTo>
                    <a:pt x="38758" y="27314"/>
                  </a:lnTo>
                  <a:lnTo>
                    <a:pt x="42287" y="43164"/>
                  </a:lnTo>
                  <a:lnTo>
                    <a:pt x="40887" y="60615"/>
                  </a:lnTo>
                  <a:lnTo>
                    <a:pt x="38253" y="68053"/>
                  </a:lnTo>
                  <a:lnTo>
                    <a:pt x="33844" y="73661"/>
                  </a:lnTo>
                  <a:lnTo>
                    <a:pt x="27523" y="76967"/>
                  </a:lnTo>
                  <a:lnTo>
                    <a:pt x="19159" y="77502"/>
                  </a:lnTo>
                  <a:close/>
                </a:path>
              </a:pathLst>
            </a:custGeom>
            <a:solidFill>
              <a:srgbClr val="F99D2C"/>
            </a:solidFill>
          </p:spPr>
          <p:txBody>
            <a:bodyPr wrap="square" lIns="0" tIns="0" rIns="0" bIns="0" rtlCol="0"/>
            <a:lstStyle/>
            <a:p>
              <a:endParaRPr dirty="0"/>
            </a:p>
          </p:txBody>
        </p:sp>
        <p:sp>
          <p:nvSpPr>
            <p:cNvPr id="101" name="object 162"/>
            <p:cNvSpPr/>
            <p:nvPr/>
          </p:nvSpPr>
          <p:spPr>
            <a:xfrm>
              <a:off x="7293966" y="4695106"/>
              <a:ext cx="160020" cy="374650"/>
            </a:xfrm>
            <a:custGeom>
              <a:avLst/>
              <a:gdLst/>
              <a:ahLst/>
              <a:cxnLst/>
              <a:rect l="l" t="t" r="r" b="b"/>
              <a:pathLst>
                <a:path w="160020" h="374650">
                  <a:moveTo>
                    <a:pt x="159663" y="374534"/>
                  </a:moveTo>
                  <a:lnTo>
                    <a:pt x="16638" y="148342"/>
                  </a:lnTo>
                  <a:lnTo>
                    <a:pt x="0" y="0"/>
                  </a:lnTo>
                  <a:lnTo>
                    <a:pt x="159663" y="374534"/>
                  </a:lnTo>
                  <a:close/>
                </a:path>
              </a:pathLst>
            </a:custGeom>
            <a:solidFill>
              <a:srgbClr val="FBF7BC"/>
            </a:solidFill>
          </p:spPr>
          <p:txBody>
            <a:bodyPr wrap="square" lIns="0" tIns="0" rIns="0" bIns="0" rtlCol="0"/>
            <a:lstStyle/>
            <a:p>
              <a:endParaRPr dirty="0"/>
            </a:p>
          </p:txBody>
        </p:sp>
        <p:sp>
          <p:nvSpPr>
            <p:cNvPr id="102" name="object 163"/>
            <p:cNvSpPr/>
            <p:nvPr/>
          </p:nvSpPr>
          <p:spPr>
            <a:xfrm>
              <a:off x="8088783" y="4219697"/>
              <a:ext cx="324485" cy="379095"/>
            </a:xfrm>
            <a:custGeom>
              <a:avLst/>
              <a:gdLst/>
              <a:ahLst/>
              <a:cxnLst/>
              <a:rect l="l" t="t" r="r" b="b"/>
              <a:pathLst>
                <a:path w="324484" h="379095">
                  <a:moveTo>
                    <a:pt x="291447" y="378710"/>
                  </a:moveTo>
                  <a:lnTo>
                    <a:pt x="0" y="0"/>
                  </a:lnTo>
                  <a:lnTo>
                    <a:pt x="324449" y="211754"/>
                  </a:lnTo>
                  <a:lnTo>
                    <a:pt x="291447" y="378710"/>
                  </a:lnTo>
                  <a:close/>
                </a:path>
              </a:pathLst>
            </a:custGeom>
            <a:solidFill>
              <a:srgbClr val="A771B0"/>
            </a:solidFill>
          </p:spPr>
          <p:txBody>
            <a:bodyPr wrap="square" lIns="0" tIns="0" rIns="0" bIns="0" rtlCol="0"/>
            <a:lstStyle/>
            <a:p>
              <a:endParaRPr dirty="0"/>
            </a:p>
          </p:txBody>
        </p:sp>
        <p:sp>
          <p:nvSpPr>
            <p:cNvPr id="103" name="object 164"/>
            <p:cNvSpPr/>
            <p:nvPr/>
          </p:nvSpPr>
          <p:spPr>
            <a:xfrm>
              <a:off x="7648114" y="4282389"/>
              <a:ext cx="393065" cy="377190"/>
            </a:xfrm>
            <a:custGeom>
              <a:avLst/>
              <a:gdLst/>
              <a:ahLst/>
              <a:cxnLst/>
              <a:rect l="l" t="t" r="r" b="b"/>
              <a:pathLst>
                <a:path w="393065" h="377189">
                  <a:moveTo>
                    <a:pt x="344015" y="377102"/>
                  </a:moveTo>
                  <a:lnTo>
                    <a:pt x="0" y="0"/>
                  </a:lnTo>
                  <a:lnTo>
                    <a:pt x="392785" y="211048"/>
                  </a:lnTo>
                  <a:lnTo>
                    <a:pt x="344015" y="377102"/>
                  </a:lnTo>
                  <a:close/>
                </a:path>
              </a:pathLst>
            </a:custGeom>
            <a:solidFill>
              <a:srgbClr val="6ECEEA"/>
            </a:solidFill>
          </p:spPr>
          <p:txBody>
            <a:bodyPr wrap="square" lIns="0" tIns="0" rIns="0" bIns="0" rtlCol="0"/>
            <a:lstStyle/>
            <a:p>
              <a:endParaRPr dirty="0"/>
            </a:p>
          </p:txBody>
        </p:sp>
        <p:sp>
          <p:nvSpPr>
            <p:cNvPr id="104" name="object 165"/>
            <p:cNvSpPr/>
            <p:nvPr/>
          </p:nvSpPr>
          <p:spPr>
            <a:xfrm>
              <a:off x="8330359" y="4156317"/>
              <a:ext cx="233045" cy="278765"/>
            </a:xfrm>
            <a:custGeom>
              <a:avLst/>
              <a:gdLst/>
              <a:ahLst/>
              <a:cxnLst/>
              <a:rect l="l" t="t" r="r" b="b"/>
              <a:pathLst>
                <a:path w="233045" h="278764">
                  <a:moveTo>
                    <a:pt x="116377" y="278262"/>
                  </a:moveTo>
                  <a:lnTo>
                    <a:pt x="67401" y="270315"/>
                  </a:lnTo>
                  <a:lnTo>
                    <a:pt x="34557" y="249109"/>
                  </a:lnTo>
                  <a:lnTo>
                    <a:pt x="4362" y="183074"/>
                  </a:lnTo>
                  <a:lnTo>
                    <a:pt x="0" y="112464"/>
                  </a:lnTo>
                  <a:lnTo>
                    <a:pt x="9082" y="68719"/>
                  </a:lnTo>
                  <a:lnTo>
                    <a:pt x="33968" y="32977"/>
                  </a:lnTo>
                  <a:lnTo>
                    <a:pt x="70909" y="8862"/>
                  </a:lnTo>
                  <a:lnTo>
                    <a:pt x="116156" y="0"/>
                  </a:lnTo>
                  <a:lnTo>
                    <a:pt x="161410" y="8826"/>
                  </a:lnTo>
                  <a:lnTo>
                    <a:pt x="198386" y="32901"/>
                  </a:lnTo>
                  <a:lnTo>
                    <a:pt x="223329" y="68613"/>
                  </a:lnTo>
                  <a:lnTo>
                    <a:pt x="232486" y="112353"/>
                  </a:lnTo>
                  <a:lnTo>
                    <a:pt x="226583" y="153429"/>
                  </a:lnTo>
                  <a:lnTo>
                    <a:pt x="210113" y="197539"/>
                  </a:lnTo>
                  <a:lnTo>
                    <a:pt x="184984" y="237701"/>
                  </a:lnTo>
                  <a:lnTo>
                    <a:pt x="153102" y="266936"/>
                  </a:lnTo>
                  <a:lnTo>
                    <a:pt x="116377" y="278262"/>
                  </a:lnTo>
                  <a:close/>
                </a:path>
              </a:pathLst>
            </a:custGeom>
            <a:solidFill>
              <a:srgbClr val="D4C6A3"/>
            </a:solidFill>
          </p:spPr>
          <p:txBody>
            <a:bodyPr wrap="square" lIns="0" tIns="0" rIns="0" bIns="0" rtlCol="0"/>
            <a:lstStyle/>
            <a:p>
              <a:endParaRPr dirty="0"/>
            </a:p>
          </p:txBody>
        </p:sp>
        <p:sp>
          <p:nvSpPr>
            <p:cNvPr id="105" name="object 166"/>
            <p:cNvSpPr/>
            <p:nvPr/>
          </p:nvSpPr>
          <p:spPr>
            <a:xfrm>
              <a:off x="8462275" y="4432405"/>
              <a:ext cx="222250" cy="1524000"/>
            </a:xfrm>
            <a:custGeom>
              <a:avLst/>
              <a:gdLst/>
              <a:ahLst/>
              <a:cxnLst/>
              <a:rect l="l" t="t" r="r" b="b"/>
              <a:pathLst>
                <a:path w="222250" h="1524000">
                  <a:moveTo>
                    <a:pt x="221687" y="1516428"/>
                  </a:moveTo>
                  <a:lnTo>
                    <a:pt x="82928" y="1523493"/>
                  </a:lnTo>
                  <a:lnTo>
                    <a:pt x="0" y="0"/>
                  </a:lnTo>
                  <a:lnTo>
                    <a:pt x="35508" y="21835"/>
                  </a:lnTo>
                  <a:lnTo>
                    <a:pt x="64718" y="58562"/>
                  </a:lnTo>
                  <a:lnTo>
                    <a:pt x="85272" y="107039"/>
                  </a:lnTo>
                  <a:lnTo>
                    <a:pt x="94818" y="164123"/>
                  </a:lnTo>
                  <a:lnTo>
                    <a:pt x="221687" y="1516428"/>
                  </a:lnTo>
                  <a:close/>
                </a:path>
              </a:pathLst>
            </a:custGeom>
            <a:solidFill>
              <a:srgbClr val="C18ABD"/>
            </a:solidFill>
          </p:spPr>
          <p:txBody>
            <a:bodyPr wrap="square" lIns="0" tIns="0" rIns="0" bIns="0" rtlCol="0"/>
            <a:lstStyle/>
            <a:p>
              <a:endParaRPr dirty="0"/>
            </a:p>
          </p:txBody>
        </p:sp>
        <p:sp>
          <p:nvSpPr>
            <p:cNvPr id="106" name="object 167"/>
            <p:cNvSpPr/>
            <p:nvPr/>
          </p:nvSpPr>
          <p:spPr>
            <a:xfrm>
              <a:off x="8283479" y="4427766"/>
              <a:ext cx="262255" cy="1541780"/>
            </a:xfrm>
            <a:custGeom>
              <a:avLst/>
              <a:gdLst/>
              <a:ahLst/>
              <a:cxnLst/>
              <a:rect l="l" t="t" r="r" b="b"/>
              <a:pathLst>
                <a:path w="262254" h="1541779">
                  <a:moveTo>
                    <a:pt x="261725" y="1528136"/>
                  </a:moveTo>
                  <a:lnTo>
                    <a:pt x="0" y="1541460"/>
                  </a:lnTo>
                  <a:lnTo>
                    <a:pt x="40452" y="180636"/>
                  </a:lnTo>
                  <a:lnTo>
                    <a:pt x="43413" y="125111"/>
                  </a:lnTo>
                  <a:lnTo>
                    <a:pt x="57369" y="76311"/>
                  </a:lnTo>
                  <a:lnTo>
                    <a:pt x="80556" y="37210"/>
                  </a:lnTo>
                  <a:lnTo>
                    <a:pt x="111213" y="10782"/>
                  </a:lnTo>
                  <a:lnTo>
                    <a:pt x="155556" y="0"/>
                  </a:lnTo>
                  <a:lnTo>
                    <a:pt x="163428" y="793"/>
                  </a:lnTo>
                  <a:lnTo>
                    <a:pt x="171179" y="2351"/>
                  </a:lnTo>
                  <a:lnTo>
                    <a:pt x="178796" y="4642"/>
                  </a:lnTo>
                  <a:lnTo>
                    <a:pt x="261725" y="1528136"/>
                  </a:lnTo>
                  <a:close/>
                </a:path>
              </a:pathLst>
            </a:custGeom>
            <a:solidFill>
              <a:srgbClr val="A771B0"/>
            </a:solidFill>
          </p:spPr>
          <p:txBody>
            <a:bodyPr wrap="square" lIns="0" tIns="0" rIns="0" bIns="0" rtlCol="0"/>
            <a:lstStyle/>
            <a:p>
              <a:endParaRPr dirty="0"/>
            </a:p>
          </p:txBody>
        </p:sp>
        <p:sp>
          <p:nvSpPr>
            <p:cNvPr id="107" name="object 168"/>
            <p:cNvSpPr/>
            <p:nvPr/>
          </p:nvSpPr>
          <p:spPr>
            <a:xfrm>
              <a:off x="7975566" y="4219697"/>
              <a:ext cx="226695" cy="271780"/>
            </a:xfrm>
            <a:custGeom>
              <a:avLst/>
              <a:gdLst/>
              <a:ahLst/>
              <a:cxnLst/>
              <a:rect l="l" t="t" r="r" b="b"/>
              <a:pathLst>
                <a:path w="226695" h="271779">
                  <a:moveTo>
                    <a:pt x="113438" y="271217"/>
                  </a:moveTo>
                  <a:lnTo>
                    <a:pt x="58125" y="260251"/>
                  </a:lnTo>
                  <a:lnTo>
                    <a:pt x="24559" y="231814"/>
                  </a:lnTo>
                  <a:lnTo>
                    <a:pt x="7306" y="192705"/>
                  </a:lnTo>
                  <a:lnTo>
                    <a:pt x="931" y="149724"/>
                  </a:lnTo>
                  <a:lnTo>
                    <a:pt x="0" y="109669"/>
                  </a:lnTo>
                  <a:lnTo>
                    <a:pt x="8856" y="67007"/>
                  </a:lnTo>
                  <a:lnTo>
                    <a:pt x="33116" y="32149"/>
                  </a:lnTo>
                  <a:lnTo>
                    <a:pt x="69121" y="8634"/>
                  </a:lnTo>
                  <a:lnTo>
                    <a:pt x="113216" y="0"/>
                  </a:lnTo>
                  <a:lnTo>
                    <a:pt x="157367" y="8583"/>
                  </a:lnTo>
                  <a:lnTo>
                    <a:pt x="193427" y="32048"/>
                  </a:lnTo>
                  <a:lnTo>
                    <a:pt x="217743" y="66857"/>
                  </a:lnTo>
                  <a:lnTo>
                    <a:pt x="226657" y="109473"/>
                  </a:lnTo>
                  <a:lnTo>
                    <a:pt x="220911" y="149540"/>
                  </a:lnTo>
                  <a:lnTo>
                    <a:pt x="204848" y="192555"/>
                  </a:lnTo>
                  <a:lnTo>
                    <a:pt x="180335" y="231711"/>
                  </a:lnTo>
                  <a:lnTo>
                    <a:pt x="149242" y="260201"/>
                  </a:lnTo>
                  <a:lnTo>
                    <a:pt x="113438" y="271217"/>
                  </a:lnTo>
                  <a:close/>
                </a:path>
              </a:pathLst>
            </a:custGeom>
            <a:solidFill>
              <a:srgbClr val="805840"/>
            </a:solidFill>
          </p:spPr>
          <p:txBody>
            <a:bodyPr wrap="square" lIns="0" tIns="0" rIns="0" bIns="0" rtlCol="0"/>
            <a:lstStyle/>
            <a:p>
              <a:endParaRPr dirty="0"/>
            </a:p>
          </p:txBody>
        </p:sp>
        <p:sp>
          <p:nvSpPr>
            <p:cNvPr id="108" name="object 169"/>
            <p:cNvSpPr/>
            <p:nvPr/>
          </p:nvSpPr>
          <p:spPr>
            <a:xfrm>
              <a:off x="8104208" y="4488873"/>
              <a:ext cx="216535" cy="1485900"/>
            </a:xfrm>
            <a:custGeom>
              <a:avLst/>
              <a:gdLst/>
              <a:ahLst/>
              <a:cxnLst/>
              <a:rect l="l" t="t" r="r" b="b"/>
              <a:pathLst>
                <a:path w="216534" h="1485900">
                  <a:moveTo>
                    <a:pt x="216103" y="1478474"/>
                  </a:moveTo>
                  <a:lnTo>
                    <a:pt x="80833" y="1485361"/>
                  </a:lnTo>
                  <a:lnTo>
                    <a:pt x="0" y="0"/>
                  </a:lnTo>
                  <a:lnTo>
                    <a:pt x="34594" y="21272"/>
                  </a:lnTo>
                  <a:lnTo>
                    <a:pt x="63061" y="57067"/>
                  </a:lnTo>
                  <a:lnTo>
                    <a:pt x="83099" y="104317"/>
                  </a:lnTo>
                  <a:lnTo>
                    <a:pt x="92405" y="159960"/>
                  </a:lnTo>
                  <a:lnTo>
                    <a:pt x="216103" y="1478474"/>
                  </a:lnTo>
                  <a:close/>
                </a:path>
              </a:pathLst>
            </a:custGeom>
            <a:solidFill>
              <a:srgbClr val="9FD0F0"/>
            </a:solidFill>
          </p:spPr>
          <p:txBody>
            <a:bodyPr wrap="square" lIns="0" tIns="0" rIns="0" bIns="0" rtlCol="0"/>
            <a:lstStyle/>
            <a:p>
              <a:endParaRPr dirty="0"/>
            </a:p>
          </p:txBody>
        </p:sp>
        <p:sp>
          <p:nvSpPr>
            <p:cNvPr id="109" name="object 170"/>
            <p:cNvSpPr/>
            <p:nvPr/>
          </p:nvSpPr>
          <p:spPr>
            <a:xfrm>
              <a:off x="7929835" y="4484330"/>
              <a:ext cx="255270" cy="1503045"/>
            </a:xfrm>
            <a:custGeom>
              <a:avLst/>
              <a:gdLst/>
              <a:ahLst/>
              <a:cxnLst/>
              <a:rect l="l" t="t" r="r" b="b"/>
              <a:pathLst>
                <a:path w="255270" h="1503045">
                  <a:moveTo>
                    <a:pt x="255206" y="1489902"/>
                  </a:moveTo>
                  <a:lnTo>
                    <a:pt x="0" y="1502895"/>
                  </a:lnTo>
                  <a:lnTo>
                    <a:pt x="39438" y="176075"/>
                  </a:lnTo>
                  <a:lnTo>
                    <a:pt x="42332" y="121961"/>
                  </a:lnTo>
                  <a:lnTo>
                    <a:pt x="55953" y="74394"/>
                  </a:lnTo>
                  <a:lnTo>
                    <a:pt x="78576" y="36276"/>
                  </a:lnTo>
                  <a:lnTo>
                    <a:pt x="108473" y="10511"/>
                  </a:lnTo>
                  <a:lnTo>
                    <a:pt x="143921" y="0"/>
                  </a:lnTo>
                  <a:lnTo>
                    <a:pt x="152071" y="95"/>
                  </a:lnTo>
                  <a:lnTo>
                    <a:pt x="160599" y="1080"/>
                  </a:lnTo>
                  <a:lnTo>
                    <a:pt x="169019" y="2810"/>
                  </a:lnTo>
                  <a:lnTo>
                    <a:pt x="176846" y="5139"/>
                  </a:lnTo>
                  <a:lnTo>
                    <a:pt x="255206" y="1489902"/>
                  </a:lnTo>
                  <a:close/>
                </a:path>
              </a:pathLst>
            </a:custGeom>
            <a:solidFill>
              <a:srgbClr val="6ECEEA"/>
            </a:solidFill>
          </p:spPr>
          <p:txBody>
            <a:bodyPr wrap="square" lIns="0" tIns="0" rIns="0" bIns="0" rtlCol="0"/>
            <a:lstStyle/>
            <a:p>
              <a:endParaRPr dirty="0"/>
            </a:p>
          </p:txBody>
        </p:sp>
        <p:sp>
          <p:nvSpPr>
            <p:cNvPr id="110" name="object 171"/>
            <p:cNvSpPr/>
            <p:nvPr/>
          </p:nvSpPr>
          <p:spPr>
            <a:xfrm>
              <a:off x="7537479" y="4282392"/>
              <a:ext cx="221615" cy="265430"/>
            </a:xfrm>
            <a:custGeom>
              <a:avLst/>
              <a:gdLst/>
              <a:ahLst/>
              <a:cxnLst/>
              <a:rect l="l" t="t" r="r" b="b"/>
              <a:pathLst>
                <a:path w="221615" h="265429">
                  <a:moveTo>
                    <a:pt x="110864" y="264986"/>
                  </a:moveTo>
                  <a:lnTo>
                    <a:pt x="56789" y="254280"/>
                  </a:lnTo>
                  <a:lnTo>
                    <a:pt x="23979" y="226482"/>
                  </a:lnTo>
                  <a:lnTo>
                    <a:pt x="7119" y="188246"/>
                  </a:lnTo>
                  <a:lnTo>
                    <a:pt x="898" y="146224"/>
                  </a:lnTo>
                  <a:lnTo>
                    <a:pt x="0" y="107071"/>
                  </a:lnTo>
                  <a:lnTo>
                    <a:pt x="8641" y="65411"/>
                  </a:lnTo>
                  <a:lnTo>
                    <a:pt x="32345" y="31381"/>
                  </a:lnTo>
                  <a:lnTo>
                    <a:pt x="67535" y="8428"/>
                  </a:lnTo>
                  <a:lnTo>
                    <a:pt x="110635" y="0"/>
                  </a:lnTo>
                  <a:lnTo>
                    <a:pt x="153746" y="8373"/>
                  </a:lnTo>
                  <a:lnTo>
                    <a:pt x="188972" y="31285"/>
                  </a:lnTo>
                  <a:lnTo>
                    <a:pt x="212732" y="65289"/>
                  </a:lnTo>
                  <a:lnTo>
                    <a:pt x="221445" y="106937"/>
                  </a:lnTo>
                  <a:lnTo>
                    <a:pt x="215833" y="146071"/>
                  </a:lnTo>
                  <a:lnTo>
                    <a:pt x="200152" y="188089"/>
                  </a:lnTo>
                  <a:lnTo>
                    <a:pt x="176217" y="226344"/>
                  </a:lnTo>
                  <a:lnTo>
                    <a:pt x="145849" y="254192"/>
                  </a:lnTo>
                  <a:lnTo>
                    <a:pt x="110864" y="264986"/>
                  </a:lnTo>
                  <a:close/>
                </a:path>
              </a:pathLst>
            </a:custGeom>
            <a:solidFill>
              <a:srgbClr val="D4C6A3"/>
            </a:solidFill>
          </p:spPr>
          <p:txBody>
            <a:bodyPr wrap="square" lIns="0" tIns="0" rIns="0" bIns="0" rtlCol="0"/>
            <a:lstStyle/>
            <a:p>
              <a:endParaRPr dirty="0"/>
            </a:p>
          </p:txBody>
        </p:sp>
        <p:sp>
          <p:nvSpPr>
            <p:cNvPr id="111" name="object 172"/>
            <p:cNvSpPr/>
            <p:nvPr/>
          </p:nvSpPr>
          <p:spPr>
            <a:xfrm>
              <a:off x="7663128" y="4545357"/>
              <a:ext cx="211454" cy="1442085"/>
            </a:xfrm>
            <a:custGeom>
              <a:avLst/>
              <a:gdLst/>
              <a:ahLst/>
              <a:cxnLst/>
              <a:rect l="l" t="t" r="r" b="b"/>
              <a:pathLst>
                <a:path w="211454" h="1442085">
                  <a:moveTo>
                    <a:pt x="210956" y="1441757"/>
                  </a:moveTo>
                  <a:lnTo>
                    <a:pt x="78326" y="1439366"/>
                  </a:lnTo>
                  <a:lnTo>
                    <a:pt x="0" y="0"/>
                  </a:lnTo>
                  <a:lnTo>
                    <a:pt x="33814" y="20806"/>
                  </a:lnTo>
                  <a:lnTo>
                    <a:pt x="61619" y="55792"/>
                  </a:lnTo>
                  <a:lnTo>
                    <a:pt x="81180" y="101958"/>
                  </a:lnTo>
                  <a:lnTo>
                    <a:pt x="90262" y="156305"/>
                  </a:lnTo>
                  <a:lnTo>
                    <a:pt x="210956" y="1441757"/>
                  </a:lnTo>
                  <a:close/>
                </a:path>
              </a:pathLst>
            </a:custGeom>
            <a:solidFill>
              <a:srgbClr val="8DD1C3"/>
            </a:solidFill>
          </p:spPr>
          <p:txBody>
            <a:bodyPr wrap="square" lIns="0" tIns="0" rIns="0" bIns="0" rtlCol="0"/>
            <a:lstStyle/>
            <a:p>
              <a:endParaRPr dirty="0"/>
            </a:p>
          </p:txBody>
        </p:sp>
        <p:sp>
          <p:nvSpPr>
            <p:cNvPr id="112" name="object 173"/>
            <p:cNvSpPr/>
            <p:nvPr/>
          </p:nvSpPr>
          <p:spPr>
            <a:xfrm>
              <a:off x="7493396" y="4540947"/>
              <a:ext cx="248285" cy="1446530"/>
            </a:xfrm>
            <a:custGeom>
              <a:avLst/>
              <a:gdLst/>
              <a:ahLst/>
              <a:cxnLst/>
              <a:rect l="l" t="t" r="r" b="b"/>
              <a:pathLst>
                <a:path w="248284" h="1446529">
                  <a:moveTo>
                    <a:pt x="248059" y="1443777"/>
                  </a:moveTo>
                  <a:lnTo>
                    <a:pt x="198407" y="1443470"/>
                  </a:lnTo>
                  <a:lnTo>
                    <a:pt x="99157" y="1443986"/>
                  </a:lnTo>
                  <a:lnTo>
                    <a:pt x="0" y="1446144"/>
                  </a:lnTo>
                  <a:lnTo>
                    <a:pt x="37893" y="172024"/>
                  </a:lnTo>
                  <a:lnTo>
                    <a:pt x="40721" y="119147"/>
                  </a:lnTo>
                  <a:lnTo>
                    <a:pt x="54030" y="72673"/>
                  </a:lnTo>
                  <a:lnTo>
                    <a:pt x="76133" y="35436"/>
                  </a:lnTo>
                  <a:lnTo>
                    <a:pt x="105343" y="10267"/>
                  </a:lnTo>
                  <a:lnTo>
                    <a:pt x="139975" y="0"/>
                  </a:lnTo>
                  <a:lnTo>
                    <a:pt x="147954" y="151"/>
                  </a:lnTo>
                  <a:lnTo>
                    <a:pt x="156295" y="1246"/>
                  </a:lnTo>
                  <a:lnTo>
                    <a:pt x="164520" y="3079"/>
                  </a:lnTo>
                  <a:lnTo>
                    <a:pt x="172154" y="5444"/>
                  </a:lnTo>
                  <a:lnTo>
                    <a:pt x="248059" y="1443777"/>
                  </a:lnTo>
                  <a:close/>
                </a:path>
              </a:pathLst>
            </a:custGeom>
            <a:solidFill>
              <a:srgbClr val="6CC7B4"/>
            </a:solidFill>
          </p:spPr>
          <p:txBody>
            <a:bodyPr wrap="square" lIns="0" tIns="0" rIns="0" bIns="0" rtlCol="0"/>
            <a:lstStyle/>
            <a:p>
              <a:endParaRPr dirty="0"/>
            </a:p>
          </p:txBody>
        </p:sp>
        <p:sp>
          <p:nvSpPr>
            <p:cNvPr id="113" name="object 174"/>
            <p:cNvSpPr/>
            <p:nvPr/>
          </p:nvSpPr>
          <p:spPr>
            <a:xfrm>
              <a:off x="7107226" y="4375719"/>
              <a:ext cx="212090" cy="254000"/>
            </a:xfrm>
            <a:custGeom>
              <a:avLst/>
              <a:gdLst/>
              <a:ahLst/>
              <a:cxnLst/>
              <a:rect l="l" t="t" r="r" b="b"/>
              <a:pathLst>
                <a:path w="212090" h="254000">
                  <a:moveTo>
                    <a:pt x="106085" y="253718"/>
                  </a:moveTo>
                  <a:lnTo>
                    <a:pt x="54348" y="243477"/>
                  </a:lnTo>
                  <a:lnTo>
                    <a:pt x="22950" y="216863"/>
                  </a:lnTo>
                  <a:lnTo>
                    <a:pt x="6813" y="180255"/>
                  </a:lnTo>
                  <a:lnTo>
                    <a:pt x="856" y="140035"/>
                  </a:lnTo>
                  <a:lnTo>
                    <a:pt x="0" y="102580"/>
                  </a:lnTo>
                  <a:lnTo>
                    <a:pt x="8281" y="62671"/>
                  </a:lnTo>
                  <a:lnTo>
                    <a:pt x="30962" y="30085"/>
                  </a:lnTo>
                  <a:lnTo>
                    <a:pt x="64623" y="8101"/>
                  </a:lnTo>
                  <a:lnTo>
                    <a:pt x="105841" y="0"/>
                  </a:lnTo>
                  <a:lnTo>
                    <a:pt x="147153" y="8040"/>
                  </a:lnTo>
                  <a:lnTo>
                    <a:pt x="180888" y="29992"/>
                  </a:lnTo>
                  <a:lnTo>
                    <a:pt x="203635" y="62556"/>
                  </a:lnTo>
                  <a:lnTo>
                    <a:pt x="211982" y="102431"/>
                  </a:lnTo>
                  <a:lnTo>
                    <a:pt x="203686" y="149936"/>
                  </a:lnTo>
                  <a:lnTo>
                    <a:pt x="181005" y="199269"/>
                  </a:lnTo>
                  <a:lnTo>
                    <a:pt x="147338" y="238004"/>
                  </a:lnTo>
                  <a:lnTo>
                    <a:pt x="106085" y="253718"/>
                  </a:lnTo>
                  <a:close/>
                </a:path>
              </a:pathLst>
            </a:custGeom>
            <a:solidFill>
              <a:srgbClr val="D4C6A3"/>
            </a:solidFill>
          </p:spPr>
          <p:txBody>
            <a:bodyPr wrap="square" lIns="0" tIns="0" rIns="0" bIns="0" rtlCol="0"/>
            <a:lstStyle/>
            <a:p>
              <a:endParaRPr dirty="0"/>
            </a:p>
          </p:txBody>
        </p:sp>
        <p:sp>
          <p:nvSpPr>
            <p:cNvPr id="114" name="object 175"/>
            <p:cNvSpPr/>
            <p:nvPr/>
          </p:nvSpPr>
          <p:spPr>
            <a:xfrm>
              <a:off x="7227476" y="4627482"/>
              <a:ext cx="203200" cy="1369695"/>
            </a:xfrm>
            <a:custGeom>
              <a:avLst/>
              <a:gdLst/>
              <a:ahLst/>
              <a:cxnLst/>
              <a:rect l="l" t="t" r="r" b="b"/>
              <a:pathLst>
                <a:path w="203200" h="1369695">
                  <a:moveTo>
                    <a:pt x="69326" y="1369668"/>
                  </a:moveTo>
                  <a:lnTo>
                    <a:pt x="0" y="0"/>
                  </a:lnTo>
                  <a:lnTo>
                    <a:pt x="32379" y="19902"/>
                  </a:lnTo>
                  <a:lnTo>
                    <a:pt x="59012" y="53383"/>
                  </a:lnTo>
                  <a:lnTo>
                    <a:pt x="77754" y="97599"/>
                  </a:lnTo>
                  <a:lnTo>
                    <a:pt x="86460" y="149708"/>
                  </a:lnTo>
                  <a:lnTo>
                    <a:pt x="202580" y="1361818"/>
                  </a:lnTo>
                  <a:lnTo>
                    <a:pt x="169254" y="1363515"/>
                  </a:lnTo>
                  <a:lnTo>
                    <a:pt x="102619" y="1367366"/>
                  </a:lnTo>
                  <a:lnTo>
                    <a:pt x="69326" y="1369668"/>
                  </a:lnTo>
                  <a:close/>
                </a:path>
                <a:path w="203200" h="1369695">
                  <a:moveTo>
                    <a:pt x="202593" y="1361955"/>
                  </a:moveTo>
                  <a:lnTo>
                    <a:pt x="169254" y="1363515"/>
                  </a:lnTo>
                  <a:lnTo>
                    <a:pt x="202580" y="1361818"/>
                  </a:lnTo>
                  <a:lnTo>
                    <a:pt x="202593" y="1361955"/>
                  </a:lnTo>
                  <a:close/>
                </a:path>
              </a:pathLst>
            </a:custGeom>
            <a:solidFill>
              <a:srgbClr val="FBF7BC"/>
            </a:solidFill>
          </p:spPr>
          <p:txBody>
            <a:bodyPr wrap="square" lIns="0" tIns="0" rIns="0" bIns="0" rtlCol="0"/>
            <a:lstStyle/>
            <a:p>
              <a:endParaRPr dirty="0"/>
            </a:p>
          </p:txBody>
        </p:sp>
        <p:sp>
          <p:nvSpPr>
            <p:cNvPr id="115" name="object 176"/>
            <p:cNvSpPr/>
            <p:nvPr/>
          </p:nvSpPr>
          <p:spPr>
            <a:xfrm>
              <a:off x="7065498" y="4623231"/>
              <a:ext cx="236854" cy="1398270"/>
            </a:xfrm>
            <a:custGeom>
              <a:avLst/>
              <a:gdLst/>
              <a:ahLst/>
              <a:cxnLst/>
              <a:rect l="l" t="t" r="r" b="b"/>
              <a:pathLst>
                <a:path w="236854" h="1398270">
                  <a:moveTo>
                    <a:pt x="0" y="1397813"/>
                  </a:moveTo>
                  <a:lnTo>
                    <a:pt x="35849" y="164782"/>
                  </a:lnTo>
                  <a:lnTo>
                    <a:pt x="38547" y="114126"/>
                  </a:lnTo>
                  <a:lnTo>
                    <a:pt x="51270" y="69617"/>
                  </a:lnTo>
                  <a:lnTo>
                    <a:pt x="72411" y="33963"/>
                  </a:lnTo>
                  <a:lnTo>
                    <a:pt x="133516" y="41"/>
                  </a:lnTo>
                  <a:lnTo>
                    <a:pt x="141590" y="0"/>
                  </a:lnTo>
                  <a:lnTo>
                    <a:pt x="150919" y="1026"/>
                  </a:lnTo>
                  <a:lnTo>
                    <a:pt x="161113" y="3727"/>
                  </a:lnTo>
                  <a:lnTo>
                    <a:pt x="171783" y="8711"/>
                  </a:lnTo>
                  <a:lnTo>
                    <a:pt x="236372" y="1373546"/>
                  </a:lnTo>
                  <a:lnTo>
                    <a:pt x="189038" y="1377224"/>
                  </a:lnTo>
                  <a:lnTo>
                    <a:pt x="141735" y="1381466"/>
                  </a:lnTo>
                  <a:lnTo>
                    <a:pt x="94461" y="1386296"/>
                  </a:lnTo>
                  <a:lnTo>
                    <a:pt x="47217" y="1391737"/>
                  </a:lnTo>
                  <a:lnTo>
                    <a:pt x="0" y="1397813"/>
                  </a:lnTo>
                  <a:close/>
                </a:path>
              </a:pathLst>
            </a:custGeom>
            <a:solidFill>
              <a:srgbClr val="F1EE88"/>
            </a:solidFill>
          </p:spPr>
          <p:txBody>
            <a:bodyPr wrap="square" lIns="0" tIns="0" rIns="0" bIns="0" rtlCol="0"/>
            <a:lstStyle/>
            <a:p>
              <a:endParaRPr dirty="0"/>
            </a:p>
          </p:txBody>
        </p:sp>
        <p:sp>
          <p:nvSpPr>
            <p:cNvPr id="116" name="object 177"/>
            <p:cNvSpPr/>
            <p:nvPr/>
          </p:nvSpPr>
          <p:spPr>
            <a:xfrm>
              <a:off x="6754289" y="4460368"/>
              <a:ext cx="412115" cy="296545"/>
            </a:xfrm>
            <a:custGeom>
              <a:avLst/>
              <a:gdLst/>
              <a:ahLst/>
              <a:cxnLst/>
              <a:rect l="l" t="t" r="r" b="b"/>
              <a:pathLst>
                <a:path w="412115" h="296545">
                  <a:moveTo>
                    <a:pt x="366770" y="296275"/>
                  </a:moveTo>
                  <a:lnTo>
                    <a:pt x="0" y="0"/>
                  </a:lnTo>
                  <a:lnTo>
                    <a:pt x="412071" y="171522"/>
                  </a:lnTo>
                  <a:lnTo>
                    <a:pt x="366770" y="296275"/>
                  </a:lnTo>
                  <a:close/>
                </a:path>
              </a:pathLst>
            </a:custGeom>
            <a:solidFill>
              <a:srgbClr val="F1EE88"/>
            </a:solidFill>
          </p:spPr>
          <p:txBody>
            <a:bodyPr wrap="square" lIns="0" tIns="0" rIns="0" bIns="0" rtlCol="0"/>
            <a:lstStyle/>
            <a:p>
              <a:endParaRPr dirty="0"/>
            </a:p>
          </p:txBody>
        </p:sp>
        <p:sp>
          <p:nvSpPr>
            <p:cNvPr id="117" name="object 178"/>
            <p:cNvSpPr/>
            <p:nvPr/>
          </p:nvSpPr>
          <p:spPr>
            <a:xfrm>
              <a:off x="7257255" y="4332191"/>
              <a:ext cx="344170" cy="404495"/>
            </a:xfrm>
            <a:custGeom>
              <a:avLst/>
              <a:gdLst/>
              <a:ahLst/>
              <a:cxnLst/>
              <a:rect l="l" t="t" r="r" b="b"/>
              <a:pathLst>
                <a:path w="344170" h="404495">
                  <a:moveTo>
                    <a:pt x="313757" y="404432"/>
                  </a:moveTo>
                  <a:lnTo>
                    <a:pt x="0" y="0"/>
                  </a:lnTo>
                  <a:lnTo>
                    <a:pt x="344023" y="217650"/>
                  </a:lnTo>
                  <a:lnTo>
                    <a:pt x="313757" y="404432"/>
                  </a:lnTo>
                  <a:close/>
                </a:path>
              </a:pathLst>
            </a:custGeom>
            <a:solidFill>
              <a:srgbClr val="6CC7B4"/>
            </a:solidFill>
          </p:spPr>
          <p:txBody>
            <a:bodyPr wrap="square" lIns="0" tIns="0" rIns="0" bIns="0" rtlCol="0"/>
            <a:lstStyle/>
            <a:p>
              <a:endParaRPr dirty="0"/>
            </a:p>
          </p:txBody>
        </p:sp>
        <p:sp>
          <p:nvSpPr>
            <p:cNvPr id="118" name="object 179"/>
            <p:cNvSpPr/>
            <p:nvPr/>
          </p:nvSpPr>
          <p:spPr>
            <a:xfrm>
              <a:off x="7735856" y="4622760"/>
              <a:ext cx="171450" cy="521970"/>
            </a:xfrm>
            <a:custGeom>
              <a:avLst/>
              <a:gdLst/>
              <a:ahLst/>
              <a:cxnLst/>
              <a:rect l="l" t="t" r="r" b="b"/>
              <a:pathLst>
                <a:path w="171450" h="521970">
                  <a:moveTo>
                    <a:pt x="171109" y="521869"/>
                  </a:moveTo>
                  <a:lnTo>
                    <a:pt x="7714" y="178820"/>
                  </a:lnTo>
                  <a:lnTo>
                    <a:pt x="0" y="0"/>
                  </a:lnTo>
                  <a:lnTo>
                    <a:pt x="171109" y="521869"/>
                  </a:lnTo>
                  <a:close/>
                </a:path>
              </a:pathLst>
            </a:custGeom>
            <a:solidFill>
              <a:srgbClr val="8DD1C3"/>
            </a:solidFill>
          </p:spPr>
          <p:txBody>
            <a:bodyPr wrap="square" lIns="0" tIns="0" rIns="0" bIns="0" rtlCol="0"/>
            <a:lstStyle/>
            <a:p>
              <a:endParaRPr dirty="0"/>
            </a:p>
          </p:txBody>
        </p:sp>
        <p:sp>
          <p:nvSpPr>
            <p:cNvPr id="119" name="object 180"/>
            <p:cNvSpPr/>
            <p:nvPr/>
          </p:nvSpPr>
          <p:spPr>
            <a:xfrm>
              <a:off x="8187936" y="4595955"/>
              <a:ext cx="95250" cy="467995"/>
            </a:xfrm>
            <a:custGeom>
              <a:avLst/>
              <a:gdLst/>
              <a:ahLst/>
              <a:cxnLst/>
              <a:rect l="l" t="t" r="r" b="b"/>
              <a:pathLst>
                <a:path w="95250" h="467995">
                  <a:moveTo>
                    <a:pt x="94772" y="467629"/>
                  </a:moveTo>
                  <a:lnTo>
                    <a:pt x="15345" y="284448"/>
                  </a:lnTo>
                  <a:lnTo>
                    <a:pt x="0" y="0"/>
                  </a:lnTo>
                  <a:lnTo>
                    <a:pt x="94772" y="467629"/>
                  </a:lnTo>
                  <a:close/>
                </a:path>
              </a:pathLst>
            </a:custGeom>
            <a:solidFill>
              <a:srgbClr val="9FD0F0"/>
            </a:solidFill>
          </p:spPr>
          <p:txBody>
            <a:bodyPr wrap="square" lIns="0" tIns="0" rIns="0" bIns="0" rtlCol="0"/>
            <a:lstStyle/>
            <a:p>
              <a:endParaRPr dirty="0"/>
            </a:p>
          </p:txBody>
        </p:sp>
      </p:grpSp>
      <p:pic>
        <p:nvPicPr>
          <p:cNvPr id="4" name="Picture 3"/>
          <p:cNvPicPr>
            <a:picLocks noChangeAspect="1"/>
          </p:cNvPicPr>
          <p:nvPr/>
        </p:nvPicPr>
        <p:blipFill>
          <a:blip r:embed="rId4"/>
          <a:stretch>
            <a:fillRect/>
          </a:stretch>
        </p:blipFill>
        <p:spPr>
          <a:xfrm>
            <a:off x="311233" y="5635880"/>
            <a:ext cx="11546825" cy="1127858"/>
          </a:xfrm>
          <a:prstGeom prst="rect">
            <a:avLst/>
          </a:prstGeom>
        </p:spPr>
      </p:pic>
    </p:spTree>
    <p:extLst>
      <p:ext uri="{BB962C8B-B14F-4D97-AF65-F5344CB8AC3E}">
        <p14:creationId xmlns:p14="http://schemas.microsoft.com/office/powerpoint/2010/main" val="245188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23788" r="33782"/>
          <a:stretch/>
        </p:blipFill>
        <p:spPr>
          <a:xfrm>
            <a:off x="0" y="0"/>
            <a:ext cx="12192000" cy="6858000"/>
          </a:xfrm>
          <a:prstGeom prst="rect">
            <a:avLst/>
          </a:prstGeom>
        </p:spPr>
      </p:pic>
      <p:pic>
        <p:nvPicPr>
          <p:cNvPr id="3" name="Picture 2"/>
          <p:cNvPicPr>
            <a:picLocks noChangeAspect="1"/>
          </p:cNvPicPr>
          <p:nvPr/>
        </p:nvPicPr>
        <p:blipFill>
          <a:blip r:embed="rId4"/>
          <a:stretch>
            <a:fillRect/>
          </a:stretch>
        </p:blipFill>
        <p:spPr>
          <a:xfrm>
            <a:off x="-37636" y="731475"/>
            <a:ext cx="12229636" cy="3218967"/>
          </a:xfrm>
          <a:prstGeom prst="rect">
            <a:avLst/>
          </a:prstGeom>
        </p:spPr>
      </p:pic>
      <p:sp>
        <p:nvSpPr>
          <p:cNvPr id="4" name="TextBox 3"/>
          <p:cNvSpPr txBox="1"/>
          <p:nvPr/>
        </p:nvSpPr>
        <p:spPr>
          <a:xfrm>
            <a:off x="877385" y="4735773"/>
            <a:ext cx="10399594" cy="584775"/>
          </a:xfrm>
          <a:prstGeom prst="rect">
            <a:avLst/>
          </a:prstGeom>
          <a:noFill/>
        </p:spPr>
        <p:txBody>
          <a:bodyPr wrap="square" rtlCol="0">
            <a:spAutoFit/>
          </a:bodyPr>
          <a:lstStyle/>
          <a:p>
            <a:pPr algn="ctr"/>
            <a:r>
              <a:rPr lang="en-GB" sz="3200" dirty="0">
                <a:solidFill>
                  <a:schemeClr val="bg1"/>
                </a:solidFill>
                <a:latin typeface="Gill Sans MT" panose="020B0502020104020203" pitchFamily="34" charset="0"/>
              </a:rPr>
              <a:t>www.caritaswestminster.org.uk</a:t>
            </a:r>
          </a:p>
        </p:txBody>
      </p:sp>
      <p:sp>
        <p:nvSpPr>
          <p:cNvPr id="5" name="TextBox 4"/>
          <p:cNvSpPr txBox="1"/>
          <p:nvPr/>
        </p:nvSpPr>
        <p:spPr>
          <a:xfrm>
            <a:off x="877385" y="5493224"/>
            <a:ext cx="10399594" cy="584775"/>
          </a:xfrm>
          <a:prstGeom prst="rect">
            <a:avLst/>
          </a:prstGeom>
          <a:noFill/>
        </p:spPr>
        <p:txBody>
          <a:bodyPr wrap="square" rtlCol="0">
            <a:spAutoFit/>
          </a:bodyPr>
          <a:lstStyle/>
          <a:p>
            <a:pPr algn="ctr"/>
            <a:r>
              <a:rPr lang="en-GB" sz="3200" dirty="0">
                <a:solidFill>
                  <a:schemeClr val="bg1"/>
                </a:solidFill>
                <a:latin typeface="Gill Sans MT" panose="020B0502020104020203" pitchFamily="34" charset="0"/>
              </a:rPr>
              <a:t>@CaritasWestm</a:t>
            </a:r>
          </a:p>
        </p:txBody>
      </p:sp>
    </p:spTree>
    <p:extLst>
      <p:ext uri="{BB962C8B-B14F-4D97-AF65-F5344CB8AC3E}">
        <p14:creationId xmlns:p14="http://schemas.microsoft.com/office/powerpoint/2010/main" val="2142046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sp>
        <p:nvSpPr>
          <p:cNvPr id="2" name="TextBox 1"/>
          <p:cNvSpPr txBox="1"/>
          <p:nvPr/>
        </p:nvSpPr>
        <p:spPr>
          <a:xfrm>
            <a:off x="3361297" y="988171"/>
            <a:ext cx="5469405" cy="553998"/>
          </a:xfrm>
          <a:prstGeom prst="rect">
            <a:avLst/>
          </a:prstGeom>
          <a:noFill/>
        </p:spPr>
        <p:txBody>
          <a:bodyPr wrap="square" rtlCol="0">
            <a:spAutoFit/>
          </a:bodyPr>
          <a:lstStyle/>
          <a:p>
            <a:pPr algn="ctr"/>
            <a:r>
              <a:rPr lang="en-GB" sz="3000" dirty="0">
                <a:solidFill>
                  <a:schemeClr val="bg1"/>
                </a:solidFill>
                <a:latin typeface="Gill Sans MT" panose="020B0502020104020203" pitchFamily="34" charset="0"/>
              </a:rPr>
              <a:t>Caritas Bakhita House</a:t>
            </a:r>
          </a:p>
        </p:txBody>
      </p:sp>
      <p:pic>
        <p:nvPicPr>
          <p:cNvPr id="4" name="Picture 3"/>
          <p:cNvPicPr>
            <a:picLocks noChangeAspect="1"/>
          </p:cNvPicPr>
          <p:nvPr/>
        </p:nvPicPr>
        <p:blipFill>
          <a:blip r:embed="rId4"/>
          <a:stretch>
            <a:fillRect/>
          </a:stretch>
        </p:blipFill>
        <p:spPr>
          <a:xfrm>
            <a:off x="8507452" y="2772924"/>
            <a:ext cx="3258352" cy="1923750"/>
          </a:xfrm>
          <a:prstGeom prst="rect">
            <a:avLst/>
          </a:prstGeom>
        </p:spPr>
      </p:pic>
      <p:pic>
        <p:nvPicPr>
          <p:cNvPr id="13" name="Picture 12"/>
          <p:cNvPicPr>
            <a:picLocks noChangeAspect="1"/>
          </p:cNvPicPr>
          <p:nvPr/>
        </p:nvPicPr>
        <p:blipFill>
          <a:blip r:embed="rId5"/>
          <a:stretch>
            <a:fillRect/>
          </a:stretch>
        </p:blipFill>
        <p:spPr>
          <a:xfrm>
            <a:off x="3650689" y="5853111"/>
            <a:ext cx="8541311" cy="1004889"/>
          </a:xfrm>
          <a:prstGeom prst="rect">
            <a:avLst/>
          </a:prstGeom>
        </p:spPr>
      </p:pic>
      <p:sp>
        <p:nvSpPr>
          <p:cNvPr id="8" name="Rectangle 7"/>
          <p:cNvSpPr/>
          <p:nvPr/>
        </p:nvSpPr>
        <p:spPr>
          <a:xfrm>
            <a:off x="3468389" y="5980837"/>
            <a:ext cx="8714274" cy="877163"/>
          </a:xfrm>
          <a:prstGeom prst="rect">
            <a:avLst/>
          </a:prstGeom>
        </p:spPr>
        <p:txBody>
          <a:bodyPr wrap="square">
            <a:spAutoFit/>
          </a:bodyPr>
          <a:lstStyle/>
          <a:p>
            <a:pPr algn="r"/>
            <a:r>
              <a:rPr lang="en-GB" sz="2000" dirty="0">
                <a:solidFill>
                  <a:schemeClr val="bg1"/>
                </a:solidFill>
                <a:latin typeface="Gill Sans MT" panose="020B0502020104020203" pitchFamily="34" charset="0"/>
              </a:rPr>
              <a:t>‘My mental and physical health was poor when I arrived at Caritas Bakhita House, but by the time I left I was a different person.’</a:t>
            </a:r>
          </a:p>
          <a:p>
            <a:pPr algn="r"/>
            <a:r>
              <a:rPr lang="en-GB" sz="1100" dirty="0">
                <a:solidFill>
                  <a:schemeClr val="bg1"/>
                </a:solidFill>
                <a:latin typeface="Gill Sans MT" panose="020B0502020104020203" pitchFamily="34" charset="0"/>
              </a:rPr>
              <a:t>Quote from Caritas Bakhita House guest</a:t>
            </a:r>
          </a:p>
        </p:txBody>
      </p:sp>
      <p:sp>
        <p:nvSpPr>
          <p:cNvPr id="15" name="Rectangle 14"/>
          <p:cNvSpPr/>
          <p:nvPr/>
        </p:nvSpPr>
        <p:spPr>
          <a:xfrm>
            <a:off x="307523" y="1990726"/>
            <a:ext cx="8607451" cy="3600986"/>
          </a:xfrm>
          <a:prstGeom prst="rect">
            <a:avLst/>
          </a:prstGeom>
        </p:spPr>
        <p:txBody>
          <a:bodyPr wrap="square">
            <a:spAutoFit/>
          </a:bodyPr>
          <a:lstStyle/>
          <a:p>
            <a:pPr marL="342900" indent="-342900">
              <a:spcBef>
                <a:spcPct val="0"/>
              </a:spcBef>
              <a:buFont typeface="Courier New" panose="02070309020205020404" pitchFamily="49" charset="0"/>
              <a:buChar char="o"/>
              <a:defRPr/>
            </a:pPr>
            <a:r>
              <a:rPr lang="en-GB" sz="2500" dirty="0"/>
              <a:t>A safe house for women escaping human trafficking and modern slavery</a:t>
            </a:r>
          </a:p>
          <a:p>
            <a:pPr marL="342900" indent="-342900">
              <a:spcBef>
                <a:spcPct val="0"/>
              </a:spcBef>
              <a:buFont typeface="Courier New" panose="02070309020205020404" pitchFamily="49" charset="0"/>
              <a:buChar char="o"/>
              <a:defRPr/>
            </a:pPr>
            <a:r>
              <a:rPr lang="en-GB" sz="2500" dirty="0"/>
              <a:t>Opened in the Diocese of Westminster 2015 at </a:t>
            </a:r>
          </a:p>
          <a:p>
            <a:pPr>
              <a:spcBef>
                <a:spcPct val="0"/>
              </a:spcBef>
              <a:defRPr/>
            </a:pPr>
            <a:r>
              <a:rPr lang="en-GB" sz="2500" dirty="0"/>
              <a:t>     an undisclosed location (for protection and safety)</a:t>
            </a:r>
          </a:p>
          <a:p>
            <a:pPr marL="342900" indent="-342900">
              <a:spcBef>
                <a:spcPct val="0"/>
              </a:spcBef>
              <a:buFont typeface="Courier New" panose="02070309020205020404" pitchFamily="49" charset="0"/>
              <a:buChar char="o"/>
              <a:defRPr/>
            </a:pPr>
            <a:r>
              <a:rPr lang="en-GB" sz="2500" dirty="0"/>
              <a:t>Provides accommodation for 12 women at a time</a:t>
            </a:r>
          </a:p>
          <a:p>
            <a:pPr marL="342900" indent="-342900">
              <a:spcBef>
                <a:spcPct val="0"/>
              </a:spcBef>
              <a:buFont typeface="Courier New" panose="02070309020205020404" pitchFamily="49" charset="0"/>
              <a:buChar char="o"/>
              <a:defRPr/>
            </a:pPr>
            <a:r>
              <a:rPr lang="en-GB" sz="2500" dirty="0"/>
              <a:t>Offers emotional, psychological, legal and financial support</a:t>
            </a:r>
          </a:p>
          <a:p>
            <a:pPr marL="342900" indent="-342900">
              <a:spcBef>
                <a:spcPct val="0"/>
              </a:spcBef>
              <a:buFont typeface="Courier New" panose="02070309020205020404" pitchFamily="49" charset="0"/>
              <a:buChar char="o"/>
              <a:defRPr/>
            </a:pPr>
            <a:r>
              <a:rPr lang="en-GB" sz="2500" dirty="0"/>
              <a:t>Offers skills training</a:t>
            </a:r>
          </a:p>
          <a:p>
            <a:pPr marL="342900" indent="-342900">
              <a:spcBef>
                <a:spcPct val="0"/>
              </a:spcBef>
              <a:buFont typeface="Courier New" panose="02070309020205020404" pitchFamily="49" charset="0"/>
              <a:buChar char="o"/>
              <a:defRPr/>
            </a:pPr>
            <a:r>
              <a:rPr lang="en-GB" sz="2500" dirty="0"/>
              <a:t>Helps women return home or claim asylum</a:t>
            </a:r>
          </a:p>
          <a:p>
            <a:pPr>
              <a:spcBef>
                <a:spcPct val="0"/>
              </a:spcBef>
              <a:buFont typeface="Wingdings" panose="05000000000000000000" pitchFamily="2" charset="2"/>
              <a:buChar char="§"/>
              <a:defRPr/>
            </a:pPr>
            <a:endParaRPr lang="en-GB" sz="2800" dirty="0"/>
          </a:p>
        </p:txBody>
      </p:sp>
    </p:spTree>
    <p:extLst>
      <p:ext uri="{BB962C8B-B14F-4D97-AF65-F5344CB8AC3E}">
        <p14:creationId xmlns:p14="http://schemas.microsoft.com/office/powerpoint/2010/main" val="1547380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867493" y="380949"/>
            <a:ext cx="113664" cy="31750"/>
          </a:xfrm>
          <a:custGeom>
            <a:avLst/>
            <a:gdLst/>
            <a:ahLst/>
            <a:cxnLst/>
            <a:rect l="l" t="t" r="r" b="b"/>
            <a:pathLst>
              <a:path w="113665" h="31750">
                <a:moveTo>
                  <a:pt x="0" y="0"/>
                </a:moveTo>
                <a:lnTo>
                  <a:pt x="9271" y="31432"/>
                </a:lnTo>
                <a:lnTo>
                  <a:pt x="113588" y="31432"/>
                </a:lnTo>
                <a:lnTo>
                  <a:pt x="113588" y="23495"/>
                </a:lnTo>
                <a:lnTo>
                  <a:pt x="0" y="0"/>
                </a:lnTo>
                <a:close/>
              </a:path>
            </a:pathLst>
          </a:custGeom>
          <a:solidFill>
            <a:srgbClr val="FCB965"/>
          </a:solidFill>
        </p:spPr>
        <p:txBody>
          <a:bodyPr wrap="square" lIns="0" tIns="0" rIns="0" bIns="0" rtlCol="0"/>
          <a:lstStyle/>
          <a:p>
            <a:endParaRPr dirty="0"/>
          </a:p>
        </p:txBody>
      </p:sp>
      <p:sp>
        <p:nvSpPr>
          <p:cNvPr id="3" name="object 3"/>
          <p:cNvSpPr/>
          <p:nvPr/>
        </p:nvSpPr>
        <p:spPr>
          <a:xfrm>
            <a:off x="9629152" y="488202"/>
            <a:ext cx="55880" cy="142875"/>
          </a:xfrm>
          <a:custGeom>
            <a:avLst/>
            <a:gdLst/>
            <a:ahLst/>
            <a:cxnLst/>
            <a:rect l="l" t="t" r="r" b="b"/>
            <a:pathLst>
              <a:path w="55879" h="142875">
                <a:moveTo>
                  <a:pt x="0" y="0"/>
                </a:moveTo>
                <a:lnTo>
                  <a:pt x="38049" y="142481"/>
                </a:lnTo>
                <a:lnTo>
                  <a:pt x="55321" y="115493"/>
                </a:lnTo>
                <a:lnTo>
                  <a:pt x="0" y="0"/>
                </a:lnTo>
                <a:close/>
              </a:path>
            </a:pathLst>
          </a:custGeom>
          <a:solidFill>
            <a:srgbClr val="6ECEEA"/>
          </a:solidFill>
        </p:spPr>
        <p:txBody>
          <a:bodyPr wrap="square" lIns="0" tIns="0" rIns="0" bIns="0" rtlCol="0"/>
          <a:lstStyle/>
          <a:p>
            <a:endParaRPr dirty="0"/>
          </a:p>
        </p:txBody>
      </p:sp>
      <p:sp>
        <p:nvSpPr>
          <p:cNvPr id="4" name="object 4"/>
          <p:cNvSpPr/>
          <p:nvPr/>
        </p:nvSpPr>
        <p:spPr>
          <a:xfrm>
            <a:off x="9715754" y="400964"/>
            <a:ext cx="105410" cy="204470"/>
          </a:xfrm>
          <a:custGeom>
            <a:avLst/>
            <a:gdLst/>
            <a:ahLst/>
            <a:cxnLst/>
            <a:rect l="l" t="t" r="r" b="b"/>
            <a:pathLst>
              <a:path w="105409" h="204470">
                <a:moveTo>
                  <a:pt x="105308" y="0"/>
                </a:moveTo>
                <a:lnTo>
                  <a:pt x="0" y="204012"/>
                </a:lnTo>
                <a:lnTo>
                  <a:pt x="104038" y="64020"/>
                </a:lnTo>
                <a:lnTo>
                  <a:pt x="105308" y="0"/>
                </a:lnTo>
                <a:close/>
              </a:path>
            </a:pathLst>
          </a:custGeom>
          <a:solidFill>
            <a:srgbClr val="EA9228"/>
          </a:solidFill>
        </p:spPr>
        <p:txBody>
          <a:bodyPr wrap="square" lIns="0" tIns="0" rIns="0" bIns="0" rtlCol="0"/>
          <a:lstStyle/>
          <a:p>
            <a:endParaRPr dirty="0"/>
          </a:p>
        </p:txBody>
      </p:sp>
      <p:sp>
        <p:nvSpPr>
          <p:cNvPr id="5" name="object 5"/>
          <p:cNvSpPr/>
          <p:nvPr/>
        </p:nvSpPr>
        <p:spPr>
          <a:xfrm>
            <a:off x="10034104" y="380809"/>
            <a:ext cx="91440" cy="39370"/>
          </a:xfrm>
          <a:custGeom>
            <a:avLst/>
            <a:gdLst/>
            <a:ahLst/>
            <a:cxnLst/>
            <a:rect l="l" t="t" r="r" b="b"/>
            <a:pathLst>
              <a:path w="91440" h="39370">
                <a:moveTo>
                  <a:pt x="90957" y="0"/>
                </a:moveTo>
                <a:lnTo>
                  <a:pt x="0" y="23647"/>
                </a:lnTo>
                <a:lnTo>
                  <a:pt x="1041" y="32232"/>
                </a:lnTo>
                <a:lnTo>
                  <a:pt x="2273" y="39370"/>
                </a:lnTo>
                <a:lnTo>
                  <a:pt x="71920" y="39370"/>
                </a:lnTo>
                <a:lnTo>
                  <a:pt x="90957" y="0"/>
                </a:lnTo>
                <a:close/>
              </a:path>
            </a:pathLst>
          </a:custGeom>
          <a:solidFill>
            <a:srgbClr val="A1AA46"/>
          </a:solidFill>
        </p:spPr>
        <p:txBody>
          <a:bodyPr wrap="square" lIns="0" tIns="0" rIns="0" bIns="0" rtlCol="0"/>
          <a:lstStyle/>
          <a:p>
            <a:endParaRPr dirty="0"/>
          </a:p>
        </p:txBody>
      </p:sp>
      <p:sp>
        <p:nvSpPr>
          <p:cNvPr id="6" name="object 6"/>
          <p:cNvSpPr/>
          <p:nvPr/>
        </p:nvSpPr>
        <p:spPr>
          <a:xfrm>
            <a:off x="9378810" y="225757"/>
            <a:ext cx="63500" cy="184785"/>
          </a:xfrm>
          <a:custGeom>
            <a:avLst/>
            <a:gdLst/>
            <a:ahLst/>
            <a:cxnLst/>
            <a:rect l="l" t="t" r="r" b="b"/>
            <a:pathLst>
              <a:path w="63500" h="184785">
                <a:moveTo>
                  <a:pt x="63106" y="0"/>
                </a:moveTo>
                <a:lnTo>
                  <a:pt x="0" y="155194"/>
                </a:lnTo>
                <a:lnTo>
                  <a:pt x="24663" y="184238"/>
                </a:lnTo>
                <a:lnTo>
                  <a:pt x="63106" y="0"/>
                </a:lnTo>
                <a:close/>
              </a:path>
            </a:pathLst>
          </a:custGeom>
          <a:solidFill>
            <a:srgbClr val="EF4862"/>
          </a:solidFill>
        </p:spPr>
        <p:txBody>
          <a:bodyPr wrap="square" lIns="0" tIns="0" rIns="0" bIns="0" rtlCol="0"/>
          <a:lstStyle/>
          <a:p>
            <a:endParaRPr dirty="0"/>
          </a:p>
        </p:txBody>
      </p:sp>
      <p:sp>
        <p:nvSpPr>
          <p:cNvPr id="7" name="object 7"/>
          <p:cNvSpPr/>
          <p:nvPr/>
        </p:nvSpPr>
        <p:spPr>
          <a:xfrm>
            <a:off x="9441916" y="225757"/>
            <a:ext cx="55244" cy="240029"/>
          </a:xfrm>
          <a:custGeom>
            <a:avLst/>
            <a:gdLst/>
            <a:ahLst/>
            <a:cxnLst/>
            <a:rect l="l" t="t" r="r" b="b"/>
            <a:pathLst>
              <a:path w="55245" h="240029">
                <a:moveTo>
                  <a:pt x="0" y="0"/>
                </a:moveTo>
                <a:lnTo>
                  <a:pt x="36906" y="239953"/>
                </a:lnTo>
                <a:lnTo>
                  <a:pt x="54635" y="191820"/>
                </a:lnTo>
                <a:lnTo>
                  <a:pt x="0" y="0"/>
                </a:lnTo>
                <a:close/>
              </a:path>
            </a:pathLst>
          </a:custGeom>
          <a:solidFill>
            <a:srgbClr val="FEBF3B"/>
          </a:solidFill>
        </p:spPr>
        <p:txBody>
          <a:bodyPr wrap="square" lIns="0" tIns="0" rIns="0" bIns="0" rtlCol="0"/>
          <a:lstStyle/>
          <a:p>
            <a:endParaRPr dirty="0"/>
          </a:p>
        </p:txBody>
      </p:sp>
      <p:sp>
        <p:nvSpPr>
          <p:cNvPr id="8" name="object 8"/>
          <p:cNvSpPr/>
          <p:nvPr/>
        </p:nvSpPr>
        <p:spPr>
          <a:xfrm>
            <a:off x="9524697" y="412394"/>
            <a:ext cx="103505" cy="76200"/>
          </a:xfrm>
          <a:custGeom>
            <a:avLst/>
            <a:gdLst/>
            <a:ahLst/>
            <a:cxnLst/>
            <a:rect l="l" t="t" r="r" b="b"/>
            <a:pathLst>
              <a:path w="103504" h="76200">
                <a:moveTo>
                  <a:pt x="0" y="0"/>
                </a:moveTo>
                <a:lnTo>
                  <a:pt x="23736" y="37884"/>
                </a:lnTo>
                <a:lnTo>
                  <a:pt x="103314" y="75806"/>
                </a:lnTo>
                <a:lnTo>
                  <a:pt x="0" y="0"/>
                </a:lnTo>
                <a:close/>
              </a:path>
            </a:pathLst>
          </a:custGeom>
          <a:solidFill>
            <a:srgbClr val="FFD257"/>
          </a:solidFill>
        </p:spPr>
        <p:txBody>
          <a:bodyPr wrap="square" lIns="0" tIns="0" rIns="0" bIns="0" rtlCol="0"/>
          <a:lstStyle/>
          <a:p>
            <a:endParaRPr dirty="0"/>
          </a:p>
        </p:txBody>
      </p:sp>
      <p:sp>
        <p:nvSpPr>
          <p:cNvPr id="9" name="object 9"/>
          <p:cNvSpPr/>
          <p:nvPr/>
        </p:nvSpPr>
        <p:spPr>
          <a:xfrm>
            <a:off x="10306941" y="420103"/>
            <a:ext cx="123825" cy="107314"/>
          </a:xfrm>
          <a:custGeom>
            <a:avLst/>
            <a:gdLst/>
            <a:ahLst/>
            <a:cxnLst/>
            <a:rect l="l" t="t" r="r" b="b"/>
            <a:pathLst>
              <a:path w="123825" h="107315">
                <a:moveTo>
                  <a:pt x="0" y="0"/>
                </a:moveTo>
                <a:lnTo>
                  <a:pt x="10401" y="44284"/>
                </a:lnTo>
                <a:lnTo>
                  <a:pt x="123253" y="107251"/>
                </a:lnTo>
                <a:lnTo>
                  <a:pt x="0" y="0"/>
                </a:lnTo>
                <a:close/>
              </a:path>
            </a:pathLst>
          </a:custGeom>
          <a:solidFill>
            <a:srgbClr val="BF70AE"/>
          </a:solidFill>
        </p:spPr>
        <p:txBody>
          <a:bodyPr wrap="square" lIns="0" tIns="0" rIns="0" bIns="0" rtlCol="0"/>
          <a:lstStyle/>
          <a:p>
            <a:endParaRPr dirty="0"/>
          </a:p>
        </p:txBody>
      </p:sp>
      <p:sp>
        <p:nvSpPr>
          <p:cNvPr id="10" name="object 10"/>
          <p:cNvSpPr/>
          <p:nvPr/>
        </p:nvSpPr>
        <p:spPr>
          <a:xfrm>
            <a:off x="9765201" y="688568"/>
            <a:ext cx="0" cy="232410"/>
          </a:xfrm>
          <a:custGeom>
            <a:avLst/>
            <a:gdLst/>
            <a:ahLst/>
            <a:cxnLst/>
            <a:rect l="l" t="t" r="r" b="b"/>
            <a:pathLst>
              <a:path h="232409">
                <a:moveTo>
                  <a:pt x="0" y="0"/>
                </a:moveTo>
                <a:lnTo>
                  <a:pt x="0" y="232270"/>
                </a:lnTo>
              </a:path>
            </a:pathLst>
          </a:custGeom>
          <a:ln w="18326">
            <a:solidFill>
              <a:srgbClr val="9FD0F0"/>
            </a:solidFill>
          </a:ln>
        </p:spPr>
        <p:txBody>
          <a:bodyPr wrap="square" lIns="0" tIns="0" rIns="0" bIns="0" rtlCol="0"/>
          <a:lstStyle/>
          <a:p>
            <a:endParaRPr dirty="0"/>
          </a:p>
        </p:txBody>
      </p:sp>
      <p:sp>
        <p:nvSpPr>
          <p:cNvPr id="11" name="object 11"/>
          <p:cNvSpPr/>
          <p:nvPr/>
        </p:nvSpPr>
        <p:spPr>
          <a:xfrm>
            <a:off x="9635705" y="685990"/>
            <a:ext cx="0" cy="232410"/>
          </a:xfrm>
          <a:custGeom>
            <a:avLst/>
            <a:gdLst/>
            <a:ahLst/>
            <a:cxnLst/>
            <a:rect l="l" t="t" r="r" b="b"/>
            <a:pathLst>
              <a:path h="232409">
                <a:moveTo>
                  <a:pt x="0" y="0"/>
                </a:moveTo>
                <a:lnTo>
                  <a:pt x="0" y="232244"/>
                </a:lnTo>
              </a:path>
            </a:pathLst>
          </a:custGeom>
          <a:ln w="18338">
            <a:solidFill>
              <a:srgbClr val="9FD0F0"/>
            </a:solidFill>
          </a:ln>
        </p:spPr>
        <p:txBody>
          <a:bodyPr wrap="square" lIns="0" tIns="0" rIns="0" bIns="0" rtlCol="0"/>
          <a:lstStyle/>
          <a:p>
            <a:endParaRPr dirty="0"/>
          </a:p>
        </p:txBody>
      </p:sp>
      <p:sp>
        <p:nvSpPr>
          <p:cNvPr id="12" name="object 12"/>
          <p:cNvSpPr/>
          <p:nvPr/>
        </p:nvSpPr>
        <p:spPr>
          <a:xfrm>
            <a:off x="9477821" y="325477"/>
            <a:ext cx="70485" cy="86995"/>
          </a:xfrm>
          <a:custGeom>
            <a:avLst/>
            <a:gdLst/>
            <a:ahLst/>
            <a:cxnLst/>
            <a:rect l="l" t="t" r="r" b="b"/>
            <a:pathLst>
              <a:path w="70484" h="86995">
                <a:moveTo>
                  <a:pt x="38468" y="0"/>
                </a:moveTo>
                <a:lnTo>
                  <a:pt x="24601" y="1362"/>
                </a:lnTo>
                <a:lnTo>
                  <a:pt x="12742" y="7727"/>
                </a:lnTo>
                <a:lnTo>
                  <a:pt x="4130" y="18084"/>
                </a:lnTo>
                <a:lnTo>
                  <a:pt x="0" y="31419"/>
                </a:lnTo>
                <a:lnTo>
                  <a:pt x="1122" y="47930"/>
                </a:lnTo>
                <a:lnTo>
                  <a:pt x="6919" y="65533"/>
                </a:lnTo>
                <a:lnTo>
                  <a:pt x="16696" y="79881"/>
                </a:lnTo>
                <a:lnTo>
                  <a:pt x="29756" y="86626"/>
                </a:lnTo>
                <a:lnTo>
                  <a:pt x="50485" y="83339"/>
                </a:lnTo>
                <a:lnTo>
                  <a:pt x="62185" y="71178"/>
                </a:lnTo>
                <a:lnTo>
                  <a:pt x="67703" y="54724"/>
                </a:lnTo>
                <a:lnTo>
                  <a:pt x="69888" y="38557"/>
                </a:lnTo>
                <a:lnTo>
                  <a:pt x="68516" y="24654"/>
                </a:lnTo>
                <a:lnTo>
                  <a:pt x="62145" y="12768"/>
                </a:lnTo>
                <a:lnTo>
                  <a:pt x="51791" y="4136"/>
                </a:lnTo>
                <a:lnTo>
                  <a:pt x="38468" y="0"/>
                </a:lnTo>
                <a:close/>
              </a:path>
            </a:pathLst>
          </a:custGeom>
          <a:solidFill>
            <a:srgbClr val="B5A480"/>
          </a:solidFill>
        </p:spPr>
        <p:txBody>
          <a:bodyPr wrap="square" lIns="0" tIns="0" rIns="0" bIns="0" rtlCol="0"/>
          <a:lstStyle/>
          <a:p>
            <a:endParaRPr dirty="0"/>
          </a:p>
        </p:txBody>
      </p:sp>
      <p:sp>
        <p:nvSpPr>
          <p:cNvPr id="13" name="object 13"/>
          <p:cNvSpPr/>
          <p:nvPr/>
        </p:nvSpPr>
        <p:spPr>
          <a:xfrm>
            <a:off x="9517322" y="864643"/>
            <a:ext cx="0" cy="53975"/>
          </a:xfrm>
          <a:custGeom>
            <a:avLst/>
            <a:gdLst/>
            <a:ahLst/>
            <a:cxnLst/>
            <a:rect l="l" t="t" r="r" b="b"/>
            <a:pathLst>
              <a:path h="53975">
                <a:moveTo>
                  <a:pt x="0" y="0"/>
                </a:moveTo>
                <a:lnTo>
                  <a:pt x="0" y="53594"/>
                </a:lnTo>
              </a:path>
            </a:pathLst>
          </a:custGeom>
          <a:ln w="40525">
            <a:solidFill>
              <a:srgbClr val="573731"/>
            </a:solidFill>
          </a:ln>
        </p:spPr>
        <p:txBody>
          <a:bodyPr wrap="square" lIns="0" tIns="0" rIns="0" bIns="0" rtlCol="0"/>
          <a:lstStyle/>
          <a:p>
            <a:endParaRPr dirty="0"/>
          </a:p>
        </p:txBody>
      </p:sp>
      <p:sp>
        <p:nvSpPr>
          <p:cNvPr id="14" name="object 14"/>
          <p:cNvSpPr/>
          <p:nvPr/>
        </p:nvSpPr>
        <p:spPr>
          <a:xfrm>
            <a:off x="9484004" y="411950"/>
            <a:ext cx="0" cy="477520"/>
          </a:xfrm>
          <a:custGeom>
            <a:avLst/>
            <a:gdLst/>
            <a:ahLst/>
            <a:cxnLst/>
            <a:rect l="l" t="t" r="r" b="b"/>
            <a:pathLst>
              <a:path h="477519">
                <a:moveTo>
                  <a:pt x="0" y="0"/>
                </a:moveTo>
                <a:lnTo>
                  <a:pt x="0" y="477481"/>
                </a:lnTo>
              </a:path>
            </a:pathLst>
          </a:custGeom>
          <a:ln w="42189">
            <a:solidFill>
              <a:srgbClr val="FEBF3B"/>
            </a:solidFill>
          </a:ln>
        </p:spPr>
        <p:txBody>
          <a:bodyPr wrap="square" lIns="0" tIns="0" rIns="0" bIns="0" rtlCol="0"/>
          <a:lstStyle/>
          <a:p>
            <a:endParaRPr dirty="0"/>
          </a:p>
        </p:txBody>
      </p:sp>
      <p:sp>
        <p:nvSpPr>
          <p:cNvPr id="15" name="object 15"/>
          <p:cNvSpPr/>
          <p:nvPr/>
        </p:nvSpPr>
        <p:spPr>
          <a:xfrm>
            <a:off x="9504910" y="409996"/>
            <a:ext cx="79375" cy="479425"/>
          </a:xfrm>
          <a:custGeom>
            <a:avLst/>
            <a:gdLst/>
            <a:ahLst/>
            <a:cxnLst/>
            <a:rect l="l" t="t" r="r" b="b"/>
            <a:pathLst>
              <a:path w="79375" h="479425">
                <a:moveTo>
                  <a:pt x="9537" y="0"/>
                </a:moveTo>
                <a:lnTo>
                  <a:pt x="6311" y="0"/>
                </a:lnTo>
                <a:lnTo>
                  <a:pt x="3162" y="685"/>
                </a:lnTo>
                <a:lnTo>
                  <a:pt x="190" y="1943"/>
                </a:lnTo>
                <a:lnTo>
                  <a:pt x="0" y="479425"/>
                </a:lnTo>
                <a:lnTo>
                  <a:pt x="79133" y="479425"/>
                </a:lnTo>
                <a:lnTo>
                  <a:pt x="44792" y="54737"/>
                </a:lnTo>
                <a:lnTo>
                  <a:pt x="34461" y="16033"/>
                </a:lnTo>
                <a:lnTo>
                  <a:pt x="9537" y="0"/>
                </a:lnTo>
                <a:close/>
              </a:path>
            </a:pathLst>
          </a:custGeom>
          <a:solidFill>
            <a:srgbClr val="FFD257"/>
          </a:solidFill>
        </p:spPr>
        <p:txBody>
          <a:bodyPr wrap="square" lIns="0" tIns="0" rIns="0" bIns="0" rtlCol="0"/>
          <a:lstStyle/>
          <a:p>
            <a:endParaRPr dirty="0"/>
          </a:p>
        </p:txBody>
      </p:sp>
      <p:sp>
        <p:nvSpPr>
          <p:cNvPr id="16" name="object 16"/>
          <p:cNvSpPr/>
          <p:nvPr/>
        </p:nvSpPr>
        <p:spPr>
          <a:xfrm>
            <a:off x="9813240" y="285980"/>
            <a:ext cx="74295" cy="92075"/>
          </a:xfrm>
          <a:custGeom>
            <a:avLst/>
            <a:gdLst/>
            <a:ahLst/>
            <a:cxnLst/>
            <a:rect l="l" t="t" r="r" b="b"/>
            <a:pathLst>
              <a:path w="74295" h="92075">
                <a:moveTo>
                  <a:pt x="40906" y="0"/>
                </a:moveTo>
                <a:lnTo>
                  <a:pt x="26146" y="1449"/>
                </a:lnTo>
                <a:lnTo>
                  <a:pt x="13528" y="8221"/>
                </a:lnTo>
                <a:lnTo>
                  <a:pt x="4373" y="19239"/>
                </a:lnTo>
                <a:lnTo>
                  <a:pt x="0" y="33426"/>
                </a:lnTo>
                <a:lnTo>
                  <a:pt x="1181" y="50953"/>
                </a:lnTo>
                <a:lnTo>
                  <a:pt x="7340" y="69662"/>
                </a:lnTo>
                <a:lnTo>
                  <a:pt x="17737" y="84918"/>
                </a:lnTo>
                <a:lnTo>
                  <a:pt x="31635" y="92087"/>
                </a:lnTo>
                <a:lnTo>
                  <a:pt x="53663" y="88601"/>
                </a:lnTo>
                <a:lnTo>
                  <a:pt x="66098" y="75674"/>
                </a:lnTo>
                <a:lnTo>
                  <a:pt x="71963" y="58178"/>
                </a:lnTo>
                <a:lnTo>
                  <a:pt x="74282" y="40982"/>
                </a:lnTo>
                <a:lnTo>
                  <a:pt x="72821" y="26210"/>
                </a:lnTo>
                <a:lnTo>
                  <a:pt x="66052" y="13576"/>
                </a:lnTo>
                <a:lnTo>
                  <a:pt x="55054" y="4399"/>
                </a:lnTo>
                <a:lnTo>
                  <a:pt x="40906" y="0"/>
                </a:lnTo>
                <a:close/>
              </a:path>
            </a:pathLst>
          </a:custGeom>
          <a:solidFill>
            <a:srgbClr val="C1B190"/>
          </a:solidFill>
        </p:spPr>
        <p:txBody>
          <a:bodyPr wrap="square" lIns="0" tIns="0" rIns="0" bIns="0" rtlCol="0"/>
          <a:lstStyle/>
          <a:p>
            <a:endParaRPr dirty="0"/>
          </a:p>
        </p:txBody>
      </p:sp>
      <p:sp>
        <p:nvSpPr>
          <p:cNvPr id="17" name="object 17"/>
          <p:cNvSpPr/>
          <p:nvPr/>
        </p:nvSpPr>
        <p:spPr>
          <a:xfrm>
            <a:off x="9855206" y="859231"/>
            <a:ext cx="0" cy="57150"/>
          </a:xfrm>
          <a:custGeom>
            <a:avLst/>
            <a:gdLst/>
            <a:ahLst/>
            <a:cxnLst/>
            <a:rect l="l" t="t" r="r" b="b"/>
            <a:pathLst>
              <a:path h="57150">
                <a:moveTo>
                  <a:pt x="0" y="0"/>
                </a:moveTo>
                <a:lnTo>
                  <a:pt x="0" y="56997"/>
                </a:lnTo>
              </a:path>
            </a:pathLst>
          </a:custGeom>
          <a:ln w="43091">
            <a:solidFill>
              <a:srgbClr val="573731"/>
            </a:solidFill>
          </a:ln>
        </p:spPr>
        <p:txBody>
          <a:bodyPr wrap="square" lIns="0" tIns="0" rIns="0" bIns="0" rtlCol="0"/>
          <a:lstStyle/>
          <a:p>
            <a:endParaRPr dirty="0"/>
          </a:p>
        </p:txBody>
      </p:sp>
      <p:sp>
        <p:nvSpPr>
          <p:cNvPr id="18" name="object 18"/>
          <p:cNvSpPr/>
          <p:nvPr/>
        </p:nvSpPr>
        <p:spPr>
          <a:xfrm>
            <a:off x="9819785" y="377913"/>
            <a:ext cx="0" cy="508000"/>
          </a:xfrm>
          <a:custGeom>
            <a:avLst/>
            <a:gdLst/>
            <a:ahLst/>
            <a:cxnLst/>
            <a:rect l="l" t="t" r="r" b="b"/>
            <a:pathLst>
              <a:path h="508000">
                <a:moveTo>
                  <a:pt x="0" y="0"/>
                </a:moveTo>
                <a:lnTo>
                  <a:pt x="0" y="507657"/>
                </a:lnTo>
              </a:path>
            </a:pathLst>
          </a:custGeom>
          <a:ln w="44869">
            <a:solidFill>
              <a:srgbClr val="EA9228"/>
            </a:solidFill>
          </a:ln>
        </p:spPr>
        <p:txBody>
          <a:bodyPr wrap="square" lIns="0" tIns="0" rIns="0" bIns="0" rtlCol="0"/>
          <a:lstStyle/>
          <a:p>
            <a:endParaRPr dirty="0"/>
          </a:p>
        </p:txBody>
      </p:sp>
      <p:sp>
        <p:nvSpPr>
          <p:cNvPr id="19" name="object 19"/>
          <p:cNvSpPr/>
          <p:nvPr/>
        </p:nvSpPr>
        <p:spPr>
          <a:xfrm>
            <a:off x="9841994" y="375845"/>
            <a:ext cx="84455" cy="509905"/>
          </a:xfrm>
          <a:custGeom>
            <a:avLst/>
            <a:gdLst/>
            <a:ahLst/>
            <a:cxnLst/>
            <a:rect l="l" t="t" r="r" b="b"/>
            <a:pathLst>
              <a:path w="84454" h="509905">
                <a:moveTo>
                  <a:pt x="10147" y="0"/>
                </a:moveTo>
                <a:lnTo>
                  <a:pt x="6705" y="0"/>
                </a:lnTo>
                <a:lnTo>
                  <a:pt x="3378" y="723"/>
                </a:lnTo>
                <a:lnTo>
                  <a:pt x="228" y="2070"/>
                </a:lnTo>
                <a:lnTo>
                  <a:pt x="0" y="509727"/>
                </a:lnTo>
                <a:lnTo>
                  <a:pt x="84137" y="509727"/>
                </a:lnTo>
                <a:lnTo>
                  <a:pt x="47637" y="58191"/>
                </a:lnTo>
                <a:lnTo>
                  <a:pt x="36655" y="17051"/>
                </a:lnTo>
                <a:lnTo>
                  <a:pt x="10147" y="0"/>
                </a:lnTo>
                <a:close/>
              </a:path>
            </a:pathLst>
          </a:custGeom>
          <a:solidFill>
            <a:srgbClr val="FCB965"/>
          </a:solidFill>
        </p:spPr>
        <p:txBody>
          <a:bodyPr wrap="square" lIns="0" tIns="0" rIns="0" bIns="0" rtlCol="0"/>
          <a:lstStyle/>
          <a:p>
            <a:endParaRPr dirty="0"/>
          </a:p>
        </p:txBody>
      </p:sp>
      <p:sp>
        <p:nvSpPr>
          <p:cNvPr id="20" name="object 20"/>
          <p:cNvSpPr/>
          <p:nvPr/>
        </p:nvSpPr>
        <p:spPr>
          <a:xfrm>
            <a:off x="9960700" y="283364"/>
            <a:ext cx="74295" cy="92075"/>
          </a:xfrm>
          <a:custGeom>
            <a:avLst/>
            <a:gdLst/>
            <a:ahLst/>
            <a:cxnLst/>
            <a:rect l="l" t="t" r="r" b="b"/>
            <a:pathLst>
              <a:path w="74295" h="92075">
                <a:moveTo>
                  <a:pt x="40855" y="0"/>
                </a:moveTo>
                <a:lnTo>
                  <a:pt x="26113" y="1447"/>
                </a:lnTo>
                <a:lnTo>
                  <a:pt x="13512" y="8215"/>
                </a:lnTo>
                <a:lnTo>
                  <a:pt x="4369" y="19229"/>
                </a:lnTo>
                <a:lnTo>
                  <a:pt x="0" y="33413"/>
                </a:lnTo>
                <a:lnTo>
                  <a:pt x="1167" y="50961"/>
                </a:lnTo>
                <a:lnTo>
                  <a:pt x="7316" y="69675"/>
                </a:lnTo>
                <a:lnTo>
                  <a:pt x="17707" y="84927"/>
                </a:lnTo>
                <a:lnTo>
                  <a:pt x="31597" y="92087"/>
                </a:lnTo>
                <a:lnTo>
                  <a:pt x="53634" y="88590"/>
                </a:lnTo>
                <a:lnTo>
                  <a:pt x="66076" y="75666"/>
                </a:lnTo>
                <a:lnTo>
                  <a:pt x="71943" y="58179"/>
                </a:lnTo>
                <a:lnTo>
                  <a:pt x="74256" y="40995"/>
                </a:lnTo>
                <a:lnTo>
                  <a:pt x="72795" y="26217"/>
                </a:lnTo>
                <a:lnTo>
                  <a:pt x="66024" y="13582"/>
                </a:lnTo>
                <a:lnTo>
                  <a:pt x="55018" y="4405"/>
                </a:lnTo>
                <a:lnTo>
                  <a:pt x="40855" y="0"/>
                </a:lnTo>
                <a:close/>
              </a:path>
            </a:pathLst>
          </a:custGeom>
          <a:solidFill>
            <a:srgbClr val="D4C6A3"/>
          </a:solidFill>
        </p:spPr>
        <p:txBody>
          <a:bodyPr wrap="square" lIns="0" tIns="0" rIns="0" bIns="0" rtlCol="0"/>
          <a:lstStyle/>
          <a:p>
            <a:endParaRPr dirty="0"/>
          </a:p>
        </p:txBody>
      </p:sp>
      <p:sp>
        <p:nvSpPr>
          <p:cNvPr id="21" name="object 21"/>
          <p:cNvSpPr/>
          <p:nvPr/>
        </p:nvSpPr>
        <p:spPr>
          <a:xfrm>
            <a:off x="10002634" y="856615"/>
            <a:ext cx="0" cy="57150"/>
          </a:xfrm>
          <a:custGeom>
            <a:avLst/>
            <a:gdLst/>
            <a:ahLst/>
            <a:cxnLst/>
            <a:rect l="l" t="t" r="r" b="b"/>
            <a:pathLst>
              <a:path h="57150">
                <a:moveTo>
                  <a:pt x="0" y="0"/>
                </a:moveTo>
                <a:lnTo>
                  <a:pt x="0" y="56997"/>
                </a:lnTo>
              </a:path>
            </a:pathLst>
          </a:custGeom>
          <a:ln w="43103">
            <a:solidFill>
              <a:srgbClr val="573731"/>
            </a:solidFill>
          </a:ln>
        </p:spPr>
        <p:txBody>
          <a:bodyPr wrap="square" lIns="0" tIns="0" rIns="0" bIns="0" rtlCol="0"/>
          <a:lstStyle/>
          <a:p>
            <a:endParaRPr dirty="0"/>
          </a:p>
        </p:txBody>
      </p:sp>
      <p:sp>
        <p:nvSpPr>
          <p:cNvPr id="22" name="object 22"/>
          <p:cNvSpPr/>
          <p:nvPr/>
        </p:nvSpPr>
        <p:spPr>
          <a:xfrm>
            <a:off x="9967226" y="375310"/>
            <a:ext cx="0" cy="508000"/>
          </a:xfrm>
          <a:custGeom>
            <a:avLst/>
            <a:gdLst/>
            <a:ahLst/>
            <a:cxnLst/>
            <a:rect l="l" t="t" r="r" b="b"/>
            <a:pathLst>
              <a:path h="508000">
                <a:moveTo>
                  <a:pt x="0" y="0"/>
                </a:moveTo>
                <a:lnTo>
                  <a:pt x="0" y="507682"/>
                </a:lnTo>
              </a:path>
            </a:pathLst>
          </a:custGeom>
          <a:ln w="44856">
            <a:solidFill>
              <a:srgbClr val="125876"/>
            </a:solidFill>
          </a:ln>
        </p:spPr>
        <p:txBody>
          <a:bodyPr wrap="square" lIns="0" tIns="0" rIns="0" bIns="0" rtlCol="0"/>
          <a:lstStyle/>
          <a:p>
            <a:endParaRPr dirty="0"/>
          </a:p>
        </p:txBody>
      </p:sp>
      <p:sp>
        <p:nvSpPr>
          <p:cNvPr id="23" name="object 23"/>
          <p:cNvSpPr/>
          <p:nvPr/>
        </p:nvSpPr>
        <p:spPr>
          <a:xfrm>
            <a:off x="9989427" y="373229"/>
            <a:ext cx="84455" cy="509905"/>
          </a:xfrm>
          <a:custGeom>
            <a:avLst/>
            <a:gdLst/>
            <a:ahLst/>
            <a:cxnLst/>
            <a:rect l="l" t="t" r="r" b="b"/>
            <a:pathLst>
              <a:path w="84454" h="509905">
                <a:moveTo>
                  <a:pt x="10160" y="0"/>
                </a:moveTo>
                <a:lnTo>
                  <a:pt x="6731" y="0"/>
                </a:lnTo>
                <a:lnTo>
                  <a:pt x="3390" y="736"/>
                </a:lnTo>
                <a:lnTo>
                  <a:pt x="228" y="2082"/>
                </a:lnTo>
                <a:lnTo>
                  <a:pt x="0" y="509765"/>
                </a:lnTo>
                <a:lnTo>
                  <a:pt x="84188" y="509765"/>
                </a:lnTo>
                <a:lnTo>
                  <a:pt x="47625" y="58204"/>
                </a:lnTo>
                <a:lnTo>
                  <a:pt x="36660" y="17052"/>
                </a:lnTo>
                <a:lnTo>
                  <a:pt x="10160" y="0"/>
                </a:lnTo>
                <a:close/>
              </a:path>
            </a:pathLst>
          </a:custGeom>
          <a:solidFill>
            <a:srgbClr val="1889B4"/>
          </a:solidFill>
        </p:spPr>
        <p:txBody>
          <a:bodyPr wrap="square" lIns="0" tIns="0" rIns="0" bIns="0" rtlCol="0"/>
          <a:lstStyle/>
          <a:p>
            <a:endParaRPr dirty="0"/>
          </a:p>
        </p:txBody>
      </p:sp>
      <p:sp>
        <p:nvSpPr>
          <p:cNvPr id="24" name="object 24"/>
          <p:cNvSpPr/>
          <p:nvPr/>
        </p:nvSpPr>
        <p:spPr>
          <a:xfrm>
            <a:off x="9328989" y="288544"/>
            <a:ext cx="74295" cy="92710"/>
          </a:xfrm>
          <a:custGeom>
            <a:avLst/>
            <a:gdLst/>
            <a:ahLst/>
            <a:cxnLst/>
            <a:rect l="l" t="t" r="r" b="b"/>
            <a:pathLst>
              <a:path w="74295" h="92710">
                <a:moveTo>
                  <a:pt x="40894" y="0"/>
                </a:moveTo>
                <a:lnTo>
                  <a:pt x="26142" y="1461"/>
                </a:lnTo>
                <a:lnTo>
                  <a:pt x="13531" y="8237"/>
                </a:lnTo>
                <a:lnTo>
                  <a:pt x="4378" y="19254"/>
                </a:lnTo>
                <a:lnTo>
                  <a:pt x="0" y="33439"/>
                </a:lnTo>
                <a:lnTo>
                  <a:pt x="1188" y="50982"/>
                </a:lnTo>
                <a:lnTo>
                  <a:pt x="7348" y="69699"/>
                </a:lnTo>
                <a:lnTo>
                  <a:pt x="17739" y="84950"/>
                </a:lnTo>
                <a:lnTo>
                  <a:pt x="31623" y="92100"/>
                </a:lnTo>
                <a:lnTo>
                  <a:pt x="53669" y="88614"/>
                </a:lnTo>
                <a:lnTo>
                  <a:pt x="66106" y="75688"/>
                </a:lnTo>
                <a:lnTo>
                  <a:pt x="71967" y="58196"/>
                </a:lnTo>
                <a:lnTo>
                  <a:pt x="74282" y="41008"/>
                </a:lnTo>
                <a:lnTo>
                  <a:pt x="72828" y="26233"/>
                </a:lnTo>
                <a:lnTo>
                  <a:pt x="66060" y="13593"/>
                </a:lnTo>
                <a:lnTo>
                  <a:pt x="55056" y="4409"/>
                </a:lnTo>
                <a:lnTo>
                  <a:pt x="40894" y="0"/>
                </a:lnTo>
                <a:close/>
              </a:path>
            </a:pathLst>
          </a:custGeom>
          <a:solidFill>
            <a:srgbClr val="7E6945"/>
          </a:solidFill>
        </p:spPr>
        <p:txBody>
          <a:bodyPr wrap="square" lIns="0" tIns="0" rIns="0" bIns="0" rtlCol="0"/>
          <a:lstStyle/>
          <a:p>
            <a:endParaRPr dirty="0"/>
          </a:p>
        </p:txBody>
      </p:sp>
      <p:sp>
        <p:nvSpPr>
          <p:cNvPr id="25" name="object 25"/>
          <p:cNvSpPr/>
          <p:nvPr/>
        </p:nvSpPr>
        <p:spPr>
          <a:xfrm>
            <a:off x="9370968" y="861809"/>
            <a:ext cx="0" cy="57150"/>
          </a:xfrm>
          <a:custGeom>
            <a:avLst/>
            <a:gdLst/>
            <a:ahLst/>
            <a:cxnLst/>
            <a:rect l="l" t="t" r="r" b="b"/>
            <a:pathLst>
              <a:path h="57150">
                <a:moveTo>
                  <a:pt x="0" y="0"/>
                </a:moveTo>
                <a:lnTo>
                  <a:pt x="0" y="57010"/>
                </a:lnTo>
              </a:path>
            </a:pathLst>
          </a:custGeom>
          <a:ln w="43116">
            <a:solidFill>
              <a:srgbClr val="573731"/>
            </a:solidFill>
          </a:ln>
        </p:spPr>
        <p:txBody>
          <a:bodyPr wrap="square" lIns="0" tIns="0" rIns="0" bIns="0" rtlCol="0"/>
          <a:lstStyle/>
          <a:p>
            <a:endParaRPr dirty="0"/>
          </a:p>
        </p:txBody>
      </p:sp>
      <p:sp>
        <p:nvSpPr>
          <p:cNvPr id="26" name="object 26"/>
          <p:cNvSpPr/>
          <p:nvPr/>
        </p:nvSpPr>
        <p:spPr>
          <a:xfrm>
            <a:off x="9335560" y="380504"/>
            <a:ext cx="0" cy="508000"/>
          </a:xfrm>
          <a:custGeom>
            <a:avLst/>
            <a:gdLst/>
            <a:ahLst/>
            <a:cxnLst/>
            <a:rect l="l" t="t" r="r" b="b"/>
            <a:pathLst>
              <a:path h="508000">
                <a:moveTo>
                  <a:pt x="0" y="0"/>
                </a:moveTo>
                <a:lnTo>
                  <a:pt x="0" y="507695"/>
                </a:lnTo>
              </a:path>
            </a:pathLst>
          </a:custGeom>
          <a:ln w="44843">
            <a:solidFill>
              <a:srgbClr val="BC1A5D"/>
            </a:solidFill>
          </a:ln>
        </p:spPr>
        <p:txBody>
          <a:bodyPr wrap="square" lIns="0" tIns="0" rIns="0" bIns="0" rtlCol="0"/>
          <a:lstStyle/>
          <a:p>
            <a:endParaRPr dirty="0"/>
          </a:p>
        </p:txBody>
      </p:sp>
      <p:sp>
        <p:nvSpPr>
          <p:cNvPr id="27" name="object 27"/>
          <p:cNvSpPr/>
          <p:nvPr/>
        </p:nvSpPr>
        <p:spPr>
          <a:xfrm>
            <a:off x="9357755" y="378424"/>
            <a:ext cx="84455" cy="509905"/>
          </a:xfrm>
          <a:custGeom>
            <a:avLst/>
            <a:gdLst/>
            <a:ahLst/>
            <a:cxnLst/>
            <a:rect l="l" t="t" r="r" b="b"/>
            <a:pathLst>
              <a:path w="84454" h="509905">
                <a:moveTo>
                  <a:pt x="10172" y="0"/>
                </a:moveTo>
                <a:lnTo>
                  <a:pt x="6731" y="0"/>
                </a:lnTo>
                <a:lnTo>
                  <a:pt x="3378" y="736"/>
                </a:lnTo>
                <a:lnTo>
                  <a:pt x="228" y="2070"/>
                </a:lnTo>
                <a:lnTo>
                  <a:pt x="0" y="509765"/>
                </a:lnTo>
                <a:lnTo>
                  <a:pt x="84162" y="509765"/>
                </a:lnTo>
                <a:lnTo>
                  <a:pt x="47637" y="58204"/>
                </a:lnTo>
                <a:lnTo>
                  <a:pt x="36663" y="17048"/>
                </a:lnTo>
                <a:lnTo>
                  <a:pt x="10172" y="0"/>
                </a:lnTo>
                <a:close/>
              </a:path>
            </a:pathLst>
          </a:custGeom>
          <a:solidFill>
            <a:srgbClr val="EF4862"/>
          </a:solidFill>
        </p:spPr>
        <p:txBody>
          <a:bodyPr wrap="square" lIns="0" tIns="0" rIns="0" bIns="0" rtlCol="0"/>
          <a:lstStyle/>
          <a:p>
            <a:endParaRPr dirty="0"/>
          </a:p>
        </p:txBody>
      </p:sp>
      <p:sp>
        <p:nvSpPr>
          <p:cNvPr id="28" name="object 28"/>
          <p:cNvSpPr/>
          <p:nvPr/>
        </p:nvSpPr>
        <p:spPr>
          <a:xfrm>
            <a:off x="9662680" y="514110"/>
            <a:ext cx="69850" cy="86995"/>
          </a:xfrm>
          <a:custGeom>
            <a:avLst/>
            <a:gdLst/>
            <a:ahLst/>
            <a:cxnLst/>
            <a:rect l="l" t="t" r="r" b="b"/>
            <a:pathLst>
              <a:path w="69850" h="86995">
                <a:moveTo>
                  <a:pt x="38455" y="0"/>
                </a:moveTo>
                <a:lnTo>
                  <a:pt x="24576" y="1359"/>
                </a:lnTo>
                <a:lnTo>
                  <a:pt x="12717" y="7721"/>
                </a:lnTo>
                <a:lnTo>
                  <a:pt x="4113" y="18084"/>
                </a:lnTo>
                <a:lnTo>
                  <a:pt x="0" y="31445"/>
                </a:lnTo>
                <a:lnTo>
                  <a:pt x="1111" y="47926"/>
                </a:lnTo>
                <a:lnTo>
                  <a:pt x="6899" y="65524"/>
                </a:lnTo>
                <a:lnTo>
                  <a:pt x="16673" y="79870"/>
                </a:lnTo>
                <a:lnTo>
                  <a:pt x="29743" y="86601"/>
                </a:lnTo>
                <a:lnTo>
                  <a:pt x="50463" y="83321"/>
                </a:lnTo>
                <a:lnTo>
                  <a:pt x="62156" y="71166"/>
                </a:lnTo>
                <a:lnTo>
                  <a:pt x="67673" y="54716"/>
                </a:lnTo>
                <a:lnTo>
                  <a:pt x="69862" y="38557"/>
                </a:lnTo>
                <a:lnTo>
                  <a:pt x="68480" y="24649"/>
                </a:lnTo>
                <a:lnTo>
                  <a:pt x="62112" y="12763"/>
                </a:lnTo>
                <a:lnTo>
                  <a:pt x="51767" y="4135"/>
                </a:lnTo>
                <a:lnTo>
                  <a:pt x="38455" y="0"/>
                </a:lnTo>
                <a:close/>
              </a:path>
            </a:pathLst>
          </a:custGeom>
          <a:solidFill>
            <a:srgbClr val="55462A"/>
          </a:solidFill>
        </p:spPr>
        <p:txBody>
          <a:bodyPr wrap="square" lIns="0" tIns="0" rIns="0" bIns="0" rtlCol="0"/>
          <a:lstStyle/>
          <a:p>
            <a:endParaRPr dirty="0"/>
          </a:p>
        </p:txBody>
      </p:sp>
      <p:sp>
        <p:nvSpPr>
          <p:cNvPr id="29" name="object 29"/>
          <p:cNvSpPr/>
          <p:nvPr/>
        </p:nvSpPr>
        <p:spPr>
          <a:xfrm>
            <a:off x="9656116" y="600572"/>
            <a:ext cx="42545" cy="259079"/>
          </a:xfrm>
          <a:custGeom>
            <a:avLst/>
            <a:gdLst/>
            <a:ahLst/>
            <a:cxnLst/>
            <a:rect l="l" t="t" r="r" b="b"/>
            <a:pathLst>
              <a:path w="42545" h="259080">
                <a:moveTo>
                  <a:pt x="33820" y="0"/>
                </a:moveTo>
                <a:lnTo>
                  <a:pt x="9858" y="34798"/>
                </a:lnTo>
                <a:lnTo>
                  <a:pt x="0" y="258762"/>
                </a:lnTo>
                <a:lnTo>
                  <a:pt x="42240" y="258318"/>
                </a:lnTo>
                <a:lnTo>
                  <a:pt x="33820" y="0"/>
                </a:lnTo>
                <a:close/>
              </a:path>
            </a:pathLst>
          </a:custGeom>
          <a:solidFill>
            <a:srgbClr val="6ECEEA"/>
          </a:solidFill>
        </p:spPr>
        <p:txBody>
          <a:bodyPr wrap="square" lIns="0" tIns="0" rIns="0" bIns="0" rtlCol="0"/>
          <a:lstStyle/>
          <a:p>
            <a:endParaRPr dirty="0"/>
          </a:p>
        </p:txBody>
      </p:sp>
      <p:sp>
        <p:nvSpPr>
          <p:cNvPr id="30" name="object 30"/>
          <p:cNvSpPr/>
          <p:nvPr/>
        </p:nvSpPr>
        <p:spPr>
          <a:xfrm>
            <a:off x="9689934" y="598629"/>
            <a:ext cx="61594" cy="260985"/>
          </a:xfrm>
          <a:custGeom>
            <a:avLst/>
            <a:gdLst/>
            <a:ahLst/>
            <a:cxnLst/>
            <a:rect l="l" t="t" r="r" b="b"/>
            <a:pathLst>
              <a:path w="61595" h="260984">
                <a:moveTo>
                  <a:pt x="9321" y="0"/>
                </a:moveTo>
                <a:lnTo>
                  <a:pt x="6083" y="0"/>
                </a:lnTo>
                <a:lnTo>
                  <a:pt x="2971" y="685"/>
                </a:lnTo>
                <a:lnTo>
                  <a:pt x="0" y="1943"/>
                </a:lnTo>
                <a:lnTo>
                  <a:pt x="0" y="260705"/>
                </a:lnTo>
                <a:lnTo>
                  <a:pt x="60985" y="257327"/>
                </a:lnTo>
                <a:lnTo>
                  <a:pt x="44564" y="54737"/>
                </a:lnTo>
                <a:lnTo>
                  <a:pt x="41799" y="33438"/>
                </a:lnTo>
                <a:lnTo>
                  <a:pt x="34253" y="16038"/>
                </a:lnTo>
                <a:lnTo>
                  <a:pt x="23052" y="4303"/>
                </a:lnTo>
                <a:lnTo>
                  <a:pt x="9321" y="0"/>
                </a:lnTo>
                <a:close/>
              </a:path>
            </a:pathLst>
          </a:custGeom>
          <a:solidFill>
            <a:srgbClr val="9FD0F0"/>
          </a:solidFill>
        </p:spPr>
        <p:txBody>
          <a:bodyPr wrap="square" lIns="0" tIns="0" rIns="0" bIns="0" rtlCol="0"/>
          <a:lstStyle/>
          <a:p>
            <a:endParaRPr dirty="0"/>
          </a:p>
        </p:txBody>
      </p:sp>
      <p:sp>
        <p:nvSpPr>
          <p:cNvPr id="31" name="object 31"/>
          <p:cNvSpPr/>
          <p:nvPr/>
        </p:nvSpPr>
        <p:spPr>
          <a:xfrm>
            <a:off x="10104642" y="283364"/>
            <a:ext cx="74295" cy="92075"/>
          </a:xfrm>
          <a:custGeom>
            <a:avLst/>
            <a:gdLst/>
            <a:ahLst/>
            <a:cxnLst/>
            <a:rect l="l" t="t" r="r" b="b"/>
            <a:pathLst>
              <a:path w="74295" h="92075">
                <a:moveTo>
                  <a:pt x="40894" y="0"/>
                </a:moveTo>
                <a:lnTo>
                  <a:pt x="26140" y="1447"/>
                </a:lnTo>
                <a:lnTo>
                  <a:pt x="13527" y="8215"/>
                </a:lnTo>
                <a:lnTo>
                  <a:pt x="4373" y="19229"/>
                </a:lnTo>
                <a:lnTo>
                  <a:pt x="0" y="33413"/>
                </a:lnTo>
                <a:lnTo>
                  <a:pt x="1178" y="50961"/>
                </a:lnTo>
                <a:lnTo>
                  <a:pt x="7339" y="69675"/>
                </a:lnTo>
                <a:lnTo>
                  <a:pt x="17736" y="84927"/>
                </a:lnTo>
                <a:lnTo>
                  <a:pt x="31623" y="92087"/>
                </a:lnTo>
                <a:lnTo>
                  <a:pt x="53663" y="88590"/>
                </a:lnTo>
                <a:lnTo>
                  <a:pt x="66103" y="75666"/>
                </a:lnTo>
                <a:lnTo>
                  <a:pt x="71970" y="58179"/>
                </a:lnTo>
                <a:lnTo>
                  <a:pt x="74295" y="40995"/>
                </a:lnTo>
                <a:lnTo>
                  <a:pt x="72837" y="26217"/>
                </a:lnTo>
                <a:lnTo>
                  <a:pt x="66062" y="13582"/>
                </a:lnTo>
                <a:lnTo>
                  <a:pt x="55053" y="4405"/>
                </a:lnTo>
                <a:lnTo>
                  <a:pt x="40894" y="0"/>
                </a:lnTo>
                <a:close/>
              </a:path>
            </a:pathLst>
          </a:custGeom>
          <a:solidFill>
            <a:srgbClr val="55462A"/>
          </a:solidFill>
        </p:spPr>
        <p:txBody>
          <a:bodyPr wrap="square" lIns="0" tIns="0" rIns="0" bIns="0" rtlCol="0"/>
          <a:lstStyle/>
          <a:p>
            <a:endParaRPr dirty="0"/>
          </a:p>
        </p:txBody>
      </p:sp>
      <p:sp>
        <p:nvSpPr>
          <p:cNvPr id="32" name="object 32"/>
          <p:cNvSpPr/>
          <p:nvPr/>
        </p:nvSpPr>
        <p:spPr>
          <a:xfrm>
            <a:off x="10146613" y="856615"/>
            <a:ext cx="0" cy="57150"/>
          </a:xfrm>
          <a:custGeom>
            <a:avLst/>
            <a:gdLst/>
            <a:ahLst/>
            <a:cxnLst/>
            <a:rect l="l" t="t" r="r" b="b"/>
            <a:pathLst>
              <a:path h="57150">
                <a:moveTo>
                  <a:pt x="0" y="0"/>
                </a:moveTo>
                <a:lnTo>
                  <a:pt x="0" y="56997"/>
                </a:lnTo>
              </a:path>
            </a:pathLst>
          </a:custGeom>
          <a:ln w="43103">
            <a:solidFill>
              <a:srgbClr val="573731"/>
            </a:solidFill>
          </a:ln>
        </p:spPr>
        <p:txBody>
          <a:bodyPr wrap="square" lIns="0" tIns="0" rIns="0" bIns="0" rtlCol="0"/>
          <a:lstStyle/>
          <a:p>
            <a:endParaRPr dirty="0"/>
          </a:p>
        </p:txBody>
      </p:sp>
      <p:sp>
        <p:nvSpPr>
          <p:cNvPr id="33" name="object 33"/>
          <p:cNvSpPr/>
          <p:nvPr/>
        </p:nvSpPr>
        <p:spPr>
          <a:xfrm>
            <a:off x="10111181" y="375310"/>
            <a:ext cx="0" cy="508000"/>
          </a:xfrm>
          <a:custGeom>
            <a:avLst/>
            <a:gdLst/>
            <a:ahLst/>
            <a:cxnLst/>
            <a:rect l="l" t="t" r="r" b="b"/>
            <a:pathLst>
              <a:path h="508000">
                <a:moveTo>
                  <a:pt x="0" y="0"/>
                </a:moveTo>
                <a:lnTo>
                  <a:pt x="0" y="507682"/>
                </a:lnTo>
              </a:path>
            </a:pathLst>
          </a:custGeom>
          <a:ln w="44856">
            <a:solidFill>
              <a:srgbClr val="A1AA46"/>
            </a:solidFill>
          </a:ln>
        </p:spPr>
        <p:txBody>
          <a:bodyPr wrap="square" lIns="0" tIns="0" rIns="0" bIns="0" rtlCol="0"/>
          <a:lstStyle/>
          <a:p>
            <a:endParaRPr dirty="0"/>
          </a:p>
        </p:txBody>
      </p:sp>
      <p:sp>
        <p:nvSpPr>
          <p:cNvPr id="34" name="object 34"/>
          <p:cNvSpPr/>
          <p:nvPr/>
        </p:nvSpPr>
        <p:spPr>
          <a:xfrm>
            <a:off x="10133395" y="373229"/>
            <a:ext cx="84455" cy="509905"/>
          </a:xfrm>
          <a:custGeom>
            <a:avLst/>
            <a:gdLst/>
            <a:ahLst/>
            <a:cxnLst/>
            <a:rect l="l" t="t" r="r" b="b"/>
            <a:pathLst>
              <a:path w="84454" h="509905">
                <a:moveTo>
                  <a:pt x="10160" y="0"/>
                </a:moveTo>
                <a:lnTo>
                  <a:pt x="6731" y="0"/>
                </a:lnTo>
                <a:lnTo>
                  <a:pt x="3416" y="736"/>
                </a:lnTo>
                <a:lnTo>
                  <a:pt x="228" y="2082"/>
                </a:lnTo>
                <a:lnTo>
                  <a:pt x="0" y="509765"/>
                </a:lnTo>
                <a:lnTo>
                  <a:pt x="84188" y="509765"/>
                </a:lnTo>
                <a:lnTo>
                  <a:pt x="47650" y="58204"/>
                </a:lnTo>
                <a:lnTo>
                  <a:pt x="36672" y="17052"/>
                </a:lnTo>
                <a:lnTo>
                  <a:pt x="10160" y="0"/>
                </a:lnTo>
                <a:close/>
              </a:path>
            </a:pathLst>
          </a:custGeom>
          <a:solidFill>
            <a:srgbClr val="C2D952"/>
          </a:solidFill>
        </p:spPr>
        <p:txBody>
          <a:bodyPr wrap="square" lIns="0" tIns="0" rIns="0" bIns="0" rtlCol="0"/>
          <a:lstStyle/>
          <a:p>
            <a:endParaRPr dirty="0"/>
          </a:p>
        </p:txBody>
      </p:sp>
      <p:sp>
        <p:nvSpPr>
          <p:cNvPr id="35" name="object 35"/>
          <p:cNvSpPr/>
          <p:nvPr/>
        </p:nvSpPr>
        <p:spPr>
          <a:xfrm>
            <a:off x="10159329" y="378650"/>
            <a:ext cx="130175" cy="41910"/>
          </a:xfrm>
          <a:custGeom>
            <a:avLst/>
            <a:gdLst/>
            <a:ahLst/>
            <a:cxnLst/>
            <a:rect l="l" t="t" r="r" b="b"/>
            <a:pathLst>
              <a:path w="130175" h="41909">
                <a:moveTo>
                  <a:pt x="0" y="0"/>
                </a:moveTo>
                <a:lnTo>
                  <a:pt x="16141" y="41529"/>
                </a:lnTo>
                <a:lnTo>
                  <a:pt x="129908" y="34251"/>
                </a:lnTo>
                <a:lnTo>
                  <a:pt x="0" y="0"/>
                </a:lnTo>
                <a:close/>
              </a:path>
            </a:pathLst>
          </a:custGeom>
          <a:solidFill>
            <a:srgbClr val="C2D952"/>
          </a:solidFill>
        </p:spPr>
        <p:txBody>
          <a:bodyPr wrap="square" lIns="0" tIns="0" rIns="0" bIns="0" rtlCol="0"/>
          <a:lstStyle/>
          <a:p>
            <a:endParaRPr dirty="0"/>
          </a:p>
        </p:txBody>
      </p:sp>
      <p:sp>
        <p:nvSpPr>
          <p:cNvPr id="36" name="object 36"/>
          <p:cNvSpPr/>
          <p:nvPr/>
        </p:nvSpPr>
        <p:spPr>
          <a:xfrm>
            <a:off x="10245470" y="319889"/>
            <a:ext cx="69850" cy="86995"/>
          </a:xfrm>
          <a:custGeom>
            <a:avLst/>
            <a:gdLst/>
            <a:ahLst/>
            <a:cxnLst/>
            <a:rect l="l" t="t" r="r" b="b"/>
            <a:pathLst>
              <a:path w="69850" h="86995">
                <a:moveTo>
                  <a:pt x="38442" y="0"/>
                </a:moveTo>
                <a:lnTo>
                  <a:pt x="24578" y="1364"/>
                </a:lnTo>
                <a:lnTo>
                  <a:pt x="12725" y="7734"/>
                </a:lnTo>
                <a:lnTo>
                  <a:pt x="4120" y="18095"/>
                </a:lnTo>
                <a:lnTo>
                  <a:pt x="0" y="31432"/>
                </a:lnTo>
                <a:lnTo>
                  <a:pt x="1118" y="47943"/>
                </a:lnTo>
                <a:lnTo>
                  <a:pt x="6908" y="65547"/>
                </a:lnTo>
                <a:lnTo>
                  <a:pt x="16680" y="79899"/>
                </a:lnTo>
                <a:lnTo>
                  <a:pt x="29743" y="86652"/>
                </a:lnTo>
                <a:lnTo>
                  <a:pt x="50479" y="83355"/>
                </a:lnTo>
                <a:lnTo>
                  <a:pt x="62180" y="71188"/>
                </a:lnTo>
                <a:lnTo>
                  <a:pt x="67692" y="54732"/>
                </a:lnTo>
                <a:lnTo>
                  <a:pt x="69862" y="38569"/>
                </a:lnTo>
                <a:lnTo>
                  <a:pt x="68496" y="24670"/>
                </a:lnTo>
                <a:lnTo>
                  <a:pt x="62125" y="12779"/>
                </a:lnTo>
                <a:lnTo>
                  <a:pt x="51767" y="4140"/>
                </a:lnTo>
                <a:lnTo>
                  <a:pt x="38442" y="0"/>
                </a:lnTo>
                <a:close/>
              </a:path>
            </a:pathLst>
          </a:custGeom>
          <a:solidFill>
            <a:srgbClr val="D4C6A3"/>
          </a:solidFill>
        </p:spPr>
        <p:txBody>
          <a:bodyPr wrap="square" lIns="0" tIns="0" rIns="0" bIns="0" rtlCol="0"/>
          <a:lstStyle/>
          <a:p>
            <a:endParaRPr dirty="0"/>
          </a:p>
        </p:txBody>
      </p:sp>
      <p:sp>
        <p:nvSpPr>
          <p:cNvPr id="37" name="object 37"/>
          <p:cNvSpPr/>
          <p:nvPr/>
        </p:nvSpPr>
        <p:spPr>
          <a:xfrm>
            <a:off x="10284955" y="859055"/>
            <a:ext cx="0" cy="53975"/>
          </a:xfrm>
          <a:custGeom>
            <a:avLst/>
            <a:gdLst/>
            <a:ahLst/>
            <a:cxnLst/>
            <a:rect l="l" t="t" r="r" b="b"/>
            <a:pathLst>
              <a:path h="53975">
                <a:moveTo>
                  <a:pt x="0" y="0"/>
                </a:moveTo>
                <a:lnTo>
                  <a:pt x="0" y="53606"/>
                </a:lnTo>
              </a:path>
            </a:pathLst>
          </a:custGeom>
          <a:ln w="40513">
            <a:solidFill>
              <a:srgbClr val="573731"/>
            </a:solidFill>
          </a:ln>
        </p:spPr>
        <p:txBody>
          <a:bodyPr wrap="square" lIns="0" tIns="0" rIns="0" bIns="0" rtlCol="0"/>
          <a:lstStyle/>
          <a:p>
            <a:endParaRPr dirty="0"/>
          </a:p>
        </p:txBody>
      </p:sp>
      <p:sp>
        <p:nvSpPr>
          <p:cNvPr id="38" name="object 38"/>
          <p:cNvSpPr/>
          <p:nvPr/>
        </p:nvSpPr>
        <p:spPr>
          <a:xfrm>
            <a:off x="10251623" y="406374"/>
            <a:ext cx="0" cy="477520"/>
          </a:xfrm>
          <a:custGeom>
            <a:avLst/>
            <a:gdLst/>
            <a:ahLst/>
            <a:cxnLst/>
            <a:rect l="l" t="t" r="r" b="b"/>
            <a:pathLst>
              <a:path h="477519">
                <a:moveTo>
                  <a:pt x="0" y="0"/>
                </a:moveTo>
                <a:lnTo>
                  <a:pt x="0" y="477481"/>
                </a:lnTo>
              </a:path>
            </a:pathLst>
          </a:custGeom>
          <a:ln w="42176">
            <a:solidFill>
              <a:srgbClr val="B361A7"/>
            </a:solidFill>
          </a:ln>
        </p:spPr>
        <p:txBody>
          <a:bodyPr wrap="square" lIns="0" tIns="0" rIns="0" bIns="0" rtlCol="0"/>
          <a:lstStyle/>
          <a:p>
            <a:endParaRPr dirty="0"/>
          </a:p>
        </p:txBody>
      </p:sp>
      <p:sp>
        <p:nvSpPr>
          <p:cNvPr id="39" name="object 39"/>
          <p:cNvSpPr/>
          <p:nvPr/>
        </p:nvSpPr>
        <p:spPr>
          <a:xfrm>
            <a:off x="10272523" y="404446"/>
            <a:ext cx="79375" cy="479425"/>
          </a:xfrm>
          <a:custGeom>
            <a:avLst/>
            <a:gdLst/>
            <a:ahLst/>
            <a:cxnLst/>
            <a:rect l="l" t="t" r="r" b="b"/>
            <a:pathLst>
              <a:path w="79375" h="479425">
                <a:moveTo>
                  <a:pt x="9550" y="0"/>
                </a:moveTo>
                <a:lnTo>
                  <a:pt x="6324" y="0"/>
                </a:lnTo>
                <a:lnTo>
                  <a:pt x="3175" y="673"/>
                </a:lnTo>
                <a:lnTo>
                  <a:pt x="190" y="1930"/>
                </a:lnTo>
                <a:lnTo>
                  <a:pt x="0" y="479412"/>
                </a:lnTo>
                <a:lnTo>
                  <a:pt x="79159" y="479412"/>
                </a:lnTo>
                <a:lnTo>
                  <a:pt x="44818" y="54737"/>
                </a:lnTo>
                <a:lnTo>
                  <a:pt x="34485" y="16024"/>
                </a:lnTo>
                <a:lnTo>
                  <a:pt x="9550" y="0"/>
                </a:lnTo>
                <a:close/>
              </a:path>
            </a:pathLst>
          </a:custGeom>
          <a:solidFill>
            <a:srgbClr val="BF70AE"/>
          </a:solidFill>
        </p:spPr>
        <p:txBody>
          <a:bodyPr wrap="square" lIns="0" tIns="0" rIns="0" bIns="0" rtlCol="0"/>
          <a:lstStyle/>
          <a:p>
            <a:endParaRPr dirty="0"/>
          </a:p>
        </p:txBody>
      </p:sp>
      <p:sp>
        <p:nvSpPr>
          <p:cNvPr id="40" name="object 40"/>
          <p:cNvSpPr/>
          <p:nvPr/>
        </p:nvSpPr>
        <p:spPr>
          <a:xfrm>
            <a:off x="10396450" y="332397"/>
            <a:ext cx="78105" cy="193040"/>
          </a:xfrm>
          <a:custGeom>
            <a:avLst/>
            <a:gdLst/>
            <a:ahLst/>
            <a:cxnLst/>
            <a:rect l="l" t="t" r="r" b="b"/>
            <a:pathLst>
              <a:path w="78104" h="193040">
                <a:moveTo>
                  <a:pt x="77901" y="0"/>
                </a:moveTo>
                <a:lnTo>
                  <a:pt x="0" y="147840"/>
                </a:lnTo>
                <a:lnTo>
                  <a:pt x="26390" y="192506"/>
                </a:lnTo>
                <a:lnTo>
                  <a:pt x="77901" y="0"/>
                </a:lnTo>
                <a:close/>
              </a:path>
            </a:pathLst>
          </a:custGeom>
          <a:solidFill>
            <a:srgbClr val="6CC7B4"/>
          </a:solidFill>
        </p:spPr>
        <p:txBody>
          <a:bodyPr wrap="square" lIns="0" tIns="0" rIns="0" bIns="0" rtlCol="0"/>
          <a:lstStyle/>
          <a:p>
            <a:endParaRPr dirty="0"/>
          </a:p>
        </p:txBody>
      </p:sp>
      <p:sp>
        <p:nvSpPr>
          <p:cNvPr id="41" name="object 41"/>
          <p:cNvSpPr/>
          <p:nvPr/>
        </p:nvSpPr>
        <p:spPr>
          <a:xfrm>
            <a:off x="10311612" y="332397"/>
            <a:ext cx="66040" cy="199390"/>
          </a:xfrm>
          <a:custGeom>
            <a:avLst/>
            <a:gdLst/>
            <a:ahLst/>
            <a:cxnLst/>
            <a:rect l="l" t="t" r="r" b="b"/>
            <a:pathLst>
              <a:path w="66040" h="199390">
                <a:moveTo>
                  <a:pt x="0" y="0"/>
                </a:moveTo>
                <a:lnTo>
                  <a:pt x="48831" y="199402"/>
                </a:lnTo>
                <a:lnTo>
                  <a:pt x="65786" y="147142"/>
                </a:lnTo>
                <a:lnTo>
                  <a:pt x="0" y="0"/>
                </a:lnTo>
                <a:close/>
              </a:path>
            </a:pathLst>
          </a:custGeom>
          <a:solidFill>
            <a:srgbClr val="8DD1C3"/>
          </a:solidFill>
        </p:spPr>
        <p:txBody>
          <a:bodyPr wrap="square" lIns="0" tIns="0" rIns="0" bIns="0" rtlCol="0"/>
          <a:lstStyle/>
          <a:p>
            <a:endParaRPr dirty="0"/>
          </a:p>
        </p:txBody>
      </p:sp>
      <p:sp>
        <p:nvSpPr>
          <p:cNvPr id="42" name="object 42"/>
          <p:cNvSpPr/>
          <p:nvPr/>
        </p:nvSpPr>
        <p:spPr>
          <a:xfrm>
            <a:off x="10353230" y="383834"/>
            <a:ext cx="69850" cy="86995"/>
          </a:xfrm>
          <a:custGeom>
            <a:avLst/>
            <a:gdLst/>
            <a:ahLst/>
            <a:cxnLst/>
            <a:rect l="l" t="t" r="r" b="b"/>
            <a:pathLst>
              <a:path w="69850" h="86995">
                <a:moveTo>
                  <a:pt x="38455" y="0"/>
                </a:moveTo>
                <a:lnTo>
                  <a:pt x="24570" y="1368"/>
                </a:lnTo>
                <a:lnTo>
                  <a:pt x="12712" y="7734"/>
                </a:lnTo>
                <a:lnTo>
                  <a:pt x="4112" y="18091"/>
                </a:lnTo>
                <a:lnTo>
                  <a:pt x="0" y="31432"/>
                </a:lnTo>
                <a:lnTo>
                  <a:pt x="1107" y="47923"/>
                </a:lnTo>
                <a:lnTo>
                  <a:pt x="6894" y="65528"/>
                </a:lnTo>
                <a:lnTo>
                  <a:pt x="16661" y="79881"/>
                </a:lnTo>
                <a:lnTo>
                  <a:pt x="29705" y="86614"/>
                </a:lnTo>
                <a:lnTo>
                  <a:pt x="50447" y="83328"/>
                </a:lnTo>
                <a:lnTo>
                  <a:pt x="62150" y="71172"/>
                </a:lnTo>
                <a:lnTo>
                  <a:pt x="67667" y="54722"/>
                </a:lnTo>
                <a:lnTo>
                  <a:pt x="69850" y="38557"/>
                </a:lnTo>
                <a:lnTo>
                  <a:pt x="68478" y="24660"/>
                </a:lnTo>
                <a:lnTo>
                  <a:pt x="62110" y="12773"/>
                </a:lnTo>
                <a:lnTo>
                  <a:pt x="51763" y="4138"/>
                </a:lnTo>
                <a:lnTo>
                  <a:pt x="38455" y="0"/>
                </a:lnTo>
                <a:close/>
              </a:path>
            </a:pathLst>
          </a:custGeom>
          <a:solidFill>
            <a:srgbClr val="D4C6A3"/>
          </a:solidFill>
        </p:spPr>
        <p:txBody>
          <a:bodyPr wrap="square" lIns="0" tIns="0" rIns="0" bIns="0" rtlCol="0"/>
          <a:lstStyle/>
          <a:p>
            <a:endParaRPr dirty="0"/>
          </a:p>
        </p:txBody>
      </p:sp>
      <p:sp>
        <p:nvSpPr>
          <p:cNvPr id="43" name="object 43"/>
          <p:cNvSpPr/>
          <p:nvPr/>
        </p:nvSpPr>
        <p:spPr>
          <a:xfrm>
            <a:off x="10388130" y="873978"/>
            <a:ext cx="0" cy="53975"/>
          </a:xfrm>
          <a:custGeom>
            <a:avLst/>
            <a:gdLst/>
            <a:ahLst/>
            <a:cxnLst/>
            <a:rect l="l" t="t" r="r" b="b"/>
            <a:pathLst>
              <a:path h="53975">
                <a:moveTo>
                  <a:pt x="0" y="0"/>
                </a:moveTo>
                <a:lnTo>
                  <a:pt x="0" y="53568"/>
                </a:lnTo>
              </a:path>
            </a:pathLst>
          </a:custGeom>
          <a:ln w="40538">
            <a:solidFill>
              <a:srgbClr val="573731"/>
            </a:solidFill>
          </a:ln>
        </p:spPr>
        <p:txBody>
          <a:bodyPr wrap="square" lIns="0" tIns="0" rIns="0" bIns="0" rtlCol="0"/>
          <a:lstStyle/>
          <a:p>
            <a:endParaRPr dirty="0"/>
          </a:p>
        </p:txBody>
      </p:sp>
      <p:sp>
        <p:nvSpPr>
          <p:cNvPr id="44" name="object 44"/>
          <p:cNvSpPr/>
          <p:nvPr/>
        </p:nvSpPr>
        <p:spPr>
          <a:xfrm>
            <a:off x="10336964" y="467704"/>
            <a:ext cx="51435" cy="429895"/>
          </a:xfrm>
          <a:custGeom>
            <a:avLst/>
            <a:gdLst/>
            <a:ahLst/>
            <a:cxnLst/>
            <a:rect l="l" t="t" r="r" b="b"/>
            <a:pathLst>
              <a:path w="51434" h="429894">
                <a:moveTo>
                  <a:pt x="43497" y="0"/>
                </a:moveTo>
                <a:lnTo>
                  <a:pt x="19549" y="34818"/>
                </a:lnTo>
                <a:lnTo>
                  <a:pt x="0" y="428066"/>
                </a:lnTo>
                <a:lnTo>
                  <a:pt x="51180" y="429793"/>
                </a:lnTo>
                <a:lnTo>
                  <a:pt x="43497" y="0"/>
                </a:lnTo>
                <a:close/>
              </a:path>
            </a:pathLst>
          </a:custGeom>
          <a:solidFill>
            <a:srgbClr val="8DD1C3"/>
          </a:solidFill>
        </p:spPr>
        <p:txBody>
          <a:bodyPr wrap="square" lIns="0" tIns="0" rIns="0" bIns="0" rtlCol="0"/>
          <a:lstStyle/>
          <a:p>
            <a:endParaRPr dirty="0"/>
          </a:p>
        </p:txBody>
      </p:sp>
      <p:sp>
        <p:nvSpPr>
          <p:cNvPr id="45" name="object 45"/>
          <p:cNvSpPr/>
          <p:nvPr/>
        </p:nvSpPr>
        <p:spPr>
          <a:xfrm>
            <a:off x="10380383" y="465759"/>
            <a:ext cx="76200" cy="431800"/>
          </a:xfrm>
          <a:custGeom>
            <a:avLst/>
            <a:gdLst/>
            <a:ahLst/>
            <a:cxnLst/>
            <a:rect l="l" t="t" r="r" b="b"/>
            <a:pathLst>
              <a:path w="76200" h="431800">
                <a:moveTo>
                  <a:pt x="9436" y="0"/>
                </a:moveTo>
                <a:lnTo>
                  <a:pt x="6197" y="0"/>
                </a:lnTo>
                <a:lnTo>
                  <a:pt x="3073" y="711"/>
                </a:lnTo>
                <a:lnTo>
                  <a:pt x="63" y="1943"/>
                </a:lnTo>
                <a:lnTo>
                  <a:pt x="0" y="431736"/>
                </a:lnTo>
                <a:lnTo>
                  <a:pt x="76060" y="431736"/>
                </a:lnTo>
                <a:lnTo>
                  <a:pt x="44704" y="54762"/>
                </a:lnTo>
                <a:lnTo>
                  <a:pt x="34370" y="16036"/>
                </a:lnTo>
                <a:lnTo>
                  <a:pt x="9436" y="0"/>
                </a:lnTo>
                <a:close/>
              </a:path>
            </a:pathLst>
          </a:custGeom>
          <a:solidFill>
            <a:srgbClr val="6CC7B4"/>
          </a:solidFill>
        </p:spPr>
        <p:txBody>
          <a:bodyPr wrap="square" lIns="0" tIns="0" rIns="0" bIns="0" rtlCol="0"/>
          <a:lstStyle/>
          <a:p>
            <a:endParaRPr dirty="0"/>
          </a:p>
        </p:txBody>
      </p:sp>
      <p:sp>
        <p:nvSpPr>
          <p:cNvPr id="46" name="object 46"/>
          <p:cNvSpPr/>
          <p:nvPr/>
        </p:nvSpPr>
        <p:spPr>
          <a:xfrm>
            <a:off x="9135402" y="321045"/>
            <a:ext cx="69850" cy="86995"/>
          </a:xfrm>
          <a:custGeom>
            <a:avLst/>
            <a:gdLst/>
            <a:ahLst/>
            <a:cxnLst/>
            <a:rect l="l" t="t" r="r" b="b"/>
            <a:pathLst>
              <a:path w="69850" h="86995">
                <a:moveTo>
                  <a:pt x="38468" y="0"/>
                </a:moveTo>
                <a:lnTo>
                  <a:pt x="24588" y="1360"/>
                </a:lnTo>
                <a:lnTo>
                  <a:pt x="12728" y="7723"/>
                </a:lnTo>
                <a:lnTo>
                  <a:pt x="4121" y="18079"/>
                </a:lnTo>
                <a:lnTo>
                  <a:pt x="0" y="31419"/>
                </a:lnTo>
                <a:lnTo>
                  <a:pt x="1107" y="47919"/>
                </a:lnTo>
                <a:lnTo>
                  <a:pt x="6897" y="65520"/>
                </a:lnTo>
                <a:lnTo>
                  <a:pt x="16671" y="79866"/>
                </a:lnTo>
                <a:lnTo>
                  <a:pt x="29730" y="86601"/>
                </a:lnTo>
                <a:lnTo>
                  <a:pt x="50461" y="83316"/>
                </a:lnTo>
                <a:lnTo>
                  <a:pt x="62163" y="71159"/>
                </a:lnTo>
                <a:lnTo>
                  <a:pt x="67678" y="54709"/>
                </a:lnTo>
                <a:lnTo>
                  <a:pt x="69850" y="38544"/>
                </a:lnTo>
                <a:lnTo>
                  <a:pt x="68486" y="24642"/>
                </a:lnTo>
                <a:lnTo>
                  <a:pt x="62122" y="12757"/>
                </a:lnTo>
                <a:lnTo>
                  <a:pt x="51776" y="4129"/>
                </a:lnTo>
                <a:lnTo>
                  <a:pt x="38468" y="0"/>
                </a:lnTo>
                <a:close/>
              </a:path>
            </a:pathLst>
          </a:custGeom>
          <a:solidFill>
            <a:srgbClr val="D4C6A3"/>
          </a:solidFill>
        </p:spPr>
        <p:txBody>
          <a:bodyPr wrap="square" lIns="0" tIns="0" rIns="0" bIns="0" rtlCol="0"/>
          <a:lstStyle/>
          <a:p>
            <a:endParaRPr dirty="0"/>
          </a:p>
        </p:txBody>
      </p:sp>
      <p:sp>
        <p:nvSpPr>
          <p:cNvPr id="47" name="object 47"/>
          <p:cNvSpPr/>
          <p:nvPr/>
        </p:nvSpPr>
        <p:spPr>
          <a:xfrm>
            <a:off x="9154619" y="894505"/>
            <a:ext cx="41275" cy="0"/>
          </a:xfrm>
          <a:custGeom>
            <a:avLst/>
            <a:gdLst/>
            <a:ahLst/>
            <a:cxnLst/>
            <a:rect l="l" t="t" r="r" b="b"/>
            <a:pathLst>
              <a:path w="41275">
                <a:moveTo>
                  <a:pt x="0" y="0"/>
                </a:moveTo>
                <a:lnTo>
                  <a:pt x="40716" y="0"/>
                </a:lnTo>
              </a:path>
            </a:pathLst>
          </a:custGeom>
          <a:ln w="50584">
            <a:solidFill>
              <a:srgbClr val="573731"/>
            </a:solidFill>
          </a:ln>
        </p:spPr>
        <p:txBody>
          <a:bodyPr wrap="square" lIns="0" tIns="0" rIns="0" bIns="0" rtlCol="0"/>
          <a:lstStyle/>
          <a:p>
            <a:endParaRPr dirty="0"/>
          </a:p>
        </p:txBody>
      </p:sp>
      <p:sp>
        <p:nvSpPr>
          <p:cNvPr id="48" name="object 48"/>
          <p:cNvSpPr/>
          <p:nvPr/>
        </p:nvSpPr>
        <p:spPr>
          <a:xfrm>
            <a:off x="9141567" y="407517"/>
            <a:ext cx="0" cy="477520"/>
          </a:xfrm>
          <a:custGeom>
            <a:avLst/>
            <a:gdLst/>
            <a:ahLst/>
            <a:cxnLst/>
            <a:rect l="l" t="t" r="r" b="b"/>
            <a:pathLst>
              <a:path h="477519">
                <a:moveTo>
                  <a:pt x="0" y="0"/>
                </a:moveTo>
                <a:lnTo>
                  <a:pt x="0" y="477469"/>
                </a:lnTo>
              </a:path>
            </a:pathLst>
          </a:custGeom>
          <a:ln w="42176">
            <a:solidFill>
              <a:srgbClr val="9760A8"/>
            </a:solidFill>
          </a:ln>
        </p:spPr>
        <p:txBody>
          <a:bodyPr wrap="square" lIns="0" tIns="0" rIns="0" bIns="0" rtlCol="0"/>
          <a:lstStyle/>
          <a:p>
            <a:endParaRPr dirty="0"/>
          </a:p>
        </p:txBody>
      </p:sp>
      <p:sp>
        <p:nvSpPr>
          <p:cNvPr id="49" name="object 49"/>
          <p:cNvSpPr/>
          <p:nvPr/>
        </p:nvSpPr>
        <p:spPr>
          <a:xfrm>
            <a:off x="9162429" y="405563"/>
            <a:ext cx="79375" cy="479425"/>
          </a:xfrm>
          <a:custGeom>
            <a:avLst/>
            <a:gdLst/>
            <a:ahLst/>
            <a:cxnLst/>
            <a:rect l="l" t="t" r="r" b="b"/>
            <a:pathLst>
              <a:path w="79375" h="479425">
                <a:moveTo>
                  <a:pt x="9588" y="0"/>
                </a:moveTo>
                <a:lnTo>
                  <a:pt x="6350" y="0"/>
                </a:lnTo>
                <a:lnTo>
                  <a:pt x="3225" y="673"/>
                </a:lnTo>
                <a:lnTo>
                  <a:pt x="228" y="1955"/>
                </a:lnTo>
                <a:lnTo>
                  <a:pt x="0" y="479424"/>
                </a:lnTo>
                <a:lnTo>
                  <a:pt x="79184" y="479424"/>
                </a:lnTo>
                <a:lnTo>
                  <a:pt x="44831" y="54724"/>
                </a:lnTo>
                <a:lnTo>
                  <a:pt x="34505" y="16027"/>
                </a:lnTo>
                <a:lnTo>
                  <a:pt x="9588" y="0"/>
                </a:lnTo>
                <a:close/>
              </a:path>
            </a:pathLst>
          </a:custGeom>
          <a:solidFill>
            <a:srgbClr val="7C459B"/>
          </a:solidFill>
        </p:spPr>
        <p:txBody>
          <a:bodyPr wrap="square" lIns="0" tIns="0" rIns="0" bIns="0" rtlCol="0"/>
          <a:lstStyle/>
          <a:p>
            <a:endParaRPr dirty="0"/>
          </a:p>
        </p:txBody>
      </p:sp>
      <p:sp>
        <p:nvSpPr>
          <p:cNvPr id="50" name="object 50"/>
          <p:cNvSpPr/>
          <p:nvPr/>
        </p:nvSpPr>
        <p:spPr>
          <a:xfrm>
            <a:off x="9182341" y="245059"/>
            <a:ext cx="69850" cy="205740"/>
          </a:xfrm>
          <a:custGeom>
            <a:avLst/>
            <a:gdLst/>
            <a:ahLst/>
            <a:cxnLst/>
            <a:rect l="l" t="t" r="r" b="b"/>
            <a:pathLst>
              <a:path w="69850" h="205740">
                <a:moveTo>
                  <a:pt x="69596" y="0"/>
                </a:moveTo>
                <a:lnTo>
                  <a:pt x="0" y="170891"/>
                </a:lnTo>
                <a:lnTo>
                  <a:pt x="23139" y="205168"/>
                </a:lnTo>
                <a:lnTo>
                  <a:pt x="69596" y="0"/>
                </a:lnTo>
                <a:close/>
              </a:path>
            </a:pathLst>
          </a:custGeom>
          <a:solidFill>
            <a:srgbClr val="7C459B"/>
          </a:solidFill>
        </p:spPr>
        <p:txBody>
          <a:bodyPr wrap="square" lIns="0" tIns="0" rIns="0" bIns="0" rtlCol="0"/>
          <a:lstStyle/>
          <a:p>
            <a:endParaRPr dirty="0"/>
          </a:p>
        </p:txBody>
      </p:sp>
      <p:sp>
        <p:nvSpPr>
          <p:cNvPr id="51" name="object 51"/>
          <p:cNvSpPr/>
          <p:nvPr/>
        </p:nvSpPr>
        <p:spPr>
          <a:xfrm>
            <a:off x="1524000" y="959995"/>
            <a:ext cx="9144000" cy="503555"/>
          </a:xfrm>
          <a:custGeom>
            <a:avLst/>
            <a:gdLst/>
            <a:ahLst/>
            <a:cxnLst/>
            <a:rect l="l" t="t" r="r" b="b"/>
            <a:pathLst>
              <a:path w="9144000" h="503555">
                <a:moveTo>
                  <a:pt x="0" y="0"/>
                </a:moveTo>
                <a:lnTo>
                  <a:pt x="0" y="503300"/>
                </a:lnTo>
                <a:lnTo>
                  <a:pt x="9144000" y="503300"/>
                </a:lnTo>
                <a:lnTo>
                  <a:pt x="9144000" y="0"/>
                </a:lnTo>
                <a:lnTo>
                  <a:pt x="0" y="0"/>
                </a:lnTo>
                <a:close/>
              </a:path>
            </a:pathLst>
          </a:custGeom>
          <a:solidFill>
            <a:srgbClr val="CE2732"/>
          </a:solidFill>
        </p:spPr>
        <p:txBody>
          <a:bodyPr wrap="square" lIns="0" tIns="0" rIns="0" bIns="0" rtlCol="0"/>
          <a:lstStyle/>
          <a:p>
            <a:endParaRPr dirty="0"/>
          </a:p>
        </p:txBody>
      </p:sp>
      <p:sp>
        <p:nvSpPr>
          <p:cNvPr id="70" name="object 70"/>
          <p:cNvSpPr/>
          <p:nvPr/>
        </p:nvSpPr>
        <p:spPr>
          <a:xfrm>
            <a:off x="9940404" y="558340"/>
            <a:ext cx="727710" cy="840740"/>
          </a:xfrm>
          <a:custGeom>
            <a:avLst/>
            <a:gdLst/>
            <a:ahLst/>
            <a:cxnLst/>
            <a:rect l="l" t="t" r="r" b="b"/>
            <a:pathLst>
              <a:path w="727709" h="840740">
                <a:moveTo>
                  <a:pt x="727595" y="0"/>
                </a:moveTo>
                <a:lnTo>
                  <a:pt x="0" y="420080"/>
                </a:lnTo>
                <a:lnTo>
                  <a:pt x="727595" y="840160"/>
                </a:lnTo>
                <a:lnTo>
                  <a:pt x="727595" y="0"/>
                </a:lnTo>
                <a:close/>
              </a:path>
            </a:pathLst>
          </a:custGeom>
          <a:solidFill>
            <a:srgbClr val="A92732"/>
          </a:solidFill>
        </p:spPr>
        <p:txBody>
          <a:bodyPr wrap="square" lIns="0" tIns="0" rIns="0" bIns="0" rtlCol="0"/>
          <a:lstStyle/>
          <a:p>
            <a:endParaRPr dirty="0"/>
          </a:p>
        </p:txBody>
      </p:sp>
      <p:sp>
        <p:nvSpPr>
          <p:cNvPr id="71" name="object 71"/>
          <p:cNvSpPr/>
          <p:nvPr/>
        </p:nvSpPr>
        <p:spPr>
          <a:xfrm>
            <a:off x="9939566" y="514195"/>
            <a:ext cx="728980" cy="841375"/>
          </a:xfrm>
          <a:custGeom>
            <a:avLst/>
            <a:gdLst/>
            <a:ahLst/>
            <a:cxnLst/>
            <a:rect l="l" t="t" r="r" b="b"/>
            <a:pathLst>
              <a:path w="728979" h="841375">
                <a:moveTo>
                  <a:pt x="728434" y="0"/>
                </a:moveTo>
                <a:lnTo>
                  <a:pt x="0" y="420564"/>
                </a:lnTo>
                <a:lnTo>
                  <a:pt x="728434" y="841128"/>
                </a:lnTo>
                <a:lnTo>
                  <a:pt x="728434" y="0"/>
                </a:lnTo>
                <a:close/>
              </a:path>
            </a:pathLst>
          </a:custGeom>
          <a:solidFill>
            <a:srgbClr val="EE312D"/>
          </a:solidFill>
        </p:spPr>
        <p:txBody>
          <a:bodyPr wrap="square" lIns="0" tIns="0" rIns="0" bIns="0" rtlCol="0"/>
          <a:lstStyle/>
          <a:p>
            <a:endParaRPr dirty="0"/>
          </a:p>
        </p:txBody>
      </p:sp>
      <p:sp>
        <p:nvSpPr>
          <p:cNvPr id="72" name="object 72"/>
          <p:cNvSpPr/>
          <p:nvPr/>
        </p:nvSpPr>
        <p:spPr>
          <a:xfrm>
            <a:off x="10434942" y="1045889"/>
            <a:ext cx="3810" cy="0"/>
          </a:xfrm>
          <a:custGeom>
            <a:avLst/>
            <a:gdLst/>
            <a:ahLst/>
            <a:cxnLst/>
            <a:rect l="l" t="t" r="r" b="b"/>
            <a:pathLst>
              <a:path w="3809">
                <a:moveTo>
                  <a:pt x="0" y="0"/>
                </a:moveTo>
                <a:lnTo>
                  <a:pt x="3670" y="0"/>
                </a:lnTo>
              </a:path>
            </a:pathLst>
          </a:custGeom>
          <a:ln w="46469">
            <a:solidFill>
              <a:srgbClr val="9FD0F0"/>
            </a:solidFill>
          </a:ln>
        </p:spPr>
        <p:txBody>
          <a:bodyPr wrap="square" lIns="0" tIns="0" rIns="0" bIns="0" rtlCol="0"/>
          <a:lstStyle/>
          <a:p>
            <a:endParaRPr dirty="0"/>
          </a:p>
        </p:txBody>
      </p:sp>
      <p:sp>
        <p:nvSpPr>
          <p:cNvPr id="73" name="object 73"/>
          <p:cNvSpPr/>
          <p:nvPr/>
        </p:nvSpPr>
        <p:spPr>
          <a:xfrm>
            <a:off x="10409034" y="1045368"/>
            <a:ext cx="3810" cy="0"/>
          </a:xfrm>
          <a:custGeom>
            <a:avLst/>
            <a:gdLst/>
            <a:ahLst/>
            <a:cxnLst/>
            <a:rect l="l" t="t" r="r" b="b"/>
            <a:pathLst>
              <a:path w="3809">
                <a:moveTo>
                  <a:pt x="0" y="0"/>
                </a:moveTo>
                <a:lnTo>
                  <a:pt x="3670" y="0"/>
                </a:lnTo>
              </a:path>
            </a:pathLst>
          </a:custGeom>
          <a:ln w="46469">
            <a:solidFill>
              <a:srgbClr val="9FD0F0"/>
            </a:solidFill>
          </a:ln>
        </p:spPr>
        <p:txBody>
          <a:bodyPr wrap="square" lIns="0" tIns="0" rIns="0" bIns="0" rtlCol="0"/>
          <a:lstStyle/>
          <a:p>
            <a:endParaRPr dirty="0"/>
          </a:p>
        </p:txBody>
      </p:sp>
      <p:sp>
        <p:nvSpPr>
          <p:cNvPr id="74" name="object 74"/>
          <p:cNvSpPr/>
          <p:nvPr/>
        </p:nvSpPr>
        <p:spPr>
          <a:xfrm>
            <a:off x="10393415" y="816521"/>
            <a:ext cx="85725" cy="86360"/>
          </a:xfrm>
          <a:custGeom>
            <a:avLst/>
            <a:gdLst/>
            <a:ahLst/>
            <a:cxnLst/>
            <a:rect l="l" t="t" r="r" b="b"/>
            <a:pathLst>
              <a:path w="85725" h="86359">
                <a:moveTo>
                  <a:pt x="42710" y="0"/>
                </a:moveTo>
                <a:lnTo>
                  <a:pt x="26087" y="3379"/>
                </a:lnTo>
                <a:lnTo>
                  <a:pt x="12511" y="12593"/>
                </a:lnTo>
                <a:lnTo>
                  <a:pt x="3356" y="26258"/>
                </a:lnTo>
                <a:lnTo>
                  <a:pt x="0" y="42989"/>
                </a:lnTo>
                <a:lnTo>
                  <a:pt x="3356" y="59720"/>
                </a:lnTo>
                <a:lnTo>
                  <a:pt x="12511" y="73385"/>
                </a:lnTo>
                <a:lnTo>
                  <a:pt x="26087" y="82599"/>
                </a:lnTo>
                <a:lnTo>
                  <a:pt x="42710" y="85978"/>
                </a:lnTo>
                <a:lnTo>
                  <a:pt x="59325" y="82599"/>
                </a:lnTo>
                <a:lnTo>
                  <a:pt x="72898" y="73385"/>
                </a:lnTo>
                <a:lnTo>
                  <a:pt x="82050" y="59720"/>
                </a:lnTo>
                <a:lnTo>
                  <a:pt x="85407" y="42989"/>
                </a:lnTo>
                <a:lnTo>
                  <a:pt x="82050" y="26258"/>
                </a:lnTo>
                <a:lnTo>
                  <a:pt x="72898" y="12593"/>
                </a:lnTo>
                <a:lnTo>
                  <a:pt x="59325" y="3379"/>
                </a:lnTo>
                <a:lnTo>
                  <a:pt x="42710" y="0"/>
                </a:lnTo>
                <a:close/>
              </a:path>
            </a:pathLst>
          </a:custGeom>
          <a:solidFill>
            <a:srgbClr val="B5B5B5"/>
          </a:solidFill>
        </p:spPr>
        <p:txBody>
          <a:bodyPr wrap="square" lIns="0" tIns="0" rIns="0" bIns="0" rtlCol="0"/>
          <a:lstStyle/>
          <a:p>
            <a:endParaRPr dirty="0"/>
          </a:p>
        </p:txBody>
      </p:sp>
      <p:sp>
        <p:nvSpPr>
          <p:cNvPr id="75" name="object 75"/>
          <p:cNvSpPr/>
          <p:nvPr/>
        </p:nvSpPr>
        <p:spPr>
          <a:xfrm>
            <a:off x="10432757" y="1062953"/>
            <a:ext cx="3810" cy="5715"/>
          </a:xfrm>
          <a:custGeom>
            <a:avLst/>
            <a:gdLst/>
            <a:ahLst/>
            <a:cxnLst/>
            <a:rect l="l" t="t" r="r" b="b"/>
            <a:pathLst>
              <a:path w="3809" h="5715">
                <a:moveTo>
                  <a:pt x="0" y="0"/>
                </a:moveTo>
                <a:lnTo>
                  <a:pt x="2844" y="5651"/>
                </a:lnTo>
                <a:lnTo>
                  <a:pt x="3056" y="5194"/>
                </a:lnTo>
                <a:lnTo>
                  <a:pt x="2870" y="5194"/>
                </a:lnTo>
                <a:lnTo>
                  <a:pt x="2222" y="3263"/>
                </a:lnTo>
                <a:lnTo>
                  <a:pt x="0" y="0"/>
                </a:lnTo>
                <a:close/>
              </a:path>
              <a:path w="3809" h="5715">
                <a:moveTo>
                  <a:pt x="3073" y="4521"/>
                </a:moveTo>
                <a:lnTo>
                  <a:pt x="2870" y="5194"/>
                </a:lnTo>
                <a:lnTo>
                  <a:pt x="3056" y="5194"/>
                </a:lnTo>
                <a:lnTo>
                  <a:pt x="3251" y="4775"/>
                </a:lnTo>
                <a:lnTo>
                  <a:pt x="3073" y="4521"/>
                </a:lnTo>
                <a:close/>
              </a:path>
            </a:pathLst>
          </a:custGeom>
          <a:solidFill>
            <a:srgbClr val="D7594C"/>
          </a:solidFill>
        </p:spPr>
        <p:txBody>
          <a:bodyPr wrap="square" lIns="0" tIns="0" rIns="0" bIns="0" rtlCol="0"/>
          <a:lstStyle/>
          <a:p>
            <a:endParaRPr dirty="0"/>
          </a:p>
        </p:txBody>
      </p:sp>
      <p:sp>
        <p:nvSpPr>
          <p:cNvPr id="76" name="object 76"/>
          <p:cNvSpPr/>
          <p:nvPr/>
        </p:nvSpPr>
        <p:spPr>
          <a:xfrm>
            <a:off x="10434980" y="1066228"/>
            <a:ext cx="1270" cy="2540"/>
          </a:xfrm>
          <a:custGeom>
            <a:avLst/>
            <a:gdLst/>
            <a:ahLst/>
            <a:cxnLst/>
            <a:rect l="l" t="t" r="r" b="b"/>
            <a:pathLst>
              <a:path w="1270" h="2540">
                <a:moveTo>
                  <a:pt x="0" y="0"/>
                </a:moveTo>
                <a:lnTo>
                  <a:pt x="647" y="1917"/>
                </a:lnTo>
                <a:lnTo>
                  <a:pt x="850" y="1257"/>
                </a:lnTo>
                <a:lnTo>
                  <a:pt x="0" y="0"/>
                </a:lnTo>
                <a:close/>
              </a:path>
            </a:pathLst>
          </a:custGeom>
          <a:solidFill>
            <a:srgbClr val="DC7664"/>
          </a:solidFill>
        </p:spPr>
        <p:txBody>
          <a:bodyPr wrap="square" lIns="0" tIns="0" rIns="0" bIns="0" rtlCol="0"/>
          <a:lstStyle/>
          <a:p>
            <a:endParaRPr dirty="0"/>
          </a:p>
        </p:txBody>
      </p:sp>
      <p:sp>
        <p:nvSpPr>
          <p:cNvPr id="77" name="object 77"/>
          <p:cNvSpPr/>
          <p:nvPr/>
        </p:nvSpPr>
        <p:spPr>
          <a:xfrm>
            <a:off x="10298838" y="826884"/>
            <a:ext cx="271780" cy="241300"/>
          </a:xfrm>
          <a:custGeom>
            <a:avLst/>
            <a:gdLst/>
            <a:ahLst/>
            <a:cxnLst/>
            <a:rect l="l" t="t" r="r" b="b"/>
            <a:pathLst>
              <a:path w="271779" h="241300">
                <a:moveTo>
                  <a:pt x="137272" y="240639"/>
                </a:moveTo>
                <a:lnTo>
                  <a:pt x="137170" y="240842"/>
                </a:lnTo>
                <a:lnTo>
                  <a:pt x="137386" y="241159"/>
                </a:lnTo>
                <a:lnTo>
                  <a:pt x="137272" y="240639"/>
                </a:lnTo>
                <a:close/>
              </a:path>
              <a:path w="271779" h="241300">
                <a:moveTo>
                  <a:pt x="113401" y="195249"/>
                </a:moveTo>
                <a:lnTo>
                  <a:pt x="112685" y="195249"/>
                </a:lnTo>
                <a:lnTo>
                  <a:pt x="113269" y="199605"/>
                </a:lnTo>
                <a:lnTo>
                  <a:pt x="113586" y="206158"/>
                </a:lnTo>
                <a:lnTo>
                  <a:pt x="133932" y="236067"/>
                </a:lnTo>
                <a:lnTo>
                  <a:pt x="113401" y="195249"/>
                </a:lnTo>
                <a:close/>
              </a:path>
              <a:path w="271779" h="241300">
                <a:moveTo>
                  <a:pt x="21017" y="11578"/>
                </a:moveTo>
                <a:lnTo>
                  <a:pt x="382" y="38288"/>
                </a:lnTo>
                <a:lnTo>
                  <a:pt x="269" y="38470"/>
                </a:lnTo>
                <a:lnTo>
                  <a:pt x="0" y="39110"/>
                </a:lnTo>
                <a:lnTo>
                  <a:pt x="110742" y="201967"/>
                </a:lnTo>
                <a:lnTo>
                  <a:pt x="111072" y="197814"/>
                </a:lnTo>
                <a:lnTo>
                  <a:pt x="111529" y="195249"/>
                </a:lnTo>
                <a:lnTo>
                  <a:pt x="113401" y="195249"/>
                </a:lnTo>
                <a:lnTo>
                  <a:pt x="21017" y="11578"/>
                </a:lnTo>
                <a:close/>
              </a:path>
              <a:path w="271779" h="241300">
                <a:moveTo>
                  <a:pt x="249454" y="0"/>
                </a:moveTo>
                <a:lnTo>
                  <a:pt x="139139" y="236638"/>
                </a:lnTo>
                <a:lnTo>
                  <a:pt x="138999" y="238086"/>
                </a:lnTo>
                <a:lnTo>
                  <a:pt x="138847" y="239292"/>
                </a:lnTo>
                <a:lnTo>
                  <a:pt x="138694" y="240220"/>
                </a:lnTo>
                <a:lnTo>
                  <a:pt x="271336" y="24686"/>
                </a:lnTo>
                <a:lnTo>
                  <a:pt x="256525" y="5516"/>
                </a:lnTo>
                <a:lnTo>
                  <a:pt x="256327" y="5309"/>
                </a:lnTo>
                <a:lnTo>
                  <a:pt x="249454" y="0"/>
                </a:lnTo>
                <a:close/>
              </a:path>
            </a:pathLst>
          </a:custGeom>
          <a:solidFill>
            <a:srgbClr val="D7594C"/>
          </a:solidFill>
        </p:spPr>
        <p:txBody>
          <a:bodyPr wrap="square" lIns="0" tIns="0" rIns="0" bIns="0" rtlCol="0"/>
          <a:lstStyle/>
          <a:p>
            <a:endParaRPr dirty="0"/>
          </a:p>
        </p:txBody>
      </p:sp>
      <p:sp>
        <p:nvSpPr>
          <p:cNvPr id="78" name="object 78"/>
          <p:cNvSpPr/>
          <p:nvPr/>
        </p:nvSpPr>
        <p:spPr>
          <a:xfrm>
            <a:off x="10436227" y="1063523"/>
            <a:ext cx="1905" cy="5080"/>
          </a:xfrm>
          <a:custGeom>
            <a:avLst/>
            <a:gdLst/>
            <a:ahLst/>
            <a:cxnLst/>
            <a:rect l="l" t="t" r="r" b="b"/>
            <a:pathLst>
              <a:path w="1904" h="5080">
                <a:moveTo>
                  <a:pt x="1752" y="0"/>
                </a:moveTo>
                <a:lnTo>
                  <a:pt x="81" y="3581"/>
                </a:lnTo>
                <a:lnTo>
                  <a:pt x="0" y="4521"/>
                </a:lnTo>
                <a:lnTo>
                  <a:pt x="381" y="5080"/>
                </a:lnTo>
                <a:lnTo>
                  <a:pt x="1308" y="3581"/>
                </a:lnTo>
                <a:lnTo>
                  <a:pt x="1473" y="2654"/>
                </a:lnTo>
                <a:lnTo>
                  <a:pt x="1625" y="1447"/>
                </a:lnTo>
                <a:lnTo>
                  <a:pt x="1752" y="0"/>
                </a:lnTo>
                <a:close/>
              </a:path>
            </a:pathLst>
          </a:custGeom>
          <a:solidFill>
            <a:srgbClr val="B2D8F3"/>
          </a:solidFill>
        </p:spPr>
        <p:txBody>
          <a:bodyPr wrap="square" lIns="0" tIns="0" rIns="0" bIns="0" rtlCol="0"/>
          <a:lstStyle/>
          <a:p>
            <a:endParaRPr dirty="0"/>
          </a:p>
        </p:txBody>
      </p:sp>
      <p:sp>
        <p:nvSpPr>
          <p:cNvPr id="79" name="object 79"/>
          <p:cNvSpPr/>
          <p:nvPr/>
        </p:nvSpPr>
        <p:spPr>
          <a:xfrm>
            <a:off x="10409569" y="1022134"/>
            <a:ext cx="3175" cy="11430"/>
          </a:xfrm>
          <a:custGeom>
            <a:avLst/>
            <a:gdLst/>
            <a:ahLst/>
            <a:cxnLst/>
            <a:rect l="l" t="t" r="r" b="b"/>
            <a:pathLst>
              <a:path w="3175" h="11430">
                <a:moveTo>
                  <a:pt x="1955" y="0"/>
                </a:moveTo>
                <a:lnTo>
                  <a:pt x="787" y="0"/>
                </a:lnTo>
                <a:lnTo>
                  <a:pt x="330" y="2565"/>
                </a:lnTo>
                <a:lnTo>
                  <a:pt x="0" y="6718"/>
                </a:lnTo>
                <a:lnTo>
                  <a:pt x="2857" y="10909"/>
                </a:lnTo>
                <a:lnTo>
                  <a:pt x="2527" y="4356"/>
                </a:lnTo>
                <a:lnTo>
                  <a:pt x="1955" y="0"/>
                </a:lnTo>
                <a:close/>
              </a:path>
            </a:pathLst>
          </a:custGeom>
          <a:solidFill>
            <a:srgbClr val="B2D8F3"/>
          </a:solidFill>
        </p:spPr>
        <p:txBody>
          <a:bodyPr wrap="square" lIns="0" tIns="0" rIns="0" bIns="0" rtlCol="0"/>
          <a:lstStyle/>
          <a:p>
            <a:endParaRPr dirty="0"/>
          </a:p>
        </p:txBody>
      </p:sp>
      <p:sp>
        <p:nvSpPr>
          <p:cNvPr id="80" name="object 80"/>
          <p:cNvSpPr/>
          <p:nvPr/>
        </p:nvSpPr>
        <p:spPr>
          <a:xfrm>
            <a:off x="10319855" y="804540"/>
            <a:ext cx="228600" cy="263525"/>
          </a:xfrm>
          <a:custGeom>
            <a:avLst/>
            <a:gdLst/>
            <a:ahLst/>
            <a:cxnLst/>
            <a:rect l="l" t="t" r="r" b="b"/>
            <a:pathLst>
              <a:path w="228600" h="263525">
                <a:moveTo>
                  <a:pt x="116140" y="262414"/>
                </a:moveTo>
                <a:lnTo>
                  <a:pt x="115975" y="262947"/>
                </a:lnTo>
                <a:lnTo>
                  <a:pt x="116153" y="263189"/>
                </a:lnTo>
                <a:lnTo>
                  <a:pt x="116140" y="262414"/>
                </a:lnTo>
                <a:close/>
              </a:path>
              <a:path w="228600" h="263525">
                <a:moveTo>
                  <a:pt x="29580" y="8574"/>
                </a:moveTo>
                <a:lnTo>
                  <a:pt x="5037" y="27536"/>
                </a:lnTo>
                <a:lnTo>
                  <a:pt x="4536" y="28053"/>
                </a:lnTo>
                <a:lnTo>
                  <a:pt x="0" y="33925"/>
                </a:lnTo>
                <a:lnTo>
                  <a:pt x="112902" y="258414"/>
                </a:lnTo>
                <a:lnTo>
                  <a:pt x="115124" y="261690"/>
                </a:lnTo>
                <a:lnTo>
                  <a:pt x="29580" y="8574"/>
                </a:lnTo>
                <a:close/>
              </a:path>
              <a:path w="228600" h="263525">
                <a:moveTo>
                  <a:pt x="197112" y="0"/>
                </a:moveTo>
                <a:lnTo>
                  <a:pt x="118401" y="255112"/>
                </a:lnTo>
                <a:lnTo>
                  <a:pt x="118223" y="257829"/>
                </a:lnTo>
                <a:lnTo>
                  <a:pt x="118109" y="258985"/>
                </a:lnTo>
                <a:lnTo>
                  <a:pt x="228436" y="22346"/>
                </a:lnTo>
                <a:lnTo>
                  <a:pt x="202823" y="2558"/>
                </a:lnTo>
                <a:lnTo>
                  <a:pt x="201870" y="2007"/>
                </a:lnTo>
                <a:lnTo>
                  <a:pt x="197112" y="0"/>
                </a:lnTo>
                <a:close/>
              </a:path>
            </a:pathLst>
          </a:custGeom>
          <a:solidFill>
            <a:srgbClr val="DC7664"/>
          </a:solidFill>
        </p:spPr>
        <p:txBody>
          <a:bodyPr wrap="square" lIns="0" tIns="0" rIns="0" bIns="0" rtlCol="0"/>
          <a:lstStyle/>
          <a:p>
            <a:endParaRPr dirty="0"/>
          </a:p>
        </p:txBody>
      </p:sp>
      <p:sp>
        <p:nvSpPr>
          <p:cNvPr id="81" name="object 81"/>
          <p:cNvSpPr/>
          <p:nvPr/>
        </p:nvSpPr>
        <p:spPr>
          <a:xfrm>
            <a:off x="10435996" y="1059651"/>
            <a:ext cx="2540" cy="8255"/>
          </a:xfrm>
          <a:custGeom>
            <a:avLst/>
            <a:gdLst/>
            <a:ahLst/>
            <a:cxnLst/>
            <a:rect l="l" t="t" r="r" b="b"/>
            <a:pathLst>
              <a:path w="2540" h="8255">
                <a:moveTo>
                  <a:pt x="2260" y="0"/>
                </a:moveTo>
                <a:lnTo>
                  <a:pt x="0" y="7302"/>
                </a:lnTo>
                <a:lnTo>
                  <a:pt x="114" y="7874"/>
                </a:lnTo>
                <a:lnTo>
                  <a:pt x="1981" y="3873"/>
                </a:lnTo>
                <a:lnTo>
                  <a:pt x="2171" y="1422"/>
                </a:lnTo>
                <a:lnTo>
                  <a:pt x="2260" y="0"/>
                </a:lnTo>
                <a:close/>
              </a:path>
            </a:pathLst>
          </a:custGeom>
          <a:solidFill>
            <a:srgbClr val="BFDEF5"/>
          </a:solidFill>
        </p:spPr>
        <p:txBody>
          <a:bodyPr wrap="square" lIns="0" tIns="0" rIns="0" bIns="0" rtlCol="0"/>
          <a:lstStyle/>
          <a:p>
            <a:endParaRPr dirty="0"/>
          </a:p>
        </p:txBody>
      </p:sp>
      <p:sp>
        <p:nvSpPr>
          <p:cNvPr id="82" name="object 82"/>
          <p:cNvSpPr/>
          <p:nvPr/>
        </p:nvSpPr>
        <p:spPr>
          <a:xfrm>
            <a:off x="10349435" y="784504"/>
            <a:ext cx="167640" cy="283210"/>
          </a:xfrm>
          <a:custGeom>
            <a:avLst/>
            <a:gdLst/>
            <a:ahLst/>
            <a:cxnLst/>
            <a:rect l="l" t="t" r="r" b="b"/>
            <a:pathLst>
              <a:path w="167640" h="283209">
                <a:moveTo>
                  <a:pt x="90510" y="0"/>
                </a:moveTo>
                <a:lnTo>
                  <a:pt x="50435" y="5385"/>
                </a:lnTo>
                <a:lnTo>
                  <a:pt x="11379" y="20926"/>
                </a:lnTo>
                <a:lnTo>
                  <a:pt x="0" y="28606"/>
                </a:lnTo>
                <a:lnTo>
                  <a:pt x="85544" y="281711"/>
                </a:lnTo>
                <a:lnTo>
                  <a:pt x="86395" y="282968"/>
                </a:lnTo>
                <a:lnTo>
                  <a:pt x="86437" y="281711"/>
                </a:lnTo>
                <a:lnTo>
                  <a:pt x="85938" y="278739"/>
                </a:lnTo>
                <a:lnTo>
                  <a:pt x="85537" y="271284"/>
                </a:lnTo>
                <a:lnTo>
                  <a:pt x="85506" y="248551"/>
                </a:lnTo>
                <a:lnTo>
                  <a:pt x="86319" y="238150"/>
                </a:lnTo>
                <a:lnTo>
                  <a:pt x="100235" y="238150"/>
                </a:lnTo>
                <a:lnTo>
                  <a:pt x="137307" y="117995"/>
                </a:lnTo>
                <a:lnTo>
                  <a:pt x="86674" y="117995"/>
                </a:lnTo>
                <a:lnTo>
                  <a:pt x="47334" y="91737"/>
                </a:lnTo>
                <a:lnTo>
                  <a:pt x="43977" y="75006"/>
                </a:lnTo>
                <a:lnTo>
                  <a:pt x="47334" y="58282"/>
                </a:lnTo>
                <a:lnTo>
                  <a:pt x="56487" y="44621"/>
                </a:lnTo>
                <a:lnTo>
                  <a:pt x="70059" y="35408"/>
                </a:lnTo>
                <a:lnTo>
                  <a:pt x="86674" y="32029"/>
                </a:lnTo>
                <a:lnTo>
                  <a:pt x="163831" y="32029"/>
                </a:lnTo>
                <a:lnTo>
                  <a:pt x="167532" y="20033"/>
                </a:lnTo>
                <a:lnTo>
                  <a:pt x="135474" y="6507"/>
                </a:lnTo>
                <a:lnTo>
                  <a:pt x="132989" y="5707"/>
                </a:lnTo>
                <a:lnTo>
                  <a:pt x="90510" y="0"/>
                </a:lnTo>
                <a:close/>
              </a:path>
              <a:path w="167640" h="283209">
                <a:moveTo>
                  <a:pt x="100235" y="238150"/>
                </a:moveTo>
                <a:lnTo>
                  <a:pt x="88351" y="238150"/>
                </a:lnTo>
                <a:lnTo>
                  <a:pt x="89176" y="248551"/>
                </a:lnTo>
                <a:lnTo>
                  <a:pt x="89053" y="270713"/>
                </a:lnTo>
                <a:lnTo>
                  <a:pt x="89037" y="271284"/>
                </a:lnTo>
                <a:lnTo>
                  <a:pt x="88821" y="275145"/>
                </a:lnTo>
                <a:lnTo>
                  <a:pt x="100235" y="238150"/>
                </a:lnTo>
                <a:close/>
              </a:path>
              <a:path w="167640" h="283209">
                <a:moveTo>
                  <a:pt x="163831" y="32029"/>
                </a:moveTo>
                <a:lnTo>
                  <a:pt x="86674" y="32029"/>
                </a:lnTo>
                <a:lnTo>
                  <a:pt x="103295" y="35408"/>
                </a:lnTo>
                <a:lnTo>
                  <a:pt x="116867" y="44621"/>
                </a:lnTo>
                <a:lnTo>
                  <a:pt x="126017" y="58282"/>
                </a:lnTo>
                <a:lnTo>
                  <a:pt x="129372" y="75006"/>
                </a:lnTo>
                <a:lnTo>
                  <a:pt x="126017" y="91737"/>
                </a:lnTo>
                <a:lnTo>
                  <a:pt x="116867" y="105402"/>
                </a:lnTo>
                <a:lnTo>
                  <a:pt x="103295" y="114616"/>
                </a:lnTo>
                <a:lnTo>
                  <a:pt x="86674" y="117995"/>
                </a:lnTo>
                <a:lnTo>
                  <a:pt x="137307" y="117995"/>
                </a:lnTo>
                <a:lnTo>
                  <a:pt x="163831" y="32029"/>
                </a:lnTo>
                <a:close/>
              </a:path>
            </a:pathLst>
          </a:custGeom>
          <a:solidFill>
            <a:srgbClr val="E08C79"/>
          </a:solidFill>
        </p:spPr>
        <p:txBody>
          <a:bodyPr wrap="square" lIns="0" tIns="0" rIns="0" bIns="0" rtlCol="0"/>
          <a:lstStyle/>
          <a:p>
            <a:endParaRPr dirty="0"/>
          </a:p>
        </p:txBody>
      </p:sp>
      <p:sp>
        <p:nvSpPr>
          <p:cNvPr id="83" name="object 83"/>
          <p:cNvSpPr/>
          <p:nvPr/>
        </p:nvSpPr>
        <p:spPr>
          <a:xfrm>
            <a:off x="10434955" y="1044803"/>
            <a:ext cx="3810" cy="0"/>
          </a:xfrm>
          <a:custGeom>
            <a:avLst/>
            <a:gdLst/>
            <a:ahLst/>
            <a:cxnLst/>
            <a:rect l="l" t="t" r="r" b="b"/>
            <a:pathLst>
              <a:path w="3809">
                <a:moveTo>
                  <a:pt x="0" y="0"/>
                </a:moveTo>
                <a:lnTo>
                  <a:pt x="3657" y="0"/>
                </a:lnTo>
              </a:path>
            </a:pathLst>
          </a:custGeom>
          <a:ln w="44297">
            <a:solidFill>
              <a:srgbClr val="CCE4F7"/>
            </a:solidFill>
          </a:ln>
        </p:spPr>
        <p:txBody>
          <a:bodyPr wrap="square" lIns="0" tIns="0" rIns="0" bIns="0" rtlCol="0"/>
          <a:lstStyle/>
          <a:p>
            <a:endParaRPr dirty="0"/>
          </a:p>
        </p:txBody>
      </p:sp>
      <p:sp>
        <p:nvSpPr>
          <p:cNvPr id="84" name="object 84"/>
          <p:cNvSpPr/>
          <p:nvPr/>
        </p:nvSpPr>
        <p:spPr>
          <a:xfrm>
            <a:off x="10393415" y="816533"/>
            <a:ext cx="85725" cy="86360"/>
          </a:xfrm>
          <a:custGeom>
            <a:avLst/>
            <a:gdLst/>
            <a:ahLst/>
            <a:cxnLst/>
            <a:rect l="l" t="t" r="r" b="b"/>
            <a:pathLst>
              <a:path w="85725" h="86359">
                <a:moveTo>
                  <a:pt x="42710" y="0"/>
                </a:moveTo>
                <a:lnTo>
                  <a:pt x="26087" y="3379"/>
                </a:lnTo>
                <a:lnTo>
                  <a:pt x="12511" y="12593"/>
                </a:lnTo>
                <a:lnTo>
                  <a:pt x="3356" y="26258"/>
                </a:lnTo>
                <a:lnTo>
                  <a:pt x="0" y="42989"/>
                </a:lnTo>
                <a:lnTo>
                  <a:pt x="3356" y="59718"/>
                </a:lnTo>
                <a:lnTo>
                  <a:pt x="12511" y="73379"/>
                </a:lnTo>
                <a:lnTo>
                  <a:pt x="26087" y="82589"/>
                </a:lnTo>
                <a:lnTo>
                  <a:pt x="42710" y="85966"/>
                </a:lnTo>
                <a:lnTo>
                  <a:pt x="59325" y="82589"/>
                </a:lnTo>
                <a:lnTo>
                  <a:pt x="67823" y="76822"/>
                </a:lnTo>
                <a:lnTo>
                  <a:pt x="42379" y="76822"/>
                </a:lnTo>
                <a:lnTo>
                  <a:pt x="29059" y="74115"/>
                </a:lnTo>
                <a:lnTo>
                  <a:pt x="18180" y="66733"/>
                </a:lnTo>
                <a:lnTo>
                  <a:pt x="10843" y="55782"/>
                </a:lnTo>
                <a:lnTo>
                  <a:pt x="8153" y="42367"/>
                </a:lnTo>
                <a:lnTo>
                  <a:pt x="10843" y="28959"/>
                </a:lnTo>
                <a:lnTo>
                  <a:pt x="18180" y="18011"/>
                </a:lnTo>
                <a:lnTo>
                  <a:pt x="29059" y="10631"/>
                </a:lnTo>
                <a:lnTo>
                  <a:pt x="42379" y="7924"/>
                </a:lnTo>
                <a:lnTo>
                  <a:pt x="66021" y="7924"/>
                </a:lnTo>
                <a:lnTo>
                  <a:pt x="59325" y="3379"/>
                </a:lnTo>
                <a:lnTo>
                  <a:pt x="42710" y="0"/>
                </a:lnTo>
                <a:close/>
              </a:path>
              <a:path w="85725" h="86359">
                <a:moveTo>
                  <a:pt x="66021" y="7924"/>
                </a:moveTo>
                <a:lnTo>
                  <a:pt x="42379" y="7924"/>
                </a:lnTo>
                <a:lnTo>
                  <a:pt x="55700" y="10631"/>
                </a:lnTo>
                <a:lnTo>
                  <a:pt x="66579" y="18011"/>
                </a:lnTo>
                <a:lnTo>
                  <a:pt x="73915" y="28959"/>
                </a:lnTo>
                <a:lnTo>
                  <a:pt x="76606" y="42367"/>
                </a:lnTo>
                <a:lnTo>
                  <a:pt x="73915" y="55782"/>
                </a:lnTo>
                <a:lnTo>
                  <a:pt x="66579" y="66733"/>
                </a:lnTo>
                <a:lnTo>
                  <a:pt x="55700" y="74115"/>
                </a:lnTo>
                <a:lnTo>
                  <a:pt x="42379" y="76822"/>
                </a:lnTo>
                <a:lnTo>
                  <a:pt x="67823" y="76822"/>
                </a:lnTo>
                <a:lnTo>
                  <a:pt x="72897" y="73379"/>
                </a:lnTo>
                <a:lnTo>
                  <a:pt x="82050" y="59718"/>
                </a:lnTo>
                <a:lnTo>
                  <a:pt x="85407" y="42989"/>
                </a:lnTo>
                <a:lnTo>
                  <a:pt x="82050" y="26258"/>
                </a:lnTo>
                <a:lnTo>
                  <a:pt x="72897" y="12593"/>
                </a:lnTo>
                <a:lnTo>
                  <a:pt x="66021" y="7924"/>
                </a:lnTo>
                <a:close/>
              </a:path>
            </a:pathLst>
          </a:custGeom>
          <a:solidFill>
            <a:srgbClr val="D1D2D1"/>
          </a:solidFill>
        </p:spPr>
        <p:txBody>
          <a:bodyPr wrap="square" lIns="0" tIns="0" rIns="0" bIns="0" rtlCol="0"/>
          <a:lstStyle/>
          <a:p>
            <a:endParaRPr dirty="0"/>
          </a:p>
        </p:txBody>
      </p:sp>
      <p:sp>
        <p:nvSpPr>
          <p:cNvPr id="85" name="object 85"/>
          <p:cNvSpPr/>
          <p:nvPr/>
        </p:nvSpPr>
        <p:spPr>
          <a:xfrm>
            <a:off x="10457243" y="961110"/>
            <a:ext cx="22860" cy="6350"/>
          </a:xfrm>
          <a:custGeom>
            <a:avLst/>
            <a:gdLst/>
            <a:ahLst/>
            <a:cxnLst/>
            <a:rect l="l" t="t" r="r" b="b"/>
            <a:pathLst>
              <a:path w="22859" h="6350">
                <a:moveTo>
                  <a:pt x="0" y="0"/>
                </a:moveTo>
                <a:lnTo>
                  <a:pt x="1854" y="6286"/>
                </a:lnTo>
                <a:lnTo>
                  <a:pt x="22720" y="6286"/>
                </a:lnTo>
                <a:lnTo>
                  <a:pt x="22720" y="4699"/>
                </a:lnTo>
                <a:lnTo>
                  <a:pt x="0" y="0"/>
                </a:lnTo>
                <a:close/>
              </a:path>
            </a:pathLst>
          </a:custGeom>
          <a:solidFill>
            <a:srgbClr val="FCB965"/>
          </a:solidFill>
        </p:spPr>
        <p:txBody>
          <a:bodyPr wrap="square" lIns="0" tIns="0" rIns="0" bIns="0" rtlCol="0"/>
          <a:lstStyle/>
          <a:p>
            <a:endParaRPr dirty="0"/>
          </a:p>
        </p:txBody>
      </p:sp>
      <p:sp>
        <p:nvSpPr>
          <p:cNvPr id="86" name="object 86"/>
          <p:cNvSpPr/>
          <p:nvPr/>
        </p:nvSpPr>
        <p:spPr>
          <a:xfrm>
            <a:off x="10378897" y="949617"/>
            <a:ext cx="15240" cy="19050"/>
          </a:xfrm>
          <a:custGeom>
            <a:avLst/>
            <a:gdLst/>
            <a:ahLst/>
            <a:cxnLst/>
            <a:rect l="l" t="t" r="r" b="b"/>
            <a:pathLst>
              <a:path w="15240" h="19050">
                <a:moveTo>
                  <a:pt x="4229" y="0"/>
                </a:moveTo>
                <a:lnTo>
                  <a:pt x="774" y="2806"/>
                </a:lnTo>
                <a:lnTo>
                  <a:pt x="0" y="10540"/>
                </a:lnTo>
                <a:lnTo>
                  <a:pt x="2476" y="17322"/>
                </a:lnTo>
                <a:lnTo>
                  <a:pt x="13322" y="18440"/>
                </a:lnTo>
                <a:lnTo>
                  <a:pt x="14757" y="4229"/>
                </a:lnTo>
                <a:lnTo>
                  <a:pt x="11937" y="774"/>
                </a:lnTo>
                <a:lnTo>
                  <a:pt x="4229" y="0"/>
                </a:lnTo>
                <a:close/>
              </a:path>
            </a:pathLst>
          </a:custGeom>
          <a:solidFill>
            <a:srgbClr val="B5A480"/>
          </a:solidFill>
        </p:spPr>
        <p:txBody>
          <a:bodyPr wrap="square" lIns="0" tIns="0" rIns="0" bIns="0" rtlCol="0"/>
          <a:lstStyle/>
          <a:p>
            <a:endParaRPr dirty="0"/>
          </a:p>
        </p:txBody>
      </p:sp>
      <p:sp>
        <p:nvSpPr>
          <p:cNvPr id="87" name="object 87"/>
          <p:cNvSpPr/>
          <p:nvPr/>
        </p:nvSpPr>
        <p:spPr>
          <a:xfrm>
            <a:off x="10383127" y="1063244"/>
            <a:ext cx="8255" cy="0"/>
          </a:xfrm>
          <a:custGeom>
            <a:avLst/>
            <a:gdLst/>
            <a:ahLst/>
            <a:cxnLst/>
            <a:rect l="l" t="t" r="r" b="b"/>
            <a:pathLst>
              <a:path w="8254">
                <a:moveTo>
                  <a:pt x="0" y="0"/>
                </a:moveTo>
                <a:lnTo>
                  <a:pt x="8102" y="0"/>
                </a:lnTo>
              </a:path>
            </a:pathLst>
          </a:custGeom>
          <a:ln w="10718">
            <a:solidFill>
              <a:srgbClr val="573731"/>
            </a:solidFill>
          </a:ln>
        </p:spPr>
        <p:txBody>
          <a:bodyPr wrap="square" lIns="0" tIns="0" rIns="0" bIns="0" rtlCol="0"/>
          <a:lstStyle/>
          <a:p>
            <a:endParaRPr dirty="0"/>
          </a:p>
        </p:txBody>
      </p:sp>
      <p:sp>
        <p:nvSpPr>
          <p:cNvPr id="88" name="object 88"/>
          <p:cNvSpPr/>
          <p:nvPr/>
        </p:nvSpPr>
        <p:spPr>
          <a:xfrm>
            <a:off x="10380516" y="967310"/>
            <a:ext cx="0" cy="95885"/>
          </a:xfrm>
          <a:custGeom>
            <a:avLst/>
            <a:gdLst/>
            <a:ahLst/>
            <a:cxnLst/>
            <a:rect l="l" t="t" r="r" b="b"/>
            <a:pathLst>
              <a:path h="95884">
                <a:moveTo>
                  <a:pt x="0" y="0"/>
                </a:moveTo>
                <a:lnTo>
                  <a:pt x="0" y="95529"/>
                </a:lnTo>
              </a:path>
            </a:pathLst>
          </a:custGeom>
          <a:ln w="8445">
            <a:solidFill>
              <a:srgbClr val="FEBF3B"/>
            </a:solidFill>
          </a:ln>
        </p:spPr>
        <p:txBody>
          <a:bodyPr wrap="square" lIns="0" tIns="0" rIns="0" bIns="0" rtlCol="0"/>
          <a:lstStyle/>
          <a:p>
            <a:endParaRPr dirty="0"/>
          </a:p>
        </p:txBody>
      </p:sp>
      <p:sp>
        <p:nvSpPr>
          <p:cNvPr id="89" name="object 89"/>
          <p:cNvSpPr/>
          <p:nvPr/>
        </p:nvSpPr>
        <p:spPr>
          <a:xfrm>
            <a:off x="10384703" y="966914"/>
            <a:ext cx="15875" cy="96520"/>
          </a:xfrm>
          <a:custGeom>
            <a:avLst/>
            <a:gdLst/>
            <a:ahLst/>
            <a:cxnLst/>
            <a:rect l="l" t="t" r="r" b="b"/>
            <a:pathLst>
              <a:path w="15875" h="96519">
                <a:moveTo>
                  <a:pt x="5791" y="0"/>
                </a:moveTo>
                <a:lnTo>
                  <a:pt x="1257" y="0"/>
                </a:lnTo>
                <a:lnTo>
                  <a:pt x="635" y="139"/>
                </a:lnTo>
                <a:lnTo>
                  <a:pt x="38" y="393"/>
                </a:lnTo>
                <a:lnTo>
                  <a:pt x="0" y="95923"/>
                </a:lnTo>
                <a:lnTo>
                  <a:pt x="15836" y="95923"/>
                </a:lnTo>
                <a:lnTo>
                  <a:pt x="8966" y="10947"/>
                </a:lnTo>
                <a:lnTo>
                  <a:pt x="8966" y="4902"/>
                </a:lnTo>
                <a:lnTo>
                  <a:pt x="5791" y="0"/>
                </a:lnTo>
                <a:close/>
              </a:path>
            </a:pathLst>
          </a:custGeom>
          <a:solidFill>
            <a:srgbClr val="FFD257"/>
          </a:solidFill>
        </p:spPr>
        <p:txBody>
          <a:bodyPr wrap="square" lIns="0" tIns="0" rIns="0" bIns="0" rtlCol="0"/>
          <a:lstStyle/>
          <a:p>
            <a:endParaRPr dirty="0"/>
          </a:p>
        </p:txBody>
      </p:sp>
      <p:sp>
        <p:nvSpPr>
          <p:cNvPr id="90" name="object 90"/>
          <p:cNvSpPr/>
          <p:nvPr/>
        </p:nvSpPr>
        <p:spPr>
          <a:xfrm>
            <a:off x="10445980" y="941681"/>
            <a:ext cx="15875" cy="19685"/>
          </a:xfrm>
          <a:custGeom>
            <a:avLst/>
            <a:gdLst/>
            <a:ahLst/>
            <a:cxnLst/>
            <a:rect l="l" t="t" r="r" b="b"/>
            <a:pathLst>
              <a:path w="15875" h="19684">
                <a:moveTo>
                  <a:pt x="4495" y="0"/>
                </a:moveTo>
                <a:lnTo>
                  <a:pt x="825" y="2997"/>
                </a:lnTo>
                <a:lnTo>
                  <a:pt x="0" y="11214"/>
                </a:lnTo>
                <a:lnTo>
                  <a:pt x="2641" y="18427"/>
                </a:lnTo>
                <a:lnTo>
                  <a:pt x="14173" y="19621"/>
                </a:lnTo>
                <a:lnTo>
                  <a:pt x="15697" y="4508"/>
                </a:lnTo>
                <a:lnTo>
                  <a:pt x="12699" y="838"/>
                </a:lnTo>
                <a:lnTo>
                  <a:pt x="4495" y="0"/>
                </a:lnTo>
                <a:close/>
              </a:path>
            </a:pathLst>
          </a:custGeom>
          <a:solidFill>
            <a:srgbClr val="C1B190"/>
          </a:solidFill>
        </p:spPr>
        <p:txBody>
          <a:bodyPr wrap="square" lIns="0" tIns="0" rIns="0" bIns="0" rtlCol="0"/>
          <a:lstStyle/>
          <a:p>
            <a:endParaRPr dirty="0"/>
          </a:p>
        </p:txBody>
      </p:sp>
      <p:sp>
        <p:nvSpPr>
          <p:cNvPr id="91" name="object 91"/>
          <p:cNvSpPr/>
          <p:nvPr/>
        </p:nvSpPr>
        <p:spPr>
          <a:xfrm>
            <a:off x="10450474" y="1062494"/>
            <a:ext cx="8890" cy="0"/>
          </a:xfrm>
          <a:custGeom>
            <a:avLst/>
            <a:gdLst/>
            <a:ahLst/>
            <a:cxnLst/>
            <a:rect l="l" t="t" r="r" b="b"/>
            <a:pathLst>
              <a:path w="8890">
                <a:moveTo>
                  <a:pt x="0" y="0"/>
                </a:moveTo>
                <a:lnTo>
                  <a:pt x="8623" y="0"/>
                </a:lnTo>
              </a:path>
            </a:pathLst>
          </a:custGeom>
          <a:ln w="11404">
            <a:solidFill>
              <a:srgbClr val="573731"/>
            </a:solidFill>
          </a:ln>
        </p:spPr>
        <p:txBody>
          <a:bodyPr wrap="square" lIns="0" tIns="0" rIns="0" bIns="0" rtlCol="0"/>
          <a:lstStyle/>
          <a:p>
            <a:endParaRPr dirty="0"/>
          </a:p>
        </p:txBody>
      </p:sp>
      <p:sp>
        <p:nvSpPr>
          <p:cNvPr id="92" name="object 92"/>
          <p:cNvSpPr/>
          <p:nvPr/>
        </p:nvSpPr>
        <p:spPr>
          <a:xfrm>
            <a:off x="10447699" y="960501"/>
            <a:ext cx="0" cy="101600"/>
          </a:xfrm>
          <a:custGeom>
            <a:avLst/>
            <a:gdLst/>
            <a:ahLst/>
            <a:cxnLst/>
            <a:rect l="l" t="t" r="r" b="b"/>
            <a:pathLst>
              <a:path h="101600">
                <a:moveTo>
                  <a:pt x="0" y="0"/>
                </a:moveTo>
                <a:lnTo>
                  <a:pt x="0" y="101574"/>
                </a:lnTo>
              </a:path>
            </a:pathLst>
          </a:custGeom>
          <a:ln w="8978">
            <a:solidFill>
              <a:srgbClr val="EA9228"/>
            </a:solidFill>
          </a:ln>
        </p:spPr>
        <p:txBody>
          <a:bodyPr wrap="square" lIns="0" tIns="0" rIns="0" bIns="0" rtlCol="0"/>
          <a:lstStyle/>
          <a:p>
            <a:endParaRPr dirty="0"/>
          </a:p>
        </p:txBody>
      </p:sp>
      <p:sp>
        <p:nvSpPr>
          <p:cNvPr id="93" name="object 93"/>
          <p:cNvSpPr/>
          <p:nvPr/>
        </p:nvSpPr>
        <p:spPr>
          <a:xfrm>
            <a:off x="10452139" y="960096"/>
            <a:ext cx="17145" cy="102235"/>
          </a:xfrm>
          <a:custGeom>
            <a:avLst/>
            <a:gdLst/>
            <a:ahLst/>
            <a:cxnLst/>
            <a:rect l="l" t="t" r="r" b="b"/>
            <a:pathLst>
              <a:path w="17145" h="102234">
                <a:moveTo>
                  <a:pt x="6172" y="0"/>
                </a:moveTo>
                <a:lnTo>
                  <a:pt x="1346" y="0"/>
                </a:lnTo>
                <a:lnTo>
                  <a:pt x="673" y="139"/>
                </a:lnTo>
                <a:lnTo>
                  <a:pt x="50" y="406"/>
                </a:lnTo>
                <a:lnTo>
                  <a:pt x="0" y="101980"/>
                </a:lnTo>
                <a:lnTo>
                  <a:pt x="16840" y="101980"/>
                </a:lnTo>
                <a:lnTo>
                  <a:pt x="9525" y="11633"/>
                </a:lnTo>
                <a:lnTo>
                  <a:pt x="9525" y="5206"/>
                </a:lnTo>
                <a:lnTo>
                  <a:pt x="6172" y="0"/>
                </a:lnTo>
                <a:close/>
              </a:path>
            </a:pathLst>
          </a:custGeom>
          <a:solidFill>
            <a:srgbClr val="FCB965"/>
          </a:solidFill>
        </p:spPr>
        <p:txBody>
          <a:bodyPr wrap="square" lIns="0" tIns="0" rIns="0" bIns="0" rtlCol="0"/>
          <a:lstStyle/>
          <a:p>
            <a:endParaRPr dirty="0"/>
          </a:p>
        </p:txBody>
      </p:sp>
      <p:sp>
        <p:nvSpPr>
          <p:cNvPr id="94" name="object 94"/>
          <p:cNvSpPr/>
          <p:nvPr/>
        </p:nvSpPr>
        <p:spPr>
          <a:xfrm>
            <a:off x="10475470" y="941161"/>
            <a:ext cx="15875" cy="19685"/>
          </a:xfrm>
          <a:custGeom>
            <a:avLst/>
            <a:gdLst/>
            <a:ahLst/>
            <a:cxnLst/>
            <a:rect l="l" t="t" r="r" b="b"/>
            <a:pathLst>
              <a:path w="15875" h="19684">
                <a:moveTo>
                  <a:pt x="4495" y="0"/>
                </a:moveTo>
                <a:lnTo>
                  <a:pt x="838" y="2997"/>
                </a:lnTo>
                <a:lnTo>
                  <a:pt x="0" y="11214"/>
                </a:lnTo>
                <a:lnTo>
                  <a:pt x="2641" y="18427"/>
                </a:lnTo>
                <a:lnTo>
                  <a:pt x="14173" y="19608"/>
                </a:lnTo>
                <a:lnTo>
                  <a:pt x="15697" y="4521"/>
                </a:lnTo>
                <a:lnTo>
                  <a:pt x="12699" y="850"/>
                </a:lnTo>
                <a:lnTo>
                  <a:pt x="4495" y="0"/>
                </a:lnTo>
                <a:close/>
              </a:path>
            </a:pathLst>
          </a:custGeom>
          <a:solidFill>
            <a:srgbClr val="D4C6A3"/>
          </a:solidFill>
        </p:spPr>
        <p:txBody>
          <a:bodyPr wrap="square" lIns="0" tIns="0" rIns="0" bIns="0" rtlCol="0"/>
          <a:lstStyle/>
          <a:p>
            <a:endParaRPr dirty="0"/>
          </a:p>
        </p:txBody>
      </p:sp>
      <p:sp>
        <p:nvSpPr>
          <p:cNvPr id="95" name="object 95"/>
          <p:cNvSpPr/>
          <p:nvPr/>
        </p:nvSpPr>
        <p:spPr>
          <a:xfrm>
            <a:off x="10479963" y="1061986"/>
            <a:ext cx="8890" cy="0"/>
          </a:xfrm>
          <a:custGeom>
            <a:avLst/>
            <a:gdLst/>
            <a:ahLst/>
            <a:cxnLst/>
            <a:rect l="l" t="t" r="r" b="b"/>
            <a:pathLst>
              <a:path w="8890">
                <a:moveTo>
                  <a:pt x="0" y="0"/>
                </a:moveTo>
                <a:lnTo>
                  <a:pt x="8623" y="0"/>
                </a:lnTo>
              </a:path>
            </a:pathLst>
          </a:custGeom>
          <a:ln w="11404">
            <a:solidFill>
              <a:srgbClr val="573731"/>
            </a:solidFill>
          </a:ln>
        </p:spPr>
        <p:txBody>
          <a:bodyPr wrap="square" lIns="0" tIns="0" rIns="0" bIns="0" rtlCol="0"/>
          <a:lstStyle/>
          <a:p>
            <a:endParaRPr dirty="0"/>
          </a:p>
        </p:txBody>
      </p:sp>
      <p:sp>
        <p:nvSpPr>
          <p:cNvPr id="96" name="object 96"/>
          <p:cNvSpPr/>
          <p:nvPr/>
        </p:nvSpPr>
        <p:spPr>
          <a:xfrm>
            <a:off x="10477201" y="959980"/>
            <a:ext cx="0" cy="101600"/>
          </a:xfrm>
          <a:custGeom>
            <a:avLst/>
            <a:gdLst/>
            <a:ahLst/>
            <a:cxnLst/>
            <a:rect l="l" t="t" r="r" b="b"/>
            <a:pathLst>
              <a:path h="101600">
                <a:moveTo>
                  <a:pt x="0" y="0"/>
                </a:moveTo>
                <a:lnTo>
                  <a:pt x="0" y="101574"/>
                </a:lnTo>
              </a:path>
            </a:pathLst>
          </a:custGeom>
          <a:ln w="8978">
            <a:solidFill>
              <a:srgbClr val="125876"/>
            </a:solidFill>
          </a:ln>
        </p:spPr>
        <p:txBody>
          <a:bodyPr wrap="square" lIns="0" tIns="0" rIns="0" bIns="0" rtlCol="0"/>
          <a:lstStyle/>
          <a:p>
            <a:endParaRPr dirty="0"/>
          </a:p>
        </p:txBody>
      </p:sp>
      <p:sp>
        <p:nvSpPr>
          <p:cNvPr id="97" name="object 97"/>
          <p:cNvSpPr/>
          <p:nvPr/>
        </p:nvSpPr>
        <p:spPr>
          <a:xfrm>
            <a:off x="10481642" y="959563"/>
            <a:ext cx="17145" cy="102235"/>
          </a:xfrm>
          <a:custGeom>
            <a:avLst/>
            <a:gdLst/>
            <a:ahLst/>
            <a:cxnLst/>
            <a:rect l="l" t="t" r="r" b="b"/>
            <a:pathLst>
              <a:path w="17145" h="102234">
                <a:moveTo>
                  <a:pt x="6172" y="0"/>
                </a:moveTo>
                <a:lnTo>
                  <a:pt x="1346" y="0"/>
                </a:lnTo>
                <a:lnTo>
                  <a:pt x="673" y="139"/>
                </a:lnTo>
                <a:lnTo>
                  <a:pt x="38" y="419"/>
                </a:lnTo>
                <a:lnTo>
                  <a:pt x="0" y="101993"/>
                </a:lnTo>
                <a:lnTo>
                  <a:pt x="16840" y="101993"/>
                </a:lnTo>
                <a:lnTo>
                  <a:pt x="9525" y="11645"/>
                </a:lnTo>
                <a:lnTo>
                  <a:pt x="9525" y="5219"/>
                </a:lnTo>
                <a:lnTo>
                  <a:pt x="6172" y="0"/>
                </a:lnTo>
                <a:close/>
              </a:path>
            </a:pathLst>
          </a:custGeom>
          <a:solidFill>
            <a:srgbClr val="1889B4"/>
          </a:solidFill>
        </p:spPr>
        <p:txBody>
          <a:bodyPr wrap="square" lIns="0" tIns="0" rIns="0" bIns="0" rtlCol="0"/>
          <a:lstStyle/>
          <a:p>
            <a:endParaRPr dirty="0"/>
          </a:p>
        </p:txBody>
      </p:sp>
      <p:sp>
        <p:nvSpPr>
          <p:cNvPr id="98" name="object 98"/>
          <p:cNvSpPr/>
          <p:nvPr/>
        </p:nvSpPr>
        <p:spPr>
          <a:xfrm>
            <a:off x="10349092" y="942215"/>
            <a:ext cx="15875" cy="19685"/>
          </a:xfrm>
          <a:custGeom>
            <a:avLst/>
            <a:gdLst/>
            <a:ahLst/>
            <a:cxnLst/>
            <a:rect l="l" t="t" r="r" b="b"/>
            <a:pathLst>
              <a:path w="15875" h="19684">
                <a:moveTo>
                  <a:pt x="4495" y="0"/>
                </a:moveTo>
                <a:lnTo>
                  <a:pt x="825" y="2984"/>
                </a:lnTo>
                <a:lnTo>
                  <a:pt x="0" y="11214"/>
                </a:lnTo>
                <a:lnTo>
                  <a:pt x="2641" y="18414"/>
                </a:lnTo>
                <a:lnTo>
                  <a:pt x="14173" y="19596"/>
                </a:lnTo>
                <a:lnTo>
                  <a:pt x="15697" y="4508"/>
                </a:lnTo>
                <a:lnTo>
                  <a:pt x="12699" y="825"/>
                </a:lnTo>
                <a:lnTo>
                  <a:pt x="4495" y="0"/>
                </a:lnTo>
                <a:close/>
              </a:path>
            </a:pathLst>
          </a:custGeom>
          <a:solidFill>
            <a:srgbClr val="7E6945"/>
          </a:solidFill>
        </p:spPr>
        <p:txBody>
          <a:bodyPr wrap="square" lIns="0" tIns="0" rIns="0" bIns="0" rtlCol="0"/>
          <a:lstStyle/>
          <a:p>
            <a:endParaRPr dirty="0"/>
          </a:p>
        </p:txBody>
      </p:sp>
      <p:sp>
        <p:nvSpPr>
          <p:cNvPr id="99" name="object 99"/>
          <p:cNvSpPr/>
          <p:nvPr/>
        </p:nvSpPr>
        <p:spPr>
          <a:xfrm>
            <a:off x="10353585" y="1063015"/>
            <a:ext cx="8890" cy="0"/>
          </a:xfrm>
          <a:custGeom>
            <a:avLst/>
            <a:gdLst/>
            <a:ahLst/>
            <a:cxnLst/>
            <a:rect l="l" t="t" r="r" b="b"/>
            <a:pathLst>
              <a:path w="8890">
                <a:moveTo>
                  <a:pt x="0" y="0"/>
                </a:moveTo>
                <a:lnTo>
                  <a:pt x="8623" y="0"/>
                </a:lnTo>
              </a:path>
            </a:pathLst>
          </a:custGeom>
          <a:ln w="11404">
            <a:solidFill>
              <a:srgbClr val="573731"/>
            </a:solidFill>
          </a:ln>
        </p:spPr>
        <p:txBody>
          <a:bodyPr wrap="square" lIns="0" tIns="0" rIns="0" bIns="0" rtlCol="0"/>
          <a:lstStyle/>
          <a:p>
            <a:endParaRPr dirty="0"/>
          </a:p>
        </p:txBody>
      </p:sp>
      <p:sp>
        <p:nvSpPr>
          <p:cNvPr id="100" name="object 100"/>
          <p:cNvSpPr/>
          <p:nvPr/>
        </p:nvSpPr>
        <p:spPr>
          <a:xfrm>
            <a:off x="10350817" y="961009"/>
            <a:ext cx="0" cy="101600"/>
          </a:xfrm>
          <a:custGeom>
            <a:avLst/>
            <a:gdLst/>
            <a:ahLst/>
            <a:cxnLst/>
            <a:rect l="l" t="t" r="r" b="b"/>
            <a:pathLst>
              <a:path h="101600">
                <a:moveTo>
                  <a:pt x="0" y="0"/>
                </a:moveTo>
                <a:lnTo>
                  <a:pt x="0" y="101587"/>
                </a:lnTo>
              </a:path>
            </a:pathLst>
          </a:custGeom>
          <a:ln w="8966">
            <a:solidFill>
              <a:srgbClr val="BC1A5D"/>
            </a:solidFill>
          </a:ln>
        </p:spPr>
        <p:txBody>
          <a:bodyPr wrap="square" lIns="0" tIns="0" rIns="0" bIns="0" rtlCol="0"/>
          <a:lstStyle/>
          <a:p>
            <a:endParaRPr dirty="0"/>
          </a:p>
        </p:txBody>
      </p:sp>
      <p:sp>
        <p:nvSpPr>
          <p:cNvPr id="101" name="object 101"/>
          <p:cNvSpPr/>
          <p:nvPr/>
        </p:nvSpPr>
        <p:spPr>
          <a:xfrm>
            <a:off x="10355252" y="960604"/>
            <a:ext cx="17145" cy="102235"/>
          </a:xfrm>
          <a:custGeom>
            <a:avLst/>
            <a:gdLst/>
            <a:ahLst/>
            <a:cxnLst/>
            <a:rect l="l" t="t" r="r" b="b"/>
            <a:pathLst>
              <a:path w="17145" h="102234">
                <a:moveTo>
                  <a:pt x="6172" y="0"/>
                </a:moveTo>
                <a:lnTo>
                  <a:pt x="1346" y="0"/>
                </a:lnTo>
                <a:lnTo>
                  <a:pt x="673" y="139"/>
                </a:lnTo>
                <a:lnTo>
                  <a:pt x="50" y="406"/>
                </a:lnTo>
                <a:lnTo>
                  <a:pt x="0" y="101993"/>
                </a:lnTo>
                <a:lnTo>
                  <a:pt x="16840" y="101993"/>
                </a:lnTo>
                <a:lnTo>
                  <a:pt x="9537" y="11645"/>
                </a:lnTo>
                <a:lnTo>
                  <a:pt x="9537" y="5219"/>
                </a:lnTo>
                <a:lnTo>
                  <a:pt x="6172" y="0"/>
                </a:lnTo>
                <a:close/>
              </a:path>
            </a:pathLst>
          </a:custGeom>
          <a:solidFill>
            <a:srgbClr val="EF4862"/>
          </a:solidFill>
        </p:spPr>
        <p:txBody>
          <a:bodyPr wrap="square" lIns="0" tIns="0" rIns="0" bIns="0" rtlCol="0"/>
          <a:lstStyle/>
          <a:p>
            <a:endParaRPr dirty="0"/>
          </a:p>
        </p:txBody>
      </p:sp>
      <p:sp>
        <p:nvSpPr>
          <p:cNvPr id="102" name="object 102"/>
          <p:cNvSpPr/>
          <p:nvPr/>
        </p:nvSpPr>
        <p:spPr>
          <a:xfrm>
            <a:off x="10415879" y="987363"/>
            <a:ext cx="15240" cy="18415"/>
          </a:xfrm>
          <a:custGeom>
            <a:avLst/>
            <a:gdLst/>
            <a:ahLst/>
            <a:cxnLst/>
            <a:rect l="l" t="t" r="r" b="b"/>
            <a:pathLst>
              <a:path w="15240" h="18415">
                <a:moveTo>
                  <a:pt x="4216" y="0"/>
                </a:moveTo>
                <a:lnTo>
                  <a:pt x="774" y="2806"/>
                </a:lnTo>
                <a:lnTo>
                  <a:pt x="0" y="10540"/>
                </a:lnTo>
                <a:lnTo>
                  <a:pt x="2463" y="17322"/>
                </a:lnTo>
                <a:lnTo>
                  <a:pt x="13322" y="18427"/>
                </a:lnTo>
                <a:lnTo>
                  <a:pt x="14744" y="4229"/>
                </a:lnTo>
                <a:lnTo>
                  <a:pt x="11937" y="774"/>
                </a:lnTo>
                <a:lnTo>
                  <a:pt x="4216" y="0"/>
                </a:lnTo>
                <a:close/>
              </a:path>
            </a:pathLst>
          </a:custGeom>
          <a:solidFill>
            <a:srgbClr val="55462A"/>
          </a:solidFill>
        </p:spPr>
        <p:txBody>
          <a:bodyPr wrap="square" lIns="0" tIns="0" rIns="0" bIns="0" rtlCol="0"/>
          <a:lstStyle/>
          <a:p>
            <a:endParaRPr dirty="0"/>
          </a:p>
        </p:txBody>
      </p:sp>
      <p:sp>
        <p:nvSpPr>
          <p:cNvPr id="103" name="object 103"/>
          <p:cNvSpPr/>
          <p:nvPr/>
        </p:nvSpPr>
        <p:spPr>
          <a:xfrm>
            <a:off x="10414952" y="1005042"/>
            <a:ext cx="8890" cy="52069"/>
          </a:xfrm>
          <a:custGeom>
            <a:avLst/>
            <a:gdLst/>
            <a:ahLst/>
            <a:cxnLst/>
            <a:rect l="l" t="t" r="r" b="b"/>
            <a:pathLst>
              <a:path w="8890" h="52069">
                <a:moveTo>
                  <a:pt x="6769" y="0"/>
                </a:moveTo>
                <a:lnTo>
                  <a:pt x="3784" y="1282"/>
                </a:lnTo>
                <a:lnTo>
                  <a:pt x="1587" y="5524"/>
                </a:lnTo>
                <a:lnTo>
                  <a:pt x="1587" y="10566"/>
                </a:lnTo>
                <a:lnTo>
                  <a:pt x="0" y="51765"/>
                </a:lnTo>
                <a:lnTo>
                  <a:pt x="8458" y="51689"/>
                </a:lnTo>
                <a:lnTo>
                  <a:pt x="6769" y="0"/>
                </a:lnTo>
                <a:close/>
              </a:path>
            </a:pathLst>
          </a:custGeom>
          <a:solidFill>
            <a:srgbClr val="6ECEEA"/>
          </a:solidFill>
        </p:spPr>
        <p:txBody>
          <a:bodyPr wrap="square" lIns="0" tIns="0" rIns="0" bIns="0" rtlCol="0"/>
          <a:lstStyle/>
          <a:p>
            <a:endParaRPr dirty="0"/>
          </a:p>
        </p:txBody>
      </p:sp>
      <p:sp>
        <p:nvSpPr>
          <p:cNvPr id="104" name="object 104"/>
          <p:cNvSpPr/>
          <p:nvPr/>
        </p:nvSpPr>
        <p:spPr>
          <a:xfrm>
            <a:off x="10421721" y="1004661"/>
            <a:ext cx="12700" cy="52705"/>
          </a:xfrm>
          <a:custGeom>
            <a:avLst/>
            <a:gdLst/>
            <a:ahLst/>
            <a:cxnLst/>
            <a:rect l="l" t="t" r="r" b="b"/>
            <a:pathLst>
              <a:path w="12700" h="52705">
                <a:moveTo>
                  <a:pt x="5765" y="0"/>
                </a:moveTo>
                <a:lnTo>
                  <a:pt x="1219" y="0"/>
                </a:lnTo>
                <a:lnTo>
                  <a:pt x="596" y="139"/>
                </a:lnTo>
                <a:lnTo>
                  <a:pt x="0" y="380"/>
                </a:lnTo>
                <a:lnTo>
                  <a:pt x="0" y="52146"/>
                </a:lnTo>
                <a:lnTo>
                  <a:pt x="12204" y="51485"/>
                </a:lnTo>
                <a:lnTo>
                  <a:pt x="8915" y="10947"/>
                </a:lnTo>
                <a:lnTo>
                  <a:pt x="8915" y="4902"/>
                </a:lnTo>
                <a:lnTo>
                  <a:pt x="5765" y="0"/>
                </a:lnTo>
                <a:close/>
              </a:path>
            </a:pathLst>
          </a:custGeom>
          <a:solidFill>
            <a:srgbClr val="9FD0F0"/>
          </a:solidFill>
        </p:spPr>
        <p:txBody>
          <a:bodyPr wrap="square" lIns="0" tIns="0" rIns="0" bIns="0" rtlCol="0"/>
          <a:lstStyle/>
          <a:p>
            <a:endParaRPr dirty="0"/>
          </a:p>
        </p:txBody>
      </p:sp>
      <p:sp>
        <p:nvSpPr>
          <p:cNvPr id="105" name="object 105"/>
          <p:cNvSpPr/>
          <p:nvPr/>
        </p:nvSpPr>
        <p:spPr>
          <a:xfrm>
            <a:off x="10409567" y="982575"/>
            <a:ext cx="11430" cy="28575"/>
          </a:xfrm>
          <a:custGeom>
            <a:avLst/>
            <a:gdLst/>
            <a:ahLst/>
            <a:cxnLst/>
            <a:rect l="l" t="t" r="r" b="b"/>
            <a:pathLst>
              <a:path w="11429" h="28575">
                <a:moveTo>
                  <a:pt x="0" y="0"/>
                </a:moveTo>
                <a:lnTo>
                  <a:pt x="7607" y="28498"/>
                </a:lnTo>
                <a:lnTo>
                  <a:pt x="11061" y="23101"/>
                </a:lnTo>
                <a:lnTo>
                  <a:pt x="0" y="0"/>
                </a:lnTo>
                <a:close/>
              </a:path>
            </a:pathLst>
          </a:custGeom>
          <a:solidFill>
            <a:srgbClr val="6ECEEA"/>
          </a:solidFill>
        </p:spPr>
        <p:txBody>
          <a:bodyPr wrap="square" lIns="0" tIns="0" rIns="0" bIns="0" rtlCol="0"/>
          <a:lstStyle/>
          <a:p>
            <a:endParaRPr dirty="0"/>
          </a:p>
        </p:txBody>
      </p:sp>
      <p:sp>
        <p:nvSpPr>
          <p:cNvPr id="106" name="object 106"/>
          <p:cNvSpPr/>
          <p:nvPr/>
        </p:nvSpPr>
        <p:spPr>
          <a:xfrm>
            <a:off x="10426890" y="965113"/>
            <a:ext cx="21590" cy="41275"/>
          </a:xfrm>
          <a:custGeom>
            <a:avLst/>
            <a:gdLst/>
            <a:ahLst/>
            <a:cxnLst/>
            <a:rect l="l" t="t" r="r" b="b"/>
            <a:pathLst>
              <a:path w="21590" h="41275">
                <a:moveTo>
                  <a:pt x="21069" y="0"/>
                </a:moveTo>
                <a:lnTo>
                  <a:pt x="0" y="40817"/>
                </a:lnTo>
                <a:lnTo>
                  <a:pt x="20815" y="12801"/>
                </a:lnTo>
                <a:lnTo>
                  <a:pt x="21069" y="0"/>
                </a:lnTo>
                <a:close/>
              </a:path>
            </a:pathLst>
          </a:custGeom>
          <a:solidFill>
            <a:srgbClr val="EA9228"/>
          </a:solidFill>
        </p:spPr>
        <p:txBody>
          <a:bodyPr wrap="square" lIns="0" tIns="0" rIns="0" bIns="0" rtlCol="0"/>
          <a:lstStyle/>
          <a:p>
            <a:endParaRPr dirty="0"/>
          </a:p>
        </p:txBody>
      </p:sp>
      <p:sp>
        <p:nvSpPr>
          <p:cNvPr id="107" name="object 107"/>
          <p:cNvSpPr/>
          <p:nvPr/>
        </p:nvSpPr>
        <p:spPr>
          <a:xfrm>
            <a:off x="10504286" y="941161"/>
            <a:ext cx="15875" cy="19685"/>
          </a:xfrm>
          <a:custGeom>
            <a:avLst/>
            <a:gdLst/>
            <a:ahLst/>
            <a:cxnLst/>
            <a:rect l="l" t="t" r="r" b="b"/>
            <a:pathLst>
              <a:path w="15875" h="19684">
                <a:moveTo>
                  <a:pt x="4483" y="0"/>
                </a:moveTo>
                <a:lnTo>
                  <a:pt x="825" y="2997"/>
                </a:lnTo>
                <a:lnTo>
                  <a:pt x="0" y="11214"/>
                </a:lnTo>
                <a:lnTo>
                  <a:pt x="2628" y="18427"/>
                </a:lnTo>
                <a:lnTo>
                  <a:pt x="14173" y="19608"/>
                </a:lnTo>
                <a:lnTo>
                  <a:pt x="15697" y="4521"/>
                </a:lnTo>
                <a:lnTo>
                  <a:pt x="12699" y="850"/>
                </a:lnTo>
                <a:lnTo>
                  <a:pt x="4483" y="0"/>
                </a:lnTo>
                <a:close/>
              </a:path>
            </a:pathLst>
          </a:custGeom>
          <a:solidFill>
            <a:srgbClr val="55462A"/>
          </a:solidFill>
        </p:spPr>
        <p:txBody>
          <a:bodyPr wrap="square" lIns="0" tIns="0" rIns="0" bIns="0" rtlCol="0"/>
          <a:lstStyle/>
          <a:p>
            <a:endParaRPr dirty="0"/>
          </a:p>
        </p:txBody>
      </p:sp>
      <p:sp>
        <p:nvSpPr>
          <p:cNvPr id="108" name="object 108"/>
          <p:cNvSpPr/>
          <p:nvPr/>
        </p:nvSpPr>
        <p:spPr>
          <a:xfrm>
            <a:off x="10508780" y="1061986"/>
            <a:ext cx="8890" cy="0"/>
          </a:xfrm>
          <a:custGeom>
            <a:avLst/>
            <a:gdLst/>
            <a:ahLst/>
            <a:cxnLst/>
            <a:rect l="l" t="t" r="r" b="b"/>
            <a:pathLst>
              <a:path w="8890">
                <a:moveTo>
                  <a:pt x="0" y="0"/>
                </a:moveTo>
                <a:lnTo>
                  <a:pt x="8623" y="0"/>
                </a:lnTo>
              </a:path>
            </a:pathLst>
          </a:custGeom>
          <a:ln w="11404">
            <a:solidFill>
              <a:srgbClr val="573731"/>
            </a:solidFill>
          </a:ln>
        </p:spPr>
        <p:txBody>
          <a:bodyPr wrap="square" lIns="0" tIns="0" rIns="0" bIns="0" rtlCol="0"/>
          <a:lstStyle/>
          <a:p>
            <a:endParaRPr dirty="0"/>
          </a:p>
        </p:txBody>
      </p:sp>
      <p:sp>
        <p:nvSpPr>
          <p:cNvPr id="109" name="object 109"/>
          <p:cNvSpPr/>
          <p:nvPr/>
        </p:nvSpPr>
        <p:spPr>
          <a:xfrm>
            <a:off x="10506005" y="959980"/>
            <a:ext cx="0" cy="101600"/>
          </a:xfrm>
          <a:custGeom>
            <a:avLst/>
            <a:gdLst/>
            <a:ahLst/>
            <a:cxnLst/>
            <a:rect l="l" t="t" r="r" b="b"/>
            <a:pathLst>
              <a:path h="101600">
                <a:moveTo>
                  <a:pt x="0" y="0"/>
                </a:moveTo>
                <a:lnTo>
                  <a:pt x="0" y="101574"/>
                </a:lnTo>
              </a:path>
            </a:pathLst>
          </a:custGeom>
          <a:ln w="8978">
            <a:solidFill>
              <a:srgbClr val="A1AA46"/>
            </a:solidFill>
          </a:ln>
        </p:spPr>
        <p:txBody>
          <a:bodyPr wrap="square" lIns="0" tIns="0" rIns="0" bIns="0" rtlCol="0"/>
          <a:lstStyle/>
          <a:p>
            <a:endParaRPr dirty="0"/>
          </a:p>
        </p:txBody>
      </p:sp>
      <p:sp>
        <p:nvSpPr>
          <p:cNvPr id="110" name="object 110"/>
          <p:cNvSpPr/>
          <p:nvPr/>
        </p:nvSpPr>
        <p:spPr>
          <a:xfrm>
            <a:off x="10510445" y="959563"/>
            <a:ext cx="17145" cy="102235"/>
          </a:xfrm>
          <a:custGeom>
            <a:avLst/>
            <a:gdLst/>
            <a:ahLst/>
            <a:cxnLst/>
            <a:rect l="l" t="t" r="r" b="b"/>
            <a:pathLst>
              <a:path w="17145" h="102234">
                <a:moveTo>
                  <a:pt x="6184" y="0"/>
                </a:moveTo>
                <a:lnTo>
                  <a:pt x="1346" y="0"/>
                </a:lnTo>
                <a:lnTo>
                  <a:pt x="685" y="139"/>
                </a:lnTo>
                <a:lnTo>
                  <a:pt x="50" y="419"/>
                </a:lnTo>
                <a:lnTo>
                  <a:pt x="0" y="101993"/>
                </a:lnTo>
                <a:lnTo>
                  <a:pt x="16840" y="101993"/>
                </a:lnTo>
                <a:lnTo>
                  <a:pt x="9525" y="11645"/>
                </a:lnTo>
                <a:lnTo>
                  <a:pt x="9525" y="5219"/>
                </a:lnTo>
                <a:lnTo>
                  <a:pt x="6184" y="0"/>
                </a:lnTo>
                <a:close/>
              </a:path>
            </a:pathLst>
          </a:custGeom>
          <a:solidFill>
            <a:srgbClr val="C2D952"/>
          </a:solidFill>
        </p:spPr>
        <p:txBody>
          <a:bodyPr wrap="square" lIns="0" tIns="0" rIns="0" bIns="0" rtlCol="0"/>
          <a:lstStyle/>
          <a:p>
            <a:endParaRPr dirty="0"/>
          </a:p>
        </p:txBody>
      </p:sp>
      <p:sp>
        <p:nvSpPr>
          <p:cNvPr id="111" name="object 111"/>
          <p:cNvSpPr/>
          <p:nvPr/>
        </p:nvSpPr>
        <p:spPr>
          <a:xfrm>
            <a:off x="10515637" y="960640"/>
            <a:ext cx="26034" cy="8890"/>
          </a:xfrm>
          <a:custGeom>
            <a:avLst/>
            <a:gdLst/>
            <a:ahLst/>
            <a:cxnLst/>
            <a:rect l="l" t="t" r="r" b="b"/>
            <a:pathLst>
              <a:path w="26034" h="8890">
                <a:moveTo>
                  <a:pt x="0" y="0"/>
                </a:moveTo>
                <a:lnTo>
                  <a:pt x="3225" y="8305"/>
                </a:lnTo>
                <a:lnTo>
                  <a:pt x="25996" y="6858"/>
                </a:lnTo>
                <a:lnTo>
                  <a:pt x="0" y="0"/>
                </a:lnTo>
                <a:close/>
              </a:path>
            </a:pathLst>
          </a:custGeom>
          <a:solidFill>
            <a:srgbClr val="C2D952"/>
          </a:solidFill>
        </p:spPr>
        <p:txBody>
          <a:bodyPr wrap="square" lIns="0" tIns="0" rIns="0" bIns="0" rtlCol="0"/>
          <a:lstStyle/>
          <a:p>
            <a:endParaRPr dirty="0"/>
          </a:p>
        </p:txBody>
      </p:sp>
      <p:sp>
        <p:nvSpPr>
          <p:cNvPr id="112" name="object 112"/>
          <p:cNvSpPr/>
          <p:nvPr/>
        </p:nvSpPr>
        <p:spPr>
          <a:xfrm>
            <a:off x="10490583" y="961074"/>
            <a:ext cx="18415" cy="8255"/>
          </a:xfrm>
          <a:custGeom>
            <a:avLst/>
            <a:gdLst/>
            <a:ahLst/>
            <a:cxnLst/>
            <a:rect l="l" t="t" r="r" b="b"/>
            <a:pathLst>
              <a:path w="18415" h="8255">
                <a:moveTo>
                  <a:pt x="18199" y="0"/>
                </a:moveTo>
                <a:lnTo>
                  <a:pt x="0" y="4737"/>
                </a:lnTo>
                <a:lnTo>
                  <a:pt x="203" y="6451"/>
                </a:lnTo>
                <a:lnTo>
                  <a:pt x="457" y="7874"/>
                </a:lnTo>
                <a:lnTo>
                  <a:pt x="14389" y="7874"/>
                </a:lnTo>
                <a:lnTo>
                  <a:pt x="18199" y="0"/>
                </a:lnTo>
                <a:close/>
              </a:path>
            </a:pathLst>
          </a:custGeom>
          <a:solidFill>
            <a:srgbClr val="A1AA46"/>
          </a:solidFill>
        </p:spPr>
        <p:txBody>
          <a:bodyPr wrap="square" lIns="0" tIns="0" rIns="0" bIns="0" rtlCol="0"/>
          <a:lstStyle/>
          <a:p>
            <a:endParaRPr dirty="0"/>
          </a:p>
        </p:txBody>
      </p:sp>
      <p:sp>
        <p:nvSpPr>
          <p:cNvPr id="113" name="object 113"/>
          <p:cNvSpPr/>
          <p:nvPr/>
        </p:nvSpPr>
        <p:spPr>
          <a:xfrm>
            <a:off x="10359466" y="930061"/>
            <a:ext cx="12700" cy="37465"/>
          </a:xfrm>
          <a:custGeom>
            <a:avLst/>
            <a:gdLst/>
            <a:ahLst/>
            <a:cxnLst/>
            <a:rect l="l" t="t" r="r" b="b"/>
            <a:pathLst>
              <a:path w="12700" h="37465">
                <a:moveTo>
                  <a:pt x="12623" y="0"/>
                </a:moveTo>
                <a:lnTo>
                  <a:pt x="0" y="31051"/>
                </a:lnTo>
                <a:lnTo>
                  <a:pt x="4927" y="36868"/>
                </a:lnTo>
                <a:lnTo>
                  <a:pt x="12623" y="0"/>
                </a:lnTo>
                <a:close/>
              </a:path>
            </a:pathLst>
          </a:custGeom>
          <a:solidFill>
            <a:srgbClr val="EF4862"/>
          </a:solidFill>
        </p:spPr>
        <p:txBody>
          <a:bodyPr wrap="square" lIns="0" tIns="0" rIns="0" bIns="0" rtlCol="0"/>
          <a:lstStyle/>
          <a:p>
            <a:endParaRPr dirty="0"/>
          </a:p>
        </p:txBody>
      </p:sp>
      <p:sp>
        <p:nvSpPr>
          <p:cNvPr id="114" name="object 114"/>
          <p:cNvSpPr/>
          <p:nvPr/>
        </p:nvSpPr>
        <p:spPr>
          <a:xfrm>
            <a:off x="10372090" y="930059"/>
            <a:ext cx="11430" cy="48260"/>
          </a:xfrm>
          <a:custGeom>
            <a:avLst/>
            <a:gdLst/>
            <a:ahLst/>
            <a:cxnLst/>
            <a:rect l="l" t="t" r="r" b="b"/>
            <a:pathLst>
              <a:path w="11429" h="48259">
                <a:moveTo>
                  <a:pt x="0" y="0"/>
                </a:moveTo>
                <a:lnTo>
                  <a:pt x="7391" y="48005"/>
                </a:lnTo>
                <a:lnTo>
                  <a:pt x="10947" y="38379"/>
                </a:lnTo>
                <a:lnTo>
                  <a:pt x="0" y="0"/>
                </a:lnTo>
                <a:close/>
              </a:path>
            </a:pathLst>
          </a:custGeom>
          <a:solidFill>
            <a:srgbClr val="FEBF3B"/>
          </a:solidFill>
        </p:spPr>
        <p:txBody>
          <a:bodyPr wrap="square" lIns="0" tIns="0" rIns="0" bIns="0" rtlCol="0"/>
          <a:lstStyle/>
          <a:p>
            <a:endParaRPr dirty="0"/>
          </a:p>
        </p:txBody>
      </p:sp>
      <p:sp>
        <p:nvSpPr>
          <p:cNvPr id="115" name="object 115"/>
          <p:cNvSpPr/>
          <p:nvPr/>
        </p:nvSpPr>
        <p:spPr>
          <a:xfrm>
            <a:off x="10388665" y="967397"/>
            <a:ext cx="20955" cy="15240"/>
          </a:xfrm>
          <a:custGeom>
            <a:avLst/>
            <a:gdLst/>
            <a:ahLst/>
            <a:cxnLst/>
            <a:rect l="l" t="t" r="r" b="b"/>
            <a:pathLst>
              <a:path w="20954" h="15240">
                <a:moveTo>
                  <a:pt x="0" y="0"/>
                </a:moveTo>
                <a:lnTo>
                  <a:pt x="4749" y="7581"/>
                </a:lnTo>
                <a:lnTo>
                  <a:pt x="20675" y="15163"/>
                </a:lnTo>
                <a:lnTo>
                  <a:pt x="0" y="0"/>
                </a:lnTo>
                <a:close/>
              </a:path>
            </a:pathLst>
          </a:custGeom>
          <a:solidFill>
            <a:srgbClr val="FFD257"/>
          </a:solidFill>
        </p:spPr>
        <p:txBody>
          <a:bodyPr wrap="square" lIns="0" tIns="0" rIns="0" bIns="0" rtlCol="0"/>
          <a:lstStyle/>
          <a:p>
            <a:endParaRPr dirty="0"/>
          </a:p>
        </p:txBody>
      </p:sp>
      <p:sp>
        <p:nvSpPr>
          <p:cNvPr id="116" name="object 116"/>
          <p:cNvSpPr/>
          <p:nvPr/>
        </p:nvSpPr>
        <p:spPr>
          <a:xfrm>
            <a:off x="10532478" y="948486"/>
            <a:ext cx="15240" cy="19050"/>
          </a:xfrm>
          <a:custGeom>
            <a:avLst/>
            <a:gdLst/>
            <a:ahLst/>
            <a:cxnLst/>
            <a:rect l="l" t="t" r="r" b="b"/>
            <a:pathLst>
              <a:path w="15240" h="19050">
                <a:moveTo>
                  <a:pt x="4216" y="0"/>
                </a:moveTo>
                <a:lnTo>
                  <a:pt x="774" y="2819"/>
                </a:lnTo>
                <a:lnTo>
                  <a:pt x="0" y="10553"/>
                </a:lnTo>
                <a:lnTo>
                  <a:pt x="2476" y="17335"/>
                </a:lnTo>
                <a:lnTo>
                  <a:pt x="13322" y="18440"/>
                </a:lnTo>
                <a:lnTo>
                  <a:pt x="14757" y="4241"/>
                </a:lnTo>
                <a:lnTo>
                  <a:pt x="11937" y="787"/>
                </a:lnTo>
                <a:lnTo>
                  <a:pt x="4216" y="0"/>
                </a:lnTo>
                <a:close/>
              </a:path>
            </a:pathLst>
          </a:custGeom>
          <a:solidFill>
            <a:srgbClr val="D4C6A3"/>
          </a:solidFill>
        </p:spPr>
        <p:txBody>
          <a:bodyPr wrap="square" lIns="0" tIns="0" rIns="0" bIns="0" rtlCol="0"/>
          <a:lstStyle/>
          <a:p>
            <a:endParaRPr dirty="0"/>
          </a:p>
        </p:txBody>
      </p:sp>
      <p:sp>
        <p:nvSpPr>
          <p:cNvPr id="117" name="object 117"/>
          <p:cNvSpPr/>
          <p:nvPr/>
        </p:nvSpPr>
        <p:spPr>
          <a:xfrm>
            <a:off x="10536722" y="1062120"/>
            <a:ext cx="8255" cy="0"/>
          </a:xfrm>
          <a:custGeom>
            <a:avLst/>
            <a:gdLst/>
            <a:ahLst/>
            <a:cxnLst/>
            <a:rect l="l" t="t" r="r" b="b"/>
            <a:pathLst>
              <a:path w="8254">
                <a:moveTo>
                  <a:pt x="0" y="0"/>
                </a:moveTo>
                <a:lnTo>
                  <a:pt x="8102" y="0"/>
                </a:lnTo>
              </a:path>
            </a:pathLst>
          </a:custGeom>
          <a:ln w="10731">
            <a:solidFill>
              <a:srgbClr val="573731"/>
            </a:solidFill>
          </a:ln>
        </p:spPr>
        <p:txBody>
          <a:bodyPr wrap="square" lIns="0" tIns="0" rIns="0" bIns="0" rtlCol="0"/>
          <a:lstStyle/>
          <a:p>
            <a:endParaRPr dirty="0"/>
          </a:p>
        </p:txBody>
      </p:sp>
      <p:sp>
        <p:nvSpPr>
          <p:cNvPr id="118" name="object 118"/>
          <p:cNvSpPr/>
          <p:nvPr/>
        </p:nvSpPr>
        <p:spPr>
          <a:xfrm>
            <a:off x="10534103" y="966192"/>
            <a:ext cx="0" cy="95885"/>
          </a:xfrm>
          <a:custGeom>
            <a:avLst/>
            <a:gdLst/>
            <a:ahLst/>
            <a:cxnLst/>
            <a:rect l="l" t="t" r="r" b="b"/>
            <a:pathLst>
              <a:path h="95884">
                <a:moveTo>
                  <a:pt x="0" y="0"/>
                </a:moveTo>
                <a:lnTo>
                  <a:pt x="0" y="95529"/>
                </a:lnTo>
              </a:path>
            </a:pathLst>
          </a:custGeom>
          <a:ln w="8432">
            <a:solidFill>
              <a:srgbClr val="B361A7"/>
            </a:solidFill>
          </a:ln>
        </p:spPr>
        <p:txBody>
          <a:bodyPr wrap="square" lIns="0" tIns="0" rIns="0" bIns="0" rtlCol="0"/>
          <a:lstStyle/>
          <a:p>
            <a:endParaRPr dirty="0"/>
          </a:p>
        </p:txBody>
      </p:sp>
      <p:sp>
        <p:nvSpPr>
          <p:cNvPr id="119" name="object 119"/>
          <p:cNvSpPr/>
          <p:nvPr/>
        </p:nvSpPr>
        <p:spPr>
          <a:xfrm>
            <a:off x="10538284" y="965809"/>
            <a:ext cx="15875" cy="96520"/>
          </a:xfrm>
          <a:custGeom>
            <a:avLst/>
            <a:gdLst/>
            <a:ahLst/>
            <a:cxnLst/>
            <a:rect l="l" t="t" r="r" b="b"/>
            <a:pathLst>
              <a:path w="15875" h="96519">
                <a:moveTo>
                  <a:pt x="5803" y="0"/>
                </a:moveTo>
                <a:lnTo>
                  <a:pt x="635" y="127"/>
                </a:lnTo>
                <a:lnTo>
                  <a:pt x="38" y="381"/>
                </a:lnTo>
                <a:lnTo>
                  <a:pt x="0" y="95910"/>
                </a:lnTo>
                <a:lnTo>
                  <a:pt x="15836" y="95910"/>
                </a:lnTo>
                <a:lnTo>
                  <a:pt x="8966" y="10947"/>
                </a:lnTo>
                <a:lnTo>
                  <a:pt x="8966" y="4889"/>
                </a:lnTo>
                <a:lnTo>
                  <a:pt x="5803" y="0"/>
                </a:lnTo>
                <a:close/>
              </a:path>
            </a:pathLst>
          </a:custGeom>
          <a:solidFill>
            <a:srgbClr val="BF70AE"/>
          </a:solidFill>
        </p:spPr>
        <p:txBody>
          <a:bodyPr wrap="square" lIns="0" tIns="0" rIns="0" bIns="0" rtlCol="0"/>
          <a:lstStyle/>
          <a:p>
            <a:endParaRPr dirty="0"/>
          </a:p>
        </p:txBody>
      </p:sp>
      <p:sp>
        <p:nvSpPr>
          <p:cNvPr id="120" name="object 120"/>
          <p:cNvSpPr/>
          <p:nvPr/>
        </p:nvSpPr>
        <p:spPr>
          <a:xfrm>
            <a:off x="10545167" y="968946"/>
            <a:ext cx="24765" cy="21590"/>
          </a:xfrm>
          <a:custGeom>
            <a:avLst/>
            <a:gdLst/>
            <a:ahLst/>
            <a:cxnLst/>
            <a:rect l="l" t="t" r="r" b="b"/>
            <a:pathLst>
              <a:path w="24765" h="21590">
                <a:moveTo>
                  <a:pt x="0" y="0"/>
                </a:moveTo>
                <a:lnTo>
                  <a:pt x="2082" y="8851"/>
                </a:lnTo>
                <a:lnTo>
                  <a:pt x="24650" y="21450"/>
                </a:lnTo>
                <a:lnTo>
                  <a:pt x="0" y="0"/>
                </a:lnTo>
                <a:close/>
              </a:path>
            </a:pathLst>
          </a:custGeom>
          <a:solidFill>
            <a:srgbClr val="BF70AE"/>
          </a:solidFill>
        </p:spPr>
        <p:txBody>
          <a:bodyPr wrap="square" lIns="0" tIns="0" rIns="0" bIns="0" rtlCol="0"/>
          <a:lstStyle/>
          <a:p>
            <a:endParaRPr dirty="0"/>
          </a:p>
        </p:txBody>
      </p:sp>
      <p:sp>
        <p:nvSpPr>
          <p:cNvPr id="121" name="object 121"/>
          <p:cNvSpPr/>
          <p:nvPr/>
        </p:nvSpPr>
        <p:spPr>
          <a:xfrm>
            <a:off x="10401566" y="824460"/>
            <a:ext cx="68580" cy="69215"/>
          </a:xfrm>
          <a:custGeom>
            <a:avLst/>
            <a:gdLst/>
            <a:ahLst/>
            <a:cxnLst/>
            <a:rect l="l" t="t" r="r" b="b"/>
            <a:pathLst>
              <a:path w="68579" h="69215">
                <a:moveTo>
                  <a:pt x="34226" y="0"/>
                </a:moveTo>
                <a:lnTo>
                  <a:pt x="20906" y="2706"/>
                </a:lnTo>
                <a:lnTo>
                  <a:pt x="10026" y="10086"/>
                </a:lnTo>
                <a:lnTo>
                  <a:pt x="2690" y="21034"/>
                </a:lnTo>
                <a:lnTo>
                  <a:pt x="0" y="34442"/>
                </a:lnTo>
                <a:lnTo>
                  <a:pt x="2690" y="47857"/>
                </a:lnTo>
                <a:lnTo>
                  <a:pt x="10026" y="58808"/>
                </a:lnTo>
                <a:lnTo>
                  <a:pt x="20906" y="66191"/>
                </a:lnTo>
                <a:lnTo>
                  <a:pt x="34226" y="68897"/>
                </a:lnTo>
                <a:lnTo>
                  <a:pt x="47546" y="66191"/>
                </a:lnTo>
                <a:lnTo>
                  <a:pt x="58426" y="58808"/>
                </a:lnTo>
                <a:lnTo>
                  <a:pt x="33235" y="58686"/>
                </a:lnTo>
                <a:lnTo>
                  <a:pt x="33235" y="31115"/>
                </a:lnTo>
                <a:lnTo>
                  <a:pt x="19456" y="31115"/>
                </a:lnTo>
                <a:lnTo>
                  <a:pt x="19456" y="26949"/>
                </a:lnTo>
                <a:lnTo>
                  <a:pt x="33235" y="26949"/>
                </a:lnTo>
                <a:lnTo>
                  <a:pt x="33235" y="11341"/>
                </a:lnTo>
                <a:lnTo>
                  <a:pt x="59266" y="11341"/>
                </a:lnTo>
                <a:lnTo>
                  <a:pt x="58426" y="10086"/>
                </a:lnTo>
                <a:lnTo>
                  <a:pt x="47546" y="2706"/>
                </a:lnTo>
                <a:lnTo>
                  <a:pt x="34226" y="0"/>
                </a:lnTo>
                <a:close/>
              </a:path>
              <a:path w="68579" h="69215">
                <a:moveTo>
                  <a:pt x="59266" y="11341"/>
                </a:moveTo>
                <a:lnTo>
                  <a:pt x="36766" y="11341"/>
                </a:lnTo>
                <a:lnTo>
                  <a:pt x="36766" y="26949"/>
                </a:lnTo>
                <a:lnTo>
                  <a:pt x="51015" y="26949"/>
                </a:lnTo>
                <a:lnTo>
                  <a:pt x="51015" y="31115"/>
                </a:lnTo>
                <a:lnTo>
                  <a:pt x="36766" y="31115"/>
                </a:lnTo>
                <a:lnTo>
                  <a:pt x="36766" y="58686"/>
                </a:lnTo>
                <a:lnTo>
                  <a:pt x="58508" y="58686"/>
                </a:lnTo>
                <a:lnTo>
                  <a:pt x="65762" y="47857"/>
                </a:lnTo>
                <a:lnTo>
                  <a:pt x="68452" y="34442"/>
                </a:lnTo>
                <a:lnTo>
                  <a:pt x="65762" y="21034"/>
                </a:lnTo>
                <a:lnTo>
                  <a:pt x="59266" y="11341"/>
                </a:lnTo>
                <a:close/>
              </a:path>
            </a:pathLst>
          </a:custGeom>
          <a:solidFill>
            <a:srgbClr val="F4F4F2"/>
          </a:solidFill>
        </p:spPr>
        <p:txBody>
          <a:bodyPr wrap="square" lIns="0" tIns="0" rIns="0" bIns="0" rtlCol="0"/>
          <a:lstStyle/>
          <a:p>
            <a:endParaRPr dirty="0"/>
          </a:p>
        </p:txBody>
      </p:sp>
      <p:sp>
        <p:nvSpPr>
          <p:cNvPr id="122" name="object 122"/>
          <p:cNvSpPr/>
          <p:nvPr/>
        </p:nvSpPr>
        <p:spPr>
          <a:xfrm>
            <a:off x="10434802" y="835801"/>
            <a:ext cx="3810" cy="47625"/>
          </a:xfrm>
          <a:custGeom>
            <a:avLst/>
            <a:gdLst/>
            <a:ahLst/>
            <a:cxnLst/>
            <a:rect l="l" t="t" r="r" b="b"/>
            <a:pathLst>
              <a:path w="3809" h="47625">
                <a:moveTo>
                  <a:pt x="3530" y="19773"/>
                </a:moveTo>
                <a:lnTo>
                  <a:pt x="0" y="19773"/>
                </a:lnTo>
                <a:lnTo>
                  <a:pt x="0" y="47345"/>
                </a:lnTo>
                <a:lnTo>
                  <a:pt x="3530" y="47345"/>
                </a:lnTo>
                <a:lnTo>
                  <a:pt x="3530" y="19773"/>
                </a:lnTo>
                <a:close/>
              </a:path>
              <a:path w="3809" h="47625">
                <a:moveTo>
                  <a:pt x="3530" y="0"/>
                </a:moveTo>
                <a:lnTo>
                  <a:pt x="0" y="0"/>
                </a:lnTo>
                <a:lnTo>
                  <a:pt x="0" y="15608"/>
                </a:lnTo>
                <a:lnTo>
                  <a:pt x="3530" y="15608"/>
                </a:lnTo>
                <a:lnTo>
                  <a:pt x="3530" y="0"/>
                </a:lnTo>
                <a:close/>
              </a:path>
            </a:pathLst>
          </a:custGeom>
          <a:solidFill>
            <a:srgbClr val="CFCFCE"/>
          </a:solidFill>
        </p:spPr>
        <p:txBody>
          <a:bodyPr wrap="square" lIns="0" tIns="0" rIns="0" bIns="0" rtlCol="0"/>
          <a:lstStyle/>
          <a:p>
            <a:endParaRPr dirty="0"/>
          </a:p>
        </p:txBody>
      </p:sp>
      <p:sp>
        <p:nvSpPr>
          <p:cNvPr id="123" name="object 123"/>
          <p:cNvSpPr/>
          <p:nvPr/>
        </p:nvSpPr>
        <p:spPr>
          <a:xfrm>
            <a:off x="10421022" y="851410"/>
            <a:ext cx="31750" cy="4445"/>
          </a:xfrm>
          <a:custGeom>
            <a:avLst/>
            <a:gdLst/>
            <a:ahLst/>
            <a:cxnLst/>
            <a:rect l="l" t="t" r="r" b="b"/>
            <a:pathLst>
              <a:path w="31750" h="4444">
                <a:moveTo>
                  <a:pt x="13779" y="0"/>
                </a:moveTo>
                <a:lnTo>
                  <a:pt x="0" y="0"/>
                </a:lnTo>
                <a:lnTo>
                  <a:pt x="0" y="4165"/>
                </a:lnTo>
                <a:lnTo>
                  <a:pt x="13779" y="4165"/>
                </a:lnTo>
                <a:lnTo>
                  <a:pt x="13779" y="0"/>
                </a:lnTo>
                <a:close/>
              </a:path>
              <a:path w="31750" h="4444">
                <a:moveTo>
                  <a:pt x="31559" y="0"/>
                </a:moveTo>
                <a:lnTo>
                  <a:pt x="17310" y="0"/>
                </a:lnTo>
                <a:lnTo>
                  <a:pt x="17310" y="4165"/>
                </a:lnTo>
                <a:lnTo>
                  <a:pt x="31559" y="4165"/>
                </a:lnTo>
                <a:lnTo>
                  <a:pt x="31559" y="0"/>
                </a:lnTo>
                <a:close/>
              </a:path>
            </a:pathLst>
          </a:custGeom>
          <a:solidFill>
            <a:srgbClr val="CFCFCE"/>
          </a:solidFill>
        </p:spPr>
        <p:txBody>
          <a:bodyPr wrap="square" lIns="0" tIns="0" rIns="0" bIns="0" rtlCol="0"/>
          <a:lstStyle/>
          <a:p>
            <a:endParaRPr dirty="0"/>
          </a:p>
        </p:txBody>
      </p:sp>
      <p:sp>
        <p:nvSpPr>
          <p:cNvPr id="124" name="object 124"/>
          <p:cNvSpPr/>
          <p:nvPr/>
        </p:nvSpPr>
        <p:spPr>
          <a:xfrm>
            <a:off x="10434802" y="853490"/>
            <a:ext cx="3810" cy="0"/>
          </a:xfrm>
          <a:custGeom>
            <a:avLst/>
            <a:gdLst/>
            <a:ahLst/>
            <a:cxnLst/>
            <a:rect l="l" t="t" r="r" b="b"/>
            <a:pathLst>
              <a:path w="3809">
                <a:moveTo>
                  <a:pt x="0" y="0"/>
                </a:moveTo>
                <a:lnTo>
                  <a:pt x="3530" y="0"/>
                </a:lnTo>
              </a:path>
            </a:pathLst>
          </a:custGeom>
          <a:ln w="4165">
            <a:solidFill>
              <a:srgbClr val="C1C3C3"/>
            </a:solidFill>
          </a:ln>
        </p:spPr>
        <p:txBody>
          <a:bodyPr wrap="square" lIns="0" tIns="0" rIns="0" bIns="0" rtlCol="0"/>
          <a:lstStyle/>
          <a:p>
            <a:endParaRPr dirty="0"/>
          </a:p>
        </p:txBody>
      </p:sp>
      <p:sp>
        <p:nvSpPr>
          <p:cNvPr id="125" name="object 125"/>
          <p:cNvSpPr/>
          <p:nvPr/>
        </p:nvSpPr>
        <p:spPr>
          <a:xfrm>
            <a:off x="10563074" y="951397"/>
            <a:ext cx="15875" cy="38735"/>
          </a:xfrm>
          <a:custGeom>
            <a:avLst/>
            <a:gdLst/>
            <a:ahLst/>
            <a:cxnLst/>
            <a:rect l="l" t="t" r="r" b="b"/>
            <a:pathLst>
              <a:path w="15875" h="38734">
                <a:moveTo>
                  <a:pt x="15595" y="0"/>
                </a:moveTo>
                <a:lnTo>
                  <a:pt x="0" y="29578"/>
                </a:lnTo>
                <a:lnTo>
                  <a:pt x="5283" y="38519"/>
                </a:lnTo>
                <a:lnTo>
                  <a:pt x="15595" y="0"/>
                </a:lnTo>
                <a:close/>
              </a:path>
            </a:pathLst>
          </a:custGeom>
          <a:solidFill>
            <a:srgbClr val="6CC7B4"/>
          </a:solidFill>
        </p:spPr>
        <p:txBody>
          <a:bodyPr wrap="square" lIns="0" tIns="0" rIns="0" bIns="0" rtlCol="0"/>
          <a:lstStyle/>
          <a:p>
            <a:endParaRPr dirty="0"/>
          </a:p>
        </p:txBody>
      </p:sp>
      <p:sp>
        <p:nvSpPr>
          <p:cNvPr id="126" name="object 126"/>
          <p:cNvSpPr/>
          <p:nvPr/>
        </p:nvSpPr>
        <p:spPr>
          <a:xfrm>
            <a:off x="10546107" y="951384"/>
            <a:ext cx="13335" cy="40005"/>
          </a:xfrm>
          <a:custGeom>
            <a:avLst/>
            <a:gdLst/>
            <a:ahLst/>
            <a:cxnLst/>
            <a:rect l="l" t="t" r="r" b="b"/>
            <a:pathLst>
              <a:path w="13334" h="40005">
                <a:moveTo>
                  <a:pt x="0" y="0"/>
                </a:moveTo>
                <a:lnTo>
                  <a:pt x="9766" y="39903"/>
                </a:lnTo>
                <a:lnTo>
                  <a:pt x="13157" y="29438"/>
                </a:lnTo>
                <a:lnTo>
                  <a:pt x="0" y="0"/>
                </a:lnTo>
                <a:close/>
              </a:path>
            </a:pathLst>
          </a:custGeom>
          <a:solidFill>
            <a:srgbClr val="8DD1C3"/>
          </a:solidFill>
        </p:spPr>
        <p:txBody>
          <a:bodyPr wrap="square" lIns="0" tIns="0" rIns="0" bIns="0" rtlCol="0"/>
          <a:lstStyle/>
          <a:p>
            <a:endParaRPr dirty="0"/>
          </a:p>
        </p:txBody>
      </p:sp>
      <p:sp>
        <p:nvSpPr>
          <p:cNvPr id="127" name="object 127"/>
          <p:cNvSpPr/>
          <p:nvPr/>
        </p:nvSpPr>
        <p:spPr>
          <a:xfrm>
            <a:off x="10554042" y="961290"/>
            <a:ext cx="15240" cy="18415"/>
          </a:xfrm>
          <a:custGeom>
            <a:avLst/>
            <a:gdLst/>
            <a:ahLst/>
            <a:cxnLst/>
            <a:rect l="l" t="t" r="r" b="b"/>
            <a:pathLst>
              <a:path w="15240" h="18415">
                <a:moveTo>
                  <a:pt x="4216" y="0"/>
                </a:moveTo>
                <a:lnTo>
                  <a:pt x="774" y="2806"/>
                </a:lnTo>
                <a:lnTo>
                  <a:pt x="0" y="10540"/>
                </a:lnTo>
                <a:lnTo>
                  <a:pt x="2476" y="17322"/>
                </a:lnTo>
                <a:lnTo>
                  <a:pt x="13322" y="18427"/>
                </a:lnTo>
                <a:lnTo>
                  <a:pt x="14757" y="4241"/>
                </a:lnTo>
                <a:lnTo>
                  <a:pt x="11937" y="787"/>
                </a:lnTo>
                <a:lnTo>
                  <a:pt x="4216" y="0"/>
                </a:lnTo>
                <a:close/>
              </a:path>
            </a:pathLst>
          </a:custGeom>
          <a:solidFill>
            <a:srgbClr val="D4C6A3"/>
          </a:solidFill>
        </p:spPr>
        <p:txBody>
          <a:bodyPr wrap="square" lIns="0" tIns="0" rIns="0" bIns="0" rtlCol="0"/>
          <a:lstStyle/>
          <a:p>
            <a:endParaRPr dirty="0"/>
          </a:p>
        </p:txBody>
      </p:sp>
      <p:sp>
        <p:nvSpPr>
          <p:cNvPr id="128" name="object 128"/>
          <p:cNvSpPr/>
          <p:nvPr/>
        </p:nvSpPr>
        <p:spPr>
          <a:xfrm>
            <a:off x="10557359" y="1065110"/>
            <a:ext cx="8255" cy="0"/>
          </a:xfrm>
          <a:custGeom>
            <a:avLst/>
            <a:gdLst/>
            <a:ahLst/>
            <a:cxnLst/>
            <a:rect l="l" t="t" r="r" b="b"/>
            <a:pathLst>
              <a:path w="8254">
                <a:moveTo>
                  <a:pt x="0" y="0"/>
                </a:moveTo>
                <a:lnTo>
                  <a:pt x="8102" y="0"/>
                </a:lnTo>
              </a:path>
            </a:pathLst>
          </a:custGeom>
          <a:ln w="10718">
            <a:solidFill>
              <a:srgbClr val="573731"/>
            </a:solidFill>
          </a:ln>
        </p:spPr>
        <p:txBody>
          <a:bodyPr wrap="square" lIns="0" tIns="0" rIns="0" bIns="0" rtlCol="0"/>
          <a:lstStyle/>
          <a:p>
            <a:endParaRPr dirty="0"/>
          </a:p>
        </p:txBody>
      </p:sp>
      <p:sp>
        <p:nvSpPr>
          <p:cNvPr id="129" name="object 129"/>
          <p:cNvSpPr/>
          <p:nvPr/>
        </p:nvSpPr>
        <p:spPr>
          <a:xfrm>
            <a:off x="10551187" y="978458"/>
            <a:ext cx="10795" cy="86360"/>
          </a:xfrm>
          <a:custGeom>
            <a:avLst/>
            <a:gdLst/>
            <a:ahLst/>
            <a:cxnLst/>
            <a:rect l="l" t="t" r="r" b="b"/>
            <a:pathLst>
              <a:path w="10795" h="86359">
                <a:moveTo>
                  <a:pt x="8699" y="0"/>
                </a:moveTo>
                <a:lnTo>
                  <a:pt x="5714" y="1270"/>
                </a:lnTo>
                <a:lnTo>
                  <a:pt x="3517" y="5524"/>
                </a:lnTo>
                <a:lnTo>
                  <a:pt x="3517" y="10566"/>
                </a:lnTo>
                <a:lnTo>
                  <a:pt x="0" y="85648"/>
                </a:lnTo>
                <a:lnTo>
                  <a:pt x="10236" y="85991"/>
                </a:lnTo>
                <a:lnTo>
                  <a:pt x="8699" y="0"/>
                </a:lnTo>
                <a:close/>
              </a:path>
            </a:pathLst>
          </a:custGeom>
          <a:solidFill>
            <a:srgbClr val="8DD1C3"/>
          </a:solidFill>
        </p:spPr>
        <p:txBody>
          <a:bodyPr wrap="square" lIns="0" tIns="0" rIns="0" bIns="0" rtlCol="0"/>
          <a:lstStyle/>
          <a:p>
            <a:endParaRPr dirty="0"/>
          </a:p>
        </p:txBody>
      </p:sp>
      <p:sp>
        <p:nvSpPr>
          <p:cNvPr id="130" name="object 130"/>
          <p:cNvSpPr/>
          <p:nvPr/>
        </p:nvSpPr>
        <p:spPr>
          <a:xfrm>
            <a:off x="10559872" y="978079"/>
            <a:ext cx="15240" cy="86995"/>
          </a:xfrm>
          <a:custGeom>
            <a:avLst/>
            <a:gdLst/>
            <a:ahLst/>
            <a:cxnLst/>
            <a:rect l="l" t="t" r="r" b="b"/>
            <a:pathLst>
              <a:path w="15240" h="86994">
                <a:moveTo>
                  <a:pt x="5778" y="0"/>
                </a:moveTo>
                <a:lnTo>
                  <a:pt x="1244" y="0"/>
                </a:lnTo>
                <a:lnTo>
                  <a:pt x="609" y="139"/>
                </a:lnTo>
                <a:lnTo>
                  <a:pt x="12" y="393"/>
                </a:lnTo>
                <a:lnTo>
                  <a:pt x="0" y="86385"/>
                </a:lnTo>
                <a:lnTo>
                  <a:pt x="15214" y="86385"/>
                </a:lnTo>
                <a:lnTo>
                  <a:pt x="8940" y="10960"/>
                </a:lnTo>
                <a:lnTo>
                  <a:pt x="8940" y="4902"/>
                </a:lnTo>
                <a:lnTo>
                  <a:pt x="5778" y="0"/>
                </a:lnTo>
                <a:close/>
              </a:path>
            </a:pathLst>
          </a:custGeom>
          <a:solidFill>
            <a:srgbClr val="6CC7B4"/>
          </a:solidFill>
        </p:spPr>
        <p:txBody>
          <a:bodyPr wrap="square" lIns="0" tIns="0" rIns="0" bIns="0" rtlCol="0"/>
          <a:lstStyle/>
          <a:p>
            <a:endParaRPr dirty="0"/>
          </a:p>
        </p:txBody>
      </p:sp>
      <p:sp>
        <p:nvSpPr>
          <p:cNvPr id="131" name="object 131"/>
          <p:cNvSpPr/>
          <p:nvPr/>
        </p:nvSpPr>
        <p:spPr>
          <a:xfrm>
            <a:off x="10310380" y="952336"/>
            <a:ext cx="15240" cy="18415"/>
          </a:xfrm>
          <a:custGeom>
            <a:avLst/>
            <a:gdLst/>
            <a:ahLst/>
            <a:cxnLst/>
            <a:rect l="l" t="t" r="r" b="b"/>
            <a:pathLst>
              <a:path w="15240" h="18415">
                <a:moveTo>
                  <a:pt x="4229" y="0"/>
                </a:moveTo>
                <a:lnTo>
                  <a:pt x="774" y="2806"/>
                </a:lnTo>
                <a:lnTo>
                  <a:pt x="0" y="10540"/>
                </a:lnTo>
                <a:lnTo>
                  <a:pt x="2476" y="17322"/>
                </a:lnTo>
                <a:lnTo>
                  <a:pt x="13322" y="18427"/>
                </a:lnTo>
                <a:lnTo>
                  <a:pt x="14757" y="4229"/>
                </a:lnTo>
                <a:lnTo>
                  <a:pt x="11937" y="774"/>
                </a:lnTo>
                <a:lnTo>
                  <a:pt x="4229" y="0"/>
                </a:lnTo>
                <a:close/>
              </a:path>
            </a:pathLst>
          </a:custGeom>
          <a:solidFill>
            <a:srgbClr val="D4C6A3"/>
          </a:solidFill>
        </p:spPr>
        <p:txBody>
          <a:bodyPr wrap="square" lIns="0" tIns="0" rIns="0" bIns="0" rtlCol="0"/>
          <a:lstStyle/>
          <a:p>
            <a:endParaRPr dirty="0"/>
          </a:p>
        </p:txBody>
      </p:sp>
      <p:sp>
        <p:nvSpPr>
          <p:cNvPr id="132" name="object 132"/>
          <p:cNvSpPr/>
          <p:nvPr/>
        </p:nvSpPr>
        <p:spPr>
          <a:xfrm>
            <a:off x="10314624" y="1065961"/>
            <a:ext cx="8255" cy="0"/>
          </a:xfrm>
          <a:custGeom>
            <a:avLst/>
            <a:gdLst/>
            <a:ahLst/>
            <a:cxnLst/>
            <a:rect l="l" t="t" r="r" b="b"/>
            <a:pathLst>
              <a:path w="8254">
                <a:moveTo>
                  <a:pt x="0" y="0"/>
                </a:moveTo>
                <a:lnTo>
                  <a:pt x="8102" y="0"/>
                </a:lnTo>
              </a:path>
            </a:pathLst>
          </a:custGeom>
          <a:ln w="10718">
            <a:solidFill>
              <a:srgbClr val="573731"/>
            </a:solidFill>
          </a:ln>
        </p:spPr>
        <p:txBody>
          <a:bodyPr wrap="square" lIns="0" tIns="0" rIns="0" bIns="0" rtlCol="0"/>
          <a:lstStyle/>
          <a:p>
            <a:endParaRPr dirty="0"/>
          </a:p>
        </p:txBody>
      </p:sp>
      <p:sp>
        <p:nvSpPr>
          <p:cNvPr id="133" name="object 133"/>
          <p:cNvSpPr/>
          <p:nvPr/>
        </p:nvSpPr>
        <p:spPr>
          <a:xfrm>
            <a:off x="10312006" y="970028"/>
            <a:ext cx="0" cy="95885"/>
          </a:xfrm>
          <a:custGeom>
            <a:avLst/>
            <a:gdLst/>
            <a:ahLst/>
            <a:cxnLst/>
            <a:rect l="l" t="t" r="r" b="b"/>
            <a:pathLst>
              <a:path h="95884">
                <a:moveTo>
                  <a:pt x="0" y="0"/>
                </a:moveTo>
                <a:lnTo>
                  <a:pt x="0" y="95529"/>
                </a:lnTo>
              </a:path>
            </a:pathLst>
          </a:custGeom>
          <a:ln w="8432">
            <a:solidFill>
              <a:srgbClr val="9760A8"/>
            </a:solidFill>
          </a:ln>
        </p:spPr>
        <p:txBody>
          <a:bodyPr wrap="square" lIns="0" tIns="0" rIns="0" bIns="0" rtlCol="0"/>
          <a:lstStyle/>
          <a:p>
            <a:endParaRPr dirty="0"/>
          </a:p>
        </p:txBody>
      </p:sp>
      <p:sp>
        <p:nvSpPr>
          <p:cNvPr id="134" name="object 134"/>
          <p:cNvSpPr/>
          <p:nvPr/>
        </p:nvSpPr>
        <p:spPr>
          <a:xfrm>
            <a:off x="10316186" y="969632"/>
            <a:ext cx="15875" cy="96520"/>
          </a:xfrm>
          <a:custGeom>
            <a:avLst/>
            <a:gdLst/>
            <a:ahLst/>
            <a:cxnLst/>
            <a:rect l="l" t="t" r="r" b="b"/>
            <a:pathLst>
              <a:path w="15875" h="96519">
                <a:moveTo>
                  <a:pt x="5803" y="0"/>
                </a:moveTo>
                <a:lnTo>
                  <a:pt x="1257" y="0"/>
                </a:lnTo>
                <a:lnTo>
                  <a:pt x="635" y="139"/>
                </a:lnTo>
                <a:lnTo>
                  <a:pt x="38" y="393"/>
                </a:lnTo>
                <a:lnTo>
                  <a:pt x="0" y="95923"/>
                </a:lnTo>
                <a:lnTo>
                  <a:pt x="15836" y="95923"/>
                </a:lnTo>
                <a:lnTo>
                  <a:pt x="8966" y="10947"/>
                </a:lnTo>
                <a:lnTo>
                  <a:pt x="8966" y="4902"/>
                </a:lnTo>
                <a:lnTo>
                  <a:pt x="5803" y="0"/>
                </a:lnTo>
                <a:close/>
              </a:path>
            </a:pathLst>
          </a:custGeom>
          <a:solidFill>
            <a:srgbClr val="7C459B"/>
          </a:solidFill>
        </p:spPr>
        <p:txBody>
          <a:bodyPr wrap="square" lIns="0" tIns="0" rIns="0" bIns="0" rtlCol="0"/>
          <a:lstStyle/>
          <a:p>
            <a:endParaRPr dirty="0"/>
          </a:p>
        </p:txBody>
      </p:sp>
      <p:sp>
        <p:nvSpPr>
          <p:cNvPr id="135" name="object 135"/>
          <p:cNvSpPr/>
          <p:nvPr/>
        </p:nvSpPr>
        <p:spPr>
          <a:xfrm>
            <a:off x="10320159" y="937516"/>
            <a:ext cx="13970" cy="41275"/>
          </a:xfrm>
          <a:custGeom>
            <a:avLst/>
            <a:gdLst/>
            <a:ahLst/>
            <a:cxnLst/>
            <a:rect l="l" t="t" r="r" b="b"/>
            <a:pathLst>
              <a:path w="13970" h="41275">
                <a:moveTo>
                  <a:pt x="13919" y="0"/>
                </a:moveTo>
                <a:lnTo>
                  <a:pt x="0" y="34188"/>
                </a:lnTo>
                <a:lnTo>
                  <a:pt x="4622" y="41046"/>
                </a:lnTo>
                <a:lnTo>
                  <a:pt x="13919" y="0"/>
                </a:lnTo>
                <a:close/>
              </a:path>
            </a:pathLst>
          </a:custGeom>
          <a:solidFill>
            <a:srgbClr val="7C459B"/>
          </a:solidFill>
        </p:spPr>
        <p:txBody>
          <a:bodyPr wrap="square" lIns="0" tIns="0" rIns="0" bIns="0" rtlCol="0"/>
          <a:lstStyle/>
          <a:p>
            <a:endParaRPr dirty="0"/>
          </a:p>
        </p:txBody>
      </p:sp>
      <p:sp>
        <p:nvSpPr>
          <p:cNvPr id="136" name="object 136"/>
          <p:cNvSpPr/>
          <p:nvPr/>
        </p:nvSpPr>
        <p:spPr>
          <a:xfrm>
            <a:off x="1941480" y="955040"/>
            <a:ext cx="7959090" cy="0"/>
          </a:xfrm>
          <a:custGeom>
            <a:avLst/>
            <a:gdLst/>
            <a:ahLst/>
            <a:cxnLst/>
            <a:rect l="l" t="t" r="r" b="b"/>
            <a:pathLst>
              <a:path w="7959090">
                <a:moveTo>
                  <a:pt x="0" y="0"/>
                </a:moveTo>
                <a:lnTo>
                  <a:pt x="7959001" y="0"/>
                </a:lnTo>
              </a:path>
            </a:pathLst>
          </a:custGeom>
          <a:ln w="38100">
            <a:solidFill>
              <a:srgbClr val="EE312D"/>
            </a:solidFill>
          </a:ln>
        </p:spPr>
        <p:txBody>
          <a:bodyPr wrap="square" lIns="0" tIns="0" rIns="0" bIns="0" rtlCol="0"/>
          <a:lstStyle/>
          <a:p>
            <a:endParaRPr dirty="0"/>
          </a:p>
        </p:txBody>
      </p:sp>
      <p:sp>
        <p:nvSpPr>
          <p:cNvPr id="137" name="object 137"/>
          <p:cNvSpPr/>
          <p:nvPr/>
        </p:nvSpPr>
        <p:spPr>
          <a:xfrm>
            <a:off x="9187436" y="6205619"/>
            <a:ext cx="232410" cy="231775"/>
          </a:xfrm>
          <a:custGeom>
            <a:avLst/>
            <a:gdLst/>
            <a:ahLst/>
            <a:cxnLst/>
            <a:rect l="l" t="t" r="r" b="b"/>
            <a:pathLst>
              <a:path w="232409" h="231775">
                <a:moveTo>
                  <a:pt x="84278" y="0"/>
                </a:moveTo>
                <a:lnTo>
                  <a:pt x="32548" y="11357"/>
                </a:lnTo>
                <a:lnTo>
                  <a:pt x="4486" y="46776"/>
                </a:lnTo>
                <a:lnTo>
                  <a:pt x="0" y="162419"/>
                </a:lnTo>
                <a:lnTo>
                  <a:pt x="111" y="231250"/>
                </a:lnTo>
                <a:lnTo>
                  <a:pt x="78876" y="231258"/>
                </a:lnTo>
                <a:lnTo>
                  <a:pt x="166811" y="231123"/>
                </a:lnTo>
                <a:lnTo>
                  <a:pt x="173288" y="229917"/>
                </a:lnTo>
                <a:lnTo>
                  <a:pt x="203375" y="216706"/>
                </a:lnTo>
                <a:lnTo>
                  <a:pt x="217105" y="200567"/>
                </a:lnTo>
                <a:lnTo>
                  <a:pt x="33118" y="200567"/>
                </a:lnTo>
                <a:lnTo>
                  <a:pt x="30819" y="200402"/>
                </a:lnTo>
                <a:lnTo>
                  <a:pt x="30693" y="82086"/>
                </a:lnTo>
                <a:lnTo>
                  <a:pt x="30695" y="70060"/>
                </a:lnTo>
                <a:lnTo>
                  <a:pt x="31620" y="64499"/>
                </a:lnTo>
                <a:lnTo>
                  <a:pt x="62696" y="31047"/>
                </a:lnTo>
                <a:lnTo>
                  <a:pt x="75019" y="29702"/>
                </a:lnTo>
                <a:lnTo>
                  <a:pt x="131122" y="29702"/>
                </a:lnTo>
                <a:lnTo>
                  <a:pt x="111033" y="10341"/>
                </a:lnTo>
                <a:lnTo>
                  <a:pt x="84278" y="0"/>
                </a:lnTo>
                <a:close/>
              </a:path>
              <a:path w="232409" h="231775">
                <a:moveTo>
                  <a:pt x="217893" y="116995"/>
                </a:moveTo>
                <a:lnTo>
                  <a:pt x="160634" y="116995"/>
                </a:lnTo>
                <a:lnTo>
                  <a:pt x="171878" y="118969"/>
                </a:lnTo>
                <a:lnTo>
                  <a:pt x="182381" y="123551"/>
                </a:lnTo>
                <a:lnTo>
                  <a:pt x="190700" y="130306"/>
                </a:lnTo>
                <a:lnTo>
                  <a:pt x="196771" y="139149"/>
                </a:lnTo>
                <a:lnTo>
                  <a:pt x="200530" y="149995"/>
                </a:lnTo>
                <a:lnTo>
                  <a:pt x="200696" y="167389"/>
                </a:lnTo>
                <a:lnTo>
                  <a:pt x="194178" y="182646"/>
                </a:lnTo>
                <a:lnTo>
                  <a:pt x="182161" y="194128"/>
                </a:lnTo>
                <a:lnTo>
                  <a:pt x="165833" y="200199"/>
                </a:lnTo>
                <a:lnTo>
                  <a:pt x="163623" y="200554"/>
                </a:lnTo>
                <a:lnTo>
                  <a:pt x="33118" y="200567"/>
                </a:lnTo>
                <a:lnTo>
                  <a:pt x="217115" y="200554"/>
                </a:lnTo>
                <a:lnTo>
                  <a:pt x="223744" y="192763"/>
                </a:lnTo>
                <a:lnTo>
                  <a:pt x="232136" y="162419"/>
                </a:lnTo>
                <a:lnTo>
                  <a:pt x="226298" y="130006"/>
                </a:lnTo>
                <a:lnTo>
                  <a:pt x="217893" y="116995"/>
                </a:lnTo>
                <a:close/>
              </a:path>
              <a:path w="232409" h="231775">
                <a:moveTo>
                  <a:pt x="131122" y="29702"/>
                </a:moveTo>
                <a:lnTo>
                  <a:pt x="75019" y="29702"/>
                </a:lnTo>
                <a:lnTo>
                  <a:pt x="86857" y="32155"/>
                </a:lnTo>
                <a:lnTo>
                  <a:pt x="97492" y="38052"/>
                </a:lnTo>
                <a:lnTo>
                  <a:pt x="106207" y="47037"/>
                </a:lnTo>
                <a:lnTo>
                  <a:pt x="111989" y="58118"/>
                </a:lnTo>
                <a:lnTo>
                  <a:pt x="114090" y="69198"/>
                </a:lnTo>
                <a:lnTo>
                  <a:pt x="114149" y="71020"/>
                </a:lnTo>
                <a:lnTo>
                  <a:pt x="112949" y="82086"/>
                </a:lnTo>
                <a:lnTo>
                  <a:pt x="108023" y="93417"/>
                </a:lnTo>
                <a:lnTo>
                  <a:pt x="106448" y="95932"/>
                </a:lnTo>
                <a:lnTo>
                  <a:pt x="104302" y="98103"/>
                </a:lnTo>
                <a:lnTo>
                  <a:pt x="100898" y="101951"/>
                </a:lnTo>
                <a:lnTo>
                  <a:pt x="92925" y="118969"/>
                </a:lnTo>
                <a:lnTo>
                  <a:pt x="94432" y="125963"/>
                </a:lnTo>
                <a:lnTo>
                  <a:pt x="98625" y="132317"/>
                </a:lnTo>
                <a:lnTo>
                  <a:pt x="104801" y="136616"/>
                </a:lnTo>
                <a:lnTo>
                  <a:pt x="111953" y="138283"/>
                </a:lnTo>
                <a:lnTo>
                  <a:pt x="119277" y="137278"/>
                </a:lnTo>
                <a:lnTo>
                  <a:pt x="125968" y="133562"/>
                </a:lnTo>
                <a:lnTo>
                  <a:pt x="127695" y="132114"/>
                </a:lnTo>
                <a:lnTo>
                  <a:pt x="129344" y="130306"/>
                </a:lnTo>
                <a:lnTo>
                  <a:pt x="130857" y="128863"/>
                </a:lnTo>
                <a:lnTo>
                  <a:pt x="140065" y="121943"/>
                </a:lnTo>
                <a:lnTo>
                  <a:pt x="150011" y="117987"/>
                </a:lnTo>
                <a:lnTo>
                  <a:pt x="160634" y="116995"/>
                </a:lnTo>
                <a:lnTo>
                  <a:pt x="217893" y="116995"/>
                </a:lnTo>
                <a:lnTo>
                  <a:pt x="213629" y="110393"/>
                </a:lnTo>
                <a:lnTo>
                  <a:pt x="195029" y="95606"/>
                </a:lnTo>
                <a:lnTo>
                  <a:pt x="173380" y="87905"/>
                </a:lnTo>
                <a:lnTo>
                  <a:pt x="143253" y="87905"/>
                </a:lnTo>
                <a:lnTo>
                  <a:pt x="143430" y="86838"/>
                </a:lnTo>
                <a:lnTo>
                  <a:pt x="144603" y="78311"/>
                </a:lnTo>
                <a:lnTo>
                  <a:pt x="144884" y="71020"/>
                </a:lnTo>
                <a:lnTo>
                  <a:pt x="144413" y="63739"/>
                </a:lnTo>
                <a:lnTo>
                  <a:pt x="143164" y="56473"/>
                </a:lnTo>
                <a:lnTo>
                  <a:pt x="131482" y="30049"/>
                </a:lnTo>
                <a:lnTo>
                  <a:pt x="131122" y="29702"/>
                </a:lnTo>
                <a:close/>
              </a:path>
              <a:path w="232409" h="231775">
                <a:moveTo>
                  <a:pt x="172036" y="87427"/>
                </a:moveTo>
                <a:lnTo>
                  <a:pt x="146186" y="87638"/>
                </a:lnTo>
                <a:lnTo>
                  <a:pt x="145285" y="87804"/>
                </a:lnTo>
                <a:lnTo>
                  <a:pt x="143253" y="87905"/>
                </a:lnTo>
                <a:lnTo>
                  <a:pt x="173380" y="87905"/>
                </a:lnTo>
                <a:lnTo>
                  <a:pt x="172036" y="87427"/>
                </a:lnTo>
                <a:close/>
              </a:path>
            </a:pathLst>
          </a:custGeom>
          <a:solidFill>
            <a:srgbClr val="EE312D"/>
          </a:solidFill>
        </p:spPr>
        <p:txBody>
          <a:bodyPr wrap="square" lIns="0" tIns="0" rIns="0" bIns="0" rtlCol="0"/>
          <a:lstStyle/>
          <a:p>
            <a:endParaRPr dirty="0"/>
          </a:p>
        </p:txBody>
      </p:sp>
      <p:sp>
        <p:nvSpPr>
          <p:cNvPr id="138" name="object 138"/>
          <p:cNvSpPr/>
          <p:nvPr/>
        </p:nvSpPr>
        <p:spPr>
          <a:xfrm>
            <a:off x="9017533" y="6464882"/>
            <a:ext cx="140970" cy="140335"/>
          </a:xfrm>
          <a:custGeom>
            <a:avLst/>
            <a:gdLst/>
            <a:ahLst/>
            <a:cxnLst/>
            <a:rect l="l" t="t" r="r" b="b"/>
            <a:pathLst>
              <a:path w="140970" h="140334">
                <a:moveTo>
                  <a:pt x="138023" y="0"/>
                </a:moveTo>
                <a:lnTo>
                  <a:pt x="43522" y="114"/>
                </a:lnTo>
                <a:lnTo>
                  <a:pt x="9642" y="18289"/>
                </a:lnTo>
                <a:lnTo>
                  <a:pt x="0" y="48577"/>
                </a:lnTo>
                <a:lnTo>
                  <a:pt x="3449" y="64031"/>
                </a:lnTo>
                <a:lnTo>
                  <a:pt x="39624" y="92456"/>
                </a:lnTo>
                <a:lnTo>
                  <a:pt x="44843" y="93027"/>
                </a:lnTo>
                <a:lnTo>
                  <a:pt x="47612" y="93332"/>
                </a:lnTo>
                <a:lnTo>
                  <a:pt x="48082" y="97155"/>
                </a:lnTo>
                <a:lnTo>
                  <a:pt x="48285" y="100660"/>
                </a:lnTo>
                <a:lnTo>
                  <a:pt x="48958" y="104076"/>
                </a:lnTo>
                <a:lnTo>
                  <a:pt x="56032" y="120794"/>
                </a:lnTo>
                <a:lnTo>
                  <a:pt x="68713" y="133203"/>
                </a:lnTo>
                <a:lnTo>
                  <a:pt x="85080" y="140041"/>
                </a:lnTo>
                <a:lnTo>
                  <a:pt x="103216" y="140041"/>
                </a:lnTo>
                <a:lnTo>
                  <a:pt x="118107" y="134380"/>
                </a:lnTo>
                <a:lnTo>
                  <a:pt x="129755" y="124682"/>
                </a:lnTo>
                <a:lnTo>
                  <a:pt x="137499" y="111678"/>
                </a:lnTo>
                <a:lnTo>
                  <a:pt x="137588" y="111239"/>
                </a:lnTo>
                <a:lnTo>
                  <a:pt x="90195" y="111239"/>
                </a:lnTo>
                <a:lnTo>
                  <a:pt x="83058" y="107569"/>
                </a:lnTo>
                <a:lnTo>
                  <a:pt x="76911" y="96431"/>
                </a:lnTo>
                <a:lnTo>
                  <a:pt x="77584" y="89611"/>
                </a:lnTo>
                <a:lnTo>
                  <a:pt x="82537" y="83515"/>
                </a:lnTo>
                <a:lnTo>
                  <a:pt x="83566" y="82575"/>
                </a:lnTo>
                <a:lnTo>
                  <a:pt x="84531" y="81584"/>
                </a:lnTo>
                <a:lnTo>
                  <a:pt x="88215" y="76011"/>
                </a:lnTo>
                <a:lnTo>
                  <a:pt x="89676" y="69642"/>
                </a:lnTo>
                <a:lnTo>
                  <a:pt x="88981" y="64096"/>
                </a:lnTo>
                <a:lnTo>
                  <a:pt x="45224" y="64096"/>
                </a:lnTo>
                <a:lnTo>
                  <a:pt x="32804" y="57442"/>
                </a:lnTo>
                <a:lnTo>
                  <a:pt x="29057" y="49682"/>
                </a:lnTo>
                <a:lnTo>
                  <a:pt x="32156" y="35699"/>
                </a:lnTo>
                <a:lnTo>
                  <a:pt x="38392" y="30746"/>
                </a:lnTo>
                <a:lnTo>
                  <a:pt x="46202" y="30302"/>
                </a:lnTo>
                <a:lnTo>
                  <a:pt x="140774" y="30238"/>
                </a:lnTo>
                <a:lnTo>
                  <a:pt x="140741" y="2743"/>
                </a:lnTo>
                <a:lnTo>
                  <a:pt x="138023" y="0"/>
                </a:lnTo>
                <a:close/>
              </a:path>
              <a:path w="140970" h="140334">
                <a:moveTo>
                  <a:pt x="140774" y="30238"/>
                </a:moveTo>
                <a:lnTo>
                  <a:pt x="110718" y="30238"/>
                </a:lnTo>
                <a:lnTo>
                  <a:pt x="110747" y="93332"/>
                </a:lnTo>
                <a:lnTo>
                  <a:pt x="110566" y="95897"/>
                </a:lnTo>
                <a:lnTo>
                  <a:pt x="108369" y="105283"/>
                </a:lnTo>
                <a:lnTo>
                  <a:pt x="103136" y="109753"/>
                </a:lnTo>
                <a:lnTo>
                  <a:pt x="90195" y="111239"/>
                </a:lnTo>
                <a:lnTo>
                  <a:pt x="137588" y="111239"/>
                </a:lnTo>
                <a:lnTo>
                  <a:pt x="140610" y="96431"/>
                </a:lnTo>
                <a:lnTo>
                  <a:pt x="140682" y="95897"/>
                </a:lnTo>
                <a:lnTo>
                  <a:pt x="140769" y="92456"/>
                </a:lnTo>
                <a:lnTo>
                  <a:pt x="140774" y="30238"/>
                </a:lnTo>
                <a:close/>
              </a:path>
              <a:path w="140970" h="140334">
                <a:moveTo>
                  <a:pt x="74602" y="51296"/>
                </a:moveTo>
                <a:lnTo>
                  <a:pt x="68189" y="51612"/>
                </a:lnTo>
                <a:lnTo>
                  <a:pt x="62014" y="54343"/>
                </a:lnTo>
                <a:lnTo>
                  <a:pt x="59944" y="55727"/>
                </a:lnTo>
                <a:lnTo>
                  <a:pt x="58098" y="57518"/>
                </a:lnTo>
                <a:lnTo>
                  <a:pt x="51308" y="63411"/>
                </a:lnTo>
                <a:lnTo>
                  <a:pt x="45224" y="64096"/>
                </a:lnTo>
                <a:lnTo>
                  <a:pt x="88981" y="64096"/>
                </a:lnTo>
                <a:lnTo>
                  <a:pt x="88872" y="63227"/>
                </a:lnTo>
                <a:lnTo>
                  <a:pt x="85763" y="57518"/>
                </a:lnTo>
                <a:lnTo>
                  <a:pt x="80659" y="53298"/>
                </a:lnTo>
                <a:lnTo>
                  <a:pt x="74602" y="51296"/>
                </a:lnTo>
                <a:close/>
              </a:path>
            </a:pathLst>
          </a:custGeom>
          <a:solidFill>
            <a:srgbClr val="EE312D"/>
          </a:solidFill>
        </p:spPr>
        <p:txBody>
          <a:bodyPr wrap="square" lIns="0" tIns="0" rIns="0" bIns="0" rtlCol="0"/>
          <a:lstStyle/>
          <a:p>
            <a:endParaRPr dirty="0"/>
          </a:p>
        </p:txBody>
      </p:sp>
      <p:sp>
        <p:nvSpPr>
          <p:cNvPr id="139" name="object 139"/>
          <p:cNvSpPr/>
          <p:nvPr/>
        </p:nvSpPr>
        <p:spPr>
          <a:xfrm>
            <a:off x="9187143" y="6464875"/>
            <a:ext cx="141605" cy="140970"/>
          </a:xfrm>
          <a:custGeom>
            <a:avLst/>
            <a:gdLst/>
            <a:ahLst/>
            <a:cxnLst/>
            <a:rect l="l" t="t" r="r" b="b"/>
            <a:pathLst>
              <a:path w="141604" h="140970">
                <a:moveTo>
                  <a:pt x="92417" y="0"/>
                </a:moveTo>
                <a:lnTo>
                  <a:pt x="7315" y="88"/>
                </a:lnTo>
                <a:lnTo>
                  <a:pt x="2781" y="507"/>
                </a:lnTo>
                <a:lnTo>
                  <a:pt x="38" y="3517"/>
                </a:lnTo>
                <a:lnTo>
                  <a:pt x="0" y="9956"/>
                </a:lnTo>
                <a:lnTo>
                  <a:pt x="139" y="11849"/>
                </a:lnTo>
                <a:lnTo>
                  <a:pt x="203" y="95923"/>
                </a:lnTo>
                <a:lnTo>
                  <a:pt x="30025" y="137905"/>
                </a:lnTo>
                <a:lnTo>
                  <a:pt x="45427" y="140957"/>
                </a:lnTo>
                <a:lnTo>
                  <a:pt x="60980" y="138634"/>
                </a:lnTo>
                <a:lnTo>
                  <a:pt x="74617" y="131405"/>
                </a:lnTo>
                <a:lnTo>
                  <a:pt x="85213" y="120106"/>
                </a:lnTo>
                <a:lnTo>
                  <a:pt x="88990" y="111569"/>
                </a:lnTo>
                <a:lnTo>
                  <a:pt x="52158" y="111569"/>
                </a:lnTo>
                <a:lnTo>
                  <a:pt x="36499" y="109702"/>
                </a:lnTo>
                <a:lnTo>
                  <a:pt x="30441" y="102717"/>
                </a:lnTo>
                <a:lnTo>
                  <a:pt x="30416" y="32638"/>
                </a:lnTo>
                <a:lnTo>
                  <a:pt x="30556" y="31673"/>
                </a:lnTo>
                <a:lnTo>
                  <a:pt x="30657" y="30251"/>
                </a:lnTo>
                <a:lnTo>
                  <a:pt x="80924" y="30225"/>
                </a:lnTo>
                <a:lnTo>
                  <a:pt x="85559" y="29883"/>
                </a:lnTo>
                <a:lnTo>
                  <a:pt x="137644" y="29883"/>
                </a:lnTo>
                <a:lnTo>
                  <a:pt x="110212" y="2728"/>
                </a:lnTo>
                <a:lnTo>
                  <a:pt x="101566" y="647"/>
                </a:lnTo>
                <a:lnTo>
                  <a:pt x="92417" y="0"/>
                </a:lnTo>
                <a:close/>
              </a:path>
              <a:path w="141604" h="140970">
                <a:moveTo>
                  <a:pt x="70446" y="49783"/>
                </a:moveTo>
                <a:lnTo>
                  <a:pt x="56426" y="54305"/>
                </a:lnTo>
                <a:lnTo>
                  <a:pt x="52514" y="59410"/>
                </a:lnTo>
                <a:lnTo>
                  <a:pt x="51371" y="66598"/>
                </a:lnTo>
                <a:lnTo>
                  <a:pt x="50660" y="71297"/>
                </a:lnTo>
                <a:lnTo>
                  <a:pt x="51943" y="75564"/>
                </a:lnTo>
                <a:lnTo>
                  <a:pt x="56057" y="81292"/>
                </a:lnTo>
                <a:lnTo>
                  <a:pt x="57696" y="83057"/>
                </a:lnTo>
                <a:lnTo>
                  <a:pt x="62738" y="88722"/>
                </a:lnTo>
                <a:lnTo>
                  <a:pt x="63573" y="92862"/>
                </a:lnTo>
                <a:lnTo>
                  <a:pt x="63613" y="93294"/>
                </a:lnTo>
                <a:lnTo>
                  <a:pt x="60325" y="106032"/>
                </a:lnTo>
                <a:lnTo>
                  <a:pt x="52158" y="111569"/>
                </a:lnTo>
                <a:lnTo>
                  <a:pt x="88990" y="111569"/>
                </a:lnTo>
                <a:lnTo>
                  <a:pt x="91643" y="105575"/>
                </a:lnTo>
                <a:lnTo>
                  <a:pt x="92621" y="101714"/>
                </a:lnTo>
                <a:lnTo>
                  <a:pt x="92925" y="97688"/>
                </a:lnTo>
                <a:lnTo>
                  <a:pt x="93599" y="93294"/>
                </a:lnTo>
                <a:lnTo>
                  <a:pt x="96062" y="93014"/>
                </a:lnTo>
                <a:lnTo>
                  <a:pt x="98564" y="92862"/>
                </a:lnTo>
                <a:lnTo>
                  <a:pt x="101015" y="92430"/>
                </a:lnTo>
                <a:lnTo>
                  <a:pt x="114127" y="88533"/>
                </a:lnTo>
                <a:lnTo>
                  <a:pt x="124934" y="81891"/>
                </a:lnTo>
                <a:lnTo>
                  <a:pt x="133253" y="72422"/>
                </a:lnTo>
                <a:lnTo>
                  <a:pt x="137074" y="64046"/>
                </a:lnTo>
                <a:lnTo>
                  <a:pt x="97167" y="64046"/>
                </a:lnTo>
                <a:lnTo>
                  <a:pt x="91427" y="63715"/>
                </a:lnTo>
                <a:lnTo>
                  <a:pt x="84518" y="59283"/>
                </a:lnTo>
                <a:lnTo>
                  <a:pt x="83273" y="58000"/>
                </a:lnTo>
                <a:lnTo>
                  <a:pt x="81939" y="56705"/>
                </a:lnTo>
                <a:lnTo>
                  <a:pt x="76733" y="51536"/>
                </a:lnTo>
                <a:lnTo>
                  <a:pt x="70446" y="49783"/>
                </a:lnTo>
                <a:close/>
              </a:path>
              <a:path w="141604" h="140970">
                <a:moveTo>
                  <a:pt x="137644" y="29883"/>
                </a:moveTo>
                <a:lnTo>
                  <a:pt x="85559" y="29883"/>
                </a:lnTo>
                <a:lnTo>
                  <a:pt x="93408" y="30149"/>
                </a:lnTo>
                <a:lnTo>
                  <a:pt x="96748" y="30479"/>
                </a:lnTo>
                <a:lnTo>
                  <a:pt x="105892" y="33172"/>
                </a:lnTo>
                <a:lnTo>
                  <a:pt x="109651" y="37464"/>
                </a:lnTo>
                <a:lnTo>
                  <a:pt x="111277" y="50825"/>
                </a:lnTo>
                <a:lnTo>
                  <a:pt x="108673" y="56705"/>
                </a:lnTo>
                <a:lnTo>
                  <a:pt x="97167" y="64046"/>
                </a:lnTo>
                <a:lnTo>
                  <a:pt x="137074" y="64046"/>
                </a:lnTo>
                <a:lnTo>
                  <a:pt x="138899" y="60045"/>
                </a:lnTo>
                <a:lnTo>
                  <a:pt x="141162" y="46606"/>
                </a:lnTo>
                <a:lnTo>
                  <a:pt x="139563" y="34085"/>
                </a:lnTo>
                <a:lnTo>
                  <a:pt x="137644" y="29883"/>
                </a:lnTo>
                <a:close/>
              </a:path>
            </a:pathLst>
          </a:custGeom>
          <a:solidFill>
            <a:srgbClr val="EE312D"/>
          </a:solidFill>
        </p:spPr>
        <p:txBody>
          <a:bodyPr wrap="square" lIns="0" tIns="0" rIns="0" bIns="0" rtlCol="0"/>
          <a:lstStyle/>
          <a:p>
            <a:endParaRPr dirty="0"/>
          </a:p>
        </p:txBody>
      </p:sp>
      <p:sp>
        <p:nvSpPr>
          <p:cNvPr id="140" name="object 140"/>
          <p:cNvSpPr/>
          <p:nvPr/>
        </p:nvSpPr>
        <p:spPr>
          <a:xfrm>
            <a:off x="9017448" y="6295979"/>
            <a:ext cx="140970" cy="140970"/>
          </a:xfrm>
          <a:custGeom>
            <a:avLst/>
            <a:gdLst/>
            <a:ahLst/>
            <a:cxnLst/>
            <a:rect l="l" t="t" r="r" b="b"/>
            <a:pathLst>
              <a:path w="140970" h="140970">
                <a:moveTo>
                  <a:pt x="95081" y="0"/>
                </a:moveTo>
                <a:lnTo>
                  <a:pt x="54749" y="22517"/>
                </a:lnTo>
                <a:lnTo>
                  <a:pt x="48129" y="44145"/>
                </a:lnTo>
                <a:lnTo>
                  <a:pt x="47697" y="47802"/>
                </a:lnTo>
                <a:lnTo>
                  <a:pt x="43773" y="48082"/>
                </a:lnTo>
                <a:lnTo>
                  <a:pt x="20987" y="55685"/>
                </a:lnTo>
                <a:lnTo>
                  <a:pt x="5466" y="72567"/>
                </a:lnTo>
                <a:lnTo>
                  <a:pt x="0" y="94955"/>
                </a:lnTo>
                <a:lnTo>
                  <a:pt x="7375" y="119075"/>
                </a:lnTo>
                <a:lnTo>
                  <a:pt x="47126" y="140779"/>
                </a:lnTo>
                <a:lnTo>
                  <a:pt x="118811" y="140835"/>
                </a:lnTo>
                <a:lnTo>
                  <a:pt x="138350" y="140703"/>
                </a:lnTo>
                <a:lnTo>
                  <a:pt x="140928" y="137883"/>
                </a:lnTo>
                <a:lnTo>
                  <a:pt x="140891" y="110832"/>
                </a:lnTo>
                <a:lnTo>
                  <a:pt x="49081" y="110832"/>
                </a:lnTo>
                <a:lnTo>
                  <a:pt x="45779" y="110591"/>
                </a:lnTo>
                <a:lnTo>
                  <a:pt x="36394" y="108699"/>
                </a:lnTo>
                <a:lnTo>
                  <a:pt x="31594" y="103581"/>
                </a:lnTo>
                <a:lnTo>
                  <a:pt x="29650" y="90652"/>
                </a:lnTo>
                <a:lnTo>
                  <a:pt x="32927" y="83502"/>
                </a:lnTo>
                <a:lnTo>
                  <a:pt x="44217" y="76949"/>
                </a:lnTo>
                <a:lnTo>
                  <a:pt x="88792" y="76949"/>
                </a:lnTo>
                <a:lnTo>
                  <a:pt x="89604" y="74407"/>
                </a:lnTo>
                <a:lnTo>
                  <a:pt x="89260" y="67846"/>
                </a:lnTo>
                <a:lnTo>
                  <a:pt x="86483" y="61658"/>
                </a:lnTo>
                <a:lnTo>
                  <a:pt x="85048" y="59613"/>
                </a:lnTo>
                <a:lnTo>
                  <a:pt x="83295" y="57784"/>
                </a:lnTo>
                <a:lnTo>
                  <a:pt x="78406" y="52222"/>
                </a:lnTo>
                <a:lnTo>
                  <a:pt x="77546" y="48082"/>
                </a:lnTo>
                <a:lnTo>
                  <a:pt x="77550" y="47802"/>
                </a:lnTo>
                <a:lnTo>
                  <a:pt x="80514" y="35356"/>
                </a:lnTo>
                <a:lnTo>
                  <a:pt x="88477" y="29463"/>
                </a:lnTo>
                <a:lnTo>
                  <a:pt x="136817" y="29463"/>
                </a:lnTo>
                <a:lnTo>
                  <a:pt x="134404" y="22915"/>
                </a:lnTo>
                <a:lnTo>
                  <a:pt x="124300" y="10863"/>
                </a:lnTo>
                <a:lnTo>
                  <a:pt x="110820" y="2914"/>
                </a:lnTo>
                <a:lnTo>
                  <a:pt x="95081" y="0"/>
                </a:lnTo>
                <a:close/>
              </a:path>
              <a:path w="140970" h="140970">
                <a:moveTo>
                  <a:pt x="136817" y="29463"/>
                </a:moveTo>
                <a:lnTo>
                  <a:pt x="88477" y="29463"/>
                </a:lnTo>
                <a:lnTo>
                  <a:pt x="104326" y="30911"/>
                </a:lnTo>
                <a:lnTo>
                  <a:pt x="110586" y="37706"/>
                </a:lnTo>
                <a:lnTo>
                  <a:pt x="110704" y="103581"/>
                </a:lnTo>
                <a:lnTo>
                  <a:pt x="110651" y="109486"/>
                </a:lnTo>
                <a:lnTo>
                  <a:pt x="110511" y="110705"/>
                </a:lnTo>
                <a:lnTo>
                  <a:pt x="49081" y="110832"/>
                </a:lnTo>
                <a:lnTo>
                  <a:pt x="140891" y="110832"/>
                </a:lnTo>
                <a:lnTo>
                  <a:pt x="140770" y="44145"/>
                </a:lnTo>
                <a:lnTo>
                  <a:pt x="140585" y="41313"/>
                </a:lnTo>
                <a:lnTo>
                  <a:pt x="140013" y="38138"/>
                </a:lnTo>
                <a:lnTo>
                  <a:pt x="136817" y="29463"/>
                </a:lnTo>
                <a:close/>
              </a:path>
              <a:path w="140970" h="140970">
                <a:moveTo>
                  <a:pt x="88792" y="76949"/>
                </a:moveTo>
                <a:lnTo>
                  <a:pt x="44217" y="76949"/>
                </a:lnTo>
                <a:lnTo>
                  <a:pt x="51063" y="77431"/>
                </a:lnTo>
                <a:lnTo>
                  <a:pt x="57324" y="82308"/>
                </a:lnTo>
                <a:lnTo>
                  <a:pt x="58392" y="83502"/>
                </a:lnTo>
                <a:lnTo>
                  <a:pt x="59419" y="84505"/>
                </a:lnTo>
                <a:lnTo>
                  <a:pt x="65011" y="88260"/>
                </a:lnTo>
                <a:lnTo>
                  <a:pt x="71310" y="89746"/>
                </a:lnTo>
                <a:lnTo>
                  <a:pt x="77661" y="88929"/>
                </a:lnTo>
                <a:lnTo>
                  <a:pt x="83410" y="85775"/>
                </a:lnTo>
                <a:lnTo>
                  <a:pt x="87619" y="80623"/>
                </a:lnTo>
                <a:lnTo>
                  <a:pt x="88792" y="76949"/>
                </a:lnTo>
                <a:close/>
              </a:path>
            </a:pathLst>
          </a:custGeom>
          <a:solidFill>
            <a:srgbClr val="EE312D"/>
          </a:solidFill>
        </p:spPr>
        <p:txBody>
          <a:bodyPr wrap="square" lIns="0" tIns="0" rIns="0" bIns="0" rtlCol="0"/>
          <a:lstStyle/>
          <a:p>
            <a:endParaRPr dirty="0"/>
          </a:p>
        </p:txBody>
      </p:sp>
      <p:sp>
        <p:nvSpPr>
          <p:cNvPr id="141" name="object 141"/>
          <p:cNvSpPr/>
          <p:nvPr/>
        </p:nvSpPr>
        <p:spPr>
          <a:xfrm>
            <a:off x="9488356" y="6258139"/>
            <a:ext cx="744833" cy="293490"/>
          </a:xfrm>
          <a:prstGeom prst="rect">
            <a:avLst/>
          </a:prstGeom>
          <a:blipFill>
            <a:blip r:embed="rId3" cstate="print"/>
            <a:stretch>
              <a:fillRect/>
            </a:stretch>
          </a:blipFill>
        </p:spPr>
        <p:txBody>
          <a:bodyPr wrap="square" lIns="0" tIns="0" rIns="0" bIns="0" rtlCol="0"/>
          <a:lstStyle/>
          <a:p>
            <a:endParaRPr dirty="0"/>
          </a:p>
        </p:txBody>
      </p:sp>
      <p:sp>
        <p:nvSpPr>
          <p:cNvPr id="143" name="object 143"/>
          <p:cNvSpPr/>
          <p:nvPr/>
        </p:nvSpPr>
        <p:spPr>
          <a:xfrm>
            <a:off x="1954398" y="5983742"/>
            <a:ext cx="8314055" cy="0"/>
          </a:xfrm>
          <a:custGeom>
            <a:avLst/>
            <a:gdLst/>
            <a:ahLst/>
            <a:cxnLst/>
            <a:rect l="l" t="t" r="r" b="b"/>
            <a:pathLst>
              <a:path w="8314055">
                <a:moveTo>
                  <a:pt x="0" y="0"/>
                </a:moveTo>
                <a:lnTo>
                  <a:pt x="8313750" y="0"/>
                </a:lnTo>
              </a:path>
            </a:pathLst>
          </a:custGeom>
          <a:ln w="38100">
            <a:solidFill>
              <a:srgbClr val="CE2732"/>
            </a:solidFill>
          </a:ln>
        </p:spPr>
        <p:txBody>
          <a:bodyPr wrap="square" lIns="0" tIns="0" rIns="0" bIns="0" rtlCol="0"/>
          <a:lstStyle/>
          <a:p>
            <a:endParaRPr dirty="0"/>
          </a:p>
        </p:txBody>
      </p:sp>
      <p:sp>
        <p:nvSpPr>
          <p:cNvPr id="145" name="TextBox 144"/>
          <p:cNvSpPr txBox="1"/>
          <p:nvPr/>
        </p:nvSpPr>
        <p:spPr>
          <a:xfrm>
            <a:off x="1782044" y="1625601"/>
            <a:ext cx="5832374" cy="4154984"/>
          </a:xfrm>
          <a:prstGeom prst="rect">
            <a:avLst/>
          </a:prstGeom>
          <a:noFill/>
        </p:spPr>
        <p:txBody>
          <a:bodyPr wrap="square" rtlCol="0">
            <a:spAutoFit/>
          </a:bodyPr>
          <a:lstStyle/>
          <a:p>
            <a:pPr marL="342900" indent="-342900">
              <a:buFont typeface="Wingdings" panose="05000000000000000000" pitchFamily="2" charset="2"/>
              <a:buChar char="§"/>
              <a:defRPr/>
            </a:pPr>
            <a:r>
              <a:rPr lang="en-GB" sz="2200" dirty="0"/>
              <a:t>St Josephine Bakhita is the patron saint of victims of modern slavery</a:t>
            </a:r>
          </a:p>
          <a:p>
            <a:pPr marL="342900" indent="-342900">
              <a:buFont typeface="Wingdings" panose="05000000000000000000" pitchFamily="2" charset="2"/>
              <a:buChar char="§"/>
              <a:defRPr/>
            </a:pPr>
            <a:endParaRPr lang="en-GB" sz="2200" dirty="0"/>
          </a:p>
          <a:p>
            <a:pPr marL="342900" indent="-342900">
              <a:buFont typeface="Wingdings" panose="05000000000000000000" pitchFamily="2" charset="2"/>
              <a:buChar char="§"/>
              <a:defRPr/>
            </a:pPr>
            <a:r>
              <a:rPr lang="en-GB" sz="2200" dirty="0"/>
              <a:t>Born 1869 in Darfur, Sudan</a:t>
            </a:r>
          </a:p>
          <a:p>
            <a:pPr marL="342900" indent="-342900">
              <a:buFont typeface="Wingdings" panose="05000000000000000000" pitchFamily="2" charset="2"/>
              <a:buChar char="§"/>
              <a:defRPr/>
            </a:pPr>
            <a:endParaRPr lang="en-GB" sz="2200" dirty="0"/>
          </a:p>
          <a:p>
            <a:pPr marL="342900" indent="-342900">
              <a:buFont typeface="Wingdings" panose="05000000000000000000" pitchFamily="2" charset="2"/>
              <a:buChar char="§"/>
              <a:defRPr/>
            </a:pPr>
            <a:r>
              <a:rPr lang="en-GB" sz="2200" dirty="0"/>
              <a:t>Kidnapped by slave traders when she was 7 </a:t>
            </a:r>
          </a:p>
          <a:p>
            <a:pPr marL="342900" indent="-342900">
              <a:buFont typeface="Wingdings" panose="05000000000000000000" pitchFamily="2" charset="2"/>
              <a:buChar char="§"/>
              <a:defRPr/>
            </a:pPr>
            <a:endParaRPr lang="en-GB" sz="2200" dirty="0"/>
          </a:p>
          <a:p>
            <a:pPr marL="342900" indent="-342900">
              <a:buFont typeface="Wingdings" panose="05000000000000000000" pitchFamily="2" charset="2"/>
              <a:buChar char="§"/>
              <a:defRPr/>
            </a:pPr>
            <a:r>
              <a:rPr lang="en-GB" sz="2200" dirty="0"/>
              <a:t>Remained a slave until 1889</a:t>
            </a:r>
          </a:p>
          <a:p>
            <a:pPr marL="342900" indent="-342900">
              <a:buFont typeface="Wingdings" panose="05000000000000000000" pitchFamily="2" charset="2"/>
              <a:buChar char="§"/>
              <a:defRPr/>
            </a:pPr>
            <a:endParaRPr lang="en-GB" sz="2200" dirty="0"/>
          </a:p>
          <a:p>
            <a:pPr marL="342900" indent="-342900">
              <a:buFont typeface="Wingdings" panose="05000000000000000000" pitchFamily="2" charset="2"/>
              <a:buChar char="§"/>
              <a:defRPr/>
            </a:pPr>
            <a:r>
              <a:rPr lang="en-GB" sz="2200" dirty="0"/>
              <a:t>In 1893 joined the </a:t>
            </a:r>
            <a:r>
              <a:rPr lang="en-GB" sz="2200" dirty="0" err="1"/>
              <a:t>Canossian</a:t>
            </a:r>
            <a:r>
              <a:rPr lang="en-GB" sz="2200" dirty="0"/>
              <a:t> Sisters</a:t>
            </a:r>
          </a:p>
          <a:p>
            <a:pPr marL="342900" indent="-342900">
              <a:buFont typeface="Wingdings" panose="05000000000000000000" pitchFamily="2" charset="2"/>
              <a:buChar char="§"/>
              <a:defRPr/>
            </a:pPr>
            <a:endParaRPr lang="en-GB" sz="2200" dirty="0"/>
          </a:p>
          <a:p>
            <a:pPr marL="342900" indent="-342900">
              <a:buFont typeface="Wingdings" panose="05000000000000000000" pitchFamily="2" charset="2"/>
              <a:buChar char="§"/>
              <a:defRPr/>
            </a:pPr>
            <a:r>
              <a:rPr lang="en-GB" sz="2200" dirty="0"/>
              <a:t>Died 8 February 1947</a:t>
            </a:r>
            <a:endParaRPr lang="en-GB" sz="2400" dirty="0">
              <a:solidFill>
                <a:prstClr val="black"/>
              </a:solidFill>
              <a:latin typeface="Calibri"/>
            </a:endParaRPr>
          </a:p>
        </p:txBody>
      </p:sp>
      <p:pic>
        <p:nvPicPr>
          <p:cNvPr id="146"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0624" y="1815816"/>
            <a:ext cx="2351559" cy="37745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7" name="object 181"/>
          <p:cNvSpPr txBox="1"/>
          <p:nvPr/>
        </p:nvSpPr>
        <p:spPr>
          <a:xfrm>
            <a:off x="1524000" y="1006634"/>
            <a:ext cx="9144000" cy="461665"/>
          </a:xfrm>
          <a:prstGeom prst="rect">
            <a:avLst/>
          </a:prstGeom>
        </p:spPr>
        <p:txBody>
          <a:bodyPr vert="horz" wrap="square" lIns="0" tIns="0" rIns="0" bIns="0" rtlCol="0">
            <a:spAutoFit/>
          </a:bodyPr>
          <a:lstStyle/>
          <a:p>
            <a:pPr marL="12700" algn="ctr"/>
            <a:r>
              <a:rPr lang="en-GB" sz="3000" spc="15">
                <a:solidFill>
                  <a:srgbClr val="FFFFFF"/>
                </a:solidFill>
                <a:latin typeface="Calibri"/>
                <a:cs typeface="Calibri"/>
              </a:rPr>
              <a:t>St Josephine </a:t>
            </a:r>
            <a:r>
              <a:rPr lang="en-GB" sz="3000" spc="15" dirty="0">
                <a:solidFill>
                  <a:srgbClr val="FFFFFF"/>
                </a:solidFill>
                <a:latin typeface="Calibri"/>
                <a:cs typeface="Calibri"/>
              </a:rPr>
              <a:t>Bakhita</a:t>
            </a:r>
            <a:endParaRPr lang="en-GB" sz="3000" dirty="0">
              <a:latin typeface="Calibri"/>
              <a:cs typeface="Calibri"/>
            </a:endParaRPr>
          </a:p>
        </p:txBody>
      </p:sp>
    </p:spTree>
    <p:extLst>
      <p:ext uri="{BB962C8B-B14F-4D97-AF65-F5344CB8AC3E}">
        <p14:creationId xmlns:p14="http://schemas.microsoft.com/office/powerpoint/2010/main" val="90629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867493" y="380949"/>
            <a:ext cx="113664" cy="31750"/>
          </a:xfrm>
          <a:custGeom>
            <a:avLst/>
            <a:gdLst/>
            <a:ahLst/>
            <a:cxnLst/>
            <a:rect l="l" t="t" r="r" b="b"/>
            <a:pathLst>
              <a:path w="113665" h="31750">
                <a:moveTo>
                  <a:pt x="0" y="0"/>
                </a:moveTo>
                <a:lnTo>
                  <a:pt x="9271" y="31432"/>
                </a:lnTo>
                <a:lnTo>
                  <a:pt x="113588" y="31432"/>
                </a:lnTo>
                <a:lnTo>
                  <a:pt x="113588" y="23495"/>
                </a:lnTo>
                <a:lnTo>
                  <a:pt x="0" y="0"/>
                </a:lnTo>
                <a:close/>
              </a:path>
            </a:pathLst>
          </a:custGeom>
          <a:solidFill>
            <a:srgbClr val="FCB965"/>
          </a:solidFill>
        </p:spPr>
        <p:txBody>
          <a:bodyPr wrap="square" lIns="0" tIns="0" rIns="0" bIns="0" rtlCol="0"/>
          <a:lstStyle/>
          <a:p>
            <a:endParaRPr dirty="0"/>
          </a:p>
        </p:txBody>
      </p:sp>
      <p:sp>
        <p:nvSpPr>
          <p:cNvPr id="3" name="object 3"/>
          <p:cNvSpPr/>
          <p:nvPr/>
        </p:nvSpPr>
        <p:spPr>
          <a:xfrm>
            <a:off x="9629152" y="488202"/>
            <a:ext cx="55880" cy="142875"/>
          </a:xfrm>
          <a:custGeom>
            <a:avLst/>
            <a:gdLst/>
            <a:ahLst/>
            <a:cxnLst/>
            <a:rect l="l" t="t" r="r" b="b"/>
            <a:pathLst>
              <a:path w="55879" h="142875">
                <a:moveTo>
                  <a:pt x="0" y="0"/>
                </a:moveTo>
                <a:lnTo>
                  <a:pt x="38049" y="142481"/>
                </a:lnTo>
                <a:lnTo>
                  <a:pt x="55321" y="115493"/>
                </a:lnTo>
                <a:lnTo>
                  <a:pt x="0" y="0"/>
                </a:lnTo>
                <a:close/>
              </a:path>
            </a:pathLst>
          </a:custGeom>
          <a:solidFill>
            <a:srgbClr val="6ECEEA"/>
          </a:solidFill>
        </p:spPr>
        <p:txBody>
          <a:bodyPr wrap="square" lIns="0" tIns="0" rIns="0" bIns="0" rtlCol="0"/>
          <a:lstStyle/>
          <a:p>
            <a:endParaRPr dirty="0"/>
          </a:p>
        </p:txBody>
      </p:sp>
      <p:sp>
        <p:nvSpPr>
          <p:cNvPr id="4" name="object 4"/>
          <p:cNvSpPr/>
          <p:nvPr/>
        </p:nvSpPr>
        <p:spPr>
          <a:xfrm>
            <a:off x="9715754" y="400964"/>
            <a:ext cx="105410" cy="204470"/>
          </a:xfrm>
          <a:custGeom>
            <a:avLst/>
            <a:gdLst/>
            <a:ahLst/>
            <a:cxnLst/>
            <a:rect l="l" t="t" r="r" b="b"/>
            <a:pathLst>
              <a:path w="105409" h="204470">
                <a:moveTo>
                  <a:pt x="105308" y="0"/>
                </a:moveTo>
                <a:lnTo>
                  <a:pt x="0" y="204012"/>
                </a:lnTo>
                <a:lnTo>
                  <a:pt x="104038" y="64020"/>
                </a:lnTo>
                <a:lnTo>
                  <a:pt x="105308" y="0"/>
                </a:lnTo>
                <a:close/>
              </a:path>
            </a:pathLst>
          </a:custGeom>
          <a:solidFill>
            <a:srgbClr val="EA9228"/>
          </a:solidFill>
        </p:spPr>
        <p:txBody>
          <a:bodyPr wrap="square" lIns="0" tIns="0" rIns="0" bIns="0" rtlCol="0"/>
          <a:lstStyle/>
          <a:p>
            <a:endParaRPr dirty="0"/>
          </a:p>
        </p:txBody>
      </p:sp>
      <p:sp>
        <p:nvSpPr>
          <p:cNvPr id="5" name="object 5"/>
          <p:cNvSpPr/>
          <p:nvPr/>
        </p:nvSpPr>
        <p:spPr>
          <a:xfrm>
            <a:off x="10034104" y="380809"/>
            <a:ext cx="91440" cy="39370"/>
          </a:xfrm>
          <a:custGeom>
            <a:avLst/>
            <a:gdLst/>
            <a:ahLst/>
            <a:cxnLst/>
            <a:rect l="l" t="t" r="r" b="b"/>
            <a:pathLst>
              <a:path w="91440" h="39370">
                <a:moveTo>
                  <a:pt x="90957" y="0"/>
                </a:moveTo>
                <a:lnTo>
                  <a:pt x="0" y="23647"/>
                </a:lnTo>
                <a:lnTo>
                  <a:pt x="1041" y="32232"/>
                </a:lnTo>
                <a:lnTo>
                  <a:pt x="2273" y="39370"/>
                </a:lnTo>
                <a:lnTo>
                  <a:pt x="71920" y="39370"/>
                </a:lnTo>
                <a:lnTo>
                  <a:pt x="90957" y="0"/>
                </a:lnTo>
                <a:close/>
              </a:path>
            </a:pathLst>
          </a:custGeom>
          <a:solidFill>
            <a:srgbClr val="A1AA46"/>
          </a:solidFill>
        </p:spPr>
        <p:txBody>
          <a:bodyPr wrap="square" lIns="0" tIns="0" rIns="0" bIns="0" rtlCol="0"/>
          <a:lstStyle/>
          <a:p>
            <a:endParaRPr dirty="0"/>
          </a:p>
        </p:txBody>
      </p:sp>
      <p:sp>
        <p:nvSpPr>
          <p:cNvPr id="6" name="object 6"/>
          <p:cNvSpPr/>
          <p:nvPr/>
        </p:nvSpPr>
        <p:spPr>
          <a:xfrm>
            <a:off x="9378810" y="225757"/>
            <a:ext cx="63500" cy="184785"/>
          </a:xfrm>
          <a:custGeom>
            <a:avLst/>
            <a:gdLst/>
            <a:ahLst/>
            <a:cxnLst/>
            <a:rect l="l" t="t" r="r" b="b"/>
            <a:pathLst>
              <a:path w="63500" h="184785">
                <a:moveTo>
                  <a:pt x="63106" y="0"/>
                </a:moveTo>
                <a:lnTo>
                  <a:pt x="0" y="155194"/>
                </a:lnTo>
                <a:lnTo>
                  <a:pt x="24663" y="184238"/>
                </a:lnTo>
                <a:lnTo>
                  <a:pt x="63106" y="0"/>
                </a:lnTo>
                <a:close/>
              </a:path>
            </a:pathLst>
          </a:custGeom>
          <a:solidFill>
            <a:srgbClr val="EF4862"/>
          </a:solidFill>
        </p:spPr>
        <p:txBody>
          <a:bodyPr wrap="square" lIns="0" tIns="0" rIns="0" bIns="0" rtlCol="0"/>
          <a:lstStyle/>
          <a:p>
            <a:endParaRPr dirty="0"/>
          </a:p>
        </p:txBody>
      </p:sp>
      <p:sp>
        <p:nvSpPr>
          <p:cNvPr id="7" name="object 7"/>
          <p:cNvSpPr/>
          <p:nvPr/>
        </p:nvSpPr>
        <p:spPr>
          <a:xfrm>
            <a:off x="9441916" y="225757"/>
            <a:ext cx="55244" cy="240029"/>
          </a:xfrm>
          <a:custGeom>
            <a:avLst/>
            <a:gdLst/>
            <a:ahLst/>
            <a:cxnLst/>
            <a:rect l="l" t="t" r="r" b="b"/>
            <a:pathLst>
              <a:path w="55245" h="240029">
                <a:moveTo>
                  <a:pt x="0" y="0"/>
                </a:moveTo>
                <a:lnTo>
                  <a:pt x="36906" y="239953"/>
                </a:lnTo>
                <a:lnTo>
                  <a:pt x="54635" y="191820"/>
                </a:lnTo>
                <a:lnTo>
                  <a:pt x="0" y="0"/>
                </a:lnTo>
                <a:close/>
              </a:path>
            </a:pathLst>
          </a:custGeom>
          <a:solidFill>
            <a:srgbClr val="FEBF3B"/>
          </a:solidFill>
        </p:spPr>
        <p:txBody>
          <a:bodyPr wrap="square" lIns="0" tIns="0" rIns="0" bIns="0" rtlCol="0"/>
          <a:lstStyle/>
          <a:p>
            <a:endParaRPr dirty="0"/>
          </a:p>
        </p:txBody>
      </p:sp>
      <p:sp>
        <p:nvSpPr>
          <p:cNvPr id="8" name="object 8"/>
          <p:cNvSpPr/>
          <p:nvPr/>
        </p:nvSpPr>
        <p:spPr>
          <a:xfrm>
            <a:off x="9524697" y="412394"/>
            <a:ext cx="103505" cy="76200"/>
          </a:xfrm>
          <a:custGeom>
            <a:avLst/>
            <a:gdLst/>
            <a:ahLst/>
            <a:cxnLst/>
            <a:rect l="l" t="t" r="r" b="b"/>
            <a:pathLst>
              <a:path w="103504" h="76200">
                <a:moveTo>
                  <a:pt x="0" y="0"/>
                </a:moveTo>
                <a:lnTo>
                  <a:pt x="23736" y="37884"/>
                </a:lnTo>
                <a:lnTo>
                  <a:pt x="103314" y="75806"/>
                </a:lnTo>
                <a:lnTo>
                  <a:pt x="0" y="0"/>
                </a:lnTo>
                <a:close/>
              </a:path>
            </a:pathLst>
          </a:custGeom>
          <a:solidFill>
            <a:srgbClr val="FFD257"/>
          </a:solidFill>
        </p:spPr>
        <p:txBody>
          <a:bodyPr wrap="square" lIns="0" tIns="0" rIns="0" bIns="0" rtlCol="0"/>
          <a:lstStyle/>
          <a:p>
            <a:endParaRPr dirty="0"/>
          </a:p>
        </p:txBody>
      </p:sp>
      <p:sp>
        <p:nvSpPr>
          <p:cNvPr id="9" name="object 9"/>
          <p:cNvSpPr/>
          <p:nvPr/>
        </p:nvSpPr>
        <p:spPr>
          <a:xfrm>
            <a:off x="10306941" y="420103"/>
            <a:ext cx="123825" cy="107314"/>
          </a:xfrm>
          <a:custGeom>
            <a:avLst/>
            <a:gdLst/>
            <a:ahLst/>
            <a:cxnLst/>
            <a:rect l="l" t="t" r="r" b="b"/>
            <a:pathLst>
              <a:path w="123825" h="107315">
                <a:moveTo>
                  <a:pt x="0" y="0"/>
                </a:moveTo>
                <a:lnTo>
                  <a:pt x="10401" y="44284"/>
                </a:lnTo>
                <a:lnTo>
                  <a:pt x="123253" y="107251"/>
                </a:lnTo>
                <a:lnTo>
                  <a:pt x="0" y="0"/>
                </a:lnTo>
                <a:close/>
              </a:path>
            </a:pathLst>
          </a:custGeom>
          <a:solidFill>
            <a:srgbClr val="BF70AE"/>
          </a:solidFill>
        </p:spPr>
        <p:txBody>
          <a:bodyPr wrap="square" lIns="0" tIns="0" rIns="0" bIns="0" rtlCol="0"/>
          <a:lstStyle/>
          <a:p>
            <a:endParaRPr dirty="0"/>
          </a:p>
        </p:txBody>
      </p:sp>
      <p:sp>
        <p:nvSpPr>
          <p:cNvPr id="10" name="object 10"/>
          <p:cNvSpPr/>
          <p:nvPr/>
        </p:nvSpPr>
        <p:spPr>
          <a:xfrm>
            <a:off x="9765201" y="688568"/>
            <a:ext cx="0" cy="232410"/>
          </a:xfrm>
          <a:custGeom>
            <a:avLst/>
            <a:gdLst/>
            <a:ahLst/>
            <a:cxnLst/>
            <a:rect l="l" t="t" r="r" b="b"/>
            <a:pathLst>
              <a:path h="232409">
                <a:moveTo>
                  <a:pt x="0" y="0"/>
                </a:moveTo>
                <a:lnTo>
                  <a:pt x="0" y="232270"/>
                </a:lnTo>
              </a:path>
            </a:pathLst>
          </a:custGeom>
          <a:ln w="18326">
            <a:solidFill>
              <a:srgbClr val="9FD0F0"/>
            </a:solidFill>
          </a:ln>
        </p:spPr>
        <p:txBody>
          <a:bodyPr wrap="square" lIns="0" tIns="0" rIns="0" bIns="0" rtlCol="0"/>
          <a:lstStyle/>
          <a:p>
            <a:endParaRPr dirty="0"/>
          </a:p>
        </p:txBody>
      </p:sp>
      <p:sp>
        <p:nvSpPr>
          <p:cNvPr id="11" name="object 11"/>
          <p:cNvSpPr/>
          <p:nvPr/>
        </p:nvSpPr>
        <p:spPr>
          <a:xfrm>
            <a:off x="9635705" y="685990"/>
            <a:ext cx="0" cy="232410"/>
          </a:xfrm>
          <a:custGeom>
            <a:avLst/>
            <a:gdLst/>
            <a:ahLst/>
            <a:cxnLst/>
            <a:rect l="l" t="t" r="r" b="b"/>
            <a:pathLst>
              <a:path h="232409">
                <a:moveTo>
                  <a:pt x="0" y="0"/>
                </a:moveTo>
                <a:lnTo>
                  <a:pt x="0" y="232244"/>
                </a:lnTo>
              </a:path>
            </a:pathLst>
          </a:custGeom>
          <a:ln w="18338">
            <a:solidFill>
              <a:srgbClr val="9FD0F0"/>
            </a:solidFill>
          </a:ln>
        </p:spPr>
        <p:txBody>
          <a:bodyPr wrap="square" lIns="0" tIns="0" rIns="0" bIns="0" rtlCol="0"/>
          <a:lstStyle/>
          <a:p>
            <a:endParaRPr dirty="0"/>
          </a:p>
        </p:txBody>
      </p:sp>
      <p:sp>
        <p:nvSpPr>
          <p:cNvPr id="12" name="object 12"/>
          <p:cNvSpPr/>
          <p:nvPr/>
        </p:nvSpPr>
        <p:spPr>
          <a:xfrm>
            <a:off x="9477821" y="325477"/>
            <a:ext cx="70485" cy="86995"/>
          </a:xfrm>
          <a:custGeom>
            <a:avLst/>
            <a:gdLst/>
            <a:ahLst/>
            <a:cxnLst/>
            <a:rect l="l" t="t" r="r" b="b"/>
            <a:pathLst>
              <a:path w="70484" h="86995">
                <a:moveTo>
                  <a:pt x="38468" y="0"/>
                </a:moveTo>
                <a:lnTo>
                  <a:pt x="24601" y="1362"/>
                </a:lnTo>
                <a:lnTo>
                  <a:pt x="12742" y="7727"/>
                </a:lnTo>
                <a:lnTo>
                  <a:pt x="4130" y="18084"/>
                </a:lnTo>
                <a:lnTo>
                  <a:pt x="0" y="31419"/>
                </a:lnTo>
                <a:lnTo>
                  <a:pt x="1122" y="47930"/>
                </a:lnTo>
                <a:lnTo>
                  <a:pt x="6919" y="65533"/>
                </a:lnTo>
                <a:lnTo>
                  <a:pt x="16696" y="79881"/>
                </a:lnTo>
                <a:lnTo>
                  <a:pt x="29756" y="86626"/>
                </a:lnTo>
                <a:lnTo>
                  <a:pt x="50485" y="83339"/>
                </a:lnTo>
                <a:lnTo>
                  <a:pt x="62185" y="71178"/>
                </a:lnTo>
                <a:lnTo>
                  <a:pt x="67703" y="54724"/>
                </a:lnTo>
                <a:lnTo>
                  <a:pt x="69888" y="38557"/>
                </a:lnTo>
                <a:lnTo>
                  <a:pt x="68516" y="24654"/>
                </a:lnTo>
                <a:lnTo>
                  <a:pt x="62145" y="12768"/>
                </a:lnTo>
                <a:lnTo>
                  <a:pt x="51791" y="4136"/>
                </a:lnTo>
                <a:lnTo>
                  <a:pt x="38468" y="0"/>
                </a:lnTo>
                <a:close/>
              </a:path>
            </a:pathLst>
          </a:custGeom>
          <a:solidFill>
            <a:srgbClr val="B5A480"/>
          </a:solidFill>
        </p:spPr>
        <p:txBody>
          <a:bodyPr wrap="square" lIns="0" tIns="0" rIns="0" bIns="0" rtlCol="0"/>
          <a:lstStyle/>
          <a:p>
            <a:endParaRPr dirty="0"/>
          </a:p>
        </p:txBody>
      </p:sp>
      <p:sp>
        <p:nvSpPr>
          <p:cNvPr id="13" name="object 13"/>
          <p:cNvSpPr/>
          <p:nvPr/>
        </p:nvSpPr>
        <p:spPr>
          <a:xfrm>
            <a:off x="9517322" y="864643"/>
            <a:ext cx="0" cy="53975"/>
          </a:xfrm>
          <a:custGeom>
            <a:avLst/>
            <a:gdLst/>
            <a:ahLst/>
            <a:cxnLst/>
            <a:rect l="l" t="t" r="r" b="b"/>
            <a:pathLst>
              <a:path h="53975">
                <a:moveTo>
                  <a:pt x="0" y="0"/>
                </a:moveTo>
                <a:lnTo>
                  <a:pt x="0" y="53594"/>
                </a:lnTo>
              </a:path>
            </a:pathLst>
          </a:custGeom>
          <a:ln w="40525">
            <a:solidFill>
              <a:srgbClr val="573731"/>
            </a:solidFill>
          </a:ln>
        </p:spPr>
        <p:txBody>
          <a:bodyPr wrap="square" lIns="0" tIns="0" rIns="0" bIns="0" rtlCol="0"/>
          <a:lstStyle/>
          <a:p>
            <a:endParaRPr dirty="0"/>
          </a:p>
        </p:txBody>
      </p:sp>
      <p:sp>
        <p:nvSpPr>
          <p:cNvPr id="14" name="object 14"/>
          <p:cNvSpPr/>
          <p:nvPr/>
        </p:nvSpPr>
        <p:spPr>
          <a:xfrm>
            <a:off x="9484004" y="411950"/>
            <a:ext cx="0" cy="477520"/>
          </a:xfrm>
          <a:custGeom>
            <a:avLst/>
            <a:gdLst/>
            <a:ahLst/>
            <a:cxnLst/>
            <a:rect l="l" t="t" r="r" b="b"/>
            <a:pathLst>
              <a:path h="477519">
                <a:moveTo>
                  <a:pt x="0" y="0"/>
                </a:moveTo>
                <a:lnTo>
                  <a:pt x="0" y="477481"/>
                </a:lnTo>
              </a:path>
            </a:pathLst>
          </a:custGeom>
          <a:ln w="42189">
            <a:solidFill>
              <a:srgbClr val="FEBF3B"/>
            </a:solidFill>
          </a:ln>
        </p:spPr>
        <p:txBody>
          <a:bodyPr wrap="square" lIns="0" tIns="0" rIns="0" bIns="0" rtlCol="0"/>
          <a:lstStyle/>
          <a:p>
            <a:endParaRPr dirty="0"/>
          </a:p>
        </p:txBody>
      </p:sp>
      <p:sp>
        <p:nvSpPr>
          <p:cNvPr id="15" name="object 15"/>
          <p:cNvSpPr/>
          <p:nvPr/>
        </p:nvSpPr>
        <p:spPr>
          <a:xfrm>
            <a:off x="9504910" y="409996"/>
            <a:ext cx="79375" cy="479425"/>
          </a:xfrm>
          <a:custGeom>
            <a:avLst/>
            <a:gdLst/>
            <a:ahLst/>
            <a:cxnLst/>
            <a:rect l="l" t="t" r="r" b="b"/>
            <a:pathLst>
              <a:path w="79375" h="479425">
                <a:moveTo>
                  <a:pt x="9537" y="0"/>
                </a:moveTo>
                <a:lnTo>
                  <a:pt x="6311" y="0"/>
                </a:lnTo>
                <a:lnTo>
                  <a:pt x="3162" y="685"/>
                </a:lnTo>
                <a:lnTo>
                  <a:pt x="190" y="1943"/>
                </a:lnTo>
                <a:lnTo>
                  <a:pt x="0" y="479425"/>
                </a:lnTo>
                <a:lnTo>
                  <a:pt x="79133" y="479425"/>
                </a:lnTo>
                <a:lnTo>
                  <a:pt x="44792" y="54737"/>
                </a:lnTo>
                <a:lnTo>
                  <a:pt x="34461" y="16033"/>
                </a:lnTo>
                <a:lnTo>
                  <a:pt x="9537" y="0"/>
                </a:lnTo>
                <a:close/>
              </a:path>
            </a:pathLst>
          </a:custGeom>
          <a:solidFill>
            <a:srgbClr val="FFD257"/>
          </a:solidFill>
        </p:spPr>
        <p:txBody>
          <a:bodyPr wrap="square" lIns="0" tIns="0" rIns="0" bIns="0" rtlCol="0"/>
          <a:lstStyle/>
          <a:p>
            <a:endParaRPr dirty="0"/>
          </a:p>
        </p:txBody>
      </p:sp>
      <p:sp>
        <p:nvSpPr>
          <p:cNvPr id="16" name="object 16"/>
          <p:cNvSpPr/>
          <p:nvPr/>
        </p:nvSpPr>
        <p:spPr>
          <a:xfrm>
            <a:off x="9813240" y="285980"/>
            <a:ext cx="74295" cy="92075"/>
          </a:xfrm>
          <a:custGeom>
            <a:avLst/>
            <a:gdLst/>
            <a:ahLst/>
            <a:cxnLst/>
            <a:rect l="l" t="t" r="r" b="b"/>
            <a:pathLst>
              <a:path w="74295" h="92075">
                <a:moveTo>
                  <a:pt x="40906" y="0"/>
                </a:moveTo>
                <a:lnTo>
                  <a:pt x="26146" y="1449"/>
                </a:lnTo>
                <a:lnTo>
                  <a:pt x="13528" y="8221"/>
                </a:lnTo>
                <a:lnTo>
                  <a:pt x="4373" y="19239"/>
                </a:lnTo>
                <a:lnTo>
                  <a:pt x="0" y="33426"/>
                </a:lnTo>
                <a:lnTo>
                  <a:pt x="1181" y="50953"/>
                </a:lnTo>
                <a:lnTo>
                  <a:pt x="7340" y="69662"/>
                </a:lnTo>
                <a:lnTo>
                  <a:pt x="17737" y="84918"/>
                </a:lnTo>
                <a:lnTo>
                  <a:pt x="31635" y="92087"/>
                </a:lnTo>
                <a:lnTo>
                  <a:pt x="53663" y="88601"/>
                </a:lnTo>
                <a:lnTo>
                  <a:pt x="66098" y="75674"/>
                </a:lnTo>
                <a:lnTo>
                  <a:pt x="71963" y="58178"/>
                </a:lnTo>
                <a:lnTo>
                  <a:pt x="74282" y="40982"/>
                </a:lnTo>
                <a:lnTo>
                  <a:pt x="72821" y="26210"/>
                </a:lnTo>
                <a:lnTo>
                  <a:pt x="66052" y="13576"/>
                </a:lnTo>
                <a:lnTo>
                  <a:pt x="55054" y="4399"/>
                </a:lnTo>
                <a:lnTo>
                  <a:pt x="40906" y="0"/>
                </a:lnTo>
                <a:close/>
              </a:path>
            </a:pathLst>
          </a:custGeom>
          <a:solidFill>
            <a:srgbClr val="C1B190"/>
          </a:solidFill>
        </p:spPr>
        <p:txBody>
          <a:bodyPr wrap="square" lIns="0" tIns="0" rIns="0" bIns="0" rtlCol="0"/>
          <a:lstStyle/>
          <a:p>
            <a:endParaRPr dirty="0"/>
          </a:p>
        </p:txBody>
      </p:sp>
      <p:sp>
        <p:nvSpPr>
          <p:cNvPr id="17" name="object 17"/>
          <p:cNvSpPr/>
          <p:nvPr/>
        </p:nvSpPr>
        <p:spPr>
          <a:xfrm>
            <a:off x="9855206" y="859231"/>
            <a:ext cx="0" cy="57150"/>
          </a:xfrm>
          <a:custGeom>
            <a:avLst/>
            <a:gdLst/>
            <a:ahLst/>
            <a:cxnLst/>
            <a:rect l="l" t="t" r="r" b="b"/>
            <a:pathLst>
              <a:path h="57150">
                <a:moveTo>
                  <a:pt x="0" y="0"/>
                </a:moveTo>
                <a:lnTo>
                  <a:pt x="0" y="56997"/>
                </a:lnTo>
              </a:path>
            </a:pathLst>
          </a:custGeom>
          <a:ln w="43091">
            <a:solidFill>
              <a:srgbClr val="573731"/>
            </a:solidFill>
          </a:ln>
        </p:spPr>
        <p:txBody>
          <a:bodyPr wrap="square" lIns="0" tIns="0" rIns="0" bIns="0" rtlCol="0"/>
          <a:lstStyle/>
          <a:p>
            <a:endParaRPr dirty="0"/>
          </a:p>
        </p:txBody>
      </p:sp>
      <p:sp>
        <p:nvSpPr>
          <p:cNvPr id="18" name="object 18"/>
          <p:cNvSpPr/>
          <p:nvPr/>
        </p:nvSpPr>
        <p:spPr>
          <a:xfrm>
            <a:off x="9819785" y="377913"/>
            <a:ext cx="0" cy="508000"/>
          </a:xfrm>
          <a:custGeom>
            <a:avLst/>
            <a:gdLst/>
            <a:ahLst/>
            <a:cxnLst/>
            <a:rect l="l" t="t" r="r" b="b"/>
            <a:pathLst>
              <a:path h="508000">
                <a:moveTo>
                  <a:pt x="0" y="0"/>
                </a:moveTo>
                <a:lnTo>
                  <a:pt x="0" y="507657"/>
                </a:lnTo>
              </a:path>
            </a:pathLst>
          </a:custGeom>
          <a:ln w="44869">
            <a:solidFill>
              <a:srgbClr val="EA9228"/>
            </a:solidFill>
          </a:ln>
        </p:spPr>
        <p:txBody>
          <a:bodyPr wrap="square" lIns="0" tIns="0" rIns="0" bIns="0" rtlCol="0"/>
          <a:lstStyle/>
          <a:p>
            <a:endParaRPr dirty="0"/>
          </a:p>
        </p:txBody>
      </p:sp>
      <p:sp>
        <p:nvSpPr>
          <p:cNvPr id="19" name="object 19"/>
          <p:cNvSpPr/>
          <p:nvPr/>
        </p:nvSpPr>
        <p:spPr>
          <a:xfrm>
            <a:off x="9841994" y="375845"/>
            <a:ext cx="84455" cy="509905"/>
          </a:xfrm>
          <a:custGeom>
            <a:avLst/>
            <a:gdLst/>
            <a:ahLst/>
            <a:cxnLst/>
            <a:rect l="l" t="t" r="r" b="b"/>
            <a:pathLst>
              <a:path w="84454" h="509905">
                <a:moveTo>
                  <a:pt x="10147" y="0"/>
                </a:moveTo>
                <a:lnTo>
                  <a:pt x="6705" y="0"/>
                </a:lnTo>
                <a:lnTo>
                  <a:pt x="3378" y="723"/>
                </a:lnTo>
                <a:lnTo>
                  <a:pt x="228" y="2070"/>
                </a:lnTo>
                <a:lnTo>
                  <a:pt x="0" y="509727"/>
                </a:lnTo>
                <a:lnTo>
                  <a:pt x="84137" y="509727"/>
                </a:lnTo>
                <a:lnTo>
                  <a:pt x="47637" y="58191"/>
                </a:lnTo>
                <a:lnTo>
                  <a:pt x="36655" y="17051"/>
                </a:lnTo>
                <a:lnTo>
                  <a:pt x="10147" y="0"/>
                </a:lnTo>
                <a:close/>
              </a:path>
            </a:pathLst>
          </a:custGeom>
          <a:solidFill>
            <a:srgbClr val="FCB965"/>
          </a:solidFill>
        </p:spPr>
        <p:txBody>
          <a:bodyPr wrap="square" lIns="0" tIns="0" rIns="0" bIns="0" rtlCol="0"/>
          <a:lstStyle/>
          <a:p>
            <a:endParaRPr dirty="0"/>
          </a:p>
        </p:txBody>
      </p:sp>
      <p:sp>
        <p:nvSpPr>
          <p:cNvPr id="20" name="object 20"/>
          <p:cNvSpPr/>
          <p:nvPr/>
        </p:nvSpPr>
        <p:spPr>
          <a:xfrm>
            <a:off x="9960700" y="283364"/>
            <a:ext cx="74295" cy="92075"/>
          </a:xfrm>
          <a:custGeom>
            <a:avLst/>
            <a:gdLst/>
            <a:ahLst/>
            <a:cxnLst/>
            <a:rect l="l" t="t" r="r" b="b"/>
            <a:pathLst>
              <a:path w="74295" h="92075">
                <a:moveTo>
                  <a:pt x="40855" y="0"/>
                </a:moveTo>
                <a:lnTo>
                  <a:pt x="26113" y="1447"/>
                </a:lnTo>
                <a:lnTo>
                  <a:pt x="13512" y="8215"/>
                </a:lnTo>
                <a:lnTo>
                  <a:pt x="4369" y="19229"/>
                </a:lnTo>
                <a:lnTo>
                  <a:pt x="0" y="33413"/>
                </a:lnTo>
                <a:lnTo>
                  <a:pt x="1167" y="50961"/>
                </a:lnTo>
                <a:lnTo>
                  <a:pt x="7316" y="69675"/>
                </a:lnTo>
                <a:lnTo>
                  <a:pt x="17707" y="84927"/>
                </a:lnTo>
                <a:lnTo>
                  <a:pt x="31597" y="92087"/>
                </a:lnTo>
                <a:lnTo>
                  <a:pt x="53634" y="88590"/>
                </a:lnTo>
                <a:lnTo>
                  <a:pt x="66076" y="75666"/>
                </a:lnTo>
                <a:lnTo>
                  <a:pt x="71943" y="58179"/>
                </a:lnTo>
                <a:lnTo>
                  <a:pt x="74256" y="40995"/>
                </a:lnTo>
                <a:lnTo>
                  <a:pt x="72795" y="26217"/>
                </a:lnTo>
                <a:lnTo>
                  <a:pt x="66024" y="13582"/>
                </a:lnTo>
                <a:lnTo>
                  <a:pt x="55018" y="4405"/>
                </a:lnTo>
                <a:lnTo>
                  <a:pt x="40855" y="0"/>
                </a:lnTo>
                <a:close/>
              </a:path>
            </a:pathLst>
          </a:custGeom>
          <a:solidFill>
            <a:srgbClr val="D4C6A3"/>
          </a:solidFill>
        </p:spPr>
        <p:txBody>
          <a:bodyPr wrap="square" lIns="0" tIns="0" rIns="0" bIns="0" rtlCol="0"/>
          <a:lstStyle/>
          <a:p>
            <a:endParaRPr dirty="0"/>
          </a:p>
        </p:txBody>
      </p:sp>
      <p:sp>
        <p:nvSpPr>
          <p:cNvPr id="21" name="object 21"/>
          <p:cNvSpPr/>
          <p:nvPr/>
        </p:nvSpPr>
        <p:spPr>
          <a:xfrm>
            <a:off x="10002634" y="856615"/>
            <a:ext cx="0" cy="57150"/>
          </a:xfrm>
          <a:custGeom>
            <a:avLst/>
            <a:gdLst/>
            <a:ahLst/>
            <a:cxnLst/>
            <a:rect l="l" t="t" r="r" b="b"/>
            <a:pathLst>
              <a:path h="57150">
                <a:moveTo>
                  <a:pt x="0" y="0"/>
                </a:moveTo>
                <a:lnTo>
                  <a:pt x="0" y="56997"/>
                </a:lnTo>
              </a:path>
            </a:pathLst>
          </a:custGeom>
          <a:ln w="43103">
            <a:solidFill>
              <a:srgbClr val="573731"/>
            </a:solidFill>
          </a:ln>
        </p:spPr>
        <p:txBody>
          <a:bodyPr wrap="square" lIns="0" tIns="0" rIns="0" bIns="0" rtlCol="0"/>
          <a:lstStyle/>
          <a:p>
            <a:endParaRPr dirty="0"/>
          </a:p>
        </p:txBody>
      </p:sp>
      <p:sp>
        <p:nvSpPr>
          <p:cNvPr id="22" name="object 22"/>
          <p:cNvSpPr/>
          <p:nvPr/>
        </p:nvSpPr>
        <p:spPr>
          <a:xfrm>
            <a:off x="9967226" y="375310"/>
            <a:ext cx="0" cy="508000"/>
          </a:xfrm>
          <a:custGeom>
            <a:avLst/>
            <a:gdLst/>
            <a:ahLst/>
            <a:cxnLst/>
            <a:rect l="l" t="t" r="r" b="b"/>
            <a:pathLst>
              <a:path h="508000">
                <a:moveTo>
                  <a:pt x="0" y="0"/>
                </a:moveTo>
                <a:lnTo>
                  <a:pt x="0" y="507682"/>
                </a:lnTo>
              </a:path>
            </a:pathLst>
          </a:custGeom>
          <a:ln w="44856">
            <a:solidFill>
              <a:srgbClr val="125876"/>
            </a:solidFill>
          </a:ln>
        </p:spPr>
        <p:txBody>
          <a:bodyPr wrap="square" lIns="0" tIns="0" rIns="0" bIns="0" rtlCol="0"/>
          <a:lstStyle/>
          <a:p>
            <a:endParaRPr dirty="0"/>
          </a:p>
        </p:txBody>
      </p:sp>
      <p:sp>
        <p:nvSpPr>
          <p:cNvPr id="23" name="object 23"/>
          <p:cNvSpPr/>
          <p:nvPr/>
        </p:nvSpPr>
        <p:spPr>
          <a:xfrm>
            <a:off x="9989427" y="373229"/>
            <a:ext cx="84455" cy="509905"/>
          </a:xfrm>
          <a:custGeom>
            <a:avLst/>
            <a:gdLst/>
            <a:ahLst/>
            <a:cxnLst/>
            <a:rect l="l" t="t" r="r" b="b"/>
            <a:pathLst>
              <a:path w="84454" h="509905">
                <a:moveTo>
                  <a:pt x="10160" y="0"/>
                </a:moveTo>
                <a:lnTo>
                  <a:pt x="6731" y="0"/>
                </a:lnTo>
                <a:lnTo>
                  <a:pt x="3390" y="736"/>
                </a:lnTo>
                <a:lnTo>
                  <a:pt x="228" y="2082"/>
                </a:lnTo>
                <a:lnTo>
                  <a:pt x="0" y="509765"/>
                </a:lnTo>
                <a:lnTo>
                  <a:pt x="84188" y="509765"/>
                </a:lnTo>
                <a:lnTo>
                  <a:pt x="47625" y="58204"/>
                </a:lnTo>
                <a:lnTo>
                  <a:pt x="36660" y="17052"/>
                </a:lnTo>
                <a:lnTo>
                  <a:pt x="10160" y="0"/>
                </a:lnTo>
                <a:close/>
              </a:path>
            </a:pathLst>
          </a:custGeom>
          <a:solidFill>
            <a:srgbClr val="1889B4"/>
          </a:solidFill>
        </p:spPr>
        <p:txBody>
          <a:bodyPr wrap="square" lIns="0" tIns="0" rIns="0" bIns="0" rtlCol="0"/>
          <a:lstStyle/>
          <a:p>
            <a:endParaRPr dirty="0"/>
          </a:p>
        </p:txBody>
      </p:sp>
      <p:sp>
        <p:nvSpPr>
          <p:cNvPr id="24" name="object 24"/>
          <p:cNvSpPr/>
          <p:nvPr/>
        </p:nvSpPr>
        <p:spPr>
          <a:xfrm>
            <a:off x="9328989" y="288544"/>
            <a:ext cx="74295" cy="92710"/>
          </a:xfrm>
          <a:custGeom>
            <a:avLst/>
            <a:gdLst/>
            <a:ahLst/>
            <a:cxnLst/>
            <a:rect l="l" t="t" r="r" b="b"/>
            <a:pathLst>
              <a:path w="74295" h="92710">
                <a:moveTo>
                  <a:pt x="40894" y="0"/>
                </a:moveTo>
                <a:lnTo>
                  <a:pt x="26142" y="1461"/>
                </a:lnTo>
                <a:lnTo>
                  <a:pt x="13531" y="8237"/>
                </a:lnTo>
                <a:lnTo>
                  <a:pt x="4378" y="19254"/>
                </a:lnTo>
                <a:lnTo>
                  <a:pt x="0" y="33439"/>
                </a:lnTo>
                <a:lnTo>
                  <a:pt x="1188" y="50982"/>
                </a:lnTo>
                <a:lnTo>
                  <a:pt x="7348" y="69699"/>
                </a:lnTo>
                <a:lnTo>
                  <a:pt x="17739" y="84950"/>
                </a:lnTo>
                <a:lnTo>
                  <a:pt x="31623" y="92100"/>
                </a:lnTo>
                <a:lnTo>
                  <a:pt x="53669" y="88614"/>
                </a:lnTo>
                <a:lnTo>
                  <a:pt x="66106" y="75688"/>
                </a:lnTo>
                <a:lnTo>
                  <a:pt x="71967" y="58196"/>
                </a:lnTo>
                <a:lnTo>
                  <a:pt x="74282" y="41008"/>
                </a:lnTo>
                <a:lnTo>
                  <a:pt x="72828" y="26233"/>
                </a:lnTo>
                <a:lnTo>
                  <a:pt x="66060" y="13593"/>
                </a:lnTo>
                <a:lnTo>
                  <a:pt x="55056" y="4409"/>
                </a:lnTo>
                <a:lnTo>
                  <a:pt x="40894" y="0"/>
                </a:lnTo>
                <a:close/>
              </a:path>
            </a:pathLst>
          </a:custGeom>
          <a:solidFill>
            <a:srgbClr val="7E6945"/>
          </a:solidFill>
        </p:spPr>
        <p:txBody>
          <a:bodyPr wrap="square" lIns="0" tIns="0" rIns="0" bIns="0" rtlCol="0"/>
          <a:lstStyle/>
          <a:p>
            <a:endParaRPr dirty="0"/>
          </a:p>
        </p:txBody>
      </p:sp>
      <p:sp>
        <p:nvSpPr>
          <p:cNvPr id="25" name="object 25"/>
          <p:cNvSpPr/>
          <p:nvPr/>
        </p:nvSpPr>
        <p:spPr>
          <a:xfrm>
            <a:off x="9370968" y="861809"/>
            <a:ext cx="0" cy="57150"/>
          </a:xfrm>
          <a:custGeom>
            <a:avLst/>
            <a:gdLst/>
            <a:ahLst/>
            <a:cxnLst/>
            <a:rect l="l" t="t" r="r" b="b"/>
            <a:pathLst>
              <a:path h="57150">
                <a:moveTo>
                  <a:pt x="0" y="0"/>
                </a:moveTo>
                <a:lnTo>
                  <a:pt x="0" y="57010"/>
                </a:lnTo>
              </a:path>
            </a:pathLst>
          </a:custGeom>
          <a:ln w="43116">
            <a:solidFill>
              <a:srgbClr val="573731"/>
            </a:solidFill>
          </a:ln>
        </p:spPr>
        <p:txBody>
          <a:bodyPr wrap="square" lIns="0" tIns="0" rIns="0" bIns="0" rtlCol="0"/>
          <a:lstStyle/>
          <a:p>
            <a:endParaRPr dirty="0"/>
          </a:p>
        </p:txBody>
      </p:sp>
      <p:sp>
        <p:nvSpPr>
          <p:cNvPr id="26" name="object 26"/>
          <p:cNvSpPr/>
          <p:nvPr/>
        </p:nvSpPr>
        <p:spPr>
          <a:xfrm>
            <a:off x="9335560" y="380504"/>
            <a:ext cx="0" cy="508000"/>
          </a:xfrm>
          <a:custGeom>
            <a:avLst/>
            <a:gdLst/>
            <a:ahLst/>
            <a:cxnLst/>
            <a:rect l="l" t="t" r="r" b="b"/>
            <a:pathLst>
              <a:path h="508000">
                <a:moveTo>
                  <a:pt x="0" y="0"/>
                </a:moveTo>
                <a:lnTo>
                  <a:pt x="0" y="507695"/>
                </a:lnTo>
              </a:path>
            </a:pathLst>
          </a:custGeom>
          <a:ln w="44843">
            <a:solidFill>
              <a:srgbClr val="BC1A5D"/>
            </a:solidFill>
          </a:ln>
        </p:spPr>
        <p:txBody>
          <a:bodyPr wrap="square" lIns="0" tIns="0" rIns="0" bIns="0" rtlCol="0"/>
          <a:lstStyle/>
          <a:p>
            <a:endParaRPr dirty="0"/>
          </a:p>
        </p:txBody>
      </p:sp>
      <p:sp>
        <p:nvSpPr>
          <p:cNvPr id="27" name="object 27"/>
          <p:cNvSpPr/>
          <p:nvPr/>
        </p:nvSpPr>
        <p:spPr>
          <a:xfrm>
            <a:off x="9357755" y="378424"/>
            <a:ext cx="84455" cy="509905"/>
          </a:xfrm>
          <a:custGeom>
            <a:avLst/>
            <a:gdLst/>
            <a:ahLst/>
            <a:cxnLst/>
            <a:rect l="l" t="t" r="r" b="b"/>
            <a:pathLst>
              <a:path w="84454" h="509905">
                <a:moveTo>
                  <a:pt x="10172" y="0"/>
                </a:moveTo>
                <a:lnTo>
                  <a:pt x="6731" y="0"/>
                </a:lnTo>
                <a:lnTo>
                  <a:pt x="3378" y="736"/>
                </a:lnTo>
                <a:lnTo>
                  <a:pt x="228" y="2070"/>
                </a:lnTo>
                <a:lnTo>
                  <a:pt x="0" y="509765"/>
                </a:lnTo>
                <a:lnTo>
                  <a:pt x="84162" y="509765"/>
                </a:lnTo>
                <a:lnTo>
                  <a:pt x="47637" y="58204"/>
                </a:lnTo>
                <a:lnTo>
                  <a:pt x="36663" y="17048"/>
                </a:lnTo>
                <a:lnTo>
                  <a:pt x="10172" y="0"/>
                </a:lnTo>
                <a:close/>
              </a:path>
            </a:pathLst>
          </a:custGeom>
          <a:solidFill>
            <a:srgbClr val="EF4862"/>
          </a:solidFill>
        </p:spPr>
        <p:txBody>
          <a:bodyPr wrap="square" lIns="0" tIns="0" rIns="0" bIns="0" rtlCol="0"/>
          <a:lstStyle/>
          <a:p>
            <a:endParaRPr dirty="0"/>
          </a:p>
        </p:txBody>
      </p:sp>
      <p:sp>
        <p:nvSpPr>
          <p:cNvPr id="28" name="object 28"/>
          <p:cNvSpPr/>
          <p:nvPr/>
        </p:nvSpPr>
        <p:spPr>
          <a:xfrm>
            <a:off x="9662680" y="514110"/>
            <a:ext cx="69850" cy="86995"/>
          </a:xfrm>
          <a:custGeom>
            <a:avLst/>
            <a:gdLst/>
            <a:ahLst/>
            <a:cxnLst/>
            <a:rect l="l" t="t" r="r" b="b"/>
            <a:pathLst>
              <a:path w="69850" h="86995">
                <a:moveTo>
                  <a:pt x="38455" y="0"/>
                </a:moveTo>
                <a:lnTo>
                  <a:pt x="24576" y="1359"/>
                </a:lnTo>
                <a:lnTo>
                  <a:pt x="12717" y="7721"/>
                </a:lnTo>
                <a:lnTo>
                  <a:pt x="4113" y="18084"/>
                </a:lnTo>
                <a:lnTo>
                  <a:pt x="0" y="31445"/>
                </a:lnTo>
                <a:lnTo>
                  <a:pt x="1111" y="47926"/>
                </a:lnTo>
                <a:lnTo>
                  <a:pt x="6899" y="65524"/>
                </a:lnTo>
                <a:lnTo>
                  <a:pt x="16673" y="79870"/>
                </a:lnTo>
                <a:lnTo>
                  <a:pt x="29743" y="86601"/>
                </a:lnTo>
                <a:lnTo>
                  <a:pt x="50463" y="83321"/>
                </a:lnTo>
                <a:lnTo>
                  <a:pt x="62156" y="71166"/>
                </a:lnTo>
                <a:lnTo>
                  <a:pt x="67673" y="54716"/>
                </a:lnTo>
                <a:lnTo>
                  <a:pt x="69862" y="38557"/>
                </a:lnTo>
                <a:lnTo>
                  <a:pt x="68480" y="24649"/>
                </a:lnTo>
                <a:lnTo>
                  <a:pt x="62112" y="12763"/>
                </a:lnTo>
                <a:lnTo>
                  <a:pt x="51767" y="4135"/>
                </a:lnTo>
                <a:lnTo>
                  <a:pt x="38455" y="0"/>
                </a:lnTo>
                <a:close/>
              </a:path>
            </a:pathLst>
          </a:custGeom>
          <a:solidFill>
            <a:srgbClr val="55462A"/>
          </a:solidFill>
        </p:spPr>
        <p:txBody>
          <a:bodyPr wrap="square" lIns="0" tIns="0" rIns="0" bIns="0" rtlCol="0"/>
          <a:lstStyle/>
          <a:p>
            <a:endParaRPr dirty="0"/>
          </a:p>
        </p:txBody>
      </p:sp>
      <p:sp>
        <p:nvSpPr>
          <p:cNvPr id="29" name="object 29"/>
          <p:cNvSpPr/>
          <p:nvPr/>
        </p:nvSpPr>
        <p:spPr>
          <a:xfrm>
            <a:off x="9656116" y="600572"/>
            <a:ext cx="42545" cy="259079"/>
          </a:xfrm>
          <a:custGeom>
            <a:avLst/>
            <a:gdLst/>
            <a:ahLst/>
            <a:cxnLst/>
            <a:rect l="l" t="t" r="r" b="b"/>
            <a:pathLst>
              <a:path w="42545" h="259080">
                <a:moveTo>
                  <a:pt x="33820" y="0"/>
                </a:moveTo>
                <a:lnTo>
                  <a:pt x="9858" y="34798"/>
                </a:lnTo>
                <a:lnTo>
                  <a:pt x="0" y="258762"/>
                </a:lnTo>
                <a:lnTo>
                  <a:pt x="42240" y="258318"/>
                </a:lnTo>
                <a:lnTo>
                  <a:pt x="33820" y="0"/>
                </a:lnTo>
                <a:close/>
              </a:path>
            </a:pathLst>
          </a:custGeom>
          <a:solidFill>
            <a:srgbClr val="6ECEEA"/>
          </a:solidFill>
        </p:spPr>
        <p:txBody>
          <a:bodyPr wrap="square" lIns="0" tIns="0" rIns="0" bIns="0" rtlCol="0"/>
          <a:lstStyle/>
          <a:p>
            <a:endParaRPr dirty="0"/>
          </a:p>
        </p:txBody>
      </p:sp>
      <p:sp>
        <p:nvSpPr>
          <p:cNvPr id="30" name="object 30"/>
          <p:cNvSpPr/>
          <p:nvPr/>
        </p:nvSpPr>
        <p:spPr>
          <a:xfrm>
            <a:off x="9689934" y="598629"/>
            <a:ext cx="61594" cy="260985"/>
          </a:xfrm>
          <a:custGeom>
            <a:avLst/>
            <a:gdLst/>
            <a:ahLst/>
            <a:cxnLst/>
            <a:rect l="l" t="t" r="r" b="b"/>
            <a:pathLst>
              <a:path w="61595" h="260984">
                <a:moveTo>
                  <a:pt x="9321" y="0"/>
                </a:moveTo>
                <a:lnTo>
                  <a:pt x="6083" y="0"/>
                </a:lnTo>
                <a:lnTo>
                  <a:pt x="2971" y="685"/>
                </a:lnTo>
                <a:lnTo>
                  <a:pt x="0" y="1943"/>
                </a:lnTo>
                <a:lnTo>
                  <a:pt x="0" y="260705"/>
                </a:lnTo>
                <a:lnTo>
                  <a:pt x="60985" y="257327"/>
                </a:lnTo>
                <a:lnTo>
                  <a:pt x="44564" y="54737"/>
                </a:lnTo>
                <a:lnTo>
                  <a:pt x="41799" y="33438"/>
                </a:lnTo>
                <a:lnTo>
                  <a:pt x="34253" y="16038"/>
                </a:lnTo>
                <a:lnTo>
                  <a:pt x="23052" y="4303"/>
                </a:lnTo>
                <a:lnTo>
                  <a:pt x="9321" y="0"/>
                </a:lnTo>
                <a:close/>
              </a:path>
            </a:pathLst>
          </a:custGeom>
          <a:solidFill>
            <a:srgbClr val="9FD0F0"/>
          </a:solidFill>
        </p:spPr>
        <p:txBody>
          <a:bodyPr wrap="square" lIns="0" tIns="0" rIns="0" bIns="0" rtlCol="0"/>
          <a:lstStyle/>
          <a:p>
            <a:endParaRPr dirty="0"/>
          </a:p>
        </p:txBody>
      </p:sp>
      <p:sp>
        <p:nvSpPr>
          <p:cNvPr id="31" name="object 31"/>
          <p:cNvSpPr/>
          <p:nvPr/>
        </p:nvSpPr>
        <p:spPr>
          <a:xfrm>
            <a:off x="10104642" y="283364"/>
            <a:ext cx="74295" cy="92075"/>
          </a:xfrm>
          <a:custGeom>
            <a:avLst/>
            <a:gdLst/>
            <a:ahLst/>
            <a:cxnLst/>
            <a:rect l="l" t="t" r="r" b="b"/>
            <a:pathLst>
              <a:path w="74295" h="92075">
                <a:moveTo>
                  <a:pt x="40894" y="0"/>
                </a:moveTo>
                <a:lnTo>
                  <a:pt x="26140" y="1447"/>
                </a:lnTo>
                <a:lnTo>
                  <a:pt x="13527" y="8215"/>
                </a:lnTo>
                <a:lnTo>
                  <a:pt x="4373" y="19229"/>
                </a:lnTo>
                <a:lnTo>
                  <a:pt x="0" y="33413"/>
                </a:lnTo>
                <a:lnTo>
                  <a:pt x="1178" y="50961"/>
                </a:lnTo>
                <a:lnTo>
                  <a:pt x="7339" y="69675"/>
                </a:lnTo>
                <a:lnTo>
                  <a:pt x="17736" y="84927"/>
                </a:lnTo>
                <a:lnTo>
                  <a:pt x="31623" y="92087"/>
                </a:lnTo>
                <a:lnTo>
                  <a:pt x="53663" y="88590"/>
                </a:lnTo>
                <a:lnTo>
                  <a:pt x="66103" y="75666"/>
                </a:lnTo>
                <a:lnTo>
                  <a:pt x="71970" y="58179"/>
                </a:lnTo>
                <a:lnTo>
                  <a:pt x="74295" y="40995"/>
                </a:lnTo>
                <a:lnTo>
                  <a:pt x="72837" y="26217"/>
                </a:lnTo>
                <a:lnTo>
                  <a:pt x="66062" y="13582"/>
                </a:lnTo>
                <a:lnTo>
                  <a:pt x="55053" y="4405"/>
                </a:lnTo>
                <a:lnTo>
                  <a:pt x="40894" y="0"/>
                </a:lnTo>
                <a:close/>
              </a:path>
            </a:pathLst>
          </a:custGeom>
          <a:solidFill>
            <a:srgbClr val="55462A"/>
          </a:solidFill>
        </p:spPr>
        <p:txBody>
          <a:bodyPr wrap="square" lIns="0" tIns="0" rIns="0" bIns="0" rtlCol="0"/>
          <a:lstStyle/>
          <a:p>
            <a:endParaRPr dirty="0"/>
          </a:p>
        </p:txBody>
      </p:sp>
      <p:sp>
        <p:nvSpPr>
          <p:cNvPr id="32" name="object 32"/>
          <p:cNvSpPr/>
          <p:nvPr/>
        </p:nvSpPr>
        <p:spPr>
          <a:xfrm>
            <a:off x="10146613" y="856615"/>
            <a:ext cx="0" cy="57150"/>
          </a:xfrm>
          <a:custGeom>
            <a:avLst/>
            <a:gdLst/>
            <a:ahLst/>
            <a:cxnLst/>
            <a:rect l="l" t="t" r="r" b="b"/>
            <a:pathLst>
              <a:path h="57150">
                <a:moveTo>
                  <a:pt x="0" y="0"/>
                </a:moveTo>
                <a:lnTo>
                  <a:pt x="0" y="56997"/>
                </a:lnTo>
              </a:path>
            </a:pathLst>
          </a:custGeom>
          <a:ln w="43103">
            <a:solidFill>
              <a:srgbClr val="573731"/>
            </a:solidFill>
          </a:ln>
        </p:spPr>
        <p:txBody>
          <a:bodyPr wrap="square" lIns="0" tIns="0" rIns="0" bIns="0" rtlCol="0"/>
          <a:lstStyle/>
          <a:p>
            <a:endParaRPr dirty="0"/>
          </a:p>
        </p:txBody>
      </p:sp>
      <p:sp>
        <p:nvSpPr>
          <p:cNvPr id="33" name="object 33"/>
          <p:cNvSpPr/>
          <p:nvPr/>
        </p:nvSpPr>
        <p:spPr>
          <a:xfrm>
            <a:off x="10111181" y="375310"/>
            <a:ext cx="0" cy="508000"/>
          </a:xfrm>
          <a:custGeom>
            <a:avLst/>
            <a:gdLst/>
            <a:ahLst/>
            <a:cxnLst/>
            <a:rect l="l" t="t" r="r" b="b"/>
            <a:pathLst>
              <a:path h="508000">
                <a:moveTo>
                  <a:pt x="0" y="0"/>
                </a:moveTo>
                <a:lnTo>
                  <a:pt x="0" y="507682"/>
                </a:lnTo>
              </a:path>
            </a:pathLst>
          </a:custGeom>
          <a:ln w="44856">
            <a:solidFill>
              <a:srgbClr val="A1AA46"/>
            </a:solidFill>
          </a:ln>
        </p:spPr>
        <p:txBody>
          <a:bodyPr wrap="square" lIns="0" tIns="0" rIns="0" bIns="0" rtlCol="0"/>
          <a:lstStyle/>
          <a:p>
            <a:endParaRPr dirty="0"/>
          </a:p>
        </p:txBody>
      </p:sp>
      <p:sp>
        <p:nvSpPr>
          <p:cNvPr id="34" name="object 34"/>
          <p:cNvSpPr/>
          <p:nvPr/>
        </p:nvSpPr>
        <p:spPr>
          <a:xfrm>
            <a:off x="10133395" y="373229"/>
            <a:ext cx="84455" cy="509905"/>
          </a:xfrm>
          <a:custGeom>
            <a:avLst/>
            <a:gdLst/>
            <a:ahLst/>
            <a:cxnLst/>
            <a:rect l="l" t="t" r="r" b="b"/>
            <a:pathLst>
              <a:path w="84454" h="509905">
                <a:moveTo>
                  <a:pt x="10160" y="0"/>
                </a:moveTo>
                <a:lnTo>
                  <a:pt x="6731" y="0"/>
                </a:lnTo>
                <a:lnTo>
                  <a:pt x="3416" y="736"/>
                </a:lnTo>
                <a:lnTo>
                  <a:pt x="228" y="2082"/>
                </a:lnTo>
                <a:lnTo>
                  <a:pt x="0" y="509765"/>
                </a:lnTo>
                <a:lnTo>
                  <a:pt x="84188" y="509765"/>
                </a:lnTo>
                <a:lnTo>
                  <a:pt x="47650" y="58204"/>
                </a:lnTo>
                <a:lnTo>
                  <a:pt x="36672" y="17052"/>
                </a:lnTo>
                <a:lnTo>
                  <a:pt x="10160" y="0"/>
                </a:lnTo>
                <a:close/>
              </a:path>
            </a:pathLst>
          </a:custGeom>
          <a:solidFill>
            <a:srgbClr val="C2D952"/>
          </a:solidFill>
        </p:spPr>
        <p:txBody>
          <a:bodyPr wrap="square" lIns="0" tIns="0" rIns="0" bIns="0" rtlCol="0"/>
          <a:lstStyle/>
          <a:p>
            <a:endParaRPr dirty="0"/>
          </a:p>
        </p:txBody>
      </p:sp>
      <p:sp>
        <p:nvSpPr>
          <p:cNvPr id="35" name="object 35"/>
          <p:cNvSpPr/>
          <p:nvPr/>
        </p:nvSpPr>
        <p:spPr>
          <a:xfrm>
            <a:off x="10159329" y="378650"/>
            <a:ext cx="130175" cy="41910"/>
          </a:xfrm>
          <a:custGeom>
            <a:avLst/>
            <a:gdLst/>
            <a:ahLst/>
            <a:cxnLst/>
            <a:rect l="l" t="t" r="r" b="b"/>
            <a:pathLst>
              <a:path w="130175" h="41909">
                <a:moveTo>
                  <a:pt x="0" y="0"/>
                </a:moveTo>
                <a:lnTo>
                  <a:pt x="16141" y="41529"/>
                </a:lnTo>
                <a:lnTo>
                  <a:pt x="129908" y="34251"/>
                </a:lnTo>
                <a:lnTo>
                  <a:pt x="0" y="0"/>
                </a:lnTo>
                <a:close/>
              </a:path>
            </a:pathLst>
          </a:custGeom>
          <a:solidFill>
            <a:srgbClr val="C2D952"/>
          </a:solidFill>
        </p:spPr>
        <p:txBody>
          <a:bodyPr wrap="square" lIns="0" tIns="0" rIns="0" bIns="0" rtlCol="0"/>
          <a:lstStyle/>
          <a:p>
            <a:endParaRPr dirty="0"/>
          </a:p>
        </p:txBody>
      </p:sp>
      <p:sp>
        <p:nvSpPr>
          <p:cNvPr id="36" name="object 36"/>
          <p:cNvSpPr/>
          <p:nvPr/>
        </p:nvSpPr>
        <p:spPr>
          <a:xfrm>
            <a:off x="10245470" y="319889"/>
            <a:ext cx="69850" cy="86995"/>
          </a:xfrm>
          <a:custGeom>
            <a:avLst/>
            <a:gdLst/>
            <a:ahLst/>
            <a:cxnLst/>
            <a:rect l="l" t="t" r="r" b="b"/>
            <a:pathLst>
              <a:path w="69850" h="86995">
                <a:moveTo>
                  <a:pt x="38442" y="0"/>
                </a:moveTo>
                <a:lnTo>
                  <a:pt x="24578" y="1364"/>
                </a:lnTo>
                <a:lnTo>
                  <a:pt x="12725" y="7734"/>
                </a:lnTo>
                <a:lnTo>
                  <a:pt x="4120" y="18095"/>
                </a:lnTo>
                <a:lnTo>
                  <a:pt x="0" y="31432"/>
                </a:lnTo>
                <a:lnTo>
                  <a:pt x="1118" y="47943"/>
                </a:lnTo>
                <a:lnTo>
                  <a:pt x="6908" y="65547"/>
                </a:lnTo>
                <a:lnTo>
                  <a:pt x="16680" y="79899"/>
                </a:lnTo>
                <a:lnTo>
                  <a:pt x="29743" y="86652"/>
                </a:lnTo>
                <a:lnTo>
                  <a:pt x="50479" y="83355"/>
                </a:lnTo>
                <a:lnTo>
                  <a:pt x="62180" y="71188"/>
                </a:lnTo>
                <a:lnTo>
                  <a:pt x="67692" y="54732"/>
                </a:lnTo>
                <a:lnTo>
                  <a:pt x="69862" y="38569"/>
                </a:lnTo>
                <a:lnTo>
                  <a:pt x="68496" y="24670"/>
                </a:lnTo>
                <a:lnTo>
                  <a:pt x="62125" y="12779"/>
                </a:lnTo>
                <a:lnTo>
                  <a:pt x="51767" y="4140"/>
                </a:lnTo>
                <a:lnTo>
                  <a:pt x="38442" y="0"/>
                </a:lnTo>
                <a:close/>
              </a:path>
            </a:pathLst>
          </a:custGeom>
          <a:solidFill>
            <a:srgbClr val="D4C6A3"/>
          </a:solidFill>
        </p:spPr>
        <p:txBody>
          <a:bodyPr wrap="square" lIns="0" tIns="0" rIns="0" bIns="0" rtlCol="0"/>
          <a:lstStyle/>
          <a:p>
            <a:endParaRPr dirty="0"/>
          </a:p>
        </p:txBody>
      </p:sp>
      <p:sp>
        <p:nvSpPr>
          <p:cNvPr id="37" name="object 37"/>
          <p:cNvSpPr/>
          <p:nvPr/>
        </p:nvSpPr>
        <p:spPr>
          <a:xfrm>
            <a:off x="10284955" y="859055"/>
            <a:ext cx="0" cy="53975"/>
          </a:xfrm>
          <a:custGeom>
            <a:avLst/>
            <a:gdLst/>
            <a:ahLst/>
            <a:cxnLst/>
            <a:rect l="l" t="t" r="r" b="b"/>
            <a:pathLst>
              <a:path h="53975">
                <a:moveTo>
                  <a:pt x="0" y="0"/>
                </a:moveTo>
                <a:lnTo>
                  <a:pt x="0" y="53606"/>
                </a:lnTo>
              </a:path>
            </a:pathLst>
          </a:custGeom>
          <a:ln w="40513">
            <a:solidFill>
              <a:srgbClr val="573731"/>
            </a:solidFill>
          </a:ln>
        </p:spPr>
        <p:txBody>
          <a:bodyPr wrap="square" lIns="0" tIns="0" rIns="0" bIns="0" rtlCol="0"/>
          <a:lstStyle/>
          <a:p>
            <a:endParaRPr dirty="0"/>
          </a:p>
        </p:txBody>
      </p:sp>
      <p:sp>
        <p:nvSpPr>
          <p:cNvPr id="38" name="object 38"/>
          <p:cNvSpPr/>
          <p:nvPr/>
        </p:nvSpPr>
        <p:spPr>
          <a:xfrm>
            <a:off x="10251623" y="406374"/>
            <a:ext cx="0" cy="477520"/>
          </a:xfrm>
          <a:custGeom>
            <a:avLst/>
            <a:gdLst/>
            <a:ahLst/>
            <a:cxnLst/>
            <a:rect l="l" t="t" r="r" b="b"/>
            <a:pathLst>
              <a:path h="477519">
                <a:moveTo>
                  <a:pt x="0" y="0"/>
                </a:moveTo>
                <a:lnTo>
                  <a:pt x="0" y="477481"/>
                </a:lnTo>
              </a:path>
            </a:pathLst>
          </a:custGeom>
          <a:ln w="42176">
            <a:solidFill>
              <a:srgbClr val="B361A7"/>
            </a:solidFill>
          </a:ln>
        </p:spPr>
        <p:txBody>
          <a:bodyPr wrap="square" lIns="0" tIns="0" rIns="0" bIns="0" rtlCol="0"/>
          <a:lstStyle/>
          <a:p>
            <a:endParaRPr dirty="0"/>
          </a:p>
        </p:txBody>
      </p:sp>
      <p:sp>
        <p:nvSpPr>
          <p:cNvPr id="39" name="object 39"/>
          <p:cNvSpPr/>
          <p:nvPr/>
        </p:nvSpPr>
        <p:spPr>
          <a:xfrm>
            <a:off x="10272523" y="404446"/>
            <a:ext cx="79375" cy="479425"/>
          </a:xfrm>
          <a:custGeom>
            <a:avLst/>
            <a:gdLst/>
            <a:ahLst/>
            <a:cxnLst/>
            <a:rect l="l" t="t" r="r" b="b"/>
            <a:pathLst>
              <a:path w="79375" h="479425">
                <a:moveTo>
                  <a:pt x="9550" y="0"/>
                </a:moveTo>
                <a:lnTo>
                  <a:pt x="6324" y="0"/>
                </a:lnTo>
                <a:lnTo>
                  <a:pt x="3175" y="673"/>
                </a:lnTo>
                <a:lnTo>
                  <a:pt x="190" y="1930"/>
                </a:lnTo>
                <a:lnTo>
                  <a:pt x="0" y="479412"/>
                </a:lnTo>
                <a:lnTo>
                  <a:pt x="79159" y="479412"/>
                </a:lnTo>
                <a:lnTo>
                  <a:pt x="44818" y="54737"/>
                </a:lnTo>
                <a:lnTo>
                  <a:pt x="34485" y="16024"/>
                </a:lnTo>
                <a:lnTo>
                  <a:pt x="9550" y="0"/>
                </a:lnTo>
                <a:close/>
              </a:path>
            </a:pathLst>
          </a:custGeom>
          <a:solidFill>
            <a:srgbClr val="BF70AE"/>
          </a:solidFill>
        </p:spPr>
        <p:txBody>
          <a:bodyPr wrap="square" lIns="0" tIns="0" rIns="0" bIns="0" rtlCol="0"/>
          <a:lstStyle/>
          <a:p>
            <a:endParaRPr dirty="0"/>
          </a:p>
        </p:txBody>
      </p:sp>
      <p:sp>
        <p:nvSpPr>
          <p:cNvPr id="40" name="object 40"/>
          <p:cNvSpPr/>
          <p:nvPr/>
        </p:nvSpPr>
        <p:spPr>
          <a:xfrm>
            <a:off x="10396450" y="332397"/>
            <a:ext cx="78105" cy="193040"/>
          </a:xfrm>
          <a:custGeom>
            <a:avLst/>
            <a:gdLst/>
            <a:ahLst/>
            <a:cxnLst/>
            <a:rect l="l" t="t" r="r" b="b"/>
            <a:pathLst>
              <a:path w="78104" h="193040">
                <a:moveTo>
                  <a:pt x="77901" y="0"/>
                </a:moveTo>
                <a:lnTo>
                  <a:pt x="0" y="147840"/>
                </a:lnTo>
                <a:lnTo>
                  <a:pt x="26390" y="192506"/>
                </a:lnTo>
                <a:lnTo>
                  <a:pt x="77901" y="0"/>
                </a:lnTo>
                <a:close/>
              </a:path>
            </a:pathLst>
          </a:custGeom>
          <a:solidFill>
            <a:srgbClr val="6CC7B4"/>
          </a:solidFill>
        </p:spPr>
        <p:txBody>
          <a:bodyPr wrap="square" lIns="0" tIns="0" rIns="0" bIns="0" rtlCol="0"/>
          <a:lstStyle/>
          <a:p>
            <a:endParaRPr dirty="0"/>
          </a:p>
        </p:txBody>
      </p:sp>
      <p:sp>
        <p:nvSpPr>
          <p:cNvPr id="41" name="object 41"/>
          <p:cNvSpPr/>
          <p:nvPr/>
        </p:nvSpPr>
        <p:spPr>
          <a:xfrm>
            <a:off x="10311612" y="332397"/>
            <a:ext cx="66040" cy="199390"/>
          </a:xfrm>
          <a:custGeom>
            <a:avLst/>
            <a:gdLst/>
            <a:ahLst/>
            <a:cxnLst/>
            <a:rect l="l" t="t" r="r" b="b"/>
            <a:pathLst>
              <a:path w="66040" h="199390">
                <a:moveTo>
                  <a:pt x="0" y="0"/>
                </a:moveTo>
                <a:lnTo>
                  <a:pt x="48831" y="199402"/>
                </a:lnTo>
                <a:lnTo>
                  <a:pt x="65786" y="147142"/>
                </a:lnTo>
                <a:lnTo>
                  <a:pt x="0" y="0"/>
                </a:lnTo>
                <a:close/>
              </a:path>
            </a:pathLst>
          </a:custGeom>
          <a:solidFill>
            <a:srgbClr val="8DD1C3"/>
          </a:solidFill>
        </p:spPr>
        <p:txBody>
          <a:bodyPr wrap="square" lIns="0" tIns="0" rIns="0" bIns="0" rtlCol="0"/>
          <a:lstStyle/>
          <a:p>
            <a:endParaRPr dirty="0"/>
          </a:p>
        </p:txBody>
      </p:sp>
      <p:sp>
        <p:nvSpPr>
          <p:cNvPr id="42" name="object 42"/>
          <p:cNvSpPr/>
          <p:nvPr/>
        </p:nvSpPr>
        <p:spPr>
          <a:xfrm>
            <a:off x="10353230" y="383834"/>
            <a:ext cx="69850" cy="86995"/>
          </a:xfrm>
          <a:custGeom>
            <a:avLst/>
            <a:gdLst/>
            <a:ahLst/>
            <a:cxnLst/>
            <a:rect l="l" t="t" r="r" b="b"/>
            <a:pathLst>
              <a:path w="69850" h="86995">
                <a:moveTo>
                  <a:pt x="38455" y="0"/>
                </a:moveTo>
                <a:lnTo>
                  <a:pt x="24570" y="1368"/>
                </a:lnTo>
                <a:lnTo>
                  <a:pt x="12712" y="7734"/>
                </a:lnTo>
                <a:lnTo>
                  <a:pt x="4112" y="18091"/>
                </a:lnTo>
                <a:lnTo>
                  <a:pt x="0" y="31432"/>
                </a:lnTo>
                <a:lnTo>
                  <a:pt x="1107" y="47923"/>
                </a:lnTo>
                <a:lnTo>
                  <a:pt x="6894" y="65528"/>
                </a:lnTo>
                <a:lnTo>
                  <a:pt x="16661" y="79881"/>
                </a:lnTo>
                <a:lnTo>
                  <a:pt x="29705" y="86614"/>
                </a:lnTo>
                <a:lnTo>
                  <a:pt x="50447" y="83328"/>
                </a:lnTo>
                <a:lnTo>
                  <a:pt x="62150" y="71172"/>
                </a:lnTo>
                <a:lnTo>
                  <a:pt x="67667" y="54722"/>
                </a:lnTo>
                <a:lnTo>
                  <a:pt x="69850" y="38557"/>
                </a:lnTo>
                <a:lnTo>
                  <a:pt x="68478" y="24660"/>
                </a:lnTo>
                <a:lnTo>
                  <a:pt x="62110" y="12773"/>
                </a:lnTo>
                <a:lnTo>
                  <a:pt x="51763" y="4138"/>
                </a:lnTo>
                <a:lnTo>
                  <a:pt x="38455" y="0"/>
                </a:lnTo>
                <a:close/>
              </a:path>
            </a:pathLst>
          </a:custGeom>
          <a:solidFill>
            <a:srgbClr val="D4C6A3"/>
          </a:solidFill>
        </p:spPr>
        <p:txBody>
          <a:bodyPr wrap="square" lIns="0" tIns="0" rIns="0" bIns="0" rtlCol="0"/>
          <a:lstStyle/>
          <a:p>
            <a:endParaRPr dirty="0"/>
          </a:p>
        </p:txBody>
      </p:sp>
      <p:sp>
        <p:nvSpPr>
          <p:cNvPr id="43" name="object 43"/>
          <p:cNvSpPr/>
          <p:nvPr/>
        </p:nvSpPr>
        <p:spPr>
          <a:xfrm>
            <a:off x="10388130" y="873978"/>
            <a:ext cx="0" cy="53975"/>
          </a:xfrm>
          <a:custGeom>
            <a:avLst/>
            <a:gdLst/>
            <a:ahLst/>
            <a:cxnLst/>
            <a:rect l="l" t="t" r="r" b="b"/>
            <a:pathLst>
              <a:path h="53975">
                <a:moveTo>
                  <a:pt x="0" y="0"/>
                </a:moveTo>
                <a:lnTo>
                  <a:pt x="0" y="53568"/>
                </a:lnTo>
              </a:path>
            </a:pathLst>
          </a:custGeom>
          <a:ln w="40538">
            <a:solidFill>
              <a:srgbClr val="573731"/>
            </a:solidFill>
          </a:ln>
        </p:spPr>
        <p:txBody>
          <a:bodyPr wrap="square" lIns="0" tIns="0" rIns="0" bIns="0" rtlCol="0"/>
          <a:lstStyle/>
          <a:p>
            <a:endParaRPr dirty="0"/>
          </a:p>
        </p:txBody>
      </p:sp>
      <p:sp>
        <p:nvSpPr>
          <p:cNvPr id="44" name="object 44"/>
          <p:cNvSpPr/>
          <p:nvPr/>
        </p:nvSpPr>
        <p:spPr>
          <a:xfrm>
            <a:off x="10336964" y="467704"/>
            <a:ext cx="51435" cy="429895"/>
          </a:xfrm>
          <a:custGeom>
            <a:avLst/>
            <a:gdLst/>
            <a:ahLst/>
            <a:cxnLst/>
            <a:rect l="l" t="t" r="r" b="b"/>
            <a:pathLst>
              <a:path w="51434" h="429894">
                <a:moveTo>
                  <a:pt x="43497" y="0"/>
                </a:moveTo>
                <a:lnTo>
                  <a:pt x="19549" y="34818"/>
                </a:lnTo>
                <a:lnTo>
                  <a:pt x="0" y="428066"/>
                </a:lnTo>
                <a:lnTo>
                  <a:pt x="51180" y="429793"/>
                </a:lnTo>
                <a:lnTo>
                  <a:pt x="43497" y="0"/>
                </a:lnTo>
                <a:close/>
              </a:path>
            </a:pathLst>
          </a:custGeom>
          <a:solidFill>
            <a:srgbClr val="8DD1C3"/>
          </a:solidFill>
        </p:spPr>
        <p:txBody>
          <a:bodyPr wrap="square" lIns="0" tIns="0" rIns="0" bIns="0" rtlCol="0"/>
          <a:lstStyle/>
          <a:p>
            <a:endParaRPr dirty="0"/>
          </a:p>
        </p:txBody>
      </p:sp>
      <p:sp>
        <p:nvSpPr>
          <p:cNvPr id="45" name="object 45"/>
          <p:cNvSpPr/>
          <p:nvPr/>
        </p:nvSpPr>
        <p:spPr>
          <a:xfrm>
            <a:off x="10380383" y="465759"/>
            <a:ext cx="76200" cy="431800"/>
          </a:xfrm>
          <a:custGeom>
            <a:avLst/>
            <a:gdLst/>
            <a:ahLst/>
            <a:cxnLst/>
            <a:rect l="l" t="t" r="r" b="b"/>
            <a:pathLst>
              <a:path w="76200" h="431800">
                <a:moveTo>
                  <a:pt x="9436" y="0"/>
                </a:moveTo>
                <a:lnTo>
                  <a:pt x="6197" y="0"/>
                </a:lnTo>
                <a:lnTo>
                  <a:pt x="3073" y="711"/>
                </a:lnTo>
                <a:lnTo>
                  <a:pt x="63" y="1943"/>
                </a:lnTo>
                <a:lnTo>
                  <a:pt x="0" y="431736"/>
                </a:lnTo>
                <a:lnTo>
                  <a:pt x="76060" y="431736"/>
                </a:lnTo>
                <a:lnTo>
                  <a:pt x="44704" y="54762"/>
                </a:lnTo>
                <a:lnTo>
                  <a:pt x="34370" y="16036"/>
                </a:lnTo>
                <a:lnTo>
                  <a:pt x="9436" y="0"/>
                </a:lnTo>
                <a:close/>
              </a:path>
            </a:pathLst>
          </a:custGeom>
          <a:solidFill>
            <a:srgbClr val="6CC7B4"/>
          </a:solidFill>
        </p:spPr>
        <p:txBody>
          <a:bodyPr wrap="square" lIns="0" tIns="0" rIns="0" bIns="0" rtlCol="0"/>
          <a:lstStyle/>
          <a:p>
            <a:endParaRPr dirty="0"/>
          </a:p>
        </p:txBody>
      </p:sp>
      <p:sp>
        <p:nvSpPr>
          <p:cNvPr id="46" name="object 46"/>
          <p:cNvSpPr/>
          <p:nvPr/>
        </p:nvSpPr>
        <p:spPr>
          <a:xfrm>
            <a:off x="9135402" y="321045"/>
            <a:ext cx="69850" cy="86995"/>
          </a:xfrm>
          <a:custGeom>
            <a:avLst/>
            <a:gdLst/>
            <a:ahLst/>
            <a:cxnLst/>
            <a:rect l="l" t="t" r="r" b="b"/>
            <a:pathLst>
              <a:path w="69850" h="86995">
                <a:moveTo>
                  <a:pt x="38468" y="0"/>
                </a:moveTo>
                <a:lnTo>
                  <a:pt x="24588" y="1360"/>
                </a:lnTo>
                <a:lnTo>
                  <a:pt x="12728" y="7723"/>
                </a:lnTo>
                <a:lnTo>
                  <a:pt x="4121" y="18079"/>
                </a:lnTo>
                <a:lnTo>
                  <a:pt x="0" y="31419"/>
                </a:lnTo>
                <a:lnTo>
                  <a:pt x="1107" y="47919"/>
                </a:lnTo>
                <a:lnTo>
                  <a:pt x="6897" y="65520"/>
                </a:lnTo>
                <a:lnTo>
                  <a:pt x="16671" y="79866"/>
                </a:lnTo>
                <a:lnTo>
                  <a:pt x="29730" y="86601"/>
                </a:lnTo>
                <a:lnTo>
                  <a:pt x="50461" y="83316"/>
                </a:lnTo>
                <a:lnTo>
                  <a:pt x="62163" y="71159"/>
                </a:lnTo>
                <a:lnTo>
                  <a:pt x="67678" y="54709"/>
                </a:lnTo>
                <a:lnTo>
                  <a:pt x="69850" y="38544"/>
                </a:lnTo>
                <a:lnTo>
                  <a:pt x="68486" y="24642"/>
                </a:lnTo>
                <a:lnTo>
                  <a:pt x="62122" y="12757"/>
                </a:lnTo>
                <a:lnTo>
                  <a:pt x="51776" y="4129"/>
                </a:lnTo>
                <a:lnTo>
                  <a:pt x="38468" y="0"/>
                </a:lnTo>
                <a:close/>
              </a:path>
            </a:pathLst>
          </a:custGeom>
          <a:solidFill>
            <a:srgbClr val="D4C6A3"/>
          </a:solidFill>
        </p:spPr>
        <p:txBody>
          <a:bodyPr wrap="square" lIns="0" tIns="0" rIns="0" bIns="0" rtlCol="0"/>
          <a:lstStyle/>
          <a:p>
            <a:endParaRPr dirty="0"/>
          </a:p>
        </p:txBody>
      </p:sp>
      <p:sp>
        <p:nvSpPr>
          <p:cNvPr id="47" name="object 47"/>
          <p:cNvSpPr/>
          <p:nvPr/>
        </p:nvSpPr>
        <p:spPr>
          <a:xfrm>
            <a:off x="9154619" y="894505"/>
            <a:ext cx="41275" cy="0"/>
          </a:xfrm>
          <a:custGeom>
            <a:avLst/>
            <a:gdLst/>
            <a:ahLst/>
            <a:cxnLst/>
            <a:rect l="l" t="t" r="r" b="b"/>
            <a:pathLst>
              <a:path w="41275">
                <a:moveTo>
                  <a:pt x="0" y="0"/>
                </a:moveTo>
                <a:lnTo>
                  <a:pt x="40716" y="0"/>
                </a:lnTo>
              </a:path>
            </a:pathLst>
          </a:custGeom>
          <a:ln w="50584">
            <a:solidFill>
              <a:srgbClr val="573731"/>
            </a:solidFill>
          </a:ln>
        </p:spPr>
        <p:txBody>
          <a:bodyPr wrap="square" lIns="0" tIns="0" rIns="0" bIns="0" rtlCol="0"/>
          <a:lstStyle/>
          <a:p>
            <a:endParaRPr dirty="0"/>
          </a:p>
        </p:txBody>
      </p:sp>
      <p:sp>
        <p:nvSpPr>
          <p:cNvPr id="48" name="object 48"/>
          <p:cNvSpPr/>
          <p:nvPr/>
        </p:nvSpPr>
        <p:spPr>
          <a:xfrm>
            <a:off x="9141567" y="407517"/>
            <a:ext cx="0" cy="477520"/>
          </a:xfrm>
          <a:custGeom>
            <a:avLst/>
            <a:gdLst/>
            <a:ahLst/>
            <a:cxnLst/>
            <a:rect l="l" t="t" r="r" b="b"/>
            <a:pathLst>
              <a:path h="477519">
                <a:moveTo>
                  <a:pt x="0" y="0"/>
                </a:moveTo>
                <a:lnTo>
                  <a:pt x="0" y="477469"/>
                </a:lnTo>
              </a:path>
            </a:pathLst>
          </a:custGeom>
          <a:ln w="42176">
            <a:solidFill>
              <a:srgbClr val="9760A8"/>
            </a:solidFill>
          </a:ln>
        </p:spPr>
        <p:txBody>
          <a:bodyPr wrap="square" lIns="0" tIns="0" rIns="0" bIns="0" rtlCol="0"/>
          <a:lstStyle/>
          <a:p>
            <a:endParaRPr dirty="0"/>
          </a:p>
        </p:txBody>
      </p:sp>
      <p:sp>
        <p:nvSpPr>
          <p:cNvPr id="49" name="object 49"/>
          <p:cNvSpPr/>
          <p:nvPr/>
        </p:nvSpPr>
        <p:spPr>
          <a:xfrm>
            <a:off x="9162429" y="405563"/>
            <a:ext cx="79375" cy="479425"/>
          </a:xfrm>
          <a:custGeom>
            <a:avLst/>
            <a:gdLst/>
            <a:ahLst/>
            <a:cxnLst/>
            <a:rect l="l" t="t" r="r" b="b"/>
            <a:pathLst>
              <a:path w="79375" h="479425">
                <a:moveTo>
                  <a:pt x="9588" y="0"/>
                </a:moveTo>
                <a:lnTo>
                  <a:pt x="6350" y="0"/>
                </a:lnTo>
                <a:lnTo>
                  <a:pt x="3225" y="673"/>
                </a:lnTo>
                <a:lnTo>
                  <a:pt x="228" y="1955"/>
                </a:lnTo>
                <a:lnTo>
                  <a:pt x="0" y="479424"/>
                </a:lnTo>
                <a:lnTo>
                  <a:pt x="79184" y="479424"/>
                </a:lnTo>
                <a:lnTo>
                  <a:pt x="44831" y="54724"/>
                </a:lnTo>
                <a:lnTo>
                  <a:pt x="34505" y="16027"/>
                </a:lnTo>
                <a:lnTo>
                  <a:pt x="9588" y="0"/>
                </a:lnTo>
                <a:close/>
              </a:path>
            </a:pathLst>
          </a:custGeom>
          <a:solidFill>
            <a:srgbClr val="7C459B"/>
          </a:solidFill>
        </p:spPr>
        <p:txBody>
          <a:bodyPr wrap="square" lIns="0" tIns="0" rIns="0" bIns="0" rtlCol="0"/>
          <a:lstStyle/>
          <a:p>
            <a:endParaRPr dirty="0"/>
          </a:p>
        </p:txBody>
      </p:sp>
      <p:sp>
        <p:nvSpPr>
          <p:cNvPr id="50" name="object 50"/>
          <p:cNvSpPr/>
          <p:nvPr/>
        </p:nvSpPr>
        <p:spPr>
          <a:xfrm>
            <a:off x="9182341" y="245059"/>
            <a:ext cx="69850" cy="205740"/>
          </a:xfrm>
          <a:custGeom>
            <a:avLst/>
            <a:gdLst/>
            <a:ahLst/>
            <a:cxnLst/>
            <a:rect l="l" t="t" r="r" b="b"/>
            <a:pathLst>
              <a:path w="69850" h="205740">
                <a:moveTo>
                  <a:pt x="69596" y="0"/>
                </a:moveTo>
                <a:lnTo>
                  <a:pt x="0" y="170891"/>
                </a:lnTo>
                <a:lnTo>
                  <a:pt x="23139" y="205168"/>
                </a:lnTo>
                <a:lnTo>
                  <a:pt x="69596" y="0"/>
                </a:lnTo>
                <a:close/>
              </a:path>
            </a:pathLst>
          </a:custGeom>
          <a:solidFill>
            <a:srgbClr val="7C459B"/>
          </a:solidFill>
        </p:spPr>
        <p:txBody>
          <a:bodyPr wrap="square" lIns="0" tIns="0" rIns="0" bIns="0" rtlCol="0"/>
          <a:lstStyle/>
          <a:p>
            <a:endParaRPr dirty="0"/>
          </a:p>
        </p:txBody>
      </p:sp>
      <p:sp>
        <p:nvSpPr>
          <p:cNvPr id="51" name="object 51"/>
          <p:cNvSpPr/>
          <p:nvPr/>
        </p:nvSpPr>
        <p:spPr>
          <a:xfrm>
            <a:off x="1524000" y="959995"/>
            <a:ext cx="9144000" cy="503555"/>
          </a:xfrm>
          <a:custGeom>
            <a:avLst/>
            <a:gdLst/>
            <a:ahLst/>
            <a:cxnLst/>
            <a:rect l="l" t="t" r="r" b="b"/>
            <a:pathLst>
              <a:path w="9144000" h="503555">
                <a:moveTo>
                  <a:pt x="0" y="0"/>
                </a:moveTo>
                <a:lnTo>
                  <a:pt x="0" y="503300"/>
                </a:lnTo>
                <a:lnTo>
                  <a:pt x="9144000" y="503300"/>
                </a:lnTo>
                <a:lnTo>
                  <a:pt x="9144000" y="0"/>
                </a:lnTo>
                <a:lnTo>
                  <a:pt x="0" y="0"/>
                </a:lnTo>
                <a:close/>
              </a:path>
            </a:pathLst>
          </a:custGeom>
          <a:solidFill>
            <a:srgbClr val="CE2732"/>
          </a:solidFill>
        </p:spPr>
        <p:txBody>
          <a:bodyPr wrap="square" lIns="0" tIns="0" rIns="0" bIns="0" rtlCol="0"/>
          <a:lstStyle/>
          <a:p>
            <a:endParaRPr dirty="0"/>
          </a:p>
        </p:txBody>
      </p:sp>
      <p:sp>
        <p:nvSpPr>
          <p:cNvPr id="70" name="object 70"/>
          <p:cNvSpPr/>
          <p:nvPr/>
        </p:nvSpPr>
        <p:spPr>
          <a:xfrm>
            <a:off x="9940404" y="558340"/>
            <a:ext cx="727710" cy="840740"/>
          </a:xfrm>
          <a:custGeom>
            <a:avLst/>
            <a:gdLst/>
            <a:ahLst/>
            <a:cxnLst/>
            <a:rect l="l" t="t" r="r" b="b"/>
            <a:pathLst>
              <a:path w="727709" h="840740">
                <a:moveTo>
                  <a:pt x="727595" y="0"/>
                </a:moveTo>
                <a:lnTo>
                  <a:pt x="0" y="420080"/>
                </a:lnTo>
                <a:lnTo>
                  <a:pt x="727595" y="840160"/>
                </a:lnTo>
                <a:lnTo>
                  <a:pt x="727595" y="0"/>
                </a:lnTo>
                <a:close/>
              </a:path>
            </a:pathLst>
          </a:custGeom>
          <a:solidFill>
            <a:srgbClr val="A92732"/>
          </a:solidFill>
        </p:spPr>
        <p:txBody>
          <a:bodyPr wrap="square" lIns="0" tIns="0" rIns="0" bIns="0" rtlCol="0"/>
          <a:lstStyle/>
          <a:p>
            <a:endParaRPr dirty="0"/>
          </a:p>
        </p:txBody>
      </p:sp>
      <p:sp>
        <p:nvSpPr>
          <p:cNvPr id="71" name="object 71"/>
          <p:cNvSpPr/>
          <p:nvPr/>
        </p:nvSpPr>
        <p:spPr>
          <a:xfrm>
            <a:off x="9939566" y="514195"/>
            <a:ext cx="728980" cy="841375"/>
          </a:xfrm>
          <a:custGeom>
            <a:avLst/>
            <a:gdLst/>
            <a:ahLst/>
            <a:cxnLst/>
            <a:rect l="l" t="t" r="r" b="b"/>
            <a:pathLst>
              <a:path w="728979" h="841375">
                <a:moveTo>
                  <a:pt x="728434" y="0"/>
                </a:moveTo>
                <a:lnTo>
                  <a:pt x="0" y="420564"/>
                </a:lnTo>
                <a:lnTo>
                  <a:pt x="728434" y="841128"/>
                </a:lnTo>
                <a:lnTo>
                  <a:pt x="728434" y="0"/>
                </a:lnTo>
                <a:close/>
              </a:path>
            </a:pathLst>
          </a:custGeom>
          <a:solidFill>
            <a:srgbClr val="EE312D"/>
          </a:solidFill>
        </p:spPr>
        <p:txBody>
          <a:bodyPr wrap="square" lIns="0" tIns="0" rIns="0" bIns="0" rtlCol="0"/>
          <a:lstStyle/>
          <a:p>
            <a:endParaRPr dirty="0"/>
          </a:p>
        </p:txBody>
      </p:sp>
      <p:sp>
        <p:nvSpPr>
          <p:cNvPr id="72" name="object 72"/>
          <p:cNvSpPr/>
          <p:nvPr/>
        </p:nvSpPr>
        <p:spPr>
          <a:xfrm>
            <a:off x="10434942" y="1045889"/>
            <a:ext cx="3810" cy="0"/>
          </a:xfrm>
          <a:custGeom>
            <a:avLst/>
            <a:gdLst/>
            <a:ahLst/>
            <a:cxnLst/>
            <a:rect l="l" t="t" r="r" b="b"/>
            <a:pathLst>
              <a:path w="3809">
                <a:moveTo>
                  <a:pt x="0" y="0"/>
                </a:moveTo>
                <a:lnTo>
                  <a:pt x="3670" y="0"/>
                </a:lnTo>
              </a:path>
            </a:pathLst>
          </a:custGeom>
          <a:ln w="46469">
            <a:solidFill>
              <a:srgbClr val="9FD0F0"/>
            </a:solidFill>
          </a:ln>
        </p:spPr>
        <p:txBody>
          <a:bodyPr wrap="square" lIns="0" tIns="0" rIns="0" bIns="0" rtlCol="0"/>
          <a:lstStyle/>
          <a:p>
            <a:endParaRPr dirty="0"/>
          </a:p>
        </p:txBody>
      </p:sp>
      <p:sp>
        <p:nvSpPr>
          <p:cNvPr id="73" name="object 73"/>
          <p:cNvSpPr/>
          <p:nvPr/>
        </p:nvSpPr>
        <p:spPr>
          <a:xfrm>
            <a:off x="10409034" y="1045368"/>
            <a:ext cx="3810" cy="0"/>
          </a:xfrm>
          <a:custGeom>
            <a:avLst/>
            <a:gdLst/>
            <a:ahLst/>
            <a:cxnLst/>
            <a:rect l="l" t="t" r="r" b="b"/>
            <a:pathLst>
              <a:path w="3809">
                <a:moveTo>
                  <a:pt x="0" y="0"/>
                </a:moveTo>
                <a:lnTo>
                  <a:pt x="3670" y="0"/>
                </a:lnTo>
              </a:path>
            </a:pathLst>
          </a:custGeom>
          <a:ln w="46469">
            <a:solidFill>
              <a:srgbClr val="9FD0F0"/>
            </a:solidFill>
          </a:ln>
        </p:spPr>
        <p:txBody>
          <a:bodyPr wrap="square" lIns="0" tIns="0" rIns="0" bIns="0" rtlCol="0"/>
          <a:lstStyle/>
          <a:p>
            <a:endParaRPr dirty="0"/>
          </a:p>
        </p:txBody>
      </p:sp>
      <p:sp>
        <p:nvSpPr>
          <p:cNvPr id="74" name="object 74"/>
          <p:cNvSpPr/>
          <p:nvPr/>
        </p:nvSpPr>
        <p:spPr>
          <a:xfrm>
            <a:off x="10393415" y="816521"/>
            <a:ext cx="85725" cy="86360"/>
          </a:xfrm>
          <a:custGeom>
            <a:avLst/>
            <a:gdLst/>
            <a:ahLst/>
            <a:cxnLst/>
            <a:rect l="l" t="t" r="r" b="b"/>
            <a:pathLst>
              <a:path w="85725" h="86359">
                <a:moveTo>
                  <a:pt x="42710" y="0"/>
                </a:moveTo>
                <a:lnTo>
                  <a:pt x="26087" y="3379"/>
                </a:lnTo>
                <a:lnTo>
                  <a:pt x="12511" y="12593"/>
                </a:lnTo>
                <a:lnTo>
                  <a:pt x="3356" y="26258"/>
                </a:lnTo>
                <a:lnTo>
                  <a:pt x="0" y="42989"/>
                </a:lnTo>
                <a:lnTo>
                  <a:pt x="3356" y="59720"/>
                </a:lnTo>
                <a:lnTo>
                  <a:pt x="12511" y="73385"/>
                </a:lnTo>
                <a:lnTo>
                  <a:pt x="26087" y="82599"/>
                </a:lnTo>
                <a:lnTo>
                  <a:pt x="42710" y="85978"/>
                </a:lnTo>
                <a:lnTo>
                  <a:pt x="59325" y="82599"/>
                </a:lnTo>
                <a:lnTo>
                  <a:pt x="72898" y="73385"/>
                </a:lnTo>
                <a:lnTo>
                  <a:pt x="82050" y="59720"/>
                </a:lnTo>
                <a:lnTo>
                  <a:pt x="85407" y="42989"/>
                </a:lnTo>
                <a:lnTo>
                  <a:pt x="82050" y="26258"/>
                </a:lnTo>
                <a:lnTo>
                  <a:pt x="72898" y="12593"/>
                </a:lnTo>
                <a:lnTo>
                  <a:pt x="59325" y="3379"/>
                </a:lnTo>
                <a:lnTo>
                  <a:pt x="42710" y="0"/>
                </a:lnTo>
                <a:close/>
              </a:path>
            </a:pathLst>
          </a:custGeom>
          <a:solidFill>
            <a:srgbClr val="B5B5B5"/>
          </a:solidFill>
        </p:spPr>
        <p:txBody>
          <a:bodyPr wrap="square" lIns="0" tIns="0" rIns="0" bIns="0" rtlCol="0"/>
          <a:lstStyle/>
          <a:p>
            <a:endParaRPr dirty="0"/>
          </a:p>
        </p:txBody>
      </p:sp>
      <p:sp>
        <p:nvSpPr>
          <p:cNvPr id="75" name="object 75"/>
          <p:cNvSpPr/>
          <p:nvPr/>
        </p:nvSpPr>
        <p:spPr>
          <a:xfrm>
            <a:off x="10432757" y="1062953"/>
            <a:ext cx="3810" cy="5715"/>
          </a:xfrm>
          <a:custGeom>
            <a:avLst/>
            <a:gdLst/>
            <a:ahLst/>
            <a:cxnLst/>
            <a:rect l="l" t="t" r="r" b="b"/>
            <a:pathLst>
              <a:path w="3809" h="5715">
                <a:moveTo>
                  <a:pt x="0" y="0"/>
                </a:moveTo>
                <a:lnTo>
                  <a:pt x="2844" y="5651"/>
                </a:lnTo>
                <a:lnTo>
                  <a:pt x="3056" y="5194"/>
                </a:lnTo>
                <a:lnTo>
                  <a:pt x="2870" y="5194"/>
                </a:lnTo>
                <a:lnTo>
                  <a:pt x="2222" y="3263"/>
                </a:lnTo>
                <a:lnTo>
                  <a:pt x="0" y="0"/>
                </a:lnTo>
                <a:close/>
              </a:path>
              <a:path w="3809" h="5715">
                <a:moveTo>
                  <a:pt x="3073" y="4521"/>
                </a:moveTo>
                <a:lnTo>
                  <a:pt x="2870" y="5194"/>
                </a:lnTo>
                <a:lnTo>
                  <a:pt x="3056" y="5194"/>
                </a:lnTo>
                <a:lnTo>
                  <a:pt x="3251" y="4775"/>
                </a:lnTo>
                <a:lnTo>
                  <a:pt x="3073" y="4521"/>
                </a:lnTo>
                <a:close/>
              </a:path>
            </a:pathLst>
          </a:custGeom>
          <a:solidFill>
            <a:srgbClr val="D7594C"/>
          </a:solidFill>
        </p:spPr>
        <p:txBody>
          <a:bodyPr wrap="square" lIns="0" tIns="0" rIns="0" bIns="0" rtlCol="0"/>
          <a:lstStyle/>
          <a:p>
            <a:endParaRPr dirty="0"/>
          </a:p>
        </p:txBody>
      </p:sp>
      <p:sp>
        <p:nvSpPr>
          <p:cNvPr id="76" name="object 76"/>
          <p:cNvSpPr/>
          <p:nvPr/>
        </p:nvSpPr>
        <p:spPr>
          <a:xfrm>
            <a:off x="10434980" y="1066228"/>
            <a:ext cx="1270" cy="2540"/>
          </a:xfrm>
          <a:custGeom>
            <a:avLst/>
            <a:gdLst/>
            <a:ahLst/>
            <a:cxnLst/>
            <a:rect l="l" t="t" r="r" b="b"/>
            <a:pathLst>
              <a:path w="1270" h="2540">
                <a:moveTo>
                  <a:pt x="0" y="0"/>
                </a:moveTo>
                <a:lnTo>
                  <a:pt x="647" y="1917"/>
                </a:lnTo>
                <a:lnTo>
                  <a:pt x="850" y="1257"/>
                </a:lnTo>
                <a:lnTo>
                  <a:pt x="0" y="0"/>
                </a:lnTo>
                <a:close/>
              </a:path>
            </a:pathLst>
          </a:custGeom>
          <a:solidFill>
            <a:srgbClr val="DC7664"/>
          </a:solidFill>
        </p:spPr>
        <p:txBody>
          <a:bodyPr wrap="square" lIns="0" tIns="0" rIns="0" bIns="0" rtlCol="0"/>
          <a:lstStyle/>
          <a:p>
            <a:endParaRPr dirty="0"/>
          </a:p>
        </p:txBody>
      </p:sp>
      <p:sp>
        <p:nvSpPr>
          <p:cNvPr id="77" name="object 77"/>
          <p:cNvSpPr/>
          <p:nvPr/>
        </p:nvSpPr>
        <p:spPr>
          <a:xfrm>
            <a:off x="10298838" y="826884"/>
            <a:ext cx="271780" cy="241300"/>
          </a:xfrm>
          <a:custGeom>
            <a:avLst/>
            <a:gdLst/>
            <a:ahLst/>
            <a:cxnLst/>
            <a:rect l="l" t="t" r="r" b="b"/>
            <a:pathLst>
              <a:path w="271779" h="241300">
                <a:moveTo>
                  <a:pt x="137272" y="240639"/>
                </a:moveTo>
                <a:lnTo>
                  <a:pt x="137170" y="240842"/>
                </a:lnTo>
                <a:lnTo>
                  <a:pt x="137386" y="241159"/>
                </a:lnTo>
                <a:lnTo>
                  <a:pt x="137272" y="240639"/>
                </a:lnTo>
                <a:close/>
              </a:path>
              <a:path w="271779" h="241300">
                <a:moveTo>
                  <a:pt x="113401" y="195249"/>
                </a:moveTo>
                <a:lnTo>
                  <a:pt x="112685" y="195249"/>
                </a:lnTo>
                <a:lnTo>
                  <a:pt x="113269" y="199605"/>
                </a:lnTo>
                <a:lnTo>
                  <a:pt x="113586" y="206158"/>
                </a:lnTo>
                <a:lnTo>
                  <a:pt x="133932" y="236067"/>
                </a:lnTo>
                <a:lnTo>
                  <a:pt x="113401" y="195249"/>
                </a:lnTo>
                <a:close/>
              </a:path>
              <a:path w="271779" h="241300">
                <a:moveTo>
                  <a:pt x="21017" y="11578"/>
                </a:moveTo>
                <a:lnTo>
                  <a:pt x="382" y="38288"/>
                </a:lnTo>
                <a:lnTo>
                  <a:pt x="269" y="38470"/>
                </a:lnTo>
                <a:lnTo>
                  <a:pt x="0" y="39110"/>
                </a:lnTo>
                <a:lnTo>
                  <a:pt x="110742" y="201967"/>
                </a:lnTo>
                <a:lnTo>
                  <a:pt x="111072" y="197814"/>
                </a:lnTo>
                <a:lnTo>
                  <a:pt x="111529" y="195249"/>
                </a:lnTo>
                <a:lnTo>
                  <a:pt x="113401" y="195249"/>
                </a:lnTo>
                <a:lnTo>
                  <a:pt x="21017" y="11578"/>
                </a:lnTo>
                <a:close/>
              </a:path>
              <a:path w="271779" h="241300">
                <a:moveTo>
                  <a:pt x="249454" y="0"/>
                </a:moveTo>
                <a:lnTo>
                  <a:pt x="139139" y="236638"/>
                </a:lnTo>
                <a:lnTo>
                  <a:pt x="138999" y="238086"/>
                </a:lnTo>
                <a:lnTo>
                  <a:pt x="138847" y="239292"/>
                </a:lnTo>
                <a:lnTo>
                  <a:pt x="138694" y="240220"/>
                </a:lnTo>
                <a:lnTo>
                  <a:pt x="271336" y="24686"/>
                </a:lnTo>
                <a:lnTo>
                  <a:pt x="256525" y="5516"/>
                </a:lnTo>
                <a:lnTo>
                  <a:pt x="256327" y="5309"/>
                </a:lnTo>
                <a:lnTo>
                  <a:pt x="249454" y="0"/>
                </a:lnTo>
                <a:close/>
              </a:path>
            </a:pathLst>
          </a:custGeom>
          <a:solidFill>
            <a:srgbClr val="D7594C"/>
          </a:solidFill>
        </p:spPr>
        <p:txBody>
          <a:bodyPr wrap="square" lIns="0" tIns="0" rIns="0" bIns="0" rtlCol="0"/>
          <a:lstStyle/>
          <a:p>
            <a:endParaRPr dirty="0"/>
          </a:p>
        </p:txBody>
      </p:sp>
      <p:sp>
        <p:nvSpPr>
          <p:cNvPr id="78" name="object 78"/>
          <p:cNvSpPr/>
          <p:nvPr/>
        </p:nvSpPr>
        <p:spPr>
          <a:xfrm>
            <a:off x="10436227" y="1063523"/>
            <a:ext cx="1905" cy="5080"/>
          </a:xfrm>
          <a:custGeom>
            <a:avLst/>
            <a:gdLst/>
            <a:ahLst/>
            <a:cxnLst/>
            <a:rect l="l" t="t" r="r" b="b"/>
            <a:pathLst>
              <a:path w="1904" h="5080">
                <a:moveTo>
                  <a:pt x="1752" y="0"/>
                </a:moveTo>
                <a:lnTo>
                  <a:pt x="81" y="3581"/>
                </a:lnTo>
                <a:lnTo>
                  <a:pt x="0" y="4521"/>
                </a:lnTo>
                <a:lnTo>
                  <a:pt x="381" y="5080"/>
                </a:lnTo>
                <a:lnTo>
                  <a:pt x="1308" y="3581"/>
                </a:lnTo>
                <a:lnTo>
                  <a:pt x="1473" y="2654"/>
                </a:lnTo>
                <a:lnTo>
                  <a:pt x="1625" y="1447"/>
                </a:lnTo>
                <a:lnTo>
                  <a:pt x="1752" y="0"/>
                </a:lnTo>
                <a:close/>
              </a:path>
            </a:pathLst>
          </a:custGeom>
          <a:solidFill>
            <a:srgbClr val="B2D8F3"/>
          </a:solidFill>
        </p:spPr>
        <p:txBody>
          <a:bodyPr wrap="square" lIns="0" tIns="0" rIns="0" bIns="0" rtlCol="0"/>
          <a:lstStyle/>
          <a:p>
            <a:endParaRPr dirty="0"/>
          </a:p>
        </p:txBody>
      </p:sp>
      <p:sp>
        <p:nvSpPr>
          <p:cNvPr id="79" name="object 79"/>
          <p:cNvSpPr/>
          <p:nvPr/>
        </p:nvSpPr>
        <p:spPr>
          <a:xfrm>
            <a:off x="10409569" y="1022134"/>
            <a:ext cx="3175" cy="11430"/>
          </a:xfrm>
          <a:custGeom>
            <a:avLst/>
            <a:gdLst/>
            <a:ahLst/>
            <a:cxnLst/>
            <a:rect l="l" t="t" r="r" b="b"/>
            <a:pathLst>
              <a:path w="3175" h="11430">
                <a:moveTo>
                  <a:pt x="1955" y="0"/>
                </a:moveTo>
                <a:lnTo>
                  <a:pt x="787" y="0"/>
                </a:lnTo>
                <a:lnTo>
                  <a:pt x="330" y="2565"/>
                </a:lnTo>
                <a:lnTo>
                  <a:pt x="0" y="6718"/>
                </a:lnTo>
                <a:lnTo>
                  <a:pt x="2857" y="10909"/>
                </a:lnTo>
                <a:lnTo>
                  <a:pt x="2527" y="4356"/>
                </a:lnTo>
                <a:lnTo>
                  <a:pt x="1955" y="0"/>
                </a:lnTo>
                <a:close/>
              </a:path>
            </a:pathLst>
          </a:custGeom>
          <a:solidFill>
            <a:srgbClr val="B2D8F3"/>
          </a:solidFill>
        </p:spPr>
        <p:txBody>
          <a:bodyPr wrap="square" lIns="0" tIns="0" rIns="0" bIns="0" rtlCol="0"/>
          <a:lstStyle/>
          <a:p>
            <a:endParaRPr dirty="0"/>
          </a:p>
        </p:txBody>
      </p:sp>
      <p:sp>
        <p:nvSpPr>
          <p:cNvPr id="80" name="object 80"/>
          <p:cNvSpPr/>
          <p:nvPr/>
        </p:nvSpPr>
        <p:spPr>
          <a:xfrm>
            <a:off x="10319855" y="804540"/>
            <a:ext cx="228600" cy="263525"/>
          </a:xfrm>
          <a:custGeom>
            <a:avLst/>
            <a:gdLst/>
            <a:ahLst/>
            <a:cxnLst/>
            <a:rect l="l" t="t" r="r" b="b"/>
            <a:pathLst>
              <a:path w="228600" h="263525">
                <a:moveTo>
                  <a:pt x="116140" y="262414"/>
                </a:moveTo>
                <a:lnTo>
                  <a:pt x="115975" y="262947"/>
                </a:lnTo>
                <a:lnTo>
                  <a:pt x="116153" y="263189"/>
                </a:lnTo>
                <a:lnTo>
                  <a:pt x="116140" y="262414"/>
                </a:lnTo>
                <a:close/>
              </a:path>
              <a:path w="228600" h="263525">
                <a:moveTo>
                  <a:pt x="29580" y="8574"/>
                </a:moveTo>
                <a:lnTo>
                  <a:pt x="5037" y="27536"/>
                </a:lnTo>
                <a:lnTo>
                  <a:pt x="4536" y="28053"/>
                </a:lnTo>
                <a:lnTo>
                  <a:pt x="0" y="33925"/>
                </a:lnTo>
                <a:lnTo>
                  <a:pt x="112902" y="258414"/>
                </a:lnTo>
                <a:lnTo>
                  <a:pt x="115124" y="261690"/>
                </a:lnTo>
                <a:lnTo>
                  <a:pt x="29580" y="8574"/>
                </a:lnTo>
                <a:close/>
              </a:path>
              <a:path w="228600" h="263525">
                <a:moveTo>
                  <a:pt x="197112" y="0"/>
                </a:moveTo>
                <a:lnTo>
                  <a:pt x="118401" y="255112"/>
                </a:lnTo>
                <a:lnTo>
                  <a:pt x="118223" y="257829"/>
                </a:lnTo>
                <a:lnTo>
                  <a:pt x="118109" y="258985"/>
                </a:lnTo>
                <a:lnTo>
                  <a:pt x="228436" y="22346"/>
                </a:lnTo>
                <a:lnTo>
                  <a:pt x="202823" y="2558"/>
                </a:lnTo>
                <a:lnTo>
                  <a:pt x="201870" y="2007"/>
                </a:lnTo>
                <a:lnTo>
                  <a:pt x="197112" y="0"/>
                </a:lnTo>
                <a:close/>
              </a:path>
            </a:pathLst>
          </a:custGeom>
          <a:solidFill>
            <a:srgbClr val="DC7664"/>
          </a:solidFill>
        </p:spPr>
        <p:txBody>
          <a:bodyPr wrap="square" lIns="0" tIns="0" rIns="0" bIns="0" rtlCol="0"/>
          <a:lstStyle/>
          <a:p>
            <a:endParaRPr dirty="0"/>
          </a:p>
        </p:txBody>
      </p:sp>
      <p:sp>
        <p:nvSpPr>
          <p:cNvPr id="81" name="object 81"/>
          <p:cNvSpPr/>
          <p:nvPr/>
        </p:nvSpPr>
        <p:spPr>
          <a:xfrm>
            <a:off x="10435996" y="1059651"/>
            <a:ext cx="2540" cy="8255"/>
          </a:xfrm>
          <a:custGeom>
            <a:avLst/>
            <a:gdLst/>
            <a:ahLst/>
            <a:cxnLst/>
            <a:rect l="l" t="t" r="r" b="b"/>
            <a:pathLst>
              <a:path w="2540" h="8255">
                <a:moveTo>
                  <a:pt x="2260" y="0"/>
                </a:moveTo>
                <a:lnTo>
                  <a:pt x="0" y="7302"/>
                </a:lnTo>
                <a:lnTo>
                  <a:pt x="114" y="7874"/>
                </a:lnTo>
                <a:lnTo>
                  <a:pt x="1981" y="3873"/>
                </a:lnTo>
                <a:lnTo>
                  <a:pt x="2171" y="1422"/>
                </a:lnTo>
                <a:lnTo>
                  <a:pt x="2260" y="0"/>
                </a:lnTo>
                <a:close/>
              </a:path>
            </a:pathLst>
          </a:custGeom>
          <a:solidFill>
            <a:srgbClr val="BFDEF5"/>
          </a:solidFill>
        </p:spPr>
        <p:txBody>
          <a:bodyPr wrap="square" lIns="0" tIns="0" rIns="0" bIns="0" rtlCol="0"/>
          <a:lstStyle/>
          <a:p>
            <a:endParaRPr dirty="0"/>
          </a:p>
        </p:txBody>
      </p:sp>
      <p:sp>
        <p:nvSpPr>
          <p:cNvPr id="82" name="object 82"/>
          <p:cNvSpPr/>
          <p:nvPr/>
        </p:nvSpPr>
        <p:spPr>
          <a:xfrm>
            <a:off x="10349435" y="784504"/>
            <a:ext cx="167640" cy="283210"/>
          </a:xfrm>
          <a:custGeom>
            <a:avLst/>
            <a:gdLst/>
            <a:ahLst/>
            <a:cxnLst/>
            <a:rect l="l" t="t" r="r" b="b"/>
            <a:pathLst>
              <a:path w="167640" h="283209">
                <a:moveTo>
                  <a:pt x="90510" y="0"/>
                </a:moveTo>
                <a:lnTo>
                  <a:pt x="50435" y="5385"/>
                </a:lnTo>
                <a:lnTo>
                  <a:pt x="11379" y="20926"/>
                </a:lnTo>
                <a:lnTo>
                  <a:pt x="0" y="28606"/>
                </a:lnTo>
                <a:lnTo>
                  <a:pt x="85544" y="281711"/>
                </a:lnTo>
                <a:lnTo>
                  <a:pt x="86395" y="282968"/>
                </a:lnTo>
                <a:lnTo>
                  <a:pt x="86437" y="281711"/>
                </a:lnTo>
                <a:lnTo>
                  <a:pt x="85938" y="278739"/>
                </a:lnTo>
                <a:lnTo>
                  <a:pt x="85537" y="271284"/>
                </a:lnTo>
                <a:lnTo>
                  <a:pt x="85506" y="248551"/>
                </a:lnTo>
                <a:lnTo>
                  <a:pt x="86319" y="238150"/>
                </a:lnTo>
                <a:lnTo>
                  <a:pt x="100235" y="238150"/>
                </a:lnTo>
                <a:lnTo>
                  <a:pt x="137307" y="117995"/>
                </a:lnTo>
                <a:lnTo>
                  <a:pt x="86674" y="117995"/>
                </a:lnTo>
                <a:lnTo>
                  <a:pt x="47334" y="91737"/>
                </a:lnTo>
                <a:lnTo>
                  <a:pt x="43977" y="75006"/>
                </a:lnTo>
                <a:lnTo>
                  <a:pt x="47334" y="58282"/>
                </a:lnTo>
                <a:lnTo>
                  <a:pt x="56487" y="44621"/>
                </a:lnTo>
                <a:lnTo>
                  <a:pt x="70059" y="35408"/>
                </a:lnTo>
                <a:lnTo>
                  <a:pt x="86674" y="32029"/>
                </a:lnTo>
                <a:lnTo>
                  <a:pt x="163831" y="32029"/>
                </a:lnTo>
                <a:lnTo>
                  <a:pt x="167532" y="20033"/>
                </a:lnTo>
                <a:lnTo>
                  <a:pt x="135474" y="6507"/>
                </a:lnTo>
                <a:lnTo>
                  <a:pt x="132989" y="5707"/>
                </a:lnTo>
                <a:lnTo>
                  <a:pt x="90510" y="0"/>
                </a:lnTo>
                <a:close/>
              </a:path>
              <a:path w="167640" h="283209">
                <a:moveTo>
                  <a:pt x="100235" y="238150"/>
                </a:moveTo>
                <a:lnTo>
                  <a:pt x="88351" y="238150"/>
                </a:lnTo>
                <a:lnTo>
                  <a:pt x="89176" y="248551"/>
                </a:lnTo>
                <a:lnTo>
                  <a:pt x="89053" y="270713"/>
                </a:lnTo>
                <a:lnTo>
                  <a:pt x="89037" y="271284"/>
                </a:lnTo>
                <a:lnTo>
                  <a:pt x="88821" y="275145"/>
                </a:lnTo>
                <a:lnTo>
                  <a:pt x="100235" y="238150"/>
                </a:lnTo>
                <a:close/>
              </a:path>
              <a:path w="167640" h="283209">
                <a:moveTo>
                  <a:pt x="163831" y="32029"/>
                </a:moveTo>
                <a:lnTo>
                  <a:pt x="86674" y="32029"/>
                </a:lnTo>
                <a:lnTo>
                  <a:pt x="103295" y="35408"/>
                </a:lnTo>
                <a:lnTo>
                  <a:pt x="116867" y="44621"/>
                </a:lnTo>
                <a:lnTo>
                  <a:pt x="126017" y="58282"/>
                </a:lnTo>
                <a:lnTo>
                  <a:pt x="129372" y="75006"/>
                </a:lnTo>
                <a:lnTo>
                  <a:pt x="126017" y="91737"/>
                </a:lnTo>
                <a:lnTo>
                  <a:pt x="116867" y="105402"/>
                </a:lnTo>
                <a:lnTo>
                  <a:pt x="103295" y="114616"/>
                </a:lnTo>
                <a:lnTo>
                  <a:pt x="86674" y="117995"/>
                </a:lnTo>
                <a:lnTo>
                  <a:pt x="137307" y="117995"/>
                </a:lnTo>
                <a:lnTo>
                  <a:pt x="163831" y="32029"/>
                </a:lnTo>
                <a:close/>
              </a:path>
            </a:pathLst>
          </a:custGeom>
          <a:solidFill>
            <a:srgbClr val="E08C79"/>
          </a:solidFill>
        </p:spPr>
        <p:txBody>
          <a:bodyPr wrap="square" lIns="0" tIns="0" rIns="0" bIns="0" rtlCol="0"/>
          <a:lstStyle/>
          <a:p>
            <a:endParaRPr dirty="0"/>
          </a:p>
        </p:txBody>
      </p:sp>
      <p:sp>
        <p:nvSpPr>
          <p:cNvPr id="83" name="object 83"/>
          <p:cNvSpPr/>
          <p:nvPr/>
        </p:nvSpPr>
        <p:spPr>
          <a:xfrm>
            <a:off x="10434955" y="1044803"/>
            <a:ext cx="3810" cy="0"/>
          </a:xfrm>
          <a:custGeom>
            <a:avLst/>
            <a:gdLst/>
            <a:ahLst/>
            <a:cxnLst/>
            <a:rect l="l" t="t" r="r" b="b"/>
            <a:pathLst>
              <a:path w="3809">
                <a:moveTo>
                  <a:pt x="0" y="0"/>
                </a:moveTo>
                <a:lnTo>
                  <a:pt x="3657" y="0"/>
                </a:lnTo>
              </a:path>
            </a:pathLst>
          </a:custGeom>
          <a:ln w="44297">
            <a:solidFill>
              <a:srgbClr val="CCE4F7"/>
            </a:solidFill>
          </a:ln>
        </p:spPr>
        <p:txBody>
          <a:bodyPr wrap="square" lIns="0" tIns="0" rIns="0" bIns="0" rtlCol="0"/>
          <a:lstStyle/>
          <a:p>
            <a:endParaRPr dirty="0"/>
          </a:p>
        </p:txBody>
      </p:sp>
      <p:sp>
        <p:nvSpPr>
          <p:cNvPr id="84" name="object 84"/>
          <p:cNvSpPr/>
          <p:nvPr/>
        </p:nvSpPr>
        <p:spPr>
          <a:xfrm>
            <a:off x="10393415" y="816533"/>
            <a:ext cx="85725" cy="86360"/>
          </a:xfrm>
          <a:custGeom>
            <a:avLst/>
            <a:gdLst/>
            <a:ahLst/>
            <a:cxnLst/>
            <a:rect l="l" t="t" r="r" b="b"/>
            <a:pathLst>
              <a:path w="85725" h="86359">
                <a:moveTo>
                  <a:pt x="42710" y="0"/>
                </a:moveTo>
                <a:lnTo>
                  <a:pt x="26087" y="3379"/>
                </a:lnTo>
                <a:lnTo>
                  <a:pt x="12511" y="12593"/>
                </a:lnTo>
                <a:lnTo>
                  <a:pt x="3356" y="26258"/>
                </a:lnTo>
                <a:lnTo>
                  <a:pt x="0" y="42989"/>
                </a:lnTo>
                <a:lnTo>
                  <a:pt x="3356" y="59718"/>
                </a:lnTo>
                <a:lnTo>
                  <a:pt x="12511" y="73379"/>
                </a:lnTo>
                <a:lnTo>
                  <a:pt x="26087" y="82589"/>
                </a:lnTo>
                <a:lnTo>
                  <a:pt x="42710" y="85966"/>
                </a:lnTo>
                <a:lnTo>
                  <a:pt x="59325" y="82589"/>
                </a:lnTo>
                <a:lnTo>
                  <a:pt x="67823" y="76822"/>
                </a:lnTo>
                <a:lnTo>
                  <a:pt x="42379" y="76822"/>
                </a:lnTo>
                <a:lnTo>
                  <a:pt x="29059" y="74115"/>
                </a:lnTo>
                <a:lnTo>
                  <a:pt x="18180" y="66733"/>
                </a:lnTo>
                <a:lnTo>
                  <a:pt x="10843" y="55782"/>
                </a:lnTo>
                <a:lnTo>
                  <a:pt x="8153" y="42367"/>
                </a:lnTo>
                <a:lnTo>
                  <a:pt x="10843" y="28959"/>
                </a:lnTo>
                <a:lnTo>
                  <a:pt x="18180" y="18011"/>
                </a:lnTo>
                <a:lnTo>
                  <a:pt x="29059" y="10631"/>
                </a:lnTo>
                <a:lnTo>
                  <a:pt x="42379" y="7924"/>
                </a:lnTo>
                <a:lnTo>
                  <a:pt x="66021" y="7924"/>
                </a:lnTo>
                <a:lnTo>
                  <a:pt x="59325" y="3379"/>
                </a:lnTo>
                <a:lnTo>
                  <a:pt x="42710" y="0"/>
                </a:lnTo>
                <a:close/>
              </a:path>
              <a:path w="85725" h="86359">
                <a:moveTo>
                  <a:pt x="66021" y="7924"/>
                </a:moveTo>
                <a:lnTo>
                  <a:pt x="42379" y="7924"/>
                </a:lnTo>
                <a:lnTo>
                  <a:pt x="55700" y="10631"/>
                </a:lnTo>
                <a:lnTo>
                  <a:pt x="66579" y="18011"/>
                </a:lnTo>
                <a:lnTo>
                  <a:pt x="73915" y="28959"/>
                </a:lnTo>
                <a:lnTo>
                  <a:pt x="76606" y="42367"/>
                </a:lnTo>
                <a:lnTo>
                  <a:pt x="73915" y="55782"/>
                </a:lnTo>
                <a:lnTo>
                  <a:pt x="66579" y="66733"/>
                </a:lnTo>
                <a:lnTo>
                  <a:pt x="55700" y="74115"/>
                </a:lnTo>
                <a:lnTo>
                  <a:pt x="42379" y="76822"/>
                </a:lnTo>
                <a:lnTo>
                  <a:pt x="67823" y="76822"/>
                </a:lnTo>
                <a:lnTo>
                  <a:pt x="72897" y="73379"/>
                </a:lnTo>
                <a:lnTo>
                  <a:pt x="82050" y="59718"/>
                </a:lnTo>
                <a:lnTo>
                  <a:pt x="85407" y="42989"/>
                </a:lnTo>
                <a:lnTo>
                  <a:pt x="82050" y="26258"/>
                </a:lnTo>
                <a:lnTo>
                  <a:pt x="72897" y="12593"/>
                </a:lnTo>
                <a:lnTo>
                  <a:pt x="66021" y="7924"/>
                </a:lnTo>
                <a:close/>
              </a:path>
            </a:pathLst>
          </a:custGeom>
          <a:solidFill>
            <a:srgbClr val="D1D2D1"/>
          </a:solidFill>
        </p:spPr>
        <p:txBody>
          <a:bodyPr wrap="square" lIns="0" tIns="0" rIns="0" bIns="0" rtlCol="0"/>
          <a:lstStyle/>
          <a:p>
            <a:endParaRPr dirty="0"/>
          </a:p>
        </p:txBody>
      </p:sp>
      <p:sp>
        <p:nvSpPr>
          <p:cNvPr id="85" name="object 85"/>
          <p:cNvSpPr/>
          <p:nvPr/>
        </p:nvSpPr>
        <p:spPr>
          <a:xfrm>
            <a:off x="10457243" y="961110"/>
            <a:ext cx="22860" cy="6350"/>
          </a:xfrm>
          <a:custGeom>
            <a:avLst/>
            <a:gdLst/>
            <a:ahLst/>
            <a:cxnLst/>
            <a:rect l="l" t="t" r="r" b="b"/>
            <a:pathLst>
              <a:path w="22859" h="6350">
                <a:moveTo>
                  <a:pt x="0" y="0"/>
                </a:moveTo>
                <a:lnTo>
                  <a:pt x="1854" y="6286"/>
                </a:lnTo>
                <a:lnTo>
                  <a:pt x="22720" y="6286"/>
                </a:lnTo>
                <a:lnTo>
                  <a:pt x="22720" y="4699"/>
                </a:lnTo>
                <a:lnTo>
                  <a:pt x="0" y="0"/>
                </a:lnTo>
                <a:close/>
              </a:path>
            </a:pathLst>
          </a:custGeom>
          <a:solidFill>
            <a:srgbClr val="FCB965"/>
          </a:solidFill>
        </p:spPr>
        <p:txBody>
          <a:bodyPr wrap="square" lIns="0" tIns="0" rIns="0" bIns="0" rtlCol="0"/>
          <a:lstStyle/>
          <a:p>
            <a:endParaRPr dirty="0"/>
          </a:p>
        </p:txBody>
      </p:sp>
      <p:sp>
        <p:nvSpPr>
          <p:cNvPr id="86" name="object 86"/>
          <p:cNvSpPr/>
          <p:nvPr/>
        </p:nvSpPr>
        <p:spPr>
          <a:xfrm>
            <a:off x="10378897" y="949617"/>
            <a:ext cx="15240" cy="19050"/>
          </a:xfrm>
          <a:custGeom>
            <a:avLst/>
            <a:gdLst/>
            <a:ahLst/>
            <a:cxnLst/>
            <a:rect l="l" t="t" r="r" b="b"/>
            <a:pathLst>
              <a:path w="15240" h="19050">
                <a:moveTo>
                  <a:pt x="4229" y="0"/>
                </a:moveTo>
                <a:lnTo>
                  <a:pt x="774" y="2806"/>
                </a:lnTo>
                <a:lnTo>
                  <a:pt x="0" y="10540"/>
                </a:lnTo>
                <a:lnTo>
                  <a:pt x="2476" y="17322"/>
                </a:lnTo>
                <a:lnTo>
                  <a:pt x="13322" y="18440"/>
                </a:lnTo>
                <a:lnTo>
                  <a:pt x="14757" y="4229"/>
                </a:lnTo>
                <a:lnTo>
                  <a:pt x="11937" y="774"/>
                </a:lnTo>
                <a:lnTo>
                  <a:pt x="4229" y="0"/>
                </a:lnTo>
                <a:close/>
              </a:path>
            </a:pathLst>
          </a:custGeom>
          <a:solidFill>
            <a:srgbClr val="B5A480"/>
          </a:solidFill>
        </p:spPr>
        <p:txBody>
          <a:bodyPr wrap="square" lIns="0" tIns="0" rIns="0" bIns="0" rtlCol="0"/>
          <a:lstStyle/>
          <a:p>
            <a:endParaRPr dirty="0"/>
          </a:p>
        </p:txBody>
      </p:sp>
      <p:sp>
        <p:nvSpPr>
          <p:cNvPr id="87" name="object 87"/>
          <p:cNvSpPr/>
          <p:nvPr/>
        </p:nvSpPr>
        <p:spPr>
          <a:xfrm>
            <a:off x="10383127" y="1063244"/>
            <a:ext cx="8255" cy="0"/>
          </a:xfrm>
          <a:custGeom>
            <a:avLst/>
            <a:gdLst/>
            <a:ahLst/>
            <a:cxnLst/>
            <a:rect l="l" t="t" r="r" b="b"/>
            <a:pathLst>
              <a:path w="8254">
                <a:moveTo>
                  <a:pt x="0" y="0"/>
                </a:moveTo>
                <a:lnTo>
                  <a:pt x="8102" y="0"/>
                </a:lnTo>
              </a:path>
            </a:pathLst>
          </a:custGeom>
          <a:ln w="10718">
            <a:solidFill>
              <a:srgbClr val="573731"/>
            </a:solidFill>
          </a:ln>
        </p:spPr>
        <p:txBody>
          <a:bodyPr wrap="square" lIns="0" tIns="0" rIns="0" bIns="0" rtlCol="0"/>
          <a:lstStyle/>
          <a:p>
            <a:endParaRPr dirty="0"/>
          </a:p>
        </p:txBody>
      </p:sp>
      <p:sp>
        <p:nvSpPr>
          <p:cNvPr id="88" name="object 88"/>
          <p:cNvSpPr/>
          <p:nvPr/>
        </p:nvSpPr>
        <p:spPr>
          <a:xfrm>
            <a:off x="10380516" y="967310"/>
            <a:ext cx="0" cy="95885"/>
          </a:xfrm>
          <a:custGeom>
            <a:avLst/>
            <a:gdLst/>
            <a:ahLst/>
            <a:cxnLst/>
            <a:rect l="l" t="t" r="r" b="b"/>
            <a:pathLst>
              <a:path h="95884">
                <a:moveTo>
                  <a:pt x="0" y="0"/>
                </a:moveTo>
                <a:lnTo>
                  <a:pt x="0" y="95529"/>
                </a:lnTo>
              </a:path>
            </a:pathLst>
          </a:custGeom>
          <a:ln w="8445">
            <a:solidFill>
              <a:srgbClr val="FEBF3B"/>
            </a:solidFill>
          </a:ln>
        </p:spPr>
        <p:txBody>
          <a:bodyPr wrap="square" lIns="0" tIns="0" rIns="0" bIns="0" rtlCol="0"/>
          <a:lstStyle/>
          <a:p>
            <a:endParaRPr dirty="0"/>
          </a:p>
        </p:txBody>
      </p:sp>
      <p:sp>
        <p:nvSpPr>
          <p:cNvPr id="89" name="object 89"/>
          <p:cNvSpPr/>
          <p:nvPr/>
        </p:nvSpPr>
        <p:spPr>
          <a:xfrm>
            <a:off x="10384703" y="966914"/>
            <a:ext cx="15875" cy="96520"/>
          </a:xfrm>
          <a:custGeom>
            <a:avLst/>
            <a:gdLst/>
            <a:ahLst/>
            <a:cxnLst/>
            <a:rect l="l" t="t" r="r" b="b"/>
            <a:pathLst>
              <a:path w="15875" h="96519">
                <a:moveTo>
                  <a:pt x="5791" y="0"/>
                </a:moveTo>
                <a:lnTo>
                  <a:pt x="1257" y="0"/>
                </a:lnTo>
                <a:lnTo>
                  <a:pt x="635" y="139"/>
                </a:lnTo>
                <a:lnTo>
                  <a:pt x="38" y="393"/>
                </a:lnTo>
                <a:lnTo>
                  <a:pt x="0" y="95923"/>
                </a:lnTo>
                <a:lnTo>
                  <a:pt x="15836" y="95923"/>
                </a:lnTo>
                <a:lnTo>
                  <a:pt x="8966" y="10947"/>
                </a:lnTo>
                <a:lnTo>
                  <a:pt x="8966" y="4902"/>
                </a:lnTo>
                <a:lnTo>
                  <a:pt x="5791" y="0"/>
                </a:lnTo>
                <a:close/>
              </a:path>
            </a:pathLst>
          </a:custGeom>
          <a:solidFill>
            <a:srgbClr val="FFD257"/>
          </a:solidFill>
        </p:spPr>
        <p:txBody>
          <a:bodyPr wrap="square" lIns="0" tIns="0" rIns="0" bIns="0" rtlCol="0"/>
          <a:lstStyle/>
          <a:p>
            <a:endParaRPr dirty="0"/>
          </a:p>
        </p:txBody>
      </p:sp>
      <p:sp>
        <p:nvSpPr>
          <p:cNvPr id="90" name="object 90"/>
          <p:cNvSpPr/>
          <p:nvPr/>
        </p:nvSpPr>
        <p:spPr>
          <a:xfrm>
            <a:off x="10445980" y="941681"/>
            <a:ext cx="15875" cy="19685"/>
          </a:xfrm>
          <a:custGeom>
            <a:avLst/>
            <a:gdLst/>
            <a:ahLst/>
            <a:cxnLst/>
            <a:rect l="l" t="t" r="r" b="b"/>
            <a:pathLst>
              <a:path w="15875" h="19684">
                <a:moveTo>
                  <a:pt x="4495" y="0"/>
                </a:moveTo>
                <a:lnTo>
                  <a:pt x="825" y="2997"/>
                </a:lnTo>
                <a:lnTo>
                  <a:pt x="0" y="11214"/>
                </a:lnTo>
                <a:lnTo>
                  <a:pt x="2641" y="18427"/>
                </a:lnTo>
                <a:lnTo>
                  <a:pt x="14173" y="19621"/>
                </a:lnTo>
                <a:lnTo>
                  <a:pt x="15697" y="4508"/>
                </a:lnTo>
                <a:lnTo>
                  <a:pt x="12699" y="838"/>
                </a:lnTo>
                <a:lnTo>
                  <a:pt x="4495" y="0"/>
                </a:lnTo>
                <a:close/>
              </a:path>
            </a:pathLst>
          </a:custGeom>
          <a:solidFill>
            <a:srgbClr val="C1B190"/>
          </a:solidFill>
        </p:spPr>
        <p:txBody>
          <a:bodyPr wrap="square" lIns="0" tIns="0" rIns="0" bIns="0" rtlCol="0"/>
          <a:lstStyle/>
          <a:p>
            <a:endParaRPr dirty="0"/>
          </a:p>
        </p:txBody>
      </p:sp>
      <p:sp>
        <p:nvSpPr>
          <p:cNvPr id="91" name="object 91"/>
          <p:cNvSpPr/>
          <p:nvPr/>
        </p:nvSpPr>
        <p:spPr>
          <a:xfrm>
            <a:off x="10450474" y="1062494"/>
            <a:ext cx="8890" cy="0"/>
          </a:xfrm>
          <a:custGeom>
            <a:avLst/>
            <a:gdLst/>
            <a:ahLst/>
            <a:cxnLst/>
            <a:rect l="l" t="t" r="r" b="b"/>
            <a:pathLst>
              <a:path w="8890">
                <a:moveTo>
                  <a:pt x="0" y="0"/>
                </a:moveTo>
                <a:lnTo>
                  <a:pt x="8623" y="0"/>
                </a:lnTo>
              </a:path>
            </a:pathLst>
          </a:custGeom>
          <a:ln w="11404">
            <a:solidFill>
              <a:srgbClr val="573731"/>
            </a:solidFill>
          </a:ln>
        </p:spPr>
        <p:txBody>
          <a:bodyPr wrap="square" lIns="0" tIns="0" rIns="0" bIns="0" rtlCol="0"/>
          <a:lstStyle/>
          <a:p>
            <a:endParaRPr dirty="0"/>
          </a:p>
        </p:txBody>
      </p:sp>
      <p:sp>
        <p:nvSpPr>
          <p:cNvPr id="92" name="object 92"/>
          <p:cNvSpPr/>
          <p:nvPr/>
        </p:nvSpPr>
        <p:spPr>
          <a:xfrm>
            <a:off x="10447699" y="960501"/>
            <a:ext cx="0" cy="101600"/>
          </a:xfrm>
          <a:custGeom>
            <a:avLst/>
            <a:gdLst/>
            <a:ahLst/>
            <a:cxnLst/>
            <a:rect l="l" t="t" r="r" b="b"/>
            <a:pathLst>
              <a:path h="101600">
                <a:moveTo>
                  <a:pt x="0" y="0"/>
                </a:moveTo>
                <a:lnTo>
                  <a:pt x="0" y="101574"/>
                </a:lnTo>
              </a:path>
            </a:pathLst>
          </a:custGeom>
          <a:ln w="8978">
            <a:solidFill>
              <a:srgbClr val="EA9228"/>
            </a:solidFill>
          </a:ln>
        </p:spPr>
        <p:txBody>
          <a:bodyPr wrap="square" lIns="0" tIns="0" rIns="0" bIns="0" rtlCol="0"/>
          <a:lstStyle/>
          <a:p>
            <a:endParaRPr dirty="0"/>
          </a:p>
        </p:txBody>
      </p:sp>
      <p:sp>
        <p:nvSpPr>
          <p:cNvPr id="93" name="object 93"/>
          <p:cNvSpPr/>
          <p:nvPr/>
        </p:nvSpPr>
        <p:spPr>
          <a:xfrm>
            <a:off x="10452139" y="960096"/>
            <a:ext cx="17145" cy="102235"/>
          </a:xfrm>
          <a:custGeom>
            <a:avLst/>
            <a:gdLst/>
            <a:ahLst/>
            <a:cxnLst/>
            <a:rect l="l" t="t" r="r" b="b"/>
            <a:pathLst>
              <a:path w="17145" h="102234">
                <a:moveTo>
                  <a:pt x="6172" y="0"/>
                </a:moveTo>
                <a:lnTo>
                  <a:pt x="1346" y="0"/>
                </a:lnTo>
                <a:lnTo>
                  <a:pt x="673" y="139"/>
                </a:lnTo>
                <a:lnTo>
                  <a:pt x="50" y="406"/>
                </a:lnTo>
                <a:lnTo>
                  <a:pt x="0" y="101980"/>
                </a:lnTo>
                <a:lnTo>
                  <a:pt x="16840" y="101980"/>
                </a:lnTo>
                <a:lnTo>
                  <a:pt x="9525" y="11633"/>
                </a:lnTo>
                <a:lnTo>
                  <a:pt x="9525" y="5206"/>
                </a:lnTo>
                <a:lnTo>
                  <a:pt x="6172" y="0"/>
                </a:lnTo>
                <a:close/>
              </a:path>
            </a:pathLst>
          </a:custGeom>
          <a:solidFill>
            <a:srgbClr val="FCB965"/>
          </a:solidFill>
        </p:spPr>
        <p:txBody>
          <a:bodyPr wrap="square" lIns="0" tIns="0" rIns="0" bIns="0" rtlCol="0"/>
          <a:lstStyle/>
          <a:p>
            <a:endParaRPr dirty="0"/>
          </a:p>
        </p:txBody>
      </p:sp>
      <p:sp>
        <p:nvSpPr>
          <p:cNvPr id="94" name="object 94"/>
          <p:cNvSpPr/>
          <p:nvPr/>
        </p:nvSpPr>
        <p:spPr>
          <a:xfrm>
            <a:off x="10475470" y="941161"/>
            <a:ext cx="15875" cy="19685"/>
          </a:xfrm>
          <a:custGeom>
            <a:avLst/>
            <a:gdLst/>
            <a:ahLst/>
            <a:cxnLst/>
            <a:rect l="l" t="t" r="r" b="b"/>
            <a:pathLst>
              <a:path w="15875" h="19684">
                <a:moveTo>
                  <a:pt x="4495" y="0"/>
                </a:moveTo>
                <a:lnTo>
                  <a:pt x="838" y="2997"/>
                </a:lnTo>
                <a:lnTo>
                  <a:pt x="0" y="11214"/>
                </a:lnTo>
                <a:lnTo>
                  <a:pt x="2641" y="18427"/>
                </a:lnTo>
                <a:lnTo>
                  <a:pt x="14173" y="19608"/>
                </a:lnTo>
                <a:lnTo>
                  <a:pt x="15697" y="4521"/>
                </a:lnTo>
                <a:lnTo>
                  <a:pt x="12699" y="850"/>
                </a:lnTo>
                <a:lnTo>
                  <a:pt x="4495" y="0"/>
                </a:lnTo>
                <a:close/>
              </a:path>
            </a:pathLst>
          </a:custGeom>
          <a:solidFill>
            <a:srgbClr val="D4C6A3"/>
          </a:solidFill>
        </p:spPr>
        <p:txBody>
          <a:bodyPr wrap="square" lIns="0" tIns="0" rIns="0" bIns="0" rtlCol="0"/>
          <a:lstStyle/>
          <a:p>
            <a:endParaRPr dirty="0"/>
          </a:p>
        </p:txBody>
      </p:sp>
      <p:sp>
        <p:nvSpPr>
          <p:cNvPr id="95" name="object 95"/>
          <p:cNvSpPr/>
          <p:nvPr/>
        </p:nvSpPr>
        <p:spPr>
          <a:xfrm>
            <a:off x="10479963" y="1061986"/>
            <a:ext cx="8890" cy="0"/>
          </a:xfrm>
          <a:custGeom>
            <a:avLst/>
            <a:gdLst/>
            <a:ahLst/>
            <a:cxnLst/>
            <a:rect l="l" t="t" r="r" b="b"/>
            <a:pathLst>
              <a:path w="8890">
                <a:moveTo>
                  <a:pt x="0" y="0"/>
                </a:moveTo>
                <a:lnTo>
                  <a:pt x="8623" y="0"/>
                </a:lnTo>
              </a:path>
            </a:pathLst>
          </a:custGeom>
          <a:ln w="11404">
            <a:solidFill>
              <a:srgbClr val="573731"/>
            </a:solidFill>
          </a:ln>
        </p:spPr>
        <p:txBody>
          <a:bodyPr wrap="square" lIns="0" tIns="0" rIns="0" bIns="0" rtlCol="0"/>
          <a:lstStyle/>
          <a:p>
            <a:endParaRPr dirty="0"/>
          </a:p>
        </p:txBody>
      </p:sp>
      <p:sp>
        <p:nvSpPr>
          <p:cNvPr id="96" name="object 96"/>
          <p:cNvSpPr/>
          <p:nvPr/>
        </p:nvSpPr>
        <p:spPr>
          <a:xfrm>
            <a:off x="10477201" y="959980"/>
            <a:ext cx="0" cy="101600"/>
          </a:xfrm>
          <a:custGeom>
            <a:avLst/>
            <a:gdLst/>
            <a:ahLst/>
            <a:cxnLst/>
            <a:rect l="l" t="t" r="r" b="b"/>
            <a:pathLst>
              <a:path h="101600">
                <a:moveTo>
                  <a:pt x="0" y="0"/>
                </a:moveTo>
                <a:lnTo>
                  <a:pt x="0" y="101574"/>
                </a:lnTo>
              </a:path>
            </a:pathLst>
          </a:custGeom>
          <a:ln w="8978">
            <a:solidFill>
              <a:srgbClr val="125876"/>
            </a:solidFill>
          </a:ln>
        </p:spPr>
        <p:txBody>
          <a:bodyPr wrap="square" lIns="0" tIns="0" rIns="0" bIns="0" rtlCol="0"/>
          <a:lstStyle/>
          <a:p>
            <a:endParaRPr dirty="0"/>
          </a:p>
        </p:txBody>
      </p:sp>
      <p:sp>
        <p:nvSpPr>
          <p:cNvPr id="97" name="object 97"/>
          <p:cNvSpPr/>
          <p:nvPr/>
        </p:nvSpPr>
        <p:spPr>
          <a:xfrm>
            <a:off x="10481642" y="959563"/>
            <a:ext cx="17145" cy="102235"/>
          </a:xfrm>
          <a:custGeom>
            <a:avLst/>
            <a:gdLst/>
            <a:ahLst/>
            <a:cxnLst/>
            <a:rect l="l" t="t" r="r" b="b"/>
            <a:pathLst>
              <a:path w="17145" h="102234">
                <a:moveTo>
                  <a:pt x="6172" y="0"/>
                </a:moveTo>
                <a:lnTo>
                  <a:pt x="1346" y="0"/>
                </a:lnTo>
                <a:lnTo>
                  <a:pt x="673" y="139"/>
                </a:lnTo>
                <a:lnTo>
                  <a:pt x="38" y="419"/>
                </a:lnTo>
                <a:lnTo>
                  <a:pt x="0" y="101993"/>
                </a:lnTo>
                <a:lnTo>
                  <a:pt x="16840" y="101993"/>
                </a:lnTo>
                <a:lnTo>
                  <a:pt x="9525" y="11645"/>
                </a:lnTo>
                <a:lnTo>
                  <a:pt x="9525" y="5219"/>
                </a:lnTo>
                <a:lnTo>
                  <a:pt x="6172" y="0"/>
                </a:lnTo>
                <a:close/>
              </a:path>
            </a:pathLst>
          </a:custGeom>
          <a:solidFill>
            <a:srgbClr val="1889B4"/>
          </a:solidFill>
        </p:spPr>
        <p:txBody>
          <a:bodyPr wrap="square" lIns="0" tIns="0" rIns="0" bIns="0" rtlCol="0"/>
          <a:lstStyle/>
          <a:p>
            <a:endParaRPr dirty="0"/>
          </a:p>
        </p:txBody>
      </p:sp>
      <p:sp>
        <p:nvSpPr>
          <p:cNvPr id="98" name="object 98"/>
          <p:cNvSpPr/>
          <p:nvPr/>
        </p:nvSpPr>
        <p:spPr>
          <a:xfrm>
            <a:off x="10349092" y="942215"/>
            <a:ext cx="15875" cy="19685"/>
          </a:xfrm>
          <a:custGeom>
            <a:avLst/>
            <a:gdLst/>
            <a:ahLst/>
            <a:cxnLst/>
            <a:rect l="l" t="t" r="r" b="b"/>
            <a:pathLst>
              <a:path w="15875" h="19684">
                <a:moveTo>
                  <a:pt x="4495" y="0"/>
                </a:moveTo>
                <a:lnTo>
                  <a:pt x="825" y="2984"/>
                </a:lnTo>
                <a:lnTo>
                  <a:pt x="0" y="11214"/>
                </a:lnTo>
                <a:lnTo>
                  <a:pt x="2641" y="18414"/>
                </a:lnTo>
                <a:lnTo>
                  <a:pt x="14173" y="19596"/>
                </a:lnTo>
                <a:lnTo>
                  <a:pt x="15697" y="4508"/>
                </a:lnTo>
                <a:lnTo>
                  <a:pt x="12699" y="825"/>
                </a:lnTo>
                <a:lnTo>
                  <a:pt x="4495" y="0"/>
                </a:lnTo>
                <a:close/>
              </a:path>
            </a:pathLst>
          </a:custGeom>
          <a:solidFill>
            <a:srgbClr val="7E6945"/>
          </a:solidFill>
        </p:spPr>
        <p:txBody>
          <a:bodyPr wrap="square" lIns="0" tIns="0" rIns="0" bIns="0" rtlCol="0"/>
          <a:lstStyle/>
          <a:p>
            <a:endParaRPr dirty="0"/>
          </a:p>
        </p:txBody>
      </p:sp>
      <p:sp>
        <p:nvSpPr>
          <p:cNvPr id="99" name="object 99"/>
          <p:cNvSpPr/>
          <p:nvPr/>
        </p:nvSpPr>
        <p:spPr>
          <a:xfrm>
            <a:off x="10353585" y="1063015"/>
            <a:ext cx="8890" cy="0"/>
          </a:xfrm>
          <a:custGeom>
            <a:avLst/>
            <a:gdLst/>
            <a:ahLst/>
            <a:cxnLst/>
            <a:rect l="l" t="t" r="r" b="b"/>
            <a:pathLst>
              <a:path w="8890">
                <a:moveTo>
                  <a:pt x="0" y="0"/>
                </a:moveTo>
                <a:lnTo>
                  <a:pt x="8623" y="0"/>
                </a:lnTo>
              </a:path>
            </a:pathLst>
          </a:custGeom>
          <a:ln w="11404">
            <a:solidFill>
              <a:srgbClr val="573731"/>
            </a:solidFill>
          </a:ln>
        </p:spPr>
        <p:txBody>
          <a:bodyPr wrap="square" lIns="0" tIns="0" rIns="0" bIns="0" rtlCol="0"/>
          <a:lstStyle/>
          <a:p>
            <a:endParaRPr dirty="0"/>
          </a:p>
        </p:txBody>
      </p:sp>
      <p:sp>
        <p:nvSpPr>
          <p:cNvPr id="100" name="object 100"/>
          <p:cNvSpPr/>
          <p:nvPr/>
        </p:nvSpPr>
        <p:spPr>
          <a:xfrm>
            <a:off x="10350817" y="961009"/>
            <a:ext cx="0" cy="101600"/>
          </a:xfrm>
          <a:custGeom>
            <a:avLst/>
            <a:gdLst/>
            <a:ahLst/>
            <a:cxnLst/>
            <a:rect l="l" t="t" r="r" b="b"/>
            <a:pathLst>
              <a:path h="101600">
                <a:moveTo>
                  <a:pt x="0" y="0"/>
                </a:moveTo>
                <a:lnTo>
                  <a:pt x="0" y="101587"/>
                </a:lnTo>
              </a:path>
            </a:pathLst>
          </a:custGeom>
          <a:ln w="8966">
            <a:solidFill>
              <a:srgbClr val="BC1A5D"/>
            </a:solidFill>
          </a:ln>
        </p:spPr>
        <p:txBody>
          <a:bodyPr wrap="square" lIns="0" tIns="0" rIns="0" bIns="0" rtlCol="0"/>
          <a:lstStyle/>
          <a:p>
            <a:endParaRPr dirty="0"/>
          </a:p>
        </p:txBody>
      </p:sp>
      <p:sp>
        <p:nvSpPr>
          <p:cNvPr id="101" name="object 101"/>
          <p:cNvSpPr/>
          <p:nvPr/>
        </p:nvSpPr>
        <p:spPr>
          <a:xfrm>
            <a:off x="10355252" y="960604"/>
            <a:ext cx="17145" cy="102235"/>
          </a:xfrm>
          <a:custGeom>
            <a:avLst/>
            <a:gdLst/>
            <a:ahLst/>
            <a:cxnLst/>
            <a:rect l="l" t="t" r="r" b="b"/>
            <a:pathLst>
              <a:path w="17145" h="102234">
                <a:moveTo>
                  <a:pt x="6172" y="0"/>
                </a:moveTo>
                <a:lnTo>
                  <a:pt x="1346" y="0"/>
                </a:lnTo>
                <a:lnTo>
                  <a:pt x="673" y="139"/>
                </a:lnTo>
                <a:lnTo>
                  <a:pt x="50" y="406"/>
                </a:lnTo>
                <a:lnTo>
                  <a:pt x="0" y="101993"/>
                </a:lnTo>
                <a:lnTo>
                  <a:pt x="16840" y="101993"/>
                </a:lnTo>
                <a:lnTo>
                  <a:pt x="9537" y="11645"/>
                </a:lnTo>
                <a:lnTo>
                  <a:pt x="9537" y="5219"/>
                </a:lnTo>
                <a:lnTo>
                  <a:pt x="6172" y="0"/>
                </a:lnTo>
                <a:close/>
              </a:path>
            </a:pathLst>
          </a:custGeom>
          <a:solidFill>
            <a:srgbClr val="EF4862"/>
          </a:solidFill>
        </p:spPr>
        <p:txBody>
          <a:bodyPr wrap="square" lIns="0" tIns="0" rIns="0" bIns="0" rtlCol="0"/>
          <a:lstStyle/>
          <a:p>
            <a:endParaRPr dirty="0"/>
          </a:p>
        </p:txBody>
      </p:sp>
      <p:sp>
        <p:nvSpPr>
          <p:cNvPr id="102" name="object 102"/>
          <p:cNvSpPr/>
          <p:nvPr/>
        </p:nvSpPr>
        <p:spPr>
          <a:xfrm>
            <a:off x="10415879" y="987363"/>
            <a:ext cx="15240" cy="18415"/>
          </a:xfrm>
          <a:custGeom>
            <a:avLst/>
            <a:gdLst/>
            <a:ahLst/>
            <a:cxnLst/>
            <a:rect l="l" t="t" r="r" b="b"/>
            <a:pathLst>
              <a:path w="15240" h="18415">
                <a:moveTo>
                  <a:pt x="4216" y="0"/>
                </a:moveTo>
                <a:lnTo>
                  <a:pt x="774" y="2806"/>
                </a:lnTo>
                <a:lnTo>
                  <a:pt x="0" y="10540"/>
                </a:lnTo>
                <a:lnTo>
                  <a:pt x="2463" y="17322"/>
                </a:lnTo>
                <a:lnTo>
                  <a:pt x="13322" y="18427"/>
                </a:lnTo>
                <a:lnTo>
                  <a:pt x="14744" y="4229"/>
                </a:lnTo>
                <a:lnTo>
                  <a:pt x="11937" y="774"/>
                </a:lnTo>
                <a:lnTo>
                  <a:pt x="4216" y="0"/>
                </a:lnTo>
                <a:close/>
              </a:path>
            </a:pathLst>
          </a:custGeom>
          <a:solidFill>
            <a:srgbClr val="55462A"/>
          </a:solidFill>
        </p:spPr>
        <p:txBody>
          <a:bodyPr wrap="square" lIns="0" tIns="0" rIns="0" bIns="0" rtlCol="0"/>
          <a:lstStyle/>
          <a:p>
            <a:endParaRPr dirty="0"/>
          </a:p>
        </p:txBody>
      </p:sp>
      <p:sp>
        <p:nvSpPr>
          <p:cNvPr id="103" name="object 103"/>
          <p:cNvSpPr/>
          <p:nvPr/>
        </p:nvSpPr>
        <p:spPr>
          <a:xfrm>
            <a:off x="10414952" y="1005042"/>
            <a:ext cx="8890" cy="52069"/>
          </a:xfrm>
          <a:custGeom>
            <a:avLst/>
            <a:gdLst/>
            <a:ahLst/>
            <a:cxnLst/>
            <a:rect l="l" t="t" r="r" b="b"/>
            <a:pathLst>
              <a:path w="8890" h="52069">
                <a:moveTo>
                  <a:pt x="6769" y="0"/>
                </a:moveTo>
                <a:lnTo>
                  <a:pt x="3784" y="1282"/>
                </a:lnTo>
                <a:lnTo>
                  <a:pt x="1587" y="5524"/>
                </a:lnTo>
                <a:lnTo>
                  <a:pt x="1587" y="10566"/>
                </a:lnTo>
                <a:lnTo>
                  <a:pt x="0" y="51765"/>
                </a:lnTo>
                <a:lnTo>
                  <a:pt x="8458" y="51689"/>
                </a:lnTo>
                <a:lnTo>
                  <a:pt x="6769" y="0"/>
                </a:lnTo>
                <a:close/>
              </a:path>
            </a:pathLst>
          </a:custGeom>
          <a:solidFill>
            <a:srgbClr val="6ECEEA"/>
          </a:solidFill>
        </p:spPr>
        <p:txBody>
          <a:bodyPr wrap="square" lIns="0" tIns="0" rIns="0" bIns="0" rtlCol="0"/>
          <a:lstStyle/>
          <a:p>
            <a:endParaRPr dirty="0"/>
          </a:p>
        </p:txBody>
      </p:sp>
      <p:sp>
        <p:nvSpPr>
          <p:cNvPr id="104" name="object 104"/>
          <p:cNvSpPr/>
          <p:nvPr/>
        </p:nvSpPr>
        <p:spPr>
          <a:xfrm>
            <a:off x="10421721" y="1004661"/>
            <a:ext cx="12700" cy="52705"/>
          </a:xfrm>
          <a:custGeom>
            <a:avLst/>
            <a:gdLst/>
            <a:ahLst/>
            <a:cxnLst/>
            <a:rect l="l" t="t" r="r" b="b"/>
            <a:pathLst>
              <a:path w="12700" h="52705">
                <a:moveTo>
                  <a:pt x="5765" y="0"/>
                </a:moveTo>
                <a:lnTo>
                  <a:pt x="1219" y="0"/>
                </a:lnTo>
                <a:lnTo>
                  <a:pt x="596" y="139"/>
                </a:lnTo>
                <a:lnTo>
                  <a:pt x="0" y="380"/>
                </a:lnTo>
                <a:lnTo>
                  <a:pt x="0" y="52146"/>
                </a:lnTo>
                <a:lnTo>
                  <a:pt x="12204" y="51485"/>
                </a:lnTo>
                <a:lnTo>
                  <a:pt x="8915" y="10947"/>
                </a:lnTo>
                <a:lnTo>
                  <a:pt x="8915" y="4902"/>
                </a:lnTo>
                <a:lnTo>
                  <a:pt x="5765" y="0"/>
                </a:lnTo>
                <a:close/>
              </a:path>
            </a:pathLst>
          </a:custGeom>
          <a:solidFill>
            <a:srgbClr val="9FD0F0"/>
          </a:solidFill>
        </p:spPr>
        <p:txBody>
          <a:bodyPr wrap="square" lIns="0" tIns="0" rIns="0" bIns="0" rtlCol="0"/>
          <a:lstStyle/>
          <a:p>
            <a:endParaRPr dirty="0"/>
          </a:p>
        </p:txBody>
      </p:sp>
      <p:sp>
        <p:nvSpPr>
          <p:cNvPr id="105" name="object 105"/>
          <p:cNvSpPr/>
          <p:nvPr/>
        </p:nvSpPr>
        <p:spPr>
          <a:xfrm>
            <a:off x="10409567" y="982575"/>
            <a:ext cx="11430" cy="28575"/>
          </a:xfrm>
          <a:custGeom>
            <a:avLst/>
            <a:gdLst/>
            <a:ahLst/>
            <a:cxnLst/>
            <a:rect l="l" t="t" r="r" b="b"/>
            <a:pathLst>
              <a:path w="11429" h="28575">
                <a:moveTo>
                  <a:pt x="0" y="0"/>
                </a:moveTo>
                <a:lnTo>
                  <a:pt x="7607" y="28498"/>
                </a:lnTo>
                <a:lnTo>
                  <a:pt x="11061" y="23101"/>
                </a:lnTo>
                <a:lnTo>
                  <a:pt x="0" y="0"/>
                </a:lnTo>
                <a:close/>
              </a:path>
            </a:pathLst>
          </a:custGeom>
          <a:solidFill>
            <a:srgbClr val="6ECEEA"/>
          </a:solidFill>
        </p:spPr>
        <p:txBody>
          <a:bodyPr wrap="square" lIns="0" tIns="0" rIns="0" bIns="0" rtlCol="0"/>
          <a:lstStyle/>
          <a:p>
            <a:endParaRPr dirty="0"/>
          </a:p>
        </p:txBody>
      </p:sp>
      <p:sp>
        <p:nvSpPr>
          <p:cNvPr id="106" name="object 106"/>
          <p:cNvSpPr/>
          <p:nvPr/>
        </p:nvSpPr>
        <p:spPr>
          <a:xfrm>
            <a:off x="10426890" y="965113"/>
            <a:ext cx="21590" cy="41275"/>
          </a:xfrm>
          <a:custGeom>
            <a:avLst/>
            <a:gdLst/>
            <a:ahLst/>
            <a:cxnLst/>
            <a:rect l="l" t="t" r="r" b="b"/>
            <a:pathLst>
              <a:path w="21590" h="41275">
                <a:moveTo>
                  <a:pt x="21069" y="0"/>
                </a:moveTo>
                <a:lnTo>
                  <a:pt x="0" y="40817"/>
                </a:lnTo>
                <a:lnTo>
                  <a:pt x="20815" y="12801"/>
                </a:lnTo>
                <a:lnTo>
                  <a:pt x="21069" y="0"/>
                </a:lnTo>
                <a:close/>
              </a:path>
            </a:pathLst>
          </a:custGeom>
          <a:solidFill>
            <a:srgbClr val="EA9228"/>
          </a:solidFill>
        </p:spPr>
        <p:txBody>
          <a:bodyPr wrap="square" lIns="0" tIns="0" rIns="0" bIns="0" rtlCol="0"/>
          <a:lstStyle/>
          <a:p>
            <a:endParaRPr dirty="0"/>
          </a:p>
        </p:txBody>
      </p:sp>
      <p:sp>
        <p:nvSpPr>
          <p:cNvPr id="107" name="object 107"/>
          <p:cNvSpPr/>
          <p:nvPr/>
        </p:nvSpPr>
        <p:spPr>
          <a:xfrm>
            <a:off x="10504286" y="941161"/>
            <a:ext cx="15875" cy="19685"/>
          </a:xfrm>
          <a:custGeom>
            <a:avLst/>
            <a:gdLst/>
            <a:ahLst/>
            <a:cxnLst/>
            <a:rect l="l" t="t" r="r" b="b"/>
            <a:pathLst>
              <a:path w="15875" h="19684">
                <a:moveTo>
                  <a:pt x="4483" y="0"/>
                </a:moveTo>
                <a:lnTo>
                  <a:pt x="825" y="2997"/>
                </a:lnTo>
                <a:lnTo>
                  <a:pt x="0" y="11214"/>
                </a:lnTo>
                <a:lnTo>
                  <a:pt x="2628" y="18427"/>
                </a:lnTo>
                <a:lnTo>
                  <a:pt x="14173" y="19608"/>
                </a:lnTo>
                <a:lnTo>
                  <a:pt x="15697" y="4521"/>
                </a:lnTo>
                <a:lnTo>
                  <a:pt x="12699" y="850"/>
                </a:lnTo>
                <a:lnTo>
                  <a:pt x="4483" y="0"/>
                </a:lnTo>
                <a:close/>
              </a:path>
            </a:pathLst>
          </a:custGeom>
          <a:solidFill>
            <a:srgbClr val="55462A"/>
          </a:solidFill>
        </p:spPr>
        <p:txBody>
          <a:bodyPr wrap="square" lIns="0" tIns="0" rIns="0" bIns="0" rtlCol="0"/>
          <a:lstStyle/>
          <a:p>
            <a:endParaRPr dirty="0"/>
          </a:p>
        </p:txBody>
      </p:sp>
      <p:sp>
        <p:nvSpPr>
          <p:cNvPr id="108" name="object 108"/>
          <p:cNvSpPr/>
          <p:nvPr/>
        </p:nvSpPr>
        <p:spPr>
          <a:xfrm>
            <a:off x="10508780" y="1061986"/>
            <a:ext cx="8890" cy="0"/>
          </a:xfrm>
          <a:custGeom>
            <a:avLst/>
            <a:gdLst/>
            <a:ahLst/>
            <a:cxnLst/>
            <a:rect l="l" t="t" r="r" b="b"/>
            <a:pathLst>
              <a:path w="8890">
                <a:moveTo>
                  <a:pt x="0" y="0"/>
                </a:moveTo>
                <a:lnTo>
                  <a:pt x="8623" y="0"/>
                </a:lnTo>
              </a:path>
            </a:pathLst>
          </a:custGeom>
          <a:ln w="11404">
            <a:solidFill>
              <a:srgbClr val="573731"/>
            </a:solidFill>
          </a:ln>
        </p:spPr>
        <p:txBody>
          <a:bodyPr wrap="square" lIns="0" tIns="0" rIns="0" bIns="0" rtlCol="0"/>
          <a:lstStyle/>
          <a:p>
            <a:endParaRPr dirty="0"/>
          </a:p>
        </p:txBody>
      </p:sp>
      <p:sp>
        <p:nvSpPr>
          <p:cNvPr id="109" name="object 109"/>
          <p:cNvSpPr/>
          <p:nvPr/>
        </p:nvSpPr>
        <p:spPr>
          <a:xfrm>
            <a:off x="10506005" y="959980"/>
            <a:ext cx="0" cy="101600"/>
          </a:xfrm>
          <a:custGeom>
            <a:avLst/>
            <a:gdLst/>
            <a:ahLst/>
            <a:cxnLst/>
            <a:rect l="l" t="t" r="r" b="b"/>
            <a:pathLst>
              <a:path h="101600">
                <a:moveTo>
                  <a:pt x="0" y="0"/>
                </a:moveTo>
                <a:lnTo>
                  <a:pt x="0" y="101574"/>
                </a:lnTo>
              </a:path>
            </a:pathLst>
          </a:custGeom>
          <a:ln w="8978">
            <a:solidFill>
              <a:srgbClr val="A1AA46"/>
            </a:solidFill>
          </a:ln>
        </p:spPr>
        <p:txBody>
          <a:bodyPr wrap="square" lIns="0" tIns="0" rIns="0" bIns="0" rtlCol="0"/>
          <a:lstStyle/>
          <a:p>
            <a:endParaRPr dirty="0"/>
          </a:p>
        </p:txBody>
      </p:sp>
      <p:sp>
        <p:nvSpPr>
          <p:cNvPr id="110" name="object 110"/>
          <p:cNvSpPr/>
          <p:nvPr/>
        </p:nvSpPr>
        <p:spPr>
          <a:xfrm>
            <a:off x="10510445" y="959563"/>
            <a:ext cx="17145" cy="102235"/>
          </a:xfrm>
          <a:custGeom>
            <a:avLst/>
            <a:gdLst/>
            <a:ahLst/>
            <a:cxnLst/>
            <a:rect l="l" t="t" r="r" b="b"/>
            <a:pathLst>
              <a:path w="17145" h="102234">
                <a:moveTo>
                  <a:pt x="6184" y="0"/>
                </a:moveTo>
                <a:lnTo>
                  <a:pt x="1346" y="0"/>
                </a:lnTo>
                <a:lnTo>
                  <a:pt x="685" y="139"/>
                </a:lnTo>
                <a:lnTo>
                  <a:pt x="50" y="419"/>
                </a:lnTo>
                <a:lnTo>
                  <a:pt x="0" y="101993"/>
                </a:lnTo>
                <a:lnTo>
                  <a:pt x="16840" y="101993"/>
                </a:lnTo>
                <a:lnTo>
                  <a:pt x="9525" y="11645"/>
                </a:lnTo>
                <a:lnTo>
                  <a:pt x="9525" y="5219"/>
                </a:lnTo>
                <a:lnTo>
                  <a:pt x="6184" y="0"/>
                </a:lnTo>
                <a:close/>
              </a:path>
            </a:pathLst>
          </a:custGeom>
          <a:solidFill>
            <a:srgbClr val="C2D952"/>
          </a:solidFill>
        </p:spPr>
        <p:txBody>
          <a:bodyPr wrap="square" lIns="0" tIns="0" rIns="0" bIns="0" rtlCol="0"/>
          <a:lstStyle/>
          <a:p>
            <a:endParaRPr dirty="0"/>
          </a:p>
        </p:txBody>
      </p:sp>
      <p:sp>
        <p:nvSpPr>
          <p:cNvPr id="111" name="object 111"/>
          <p:cNvSpPr/>
          <p:nvPr/>
        </p:nvSpPr>
        <p:spPr>
          <a:xfrm>
            <a:off x="10515637" y="960640"/>
            <a:ext cx="26034" cy="8890"/>
          </a:xfrm>
          <a:custGeom>
            <a:avLst/>
            <a:gdLst/>
            <a:ahLst/>
            <a:cxnLst/>
            <a:rect l="l" t="t" r="r" b="b"/>
            <a:pathLst>
              <a:path w="26034" h="8890">
                <a:moveTo>
                  <a:pt x="0" y="0"/>
                </a:moveTo>
                <a:lnTo>
                  <a:pt x="3225" y="8305"/>
                </a:lnTo>
                <a:lnTo>
                  <a:pt x="25996" y="6858"/>
                </a:lnTo>
                <a:lnTo>
                  <a:pt x="0" y="0"/>
                </a:lnTo>
                <a:close/>
              </a:path>
            </a:pathLst>
          </a:custGeom>
          <a:solidFill>
            <a:srgbClr val="C2D952"/>
          </a:solidFill>
        </p:spPr>
        <p:txBody>
          <a:bodyPr wrap="square" lIns="0" tIns="0" rIns="0" bIns="0" rtlCol="0"/>
          <a:lstStyle/>
          <a:p>
            <a:endParaRPr dirty="0"/>
          </a:p>
        </p:txBody>
      </p:sp>
      <p:sp>
        <p:nvSpPr>
          <p:cNvPr id="112" name="object 112"/>
          <p:cNvSpPr/>
          <p:nvPr/>
        </p:nvSpPr>
        <p:spPr>
          <a:xfrm>
            <a:off x="10490583" y="961074"/>
            <a:ext cx="18415" cy="8255"/>
          </a:xfrm>
          <a:custGeom>
            <a:avLst/>
            <a:gdLst/>
            <a:ahLst/>
            <a:cxnLst/>
            <a:rect l="l" t="t" r="r" b="b"/>
            <a:pathLst>
              <a:path w="18415" h="8255">
                <a:moveTo>
                  <a:pt x="18199" y="0"/>
                </a:moveTo>
                <a:lnTo>
                  <a:pt x="0" y="4737"/>
                </a:lnTo>
                <a:lnTo>
                  <a:pt x="203" y="6451"/>
                </a:lnTo>
                <a:lnTo>
                  <a:pt x="457" y="7874"/>
                </a:lnTo>
                <a:lnTo>
                  <a:pt x="14389" y="7874"/>
                </a:lnTo>
                <a:lnTo>
                  <a:pt x="18199" y="0"/>
                </a:lnTo>
                <a:close/>
              </a:path>
            </a:pathLst>
          </a:custGeom>
          <a:solidFill>
            <a:srgbClr val="A1AA46"/>
          </a:solidFill>
        </p:spPr>
        <p:txBody>
          <a:bodyPr wrap="square" lIns="0" tIns="0" rIns="0" bIns="0" rtlCol="0"/>
          <a:lstStyle/>
          <a:p>
            <a:endParaRPr dirty="0"/>
          </a:p>
        </p:txBody>
      </p:sp>
      <p:sp>
        <p:nvSpPr>
          <p:cNvPr id="113" name="object 113"/>
          <p:cNvSpPr/>
          <p:nvPr/>
        </p:nvSpPr>
        <p:spPr>
          <a:xfrm>
            <a:off x="10359466" y="930061"/>
            <a:ext cx="12700" cy="37465"/>
          </a:xfrm>
          <a:custGeom>
            <a:avLst/>
            <a:gdLst/>
            <a:ahLst/>
            <a:cxnLst/>
            <a:rect l="l" t="t" r="r" b="b"/>
            <a:pathLst>
              <a:path w="12700" h="37465">
                <a:moveTo>
                  <a:pt x="12623" y="0"/>
                </a:moveTo>
                <a:lnTo>
                  <a:pt x="0" y="31051"/>
                </a:lnTo>
                <a:lnTo>
                  <a:pt x="4927" y="36868"/>
                </a:lnTo>
                <a:lnTo>
                  <a:pt x="12623" y="0"/>
                </a:lnTo>
                <a:close/>
              </a:path>
            </a:pathLst>
          </a:custGeom>
          <a:solidFill>
            <a:srgbClr val="EF4862"/>
          </a:solidFill>
        </p:spPr>
        <p:txBody>
          <a:bodyPr wrap="square" lIns="0" tIns="0" rIns="0" bIns="0" rtlCol="0"/>
          <a:lstStyle/>
          <a:p>
            <a:endParaRPr dirty="0"/>
          </a:p>
        </p:txBody>
      </p:sp>
      <p:sp>
        <p:nvSpPr>
          <p:cNvPr id="114" name="object 114"/>
          <p:cNvSpPr/>
          <p:nvPr/>
        </p:nvSpPr>
        <p:spPr>
          <a:xfrm>
            <a:off x="10372090" y="930059"/>
            <a:ext cx="11430" cy="48260"/>
          </a:xfrm>
          <a:custGeom>
            <a:avLst/>
            <a:gdLst/>
            <a:ahLst/>
            <a:cxnLst/>
            <a:rect l="l" t="t" r="r" b="b"/>
            <a:pathLst>
              <a:path w="11429" h="48259">
                <a:moveTo>
                  <a:pt x="0" y="0"/>
                </a:moveTo>
                <a:lnTo>
                  <a:pt x="7391" y="48005"/>
                </a:lnTo>
                <a:lnTo>
                  <a:pt x="10947" y="38379"/>
                </a:lnTo>
                <a:lnTo>
                  <a:pt x="0" y="0"/>
                </a:lnTo>
                <a:close/>
              </a:path>
            </a:pathLst>
          </a:custGeom>
          <a:solidFill>
            <a:srgbClr val="FEBF3B"/>
          </a:solidFill>
        </p:spPr>
        <p:txBody>
          <a:bodyPr wrap="square" lIns="0" tIns="0" rIns="0" bIns="0" rtlCol="0"/>
          <a:lstStyle/>
          <a:p>
            <a:endParaRPr dirty="0"/>
          </a:p>
        </p:txBody>
      </p:sp>
      <p:sp>
        <p:nvSpPr>
          <p:cNvPr id="115" name="object 115"/>
          <p:cNvSpPr/>
          <p:nvPr/>
        </p:nvSpPr>
        <p:spPr>
          <a:xfrm>
            <a:off x="10388665" y="967397"/>
            <a:ext cx="20955" cy="15240"/>
          </a:xfrm>
          <a:custGeom>
            <a:avLst/>
            <a:gdLst/>
            <a:ahLst/>
            <a:cxnLst/>
            <a:rect l="l" t="t" r="r" b="b"/>
            <a:pathLst>
              <a:path w="20954" h="15240">
                <a:moveTo>
                  <a:pt x="0" y="0"/>
                </a:moveTo>
                <a:lnTo>
                  <a:pt x="4749" y="7581"/>
                </a:lnTo>
                <a:lnTo>
                  <a:pt x="20675" y="15163"/>
                </a:lnTo>
                <a:lnTo>
                  <a:pt x="0" y="0"/>
                </a:lnTo>
                <a:close/>
              </a:path>
            </a:pathLst>
          </a:custGeom>
          <a:solidFill>
            <a:srgbClr val="FFD257"/>
          </a:solidFill>
        </p:spPr>
        <p:txBody>
          <a:bodyPr wrap="square" lIns="0" tIns="0" rIns="0" bIns="0" rtlCol="0"/>
          <a:lstStyle/>
          <a:p>
            <a:endParaRPr dirty="0"/>
          </a:p>
        </p:txBody>
      </p:sp>
      <p:sp>
        <p:nvSpPr>
          <p:cNvPr id="116" name="object 116"/>
          <p:cNvSpPr/>
          <p:nvPr/>
        </p:nvSpPr>
        <p:spPr>
          <a:xfrm>
            <a:off x="10532478" y="948486"/>
            <a:ext cx="15240" cy="19050"/>
          </a:xfrm>
          <a:custGeom>
            <a:avLst/>
            <a:gdLst/>
            <a:ahLst/>
            <a:cxnLst/>
            <a:rect l="l" t="t" r="r" b="b"/>
            <a:pathLst>
              <a:path w="15240" h="19050">
                <a:moveTo>
                  <a:pt x="4216" y="0"/>
                </a:moveTo>
                <a:lnTo>
                  <a:pt x="774" y="2819"/>
                </a:lnTo>
                <a:lnTo>
                  <a:pt x="0" y="10553"/>
                </a:lnTo>
                <a:lnTo>
                  <a:pt x="2476" y="17335"/>
                </a:lnTo>
                <a:lnTo>
                  <a:pt x="13322" y="18440"/>
                </a:lnTo>
                <a:lnTo>
                  <a:pt x="14757" y="4241"/>
                </a:lnTo>
                <a:lnTo>
                  <a:pt x="11937" y="787"/>
                </a:lnTo>
                <a:lnTo>
                  <a:pt x="4216" y="0"/>
                </a:lnTo>
                <a:close/>
              </a:path>
            </a:pathLst>
          </a:custGeom>
          <a:solidFill>
            <a:srgbClr val="D4C6A3"/>
          </a:solidFill>
        </p:spPr>
        <p:txBody>
          <a:bodyPr wrap="square" lIns="0" tIns="0" rIns="0" bIns="0" rtlCol="0"/>
          <a:lstStyle/>
          <a:p>
            <a:endParaRPr dirty="0"/>
          </a:p>
        </p:txBody>
      </p:sp>
      <p:sp>
        <p:nvSpPr>
          <p:cNvPr id="117" name="object 117"/>
          <p:cNvSpPr/>
          <p:nvPr/>
        </p:nvSpPr>
        <p:spPr>
          <a:xfrm>
            <a:off x="10536722" y="1062120"/>
            <a:ext cx="8255" cy="0"/>
          </a:xfrm>
          <a:custGeom>
            <a:avLst/>
            <a:gdLst/>
            <a:ahLst/>
            <a:cxnLst/>
            <a:rect l="l" t="t" r="r" b="b"/>
            <a:pathLst>
              <a:path w="8254">
                <a:moveTo>
                  <a:pt x="0" y="0"/>
                </a:moveTo>
                <a:lnTo>
                  <a:pt x="8102" y="0"/>
                </a:lnTo>
              </a:path>
            </a:pathLst>
          </a:custGeom>
          <a:ln w="10731">
            <a:solidFill>
              <a:srgbClr val="573731"/>
            </a:solidFill>
          </a:ln>
        </p:spPr>
        <p:txBody>
          <a:bodyPr wrap="square" lIns="0" tIns="0" rIns="0" bIns="0" rtlCol="0"/>
          <a:lstStyle/>
          <a:p>
            <a:endParaRPr dirty="0"/>
          </a:p>
        </p:txBody>
      </p:sp>
      <p:sp>
        <p:nvSpPr>
          <p:cNvPr id="118" name="object 118"/>
          <p:cNvSpPr/>
          <p:nvPr/>
        </p:nvSpPr>
        <p:spPr>
          <a:xfrm>
            <a:off x="10534103" y="966192"/>
            <a:ext cx="0" cy="95885"/>
          </a:xfrm>
          <a:custGeom>
            <a:avLst/>
            <a:gdLst/>
            <a:ahLst/>
            <a:cxnLst/>
            <a:rect l="l" t="t" r="r" b="b"/>
            <a:pathLst>
              <a:path h="95884">
                <a:moveTo>
                  <a:pt x="0" y="0"/>
                </a:moveTo>
                <a:lnTo>
                  <a:pt x="0" y="95529"/>
                </a:lnTo>
              </a:path>
            </a:pathLst>
          </a:custGeom>
          <a:ln w="8432">
            <a:solidFill>
              <a:srgbClr val="B361A7"/>
            </a:solidFill>
          </a:ln>
        </p:spPr>
        <p:txBody>
          <a:bodyPr wrap="square" lIns="0" tIns="0" rIns="0" bIns="0" rtlCol="0"/>
          <a:lstStyle/>
          <a:p>
            <a:endParaRPr dirty="0"/>
          </a:p>
        </p:txBody>
      </p:sp>
      <p:sp>
        <p:nvSpPr>
          <p:cNvPr id="119" name="object 119"/>
          <p:cNvSpPr/>
          <p:nvPr/>
        </p:nvSpPr>
        <p:spPr>
          <a:xfrm>
            <a:off x="10538284" y="965809"/>
            <a:ext cx="15875" cy="96520"/>
          </a:xfrm>
          <a:custGeom>
            <a:avLst/>
            <a:gdLst/>
            <a:ahLst/>
            <a:cxnLst/>
            <a:rect l="l" t="t" r="r" b="b"/>
            <a:pathLst>
              <a:path w="15875" h="96519">
                <a:moveTo>
                  <a:pt x="5803" y="0"/>
                </a:moveTo>
                <a:lnTo>
                  <a:pt x="635" y="127"/>
                </a:lnTo>
                <a:lnTo>
                  <a:pt x="38" y="381"/>
                </a:lnTo>
                <a:lnTo>
                  <a:pt x="0" y="95910"/>
                </a:lnTo>
                <a:lnTo>
                  <a:pt x="15836" y="95910"/>
                </a:lnTo>
                <a:lnTo>
                  <a:pt x="8966" y="10947"/>
                </a:lnTo>
                <a:lnTo>
                  <a:pt x="8966" y="4889"/>
                </a:lnTo>
                <a:lnTo>
                  <a:pt x="5803" y="0"/>
                </a:lnTo>
                <a:close/>
              </a:path>
            </a:pathLst>
          </a:custGeom>
          <a:solidFill>
            <a:srgbClr val="BF70AE"/>
          </a:solidFill>
        </p:spPr>
        <p:txBody>
          <a:bodyPr wrap="square" lIns="0" tIns="0" rIns="0" bIns="0" rtlCol="0"/>
          <a:lstStyle/>
          <a:p>
            <a:endParaRPr dirty="0"/>
          </a:p>
        </p:txBody>
      </p:sp>
      <p:sp>
        <p:nvSpPr>
          <p:cNvPr id="120" name="object 120"/>
          <p:cNvSpPr/>
          <p:nvPr/>
        </p:nvSpPr>
        <p:spPr>
          <a:xfrm>
            <a:off x="10545167" y="968946"/>
            <a:ext cx="24765" cy="21590"/>
          </a:xfrm>
          <a:custGeom>
            <a:avLst/>
            <a:gdLst/>
            <a:ahLst/>
            <a:cxnLst/>
            <a:rect l="l" t="t" r="r" b="b"/>
            <a:pathLst>
              <a:path w="24765" h="21590">
                <a:moveTo>
                  <a:pt x="0" y="0"/>
                </a:moveTo>
                <a:lnTo>
                  <a:pt x="2082" y="8851"/>
                </a:lnTo>
                <a:lnTo>
                  <a:pt x="24650" y="21450"/>
                </a:lnTo>
                <a:lnTo>
                  <a:pt x="0" y="0"/>
                </a:lnTo>
                <a:close/>
              </a:path>
            </a:pathLst>
          </a:custGeom>
          <a:solidFill>
            <a:srgbClr val="BF70AE"/>
          </a:solidFill>
        </p:spPr>
        <p:txBody>
          <a:bodyPr wrap="square" lIns="0" tIns="0" rIns="0" bIns="0" rtlCol="0"/>
          <a:lstStyle/>
          <a:p>
            <a:endParaRPr dirty="0"/>
          </a:p>
        </p:txBody>
      </p:sp>
      <p:sp>
        <p:nvSpPr>
          <p:cNvPr id="121" name="object 121"/>
          <p:cNvSpPr/>
          <p:nvPr/>
        </p:nvSpPr>
        <p:spPr>
          <a:xfrm>
            <a:off x="10401566" y="824460"/>
            <a:ext cx="68580" cy="69215"/>
          </a:xfrm>
          <a:custGeom>
            <a:avLst/>
            <a:gdLst/>
            <a:ahLst/>
            <a:cxnLst/>
            <a:rect l="l" t="t" r="r" b="b"/>
            <a:pathLst>
              <a:path w="68579" h="69215">
                <a:moveTo>
                  <a:pt x="34226" y="0"/>
                </a:moveTo>
                <a:lnTo>
                  <a:pt x="20906" y="2706"/>
                </a:lnTo>
                <a:lnTo>
                  <a:pt x="10026" y="10086"/>
                </a:lnTo>
                <a:lnTo>
                  <a:pt x="2690" y="21034"/>
                </a:lnTo>
                <a:lnTo>
                  <a:pt x="0" y="34442"/>
                </a:lnTo>
                <a:lnTo>
                  <a:pt x="2690" y="47857"/>
                </a:lnTo>
                <a:lnTo>
                  <a:pt x="10026" y="58808"/>
                </a:lnTo>
                <a:lnTo>
                  <a:pt x="20906" y="66191"/>
                </a:lnTo>
                <a:lnTo>
                  <a:pt x="34226" y="68897"/>
                </a:lnTo>
                <a:lnTo>
                  <a:pt x="47546" y="66191"/>
                </a:lnTo>
                <a:lnTo>
                  <a:pt x="58426" y="58808"/>
                </a:lnTo>
                <a:lnTo>
                  <a:pt x="33235" y="58686"/>
                </a:lnTo>
                <a:lnTo>
                  <a:pt x="33235" y="31115"/>
                </a:lnTo>
                <a:lnTo>
                  <a:pt x="19456" y="31115"/>
                </a:lnTo>
                <a:lnTo>
                  <a:pt x="19456" y="26949"/>
                </a:lnTo>
                <a:lnTo>
                  <a:pt x="33235" y="26949"/>
                </a:lnTo>
                <a:lnTo>
                  <a:pt x="33235" y="11341"/>
                </a:lnTo>
                <a:lnTo>
                  <a:pt x="59266" y="11341"/>
                </a:lnTo>
                <a:lnTo>
                  <a:pt x="58426" y="10086"/>
                </a:lnTo>
                <a:lnTo>
                  <a:pt x="47546" y="2706"/>
                </a:lnTo>
                <a:lnTo>
                  <a:pt x="34226" y="0"/>
                </a:lnTo>
                <a:close/>
              </a:path>
              <a:path w="68579" h="69215">
                <a:moveTo>
                  <a:pt x="59266" y="11341"/>
                </a:moveTo>
                <a:lnTo>
                  <a:pt x="36766" y="11341"/>
                </a:lnTo>
                <a:lnTo>
                  <a:pt x="36766" y="26949"/>
                </a:lnTo>
                <a:lnTo>
                  <a:pt x="51015" y="26949"/>
                </a:lnTo>
                <a:lnTo>
                  <a:pt x="51015" y="31115"/>
                </a:lnTo>
                <a:lnTo>
                  <a:pt x="36766" y="31115"/>
                </a:lnTo>
                <a:lnTo>
                  <a:pt x="36766" y="58686"/>
                </a:lnTo>
                <a:lnTo>
                  <a:pt x="58508" y="58686"/>
                </a:lnTo>
                <a:lnTo>
                  <a:pt x="65762" y="47857"/>
                </a:lnTo>
                <a:lnTo>
                  <a:pt x="68452" y="34442"/>
                </a:lnTo>
                <a:lnTo>
                  <a:pt x="65762" y="21034"/>
                </a:lnTo>
                <a:lnTo>
                  <a:pt x="59266" y="11341"/>
                </a:lnTo>
                <a:close/>
              </a:path>
            </a:pathLst>
          </a:custGeom>
          <a:solidFill>
            <a:srgbClr val="F4F4F2"/>
          </a:solidFill>
        </p:spPr>
        <p:txBody>
          <a:bodyPr wrap="square" lIns="0" tIns="0" rIns="0" bIns="0" rtlCol="0"/>
          <a:lstStyle/>
          <a:p>
            <a:endParaRPr dirty="0"/>
          </a:p>
        </p:txBody>
      </p:sp>
      <p:sp>
        <p:nvSpPr>
          <p:cNvPr id="122" name="object 122"/>
          <p:cNvSpPr/>
          <p:nvPr/>
        </p:nvSpPr>
        <p:spPr>
          <a:xfrm>
            <a:off x="10434802" y="835801"/>
            <a:ext cx="3810" cy="47625"/>
          </a:xfrm>
          <a:custGeom>
            <a:avLst/>
            <a:gdLst/>
            <a:ahLst/>
            <a:cxnLst/>
            <a:rect l="l" t="t" r="r" b="b"/>
            <a:pathLst>
              <a:path w="3809" h="47625">
                <a:moveTo>
                  <a:pt x="3530" y="19773"/>
                </a:moveTo>
                <a:lnTo>
                  <a:pt x="0" y="19773"/>
                </a:lnTo>
                <a:lnTo>
                  <a:pt x="0" y="47345"/>
                </a:lnTo>
                <a:lnTo>
                  <a:pt x="3530" y="47345"/>
                </a:lnTo>
                <a:lnTo>
                  <a:pt x="3530" y="19773"/>
                </a:lnTo>
                <a:close/>
              </a:path>
              <a:path w="3809" h="47625">
                <a:moveTo>
                  <a:pt x="3530" y="0"/>
                </a:moveTo>
                <a:lnTo>
                  <a:pt x="0" y="0"/>
                </a:lnTo>
                <a:lnTo>
                  <a:pt x="0" y="15608"/>
                </a:lnTo>
                <a:lnTo>
                  <a:pt x="3530" y="15608"/>
                </a:lnTo>
                <a:lnTo>
                  <a:pt x="3530" y="0"/>
                </a:lnTo>
                <a:close/>
              </a:path>
            </a:pathLst>
          </a:custGeom>
          <a:solidFill>
            <a:srgbClr val="CFCFCE"/>
          </a:solidFill>
        </p:spPr>
        <p:txBody>
          <a:bodyPr wrap="square" lIns="0" tIns="0" rIns="0" bIns="0" rtlCol="0"/>
          <a:lstStyle/>
          <a:p>
            <a:endParaRPr dirty="0"/>
          </a:p>
        </p:txBody>
      </p:sp>
      <p:sp>
        <p:nvSpPr>
          <p:cNvPr id="123" name="object 123"/>
          <p:cNvSpPr/>
          <p:nvPr/>
        </p:nvSpPr>
        <p:spPr>
          <a:xfrm>
            <a:off x="10421022" y="851410"/>
            <a:ext cx="31750" cy="4445"/>
          </a:xfrm>
          <a:custGeom>
            <a:avLst/>
            <a:gdLst/>
            <a:ahLst/>
            <a:cxnLst/>
            <a:rect l="l" t="t" r="r" b="b"/>
            <a:pathLst>
              <a:path w="31750" h="4444">
                <a:moveTo>
                  <a:pt x="13779" y="0"/>
                </a:moveTo>
                <a:lnTo>
                  <a:pt x="0" y="0"/>
                </a:lnTo>
                <a:lnTo>
                  <a:pt x="0" y="4165"/>
                </a:lnTo>
                <a:lnTo>
                  <a:pt x="13779" y="4165"/>
                </a:lnTo>
                <a:lnTo>
                  <a:pt x="13779" y="0"/>
                </a:lnTo>
                <a:close/>
              </a:path>
              <a:path w="31750" h="4444">
                <a:moveTo>
                  <a:pt x="31559" y="0"/>
                </a:moveTo>
                <a:lnTo>
                  <a:pt x="17310" y="0"/>
                </a:lnTo>
                <a:lnTo>
                  <a:pt x="17310" y="4165"/>
                </a:lnTo>
                <a:lnTo>
                  <a:pt x="31559" y="4165"/>
                </a:lnTo>
                <a:lnTo>
                  <a:pt x="31559" y="0"/>
                </a:lnTo>
                <a:close/>
              </a:path>
            </a:pathLst>
          </a:custGeom>
          <a:solidFill>
            <a:srgbClr val="CFCFCE"/>
          </a:solidFill>
        </p:spPr>
        <p:txBody>
          <a:bodyPr wrap="square" lIns="0" tIns="0" rIns="0" bIns="0" rtlCol="0"/>
          <a:lstStyle/>
          <a:p>
            <a:endParaRPr dirty="0"/>
          </a:p>
        </p:txBody>
      </p:sp>
      <p:sp>
        <p:nvSpPr>
          <p:cNvPr id="124" name="object 124"/>
          <p:cNvSpPr/>
          <p:nvPr/>
        </p:nvSpPr>
        <p:spPr>
          <a:xfrm>
            <a:off x="10434802" y="853490"/>
            <a:ext cx="3810" cy="0"/>
          </a:xfrm>
          <a:custGeom>
            <a:avLst/>
            <a:gdLst/>
            <a:ahLst/>
            <a:cxnLst/>
            <a:rect l="l" t="t" r="r" b="b"/>
            <a:pathLst>
              <a:path w="3809">
                <a:moveTo>
                  <a:pt x="0" y="0"/>
                </a:moveTo>
                <a:lnTo>
                  <a:pt x="3530" y="0"/>
                </a:lnTo>
              </a:path>
            </a:pathLst>
          </a:custGeom>
          <a:ln w="4165">
            <a:solidFill>
              <a:srgbClr val="C1C3C3"/>
            </a:solidFill>
          </a:ln>
        </p:spPr>
        <p:txBody>
          <a:bodyPr wrap="square" lIns="0" tIns="0" rIns="0" bIns="0" rtlCol="0"/>
          <a:lstStyle/>
          <a:p>
            <a:endParaRPr dirty="0"/>
          </a:p>
        </p:txBody>
      </p:sp>
      <p:sp>
        <p:nvSpPr>
          <p:cNvPr id="125" name="object 125"/>
          <p:cNvSpPr/>
          <p:nvPr/>
        </p:nvSpPr>
        <p:spPr>
          <a:xfrm>
            <a:off x="10563074" y="951397"/>
            <a:ext cx="15875" cy="38735"/>
          </a:xfrm>
          <a:custGeom>
            <a:avLst/>
            <a:gdLst/>
            <a:ahLst/>
            <a:cxnLst/>
            <a:rect l="l" t="t" r="r" b="b"/>
            <a:pathLst>
              <a:path w="15875" h="38734">
                <a:moveTo>
                  <a:pt x="15595" y="0"/>
                </a:moveTo>
                <a:lnTo>
                  <a:pt x="0" y="29578"/>
                </a:lnTo>
                <a:lnTo>
                  <a:pt x="5283" y="38519"/>
                </a:lnTo>
                <a:lnTo>
                  <a:pt x="15595" y="0"/>
                </a:lnTo>
                <a:close/>
              </a:path>
            </a:pathLst>
          </a:custGeom>
          <a:solidFill>
            <a:srgbClr val="6CC7B4"/>
          </a:solidFill>
        </p:spPr>
        <p:txBody>
          <a:bodyPr wrap="square" lIns="0" tIns="0" rIns="0" bIns="0" rtlCol="0"/>
          <a:lstStyle/>
          <a:p>
            <a:endParaRPr dirty="0"/>
          </a:p>
        </p:txBody>
      </p:sp>
      <p:sp>
        <p:nvSpPr>
          <p:cNvPr id="126" name="object 126"/>
          <p:cNvSpPr/>
          <p:nvPr/>
        </p:nvSpPr>
        <p:spPr>
          <a:xfrm>
            <a:off x="10546107" y="951384"/>
            <a:ext cx="13335" cy="40005"/>
          </a:xfrm>
          <a:custGeom>
            <a:avLst/>
            <a:gdLst/>
            <a:ahLst/>
            <a:cxnLst/>
            <a:rect l="l" t="t" r="r" b="b"/>
            <a:pathLst>
              <a:path w="13334" h="40005">
                <a:moveTo>
                  <a:pt x="0" y="0"/>
                </a:moveTo>
                <a:lnTo>
                  <a:pt x="9766" y="39903"/>
                </a:lnTo>
                <a:lnTo>
                  <a:pt x="13157" y="29438"/>
                </a:lnTo>
                <a:lnTo>
                  <a:pt x="0" y="0"/>
                </a:lnTo>
                <a:close/>
              </a:path>
            </a:pathLst>
          </a:custGeom>
          <a:solidFill>
            <a:srgbClr val="8DD1C3"/>
          </a:solidFill>
        </p:spPr>
        <p:txBody>
          <a:bodyPr wrap="square" lIns="0" tIns="0" rIns="0" bIns="0" rtlCol="0"/>
          <a:lstStyle/>
          <a:p>
            <a:endParaRPr dirty="0"/>
          </a:p>
        </p:txBody>
      </p:sp>
      <p:sp>
        <p:nvSpPr>
          <p:cNvPr id="127" name="object 127"/>
          <p:cNvSpPr/>
          <p:nvPr/>
        </p:nvSpPr>
        <p:spPr>
          <a:xfrm>
            <a:off x="10554042" y="961290"/>
            <a:ext cx="15240" cy="18415"/>
          </a:xfrm>
          <a:custGeom>
            <a:avLst/>
            <a:gdLst/>
            <a:ahLst/>
            <a:cxnLst/>
            <a:rect l="l" t="t" r="r" b="b"/>
            <a:pathLst>
              <a:path w="15240" h="18415">
                <a:moveTo>
                  <a:pt x="4216" y="0"/>
                </a:moveTo>
                <a:lnTo>
                  <a:pt x="774" y="2806"/>
                </a:lnTo>
                <a:lnTo>
                  <a:pt x="0" y="10540"/>
                </a:lnTo>
                <a:lnTo>
                  <a:pt x="2476" y="17322"/>
                </a:lnTo>
                <a:lnTo>
                  <a:pt x="13322" y="18427"/>
                </a:lnTo>
                <a:lnTo>
                  <a:pt x="14757" y="4241"/>
                </a:lnTo>
                <a:lnTo>
                  <a:pt x="11937" y="787"/>
                </a:lnTo>
                <a:lnTo>
                  <a:pt x="4216" y="0"/>
                </a:lnTo>
                <a:close/>
              </a:path>
            </a:pathLst>
          </a:custGeom>
          <a:solidFill>
            <a:srgbClr val="D4C6A3"/>
          </a:solidFill>
        </p:spPr>
        <p:txBody>
          <a:bodyPr wrap="square" lIns="0" tIns="0" rIns="0" bIns="0" rtlCol="0"/>
          <a:lstStyle/>
          <a:p>
            <a:endParaRPr dirty="0"/>
          </a:p>
        </p:txBody>
      </p:sp>
      <p:sp>
        <p:nvSpPr>
          <p:cNvPr id="128" name="object 128"/>
          <p:cNvSpPr/>
          <p:nvPr/>
        </p:nvSpPr>
        <p:spPr>
          <a:xfrm>
            <a:off x="10557359" y="1065110"/>
            <a:ext cx="8255" cy="0"/>
          </a:xfrm>
          <a:custGeom>
            <a:avLst/>
            <a:gdLst/>
            <a:ahLst/>
            <a:cxnLst/>
            <a:rect l="l" t="t" r="r" b="b"/>
            <a:pathLst>
              <a:path w="8254">
                <a:moveTo>
                  <a:pt x="0" y="0"/>
                </a:moveTo>
                <a:lnTo>
                  <a:pt x="8102" y="0"/>
                </a:lnTo>
              </a:path>
            </a:pathLst>
          </a:custGeom>
          <a:ln w="10718">
            <a:solidFill>
              <a:srgbClr val="573731"/>
            </a:solidFill>
          </a:ln>
        </p:spPr>
        <p:txBody>
          <a:bodyPr wrap="square" lIns="0" tIns="0" rIns="0" bIns="0" rtlCol="0"/>
          <a:lstStyle/>
          <a:p>
            <a:endParaRPr dirty="0"/>
          </a:p>
        </p:txBody>
      </p:sp>
      <p:sp>
        <p:nvSpPr>
          <p:cNvPr id="129" name="object 129"/>
          <p:cNvSpPr/>
          <p:nvPr/>
        </p:nvSpPr>
        <p:spPr>
          <a:xfrm>
            <a:off x="10551187" y="978458"/>
            <a:ext cx="10795" cy="86360"/>
          </a:xfrm>
          <a:custGeom>
            <a:avLst/>
            <a:gdLst/>
            <a:ahLst/>
            <a:cxnLst/>
            <a:rect l="l" t="t" r="r" b="b"/>
            <a:pathLst>
              <a:path w="10795" h="86359">
                <a:moveTo>
                  <a:pt x="8699" y="0"/>
                </a:moveTo>
                <a:lnTo>
                  <a:pt x="5714" y="1270"/>
                </a:lnTo>
                <a:lnTo>
                  <a:pt x="3517" y="5524"/>
                </a:lnTo>
                <a:lnTo>
                  <a:pt x="3517" y="10566"/>
                </a:lnTo>
                <a:lnTo>
                  <a:pt x="0" y="85648"/>
                </a:lnTo>
                <a:lnTo>
                  <a:pt x="10236" y="85991"/>
                </a:lnTo>
                <a:lnTo>
                  <a:pt x="8699" y="0"/>
                </a:lnTo>
                <a:close/>
              </a:path>
            </a:pathLst>
          </a:custGeom>
          <a:solidFill>
            <a:srgbClr val="8DD1C3"/>
          </a:solidFill>
        </p:spPr>
        <p:txBody>
          <a:bodyPr wrap="square" lIns="0" tIns="0" rIns="0" bIns="0" rtlCol="0"/>
          <a:lstStyle/>
          <a:p>
            <a:endParaRPr dirty="0"/>
          </a:p>
        </p:txBody>
      </p:sp>
      <p:sp>
        <p:nvSpPr>
          <p:cNvPr id="130" name="object 130"/>
          <p:cNvSpPr/>
          <p:nvPr/>
        </p:nvSpPr>
        <p:spPr>
          <a:xfrm>
            <a:off x="10559872" y="978079"/>
            <a:ext cx="15240" cy="86995"/>
          </a:xfrm>
          <a:custGeom>
            <a:avLst/>
            <a:gdLst/>
            <a:ahLst/>
            <a:cxnLst/>
            <a:rect l="l" t="t" r="r" b="b"/>
            <a:pathLst>
              <a:path w="15240" h="86994">
                <a:moveTo>
                  <a:pt x="5778" y="0"/>
                </a:moveTo>
                <a:lnTo>
                  <a:pt x="1244" y="0"/>
                </a:lnTo>
                <a:lnTo>
                  <a:pt x="609" y="139"/>
                </a:lnTo>
                <a:lnTo>
                  <a:pt x="12" y="393"/>
                </a:lnTo>
                <a:lnTo>
                  <a:pt x="0" y="86385"/>
                </a:lnTo>
                <a:lnTo>
                  <a:pt x="15214" y="86385"/>
                </a:lnTo>
                <a:lnTo>
                  <a:pt x="8940" y="10960"/>
                </a:lnTo>
                <a:lnTo>
                  <a:pt x="8940" y="4902"/>
                </a:lnTo>
                <a:lnTo>
                  <a:pt x="5778" y="0"/>
                </a:lnTo>
                <a:close/>
              </a:path>
            </a:pathLst>
          </a:custGeom>
          <a:solidFill>
            <a:srgbClr val="6CC7B4"/>
          </a:solidFill>
        </p:spPr>
        <p:txBody>
          <a:bodyPr wrap="square" lIns="0" tIns="0" rIns="0" bIns="0" rtlCol="0"/>
          <a:lstStyle/>
          <a:p>
            <a:endParaRPr dirty="0"/>
          </a:p>
        </p:txBody>
      </p:sp>
      <p:sp>
        <p:nvSpPr>
          <p:cNvPr id="131" name="object 131"/>
          <p:cNvSpPr/>
          <p:nvPr/>
        </p:nvSpPr>
        <p:spPr>
          <a:xfrm>
            <a:off x="10310380" y="952336"/>
            <a:ext cx="15240" cy="18415"/>
          </a:xfrm>
          <a:custGeom>
            <a:avLst/>
            <a:gdLst/>
            <a:ahLst/>
            <a:cxnLst/>
            <a:rect l="l" t="t" r="r" b="b"/>
            <a:pathLst>
              <a:path w="15240" h="18415">
                <a:moveTo>
                  <a:pt x="4229" y="0"/>
                </a:moveTo>
                <a:lnTo>
                  <a:pt x="774" y="2806"/>
                </a:lnTo>
                <a:lnTo>
                  <a:pt x="0" y="10540"/>
                </a:lnTo>
                <a:lnTo>
                  <a:pt x="2476" y="17322"/>
                </a:lnTo>
                <a:lnTo>
                  <a:pt x="13322" y="18427"/>
                </a:lnTo>
                <a:lnTo>
                  <a:pt x="14757" y="4229"/>
                </a:lnTo>
                <a:lnTo>
                  <a:pt x="11937" y="774"/>
                </a:lnTo>
                <a:lnTo>
                  <a:pt x="4229" y="0"/>
                </a:lnTo>
                <a:close/>
              </a:path>
            </a:pathLst>
          </a:custGeom>
          <a:solidFill>
            <a:srgbClr val="D4C6A3"/>
          </a:solidFill>
        </p:spPr>
        <p:txBody>
          <a:bodyPr wrap="square" lIns="0" tIns="0" rIns="0" bIns="0" rtlCol="0"/>
          <a:lstStyle/>
          <a:p>
            <a:endParaRPr dirty="0"/>
          </a:p>
        </p:txBody>
      </p:sp>
      <p:sp>
        <p:nvSpPr>
          <p:cNvPr id="132" name="object 132"/>
          <p:cNvSpPr/>
          <p:nvPr/>
        </p:nvSpPr>
        <p:spPr>
          <a:xfrm>
            <a:off x="10314624" y="1065961"/>
            <a:ext cx="8255" cy="0"/>
          </a:xfrm>
          <a:custGeom>
            <a:avLst/>
            <a:gdLst/>
            <a:ahLst/>
            <a:cxnLst/>
            <a:rect l="l" t="t" r="r" b="b"/>
            <a:pathLst>
              <a:path w="8254">
                <a:moveTo>
                  <a:pt x="0" y="0"/>
                </a:moveTo>
                <a:lnTo>
                  <a:pt x="8102" y="0"/>
                </a:lnTo>
              </a:path>
            </a:pathLst>
          </a:custGeom>
          <a:ln w="10718">
            <a:solidFill>
              <a:srgbClr val="573731"/>
            </a:solidFill>
          </a:ln>
        </p:spPr>
        <p:txBody>
          <a:bodyPr wrap="square" lIns="0" tIns="0" rIns="0" bIns="0" rtlCol="0"/>
          <a:lstStyle/>
          <a:p>
            <a:endParaRPr dirty="0"/>
          </a:p>
        </p:txBody>
      </p:sp>
      <p:sp>
        <p:nvSpPr>
          <p:cNvPr id="133" name="object 133"/>
          <p:cNvSpPr/>
          <p:nvPr/>
        </p:nvSpPr>
        <p:spPr>
          <a:xfrm>
            <a:off x="10312006" y="970028"/>
            <a:ext cx="0" cy="95885"/>
          </a:xfrm>
          <a:custGeom>
            <a:avLst/>
            <a:gdLst/>
            <a:ahLst/>
            <a:cxnLst/>
            <a:rect l="l" t="t" r="r" b="b"/>
            <a:pathLst>
              <a:path h="95884">
                <a:moveTo>
                  <a:pt x="0" y="0"/>
                </a:moveTo>
                <a:lnTo>
                  <a:pt x="0" y="95529"/>
                </a:lnTo>
              </a:path>
            </a:pathLst>
          </a:custGeom>
          <a:ln w="8432">
            <a:solidFill>
              <a:srgbClr val="9760A8"/>
            </a:solidFill>
          </a:ln>
        </p:spPr>
        <p:txBody>
          <a:bodyPr wrap="square" lIns="0" tIns="0" rIns="0" bIns="0" rtlCol="0"/>
          <a:lstStyle/>
          <a:p>
            <a:endParaRPr dirty="0"/>
          </a:p>
        </p:txBody>
      </p:sp>
      <p:sp>
        <p:nvSpPr>
          <p:cNvPr id="134" name="object 134"/>
          <p:cNvSpPr/>
          <p:nvPr/>
        </p:nvSpPr>
        <p:spPr>
          <a:xfrm>
            <a:off x="10316186" y="969632"/>
            <a:ext cx="15875" cy="96520"/>
          </a:xfrm>
          <a:custGeom>
            <a:avLst/>
            <a:gdLst/>
            <a:ahLst/>
            <a:cxnLst/>
            <a:rect l="l" t="t" r="r" b="b"/>
            <a:pathLst>
              <a:path w="15875" h="96519">
                <a:moveTo>
                  <a:pt x="5803" y="0"/>
                </a:moveTo>
                <a:lnTo>
                  <a:pt x="1257" y="0"/>
                </a:lnTo>
                <a:lnTo>
                  <a:pt x="635" y="139"/>
                </a:lnTo>
                <a:lnTo>
                  <a:pt x="38" y="393"/>
                </a:lnTo>
                <a:lnTo>
                  <a:pt x="0" y="95923"/>
                </a:lnTo>
                <a:lnTo>
                  <a:pt x="15836" y="95923"/>
                </a:lnTo>
                <a:lnTo>
                  <a:pt x="8966" y="10947"/>
                </a:lnTo>
                <a:lnTo>
                  <a:pt x="8966" y="4902"/>
                </a:lnTo>
                <a:lnTo>
                  <a:pt x="5803" y="0"/>
                </a:lnTo>
                <a:close/>
              </a:path>
            </a:pathLst>
          </a:custGeom>
          <a:solidFill>
            <a:srgbClr val="7C459B"/>
          </a:solidFill>
        </p:spPr>
        <p:txBody>
          <a:bodyPr wrap="square" lIns="0" tIns="0" rIns="0" bIns="0" rtlCol="0"/>
          <a:lstStyle/>
          <a:p>
            <a:endParaRPr dirty="0"/>
          </a:p>
        </p:txBody>
      </p:sp>
      <p:sp>
        <p:nvSpPr>
          <p:cNvPr id="135" name="object 135"/>
          <p:cNvSpPr/>
          <p:nvPr/>
        </p:nvSpPr>
        <p:spPr>
          <a:xfrm>
            <a:off x="10320159" y="937516"/>
            <a:ext cx="13970" cy="41275"/>
          </a:xfrm>
          <a:custGeom>
            <a:avLst/>
            <a:gdLst/>
            <a:ahLst/>
            <a:cxnLst/>
            <a:rect l="l" t="t" r="r" b="b"/>
            <a:pathLst>
              <a:path w="13970" h="41275">
                <a:moveTo>
                  <a:pt x="13919" y="0"/>
                </a:moveTo>
                <a:lnTo>
                  <a:pt x="0" y="34188"/>
                </a:lnTo>
                <a:lnTo>
                  <a:pt x="4622" y="41046"/>
                </a:lnTo>
                <a:lnTo>
                  <a:pt x="13919" y="0"/>
                </a:lnTo>
                <a:close/>
              </a:path>
            </a:pathLst>
          </a:custGeom>
          <a:solidFill>
            <a:srgbClr val="7C459B"/>
          </a:solidFill>
        </p:spPr>
        <p:txBody>
          <a:bodyPr wrap="square" lIns="0" tIns="0" rIns="0" bIns="0" rtlCol="0"/>
          <a:lstStyle/>
          <a:p>
            <a:endParaRPr dirty="0"/>
          </a:p>
        </p:txBody>
      </p:sp>
      <p:sp>
        <p:nvSpPr>
          <p:cNvPr id="136" name="object 136"/>
          <p:cNvSpPr/>
          <p:nvPr/>
        </p:nvSpPr>
        <p:spPr>
          <a:xfrm>
            <a:off x="1941480" y="955040"/>
            <a:ext cx="7959090" cy="0"/>
          </a:xfrm>
          <a:custGeom>
            <a:avLst/>
            <a:gdLst/>
            <a:ahLst/>
            <a:cxnLst/>
            <a:rect l="l" t="t" r="r" b="b"/>
            <a:pathLst>
              <a:path w="7959090">
                <a:moveTo>
                  <a:pt x="0" y="0"/>
                </a:moveTo>
                <a:lnTo>
                  <a:pt x="7959001" y="0"/>
                </a:lnTo>
              </a:path>
            </a:pathLst>
          </a:custGeom>
          <a:ln w="38100">
            <a:solidFill>
              <a:srgbClr val="EE312D"/>
            </a:solidFill>
          </a:ln>
        </p:spPr>
        <p:txBody>
          <a:bodyPr wrap="square" lIns="0" tIns="0" rIns="0" bIns="0" rtlCol="0"/>
          <a:lstStyle/>
          <a:p>
            <a:endParaRPr dirty="0"/>
          </a:p>
        </p:txBody>
      </p:sp>
      <p:sp>
        <p:nvSpPr>
          <p:cNvPr id="137" name="object 137"/>
          <p:cNvSpPr/>
          <p:nvPr/>
        </p:nvSpPr>
        <p:spPr>
          <a:xfrm>
            <a:off x="9187436" y="6205619"/>
            <a:ext cx="232410" cy="231775"/>
          </a:xfrm>
          <a:custGeom>
            <a:avLst/>
            <a:gdLst/>
            <a:ahLst/>
            <a:cxnLst/>
            <a:rect l="l" t="t" r="r" b="b"/>
            <a:pathLst>
              <a:path w="232409" h="231775">
                <a:moveTo>
                  <a:pt x="84278" y="0"/>
                </a:moveTo>
                <a:lnTo>
                  <a:pt x="32548" y="11357"/>
                </a:lnTo>
                <a:lnTo>
                  <a:pt x="4486" y="46776"/>
                </a:lnTo>
                <a:lnTo>
                  <a:pt x="0" y="162419"/>
                </a:lnTo>
                <a:lnTo>
                  <a:pt x="111" y="231250"/>
                </a:lnTo>
                <a:lnTo>
                  <a:pt x="78876" y="231258"/>
                </a:lnTo>
                <a:lnTo>
                  <a:pt x="166811" y="231123"/>
                </a:lnTo>
                <a:lnTo>
                  <a:pt x="173288" y="229917"/>
                </a:lnTo>
                <a:lnTo>
                  <a:pt x="203375" y="216706"/>
                </a:lnTo>
                <a:lnTo>
                  <a:pt x="217105" y="200567"/>
                </a:lnTo>
                <a:lnTo>
                  <a:pt x="33118" y="200567"/>
                </a:lnTo>
                <a:lnTo>
                  <a:pt x="30819" y="200402"/>
                </a:lnTo>
                <a:lnTo>
                  <a:pt x="30693" y="82086"/>
                </a:lnTo>
                <a:lnTo>
                  <a:pt x="30695" y="70060"/>
                </a:lnTo>
                <a:lnTo>
                  <a:pt x="31620" y="64499"/>
                </a:lnTo>
                <a:lnTo>
                  <a:pt x="62696" y="31047"/>
                </a:lnTo>
                <a:lnTo>
                  <a:pt x="75019" y="29702"/>
                </a:lnTo>
                <a:lnTo>
                  <a:pt x="131122" y="29702"/>
                </a:lnTo>
                <a:lnTo>
                  <a:pt x="111033" y="10341"/>
                </a:lnTo>
                <a:lnTo>
                  <a:pt x="84278" y="0"/>
                </a:lnTo>
                <a:close/>
              </a:path>
              <a:path w="232409" h="231775">
                <a:moveTo>
                  <a:pt x="217893" y="116995"/>
                </a:moveTo>
                <a:lnTo>
                  <a:pt x="160634" y="116995"/>
                </a:lnTo>
                <a:lnTo>
                  <a:pt x="171878" y="118969"/>
                </a:lnTo>
                <a:lnTo>
                  <a:pt x="182381" y="123551"/>
                </a:lnTo>
                <a:lnTo>
                  <a:pt x="190700" y="130306"/>
                </a:lnTo>
                <a:lnTo>
                  <a:pt x="196771" y="139149"/>
                </a:lnTo>
                <a:lnTo>
                  <a:pt x="200530" y="149995"/>
                </a:lnTo>
                <a:lnTo>
                  <a:pt x="200696" y="167389"/>
                </a:lnTo>
                <a:lnTo>
                  <a:pt x="194178" y="182646"/>
                </a:lnTo>
                <a:lnTo>
                  <a:pt x="182161" y="194128"/>
                </a:lnTo>
                <a:lnTo>
                  <a:pt x="165833" y="200199"/>
                </a:lnTo>
                <a:lnTo>
                  <a:pt x="163623" y="200554"/>
                </a:lnTo>
                <a:lnTo>
                  <a:pt x="33118" y="200567"/>
                </a:lnTo>
                <a:lnTo>
                  <a:pt x="217115" y="200554"/>
                </a:lnTo>
                <a:lnTo>
                  <a:pt x="223744" y="192763"/>
                </a:lnTo>
                <a:lnTo>
                  <a:pt x="232136" y="162419"/>
                </a:lnTo>
                <a:lnTo>
                  <a:pt x="226298" y="130006"/>
                </a:lnTo>
                <a:lnTo>
                  <a:pt x="217893" y="116995"/>
                </a:lnTo>
                <a:close/>
              </a:path>
              <a:path w="232409" h="231775">
                <a:moveTo>
                  <a:pt x="131122" y="29702"/>
                </a:moveTo>
                <a:lnTo>
                  <a:pt x="75019" y="29702"/>
                </a:lnTo>
                <a:lnTo>
                  <a:pt x="86857" y="32155"/>
                </a:lnTo>
                <a:lnTo>
                  <a:pt x="97492" y="38052"/>
                </a:lnTo>
                <a:lnTo>
                  <a:pt x="106207" y="47037"/>
                </a:lnTo>
                <a:lnTo>
                  <a:pt x="111989" y="58118"/>
                </a:lnTo>
                <a:lnTo>
                  <a:pt x="114090" y="69198"/>
                </a:lnTo>
                <a:lnTo>
                  <a:pt x="114149" y="71020"/>
                </a:lnTo>
                <a:lnTo>
                  <a:pt x="112949" y="82086"/>
                </a:lnTo>
                <a:lnTo>
                  <a:pt x="108023" y="93417"/>
                </a:lnTo>
                <a:lnTo>
                  <a:pt x="106448" y="95932"/>
                </a:lnTo>
                <a:lnTo>
                  <a:pt x="104302" y="98103"/>
                </a:lnTo>
                <a:lnTo>
                  <a:pt x="100898" y="101951"/>
                </a:lnTo>
                <a:lnTo>
                  <a:pt x="92925" y="118969"/>
                </a:lnTo>
                <a:lnTo>
                  <a:pt x="94432" y="125963"/>
                </a:lnTo>
                <a:lnTo>
                  <a:pt x="98625" y="132317"/>
                </a:lnTo>
                <a:lnTo>
                  <a:pt x="104801" y="136616"/>
                </a:lnTo>
                <a:lnTo>
                  <a:pt x="111953" y="138283"/>
                </a:lnTo>
                <a:lnTo>
                  <a:pt x="119277" y="137278"/>
                </a:lnTo>
                <a:lnTo>
                  <a:pt x="125968" y="133562"/>
                </a:lnTo>
                <a:lnTo>
                  <a:pt x="127695" y="132114"/>
                </a:lnTo>
                <a:lnTo>
                  <a:pt x="129344" y="130306"/>
                </a:lnTo>
                <a:lnTo>
                  <a:pt x="130857" y="128863"/>
                </a:lnTo>
                <a:lnTo>
                  <a:pt x="140065" y="121943"/>
                </a:lnTo>
                <a:lnTo>
                  <a:pt x="150011" y="117987"/>
                </a:lnTo>
                <a:lnTo>
                  <a:pt x="160634" y="116995"/>
                </a:lnTo>
                <a:lnTo>
                  <a:pt x="217893" y="116995"/>
                </a:lnTo>
                <a:lnTo>
                  <a:pt x="213629" y="110393"/>
                </a:lnTo>
                <a:lnTo>
                  <a:pt x="195029" y="95606"/>
                </a:lnTo>
                <a:lnTo>
                  <a:pt x="173380" y="87905"/>
                </a:lnTo>
                <a:lnTo>
                  <a:pt x="143253" y="87905"/>
                </a:lnTo>
                <a:lnTo>
                  <a:pt x="143430" y="86838"/>
                </a:lnTo>
                <a:lnTo>
                  <a:pt x="144603" y="78311"/>
                </a:lnTo>
                <a:lnTo>
                  <a:pt x="144884" y="71020"/>
                </a:lnTo>
                <a:lnTo>
                  <a:pt x="144413" y="63739"/>
                </a:lnTo>
                <a:lnTo>
                  <a:pt x="143164" y="56473"/>
                </a:lnTo>
                <a:lnTo>
                  <a:pt x="131482" y="30049"/>
                </a:lnTo>
                <a:lnTo>
                  <a:pt x="131122" y="29702"/>
                </a:lnTo>
                <a:close/>
              </a:path>
              <a:path w="232409" h="231775">
                <a:moveTo>
                  <a:pt x="172036" y="87427"/>
                </a:moveTo>
                <a:lnTo>
                  <a:pt x="146186" y="87638"/>
                </a:lnTo>
                <a:lnTo>
                  <a:pt x="145285" y="87804"/>
                </a:lnTo>
                <a:lnTo>
                  <a:pt x="143253" y="87905"/>
                </a:lnTo>
                <a:lnTo>
                  <a:pt x="173380" y="87905"/>
                </a:lnTo>
                <a:lnTo>
                  <a:pt x="172036" y="87427"/>
                </a:lnTo>
                <a:close/>
              </a:path>
            </a:pathLst>
          </a:custGeom>
          <a:solidFill>
            <a:srgbClr val="EE312D"/>
          </a:solidFill>
        </p:spPr>
        <p:txBody>
          <a:bodyPr wrap="square" lIns="0" tIns="0" rIns="0" bIns="0" rtlCol="0"/>
          <a:lstStyle/>
          <a:p>
            <a:endParaRPr dirty="0"/>
          </a:p>
        </p:txBody>
      </p:sp>
      <p:sp>
        <p:nvSpPr>
          <p:cNvPr id="138" name="object 138"/>
          <p:cNvSpPr/>
          <p:nvPr/>
        </p:nvSpPr>
        <p:spPr>
          <a:xfrm>
            <a:off x="9017533" y="6464882"/>
            <a:ext cx="140970" cy="140335"/>
          </a:xfrm>
          <a:custGeom>
            <a:avLst/>
            <a:gdLst/>
            <a:ahLst/>
            <a:cxnLst/>
            <a:rect l="l" t="t" r="r" b="b"/>
            <a:pathLst>
              <a:path w="140970" h="140334">
                <a:moveTo>
                  <a:pt x="138023" y="0"/>
                </a:moveTo>
                <a:lnTo>
                  <a:pt x="43522" y="114"/>
                </a:lnTo>
                <a:lnTo>
                  <a:pt x="9642" y="18289"/>
                </a:lnTo>
                <a:lnTo>
                  <a:pt x="0" y="48577"/>
                </a:lnTo>
                <a:lnTo>
                  <a:pt x="3449" y="64031"/>
                </a:lnTo>
                <a:lnTo>
                  <a:pt x="39624" y="92456"/>
                </a:lnTo>
                <a:lnTo>
                  <a:pt x="44843" y="93027"/>
                </a:lnTo>
                <a:lnTo>
                  <a:pt x="47612" y="93332"/>
                </a:lnTo>
                <a:lnTo>
                  <a:pt x="48082" y="97155"/>
                </a:lnTo>
                <a:lnTo>
                  <a:pt x="48285" y="100660"/>
                </a:lnTo>
                <a:lnTo>
                  <a:pt x="48958" y="104076"/>
                </a:lnTo>
                <a:lnTo>
                  <a:pt x="56032" y="120794"/>
                </a:lnTo>
                <a:lnTo>
                  <a:pt x="68713" y="133203"/>
                </a:lnTo>
                <a:lnTo>
                  <a:pt x="85080" y="140041"/>
                </a:lnTo>
                <a:lnTo>
                  <a:pt x="103216" y="140041"/>
                </a:lnTo>
                <a:lnTo>
                  <a:pt x="118107" y="134380"/>
                </a:lnTo>
                <a:lnTo>
                  <a:pt x="129755" y="124682"/>
                </a:lnTo>
                <a:lnTo>
                  <a:pt x="137499" y="111678"/>
                </a:lnTo>
                <a:lnTo>
                  <a:pt x="137588" y="111239"/>
                </a:lnTo>
                <a:lnTo>
                  <a:pt x="90195" y="111239"/>
                </a:lnTo>
                <a:lnTo>
                  <a:pt x="83058" y="107569"/>
                </a:lnTo>
                <a:lnTo>
                  <a:pt x="76911" y="96431"/>
                </a:lnTo>
                <a:lnTo>
                  <a:pt x="77584" y="89611"/>
                </a:lnTo>
                <a:lnTo>
                  <a:pt x="82537" y="83515"/>
                </a:lnTo>
                <a:lnTo>
                  <a:pt x="83566" y="82575"/>
                </a:lnTo>
                <a:lnTo>
                  <a:pt x="84531" y="81584"/>
                </a:lnTo>
                <a:lnTo>
                  <a:pt x="88215" y="76011"/>
                </a:lnTo>
                <a:lnTo>
                  <a:pt x="89676" y="69642"/>
                </a:lnTo>
                <a:lnTo>
                  <a:pt x="88981" y="64096"/>
                </a:lnTo>
                <a:lnTo>
                  <a:pt x="45224" y="64096"/>
                </a:lnTo>
                <a:lnTo>
                  <a:pt x="32804" y="57442"/>
                </a:lnTo>
                <a:lnTo>
                  <a:pt x="29057" y="49682"/>
                </a:lnTo>
                <a:lnTo>
                  <a:pt x="32156" y="35699"/>
                </a:lnTo>
                <a:lnTo>
                  <a:pt x="38392" y="30746"/>
                </a:lnTo>
                <a:lnTo>
                  <a:pt x="46202" y="30302"/>
                </a:lnTo>
                <a:lnTo>
                  <a:pt x="140774" y="30238"/>
                </a:lnTo>
                <a:lnTo>
                  <a:pt x="140741" y="2743"/>
                </a:lnTo>
                <a:lnTo>
                  <a:pt x="138023" y="0"/>
                </a:lnTo>
                <a:close/>
              </a:path>
              <a:path w="140970" h="140334">
                <a:moveTo>
                  <a:pt x="140774" y="30238"/>
                </a:moveTo>
                <a:lnTo>
                  <a:pt x="110718" y="30238"/>
                </a:lnTo>
                <a:lnTo>
                  <a:pt x="110747" y="93332"/>
                </a:lnTo>
                <a:lnTo>
                  <a:pt x="110566" y="95897"/>
                </a:lnTo>
                <a:lnTo>
                  <a:pt x="108369" y="105283"/>
                </a:lnTo>
                <a:lnTo>
                  <a:pt x="103136" y="109753"/>
                </a:lnTo>
                <a:lnTo>
                  <a:pt x="90195" y="111239"/>
                </a:lnTo>
                <a:lnTo>
                  <a:pt x="137588" y="111239"/>
                </a:lnTo>
                <a:lnTo>
                  <a:pt x="140610" y="96431"/>
                </a:lnTo>
                <a:lnTo>
                  <a:pt x="140682" y="95897"/>
                </a:lnTo>
                <a:lnTo>
                  <a:pt x="140769" y="92456"/>
                </a:lnTo>
                <a:lnTo>
                  <a:pt x="140774" y="30238"/>
                </a:lnTo>
                <a:close/>
              </a:path>
              <a:path w="140970" h="140334">
                <a:moveTo>
                  <a:pt x="74602" y="51296"/>
                </a:moveTo>
                <a:lnTo>
                  <a:pt x="68189" y="51612"/>
                </a:lnTo>
                <a:lnTo>
                  <a:pt x="62014" y="54343"/>
                </a:lnTo>
                <a:lnTo>
                  <a:pt x="59944" y="55727"/>
                </a:lnTo>
                <a:lnTo>
                  <a:pt x="58098" y="57518"/>
                </a:lnTo>
                <a:lnTo>
                  <a:pt x="51308" y="63411"/>
                </a:lnTo>
                <a:lnTo>
                  <a:pt x="45224" y="64096"/>
                </a:lnTo>
                <a:lnTo>
                  <a:pt x="88981" y="64096"/>
                </a:lnTo>
                <a:lnTo>
                  <a:pt x="88872" y="63227"/>
                </a:lnTo>
                <a:lnTo>
                  <a:pt x="85763" y="57518"/>
                </a:lnTo>
                <a:lnTo>
                  <a:pt x="80659" y="53298"/>
                </a:lnTo>
                <a:lnTo>
                  <a:pt x="74602" y="51296"/>
                </a:lnTo>
                <a:close/>
              </a:path>
            </a:pathLst>
          </a:custGeom>
          <a:solidFill>
            <a:srgbClr val="EE312D"/>
          </a:solidFill>
        </p:spPr>
        <p:txBody>
          <a:bodyPr wrap="square" lIns="0" tIns="0" rIns="0" bIns="0" rtlCol="0"/>
          <a:lstStyle/>
          <a:p>
            <a:endParaRPr dirty="0"/>
          </a:p>
        </p:txBody>
      </p:sp>
      <p:sp>
        <p:nvSpPr>
          <p:cNvPr id="139" name="object 139"/>
          <p:cNvSpPr/>
          <p:nvPr/>
        </p:nvSpPr>
        <p:spPr>
          <a:xfrm>
            <a:off x="9187143" y="6464875"/>
            <a:ext cx="141605" cy="140970"/>
          </a:xfrm>
          <a:custGeom>
            <a:avLst/>
            <a:gdLst/>
            <a:ahLst/>
            <a:cxnLst/>
            <a:rect l="l" t="t" r="r" b="b"/>
            <a:pathLst>
              <a:path w="141604" h="140970">
                <a:moveTo>
                  <a:pt x="92417" y="0"/>
                </a:moveTo>
                <a:lnTo>
                  <a:pt x="7315" y="88"/>
                </a:lnTo>
                <a:lnTo>
                  <a:pt x="2781" y="507"/>
                </a:lnTo>
                <a:lnTo>
                  <a:pt x="38" y="3517"/>
                </a:lnTo>
                <a:lnTo>
                  <a:pt x="0" y="9956"/>
                </a:lnTo>
                <a:lnTo>
                  <a:pt x="139" y="11849"/>
                </a:lnTo>
                <a:lnTo>
                  <a:pt x="203" y="95923"/>
                </a:lnTo>
                <a:lnTo>
                  <a:pt x="30025" y="137905"/>
                </a:lnTo>
                <a:lnTo>
                  <a:pt x="45427" y="140957"/>
                </a:lnTo>
                <a:lnTo>
                  <a:pt x="60980" y="138634"/>
                </a:lnTo>
                <a:lnTo>
                  <a:pt x="74617" y="131405"/>
                </a:lnTo>
                <a:lnTo>
                  <a:pt x="85213" y="120106"/>
                </a:lnTo>
                <a:lnTo>
                  <a:pt x="88990" y="111569"/>
                </a:lnTo>
                <a:lnTo>
                  <a:pt x="52158" y="111569"/>
                </a:lnTo>
                <a:lnTo>
                  <a:pt x="36499" y="109702"/>
                </a:lnTo>
                <a:lnTo>
                  <a:pt x="30441" y="102717"/>
                </a:lnTo>
                <a:lnTo>
                  <a:pt x="30416" y="32638"/>
                </a:lnTo>
                <a:lnTo>
                  <a:pt x="30556" y="31673"/>
                </a:lnTo>
                <a:lnTo>
                  <a:pt x="30657" y="30251"/>
                </a:lnTo>
                <a:lnTo>
                  <a:pt x="80924" y="30225"/>
                </a:lnTo>
                <a:lnTo>
                  <a:pt x="85559" y="29883"/>
                </a:lnTo>
                <a:lnTo>
                  <a:pt x="137644" y="29883"/>
                </a:lnTo>
                <a:lnTo>
                  <a:pt x="110212" y="2728"/>
                </a:lnTo>
                <a:lnTo>
                  <a:pt x="101566" y="647"/>
                </a:lnTo>
                <a:lnTo>
                  <a:pt x="92417" y="0"/>
                </a:lnTo>
                <a:close/>
              </a:path>
              <a:path w="141604" h="140970">
                <a:moveTo>
                  <a:pt x="70446" y="49783"/>
                </a:moveTo>
                <a:lnTo>
                  <a:pt x="56426" y="54305"/>
                </a:lnTo>
                <a:lnTo>
                  <a:pt x="52514" y="59410"/>
                </a:lnTo>
                <a:lnTo>
                  <a:pt x="51371" y="66598"/>
                </a:lnTo>
                <a:lnTo>
                  <a:pt x="50660" y="71297"/>
                </a:lnTo>
                <a:lnTo>
                  <a:pt x="51943" y="75564"/>
                </a:lnTo>
                <a:lnTo>
                  <a:pt x="56057" y="81292"/>
                </a:lnTo>
                <a:lnTo>
                  <a:pt x="57696" y="83057"/>
                </a:lnTo>
                <a:lnTo>
                  <a:pt x="62738" y="88722"/>
                </a:lnTo>
                <a:lnTo>
                  <a:pt x="63573" y="92862"/>
                </a:lnTo>
                <a:lnTo>
                  <a:pt x="63613" y="93294"/>
                </a:lnTo>
                <a:lnTo>
                  <a:pt x="60325" y="106032"/>
                </a:lnTo>
                <a:lnTo>
                  <a:pt x="52158" y="111569"/>
                </a:lnTo>
                <a:lnTo>
                  <a:pt x="88990" y="111569"/>
                </a:lnTo>
                <a:lnTo>
                  <a:pt x="91643" y="105575"/>
                </a:lnTo>
                <a:lnTo>
                  <a:pt x="92621" y="101714"/>
                </a:lnTo>
                <a:lnTo>
                  <a:pt x="92925" y="97688"/>
                </a:lnTo>
                <a:lnTo>
                  <a:pt x="93599" y="93294"/>
                </a:lnTo>
                <a:lnTo>
                  <a:pt x="96062" y="93014"/>
                </a:lnTo>
                <a:lnTo>
                  <a:pt x="98564" y="92862"/>
                </a:lnTo>
                <a:lnTo>
                  <a:pt x="101015" y="92430"/>
                </a:lnTo>
                <a:lnTo>
                  <a:pt x="114127" y="88533"/>
                </a:lnTo>
                <a:lnTo>
                  <a:pt x="124934" y="81891"/>
                </a:lnTo>
                <a:lnTo>
                  <a:pt x="133253" y="72422"/>
                </a:lnTo>
                <a:lnTo>
                  <a:pt x="137074" y="64046"/>
                </a:lnTo>
                <a:lnTo>
                  <a:pt x="97167" y="64046"/>
                </a:lnTo>
                <a:lnTo>
                  <a:pt x="91427" y="63715"/>
                </a:lnTo>
                <a:lnTo>
                  <a:pt x="84518" y="59283"/>
                </a:lnTo>
                <a:lnTo>
                  <a:pt x="83273" y="58000"/>
                </a:lnTo>
                <a:lnTo>
                  <a:pt x="81939" y="56705"/>
                </a:lnTo>
                <a:lnTo>
                  <a:pt x="76733" y="51536"/>
                </a:lnTo>
                <a:lnTo>
                  <a:pt x="70446" y="49783"/>
                </a:lnTo>
                <a:close/>
              </a:path>
              <a:path w="141604" h="140970">
                <a:moveTo>
                  <a:pt x="137644" y="29883"/>
                </a:moveTo>
                <a:lnTo>
                  <a:pt x="85559" y="29883"/>
                </a:lnTo>
                <a:lnTo>
                  <a:pt x="93408" y="30149"/>
                </a:lnTo>
                <a:lnTo>
                  <a:pt x="96748" y="30479"/>
                </a:lnTo>
                <a:lnTo>
                  <a:pt x="105892" y="33172"/>
                </a:lnTo>
                <a:lnTo>
                  <a:pt x="109651" y="37464"/>
                </a:lnTo>
                <a:lnTo>
                  <a:pt x="111277" y="50825"/>
                </a:lnTo>
                <a:lnTo>
                  <a:pt x="108673" y="56705"/>
                </a:lnTo>
                <a:lnTo>
                  <a:pt x="97167" y="64046"/>
                </a:lnTo>
                <a:lnTo>
                  <a:pt x="137074" y="64046"/>
                </a:lnTo>
                <a:lnTo>
                  <a:pt x="138899" y="60045"/>
                </a:lnTo>
                <a:lnTo>
                  <a:pt x="141162" y="46606"/>
                </a:lnTo>
                <a:lnTo>
                  <a:pt x="139563" y="34085"/>
                </a:lnTo>
                <a:lnTo>
                  <a:pt x="137644" y="29883"/>
                </a:lnTo>
                <a:close/>
              </a:path>
            </a:pathLst>
          </a:custGeom>
          <a:solidFill>
            <a:srgbClr val="EE312D"/>
          </a:solidFill>
        </p:spPr>
        <p:txBody>
          <a:bodyPr wrap="square" lIns="0" tIns="0" rIns="0" bIns="0" rtlCol="0"/>
          <a:lstStyle/>
          <a:p>
            <a:endParaRPr dirty="0"/>
          </a:p>
        </p:txBody>
      </p:sp>
      <p:sp>
        <p:nvSpPr>
          <p:cNvPr id="140" name="object 140"/>
          <p:cNvSpPr/>
          <p:nvPr/>
        </p:nvSpPr>
        <p:spPr>
          <a:xfrm>
            <a:off x="9017448" y="6295979"/>
            <a:ext cx="140970" cy="140970"/>
          </a:xfrm>
          <a:custGeom>
            <a:avLst/>
            <a:gdLst/>
            <a:ahLst/>
            <a:cxnLst/>
            <a:rect l="l" t="t" r="r" b="b"/>
            <a:pathLst>
              <a:path w="140970" h="140970">
                <a:moveTo>
                  <a:pt x="95081" y="0"/>
                </a:moveTo>
                <a:lnTo>
                  <a:pt x="54749" y="22517"/>
                </a:lnTo>
                <a:lnTo>
                  <a:pt x="48129" y="44145"/>
                </a:lnTo>
                <a:lnTo>
                  <a:pt x="47697" y="47802"/>
                </a:lnTo>
                <a:lnTo>
                  <a:pt x="43773" y="48082"/>
                </a:lnTo>
                <a:lnTo>
                  <a:pt x="20987" y="55685"/>
                </a:lnTo>
                <a:lnTo>
                  <a:pt x="5466" y="72567"/>
                </a:lnTo>
                <a:lnTo>
                  <a:pt x="0" y="94955"/>
                </a:lnTo>
                <a:lnTo>
                  <a:pt x="7375" y="119075"/>
                </a:lnTo>
                <a:lnTo>
                  <a:pt x="47126" y="140779"/>
                </a:lnTo>
                <a:lnTo>
                  <a:pt x="118811" y="140835"/>
                </a:lnTo>
                <a:lnTo>
                  <a:pt x="138350" y="140703"/>
                </a:lnTo>
                <a:lnTo>
                  <a:pt x="140928" y="137883"/>
                </a:lnTo>
                <a:lnTo>
                  <a:pt x="140891" y="110832"/>
                </a:lnTo>
                <a:lnTo>
                  <a:pt x="49081" y="110832"/>
                </a:lnTo>
                <a:lnTo>
                  <a:pt x="45779" y="110591"/>
                </a:lnTo>
                <a:lnTo>
                  <a:pt x="36394" y="108699"/>
                </a:lnTo>
                <a:lnTo>
                  <a:pt x="31594" y="103581"/>
                </a:lnTo>
                <a:lnTo>
                  <a:pt x="29650" y="90652"/>
                </a:lnTo>
                <a:lnTo>
                  <a:pt x="32927" y="83502"/>
                </a:lnTo>
                <a:lnTo>
                  <a:pt x="44217" y="76949"/>
                </a:lnTo>
                <a:lnTo>
                  <a:pt x="88792" y="76949"/>
                </a:lnTo>
                <a:lnTo>
                  <a:pt x="89604" y="74407"/>
                </a:lnTo>
                <a:lnTo>
                  <a:pt x="89260" y="67846"/>
                </a:lnTo>
                <a:lnTo>
                  <a:pt x="86483" y="61658"/>
                </a:lnTo>
                <a:lnTo>
                  <a:pt x="85048" y="59613"/>
                </a:lnTo>
                <a:lnTo>
                  <a:pt x="83295" y="57784"/>
                </a:lnTo>
                <a:lnTo>
                  <a:pt x="78406" y="52222"/>
                </a:lnTo>
                <a:lnTo>
                  <a:pt x="77546" y="48082"/>
                </a:lnTo>
                <a:lnTo>
                  <a:pt x="77550" y="47802"/>
                </a:lnTo>
                <a:lnTo>
                  <a:pt x="80514" y="35356"/>
                </a:lnTo>
                <a:lnTo>
                  <a:pt x="88477" y="29463"/>
                </a:lnTo>
                <a:lnTo>
                  <a:pt x="136817" y="29463"/>
                </a:lnTo>
                <a:lnTo>
                  <a:pt x="134404" y="22915"/>
                </a:lnTo>
                <a:lnTo>
                  <a:pt x="124300" y="10863"/>
                </a:lnTo>
                <a:lnTo>
                  <a:pt x="110820" y="2914"/>
                </a:lnTo>
                <a:lnTo>
                  <a:pt x="95081" y="0"/>
                </a:lnTo>
                <a:close/>
              </a:path>
              <a:path w="140970" h="140970">
                <a:moveTo>
                  <a:pt x="136817" y="29463"/>
                </a:moveTo>
                <a:lnTo>
                  <a:pt x="88477" y="29463"/>
                </a:lnTo>
                <a:lnTo>
                  <a:pt x="104326" y="30911"/>
                </a:lnTo>
                <a:lnTo>
                  <a:pt x="110586" y="37706"/>
                </a:lnTo>
                <a:lnTo>
                  <a:pt x="110704" y="103581"/>
                </a:lnTo>
                <a:lnTo>
                  <a:pt x="110651" y="109486"/>
                </a:lnTo>
                <a:lnTo>
                  <a:pt x="110511" y="110705"/>
                </a:lnTo>
                <a:lnTo>
                  <a:pt x="49081" y="110832"/>
                </a:lnTo>
                <a:lnTo>
                  <a:pt x="140891" y="110832"/>
                </a:lnTo>
                <a:lnTo>
                  <a:pt x="140770" y="44145"/>
                </a:lnTo>
                <a:lnTo>
                  <a:pt x="140585" y="41313"/>
                </a:lnTo>
                <a:lnTo>
                  <a:pt x="140013" y="38138"/>
                </a:lnTo>
                <a:lnTo>
                  <a:pt x="136817" y="29463"/>
                </a:lnTo>
                <a:close/>
              </a:path>
              <a:path w="140970" h="140970">
                <a:moveTo>
                  <a:pt x="88792" y="76949"/>
                </a:moveTo>
                <a:lnTo>
                  <a:pt x="44217" y="76949"/>
                </a:lnTo>
                <a:lnTo>
                  <a:pt x="51063" y="77431"/>
                </a:lnTo>
                <a:lnTo>
                  <a:pt x="57324" y="82308"/>
                </a:lnTo>
                <a:lnTo>
                  <a:pt x="58392" y="83502"/>
                </a:lnTo>
                <a:lnTo>
                  <a:pt x="59419" y="84505"/>
                </a:lnTo>
                <a:lnTo>
                  <a:pt x="65011" y="88260"/>
                </a:lnTo>
                <a:lnTo>
                  <a:pt x="71310" y="89746"/>
                </a:lnTo>
                <a:lnTo>
                  <a:pt x="77661" y="88929"/>
                </a:lnTo>
                <a:lnTo>
                  <a:pt x="83410" y="85775"/>
                </a:lnTo>
                <a:lnTo>
                  <a:pt x="87619" y="80623"/>
                </a:lnTo>
                <a:lnTo>
                  <a:pt x="88792" y="76949"/>
                </a:lnTo>
                <a:close/>
              </a:path>
            </a:pathLst>
          </a:custGeom>
          <a:solidFill>
            <a:srgbClr val="EE312D"/>
          </a:solidFill>
        </p:spPr>
        <p:txBody>
          <a:bodyPr wrap="square" lIns="0" tIns="0" rIns="0" bIns="0" rtlCol="0"/>
          <a:lstStyle/>
          <a:p>
            <a:endParaRPr dirty="0"/>
          </a:p>
        </p:txBody>
      </p:sp>
      <p:sp>
        <p:nvSpPr>
          <p:cNvPr id="141" name="object 141"/>
          <p:cNvSpPr/>
          <p:nvPr/>
        </p:nvSpPr>
        <p:spPr>
          <a:xfrm>
            <a:off x="9488356" y="6258139"/>
            <a:ext cx="744833" cy="293490"/>
          </a:xfrm>
          <a:prstGeom prst="rect">
            <a:avLst/>
          </a:prstGeom>
          <a:blipFill>
            <a:blip r:embed="rId3" cstate="print"/>
            <a:stretch>
              <a:fillRect/>
            </a:stretch>
          </a:blipFill>
        </p:spPr>
        <p:txBody>
          <a:bodyPr wrap="square" lIns="0" tIns="0" rIns="0" bIns="0" rtlCol="0"/>
          <a:lstStyle/>
          <a:p>
            <a:endParaRPr dirty="0"/>
          </a:p>
        </p:txBody>
      </p:sp>
      <p:sp>
        <p:nvSpPr>
          <p:cNvPr id="143" name="object 143"/>
          <p:cNvSpPr/>
          <p:nvPr/>
        </p:nvSpPr>
        <p:spPr>
          <a:xfrm>
            <a:off x="1954398" y="5983742"/>
            <a:ext cx="8314055" cy="0"/>
          </a:xfrm>
          <a:custGeom>
            <a:avLst/>
            <a:gdLst/>
            <a:ahLst/>
            <a:cxnLst/>
            <a:rect l="l" t="t" r="r" b="b"/>
            <a:pathLst>
              <a:path w="8314055">
                <a:moveTo>
                  <a:pt x="0" y="0"/>
                </a:moveTo>
                <a:lnTo>
                  <a:pt x="8313750" y="0"/>
                </a:lnTo>
              </a:path>
            </a:pathLst>
          </a:custGeom>
          <a:ln w="38100">
            <a:solidFill>
              <a:srgbClr val="CE2732"/>
            </a:solidFill>
          </a:ln>
        </p:spPr>
        <p:txBody>
          <a:bodyPr wrap="square" lIns="0" tIns="0" rIns="0" bIns="0" rtlCol="0"/>
          <a:lstStyle/>
          <a:p>
            <a:endParaRPr dirty="0"/>
          </a:p>
        </p:txBody>
      </p:sp>
      <p:sp>
        <p:nvSpPr>
          <p:cNvPr id="145" name="Content Placeholder 3"/>
          <p:cNvSpPr txBox="1">
            <a:spLocks/>
          </p:cNvSpPr>
          <p:nvPr/>
        </p:nvSpPr>
        <p:spPr>
          <a:xfrm>
            <a:off x="3000476" y="2188208"/>
            <a:ext cx="6216790" cy="2740025"/>
          </a:xfrm>
          <a:prstGeom prst="rect">
            <a:avLst/>
          </a:prstGeom>
        </p:spPr>
        <p:txBody>
          <a:bodyPr rtlCol="0">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dirty="0"/>
              <a:t>At Bakhita House “everyone listened to my opinion. I had started to take back control of my life and found people would listen to my voice. I became human again, not an object.”</a:t>
            </a:r>
          </a:p>
        </p:txBody>
      </p:sp>
      <p:sp>
        <p:nvSpPr>
          <p:cNvPr id="146" name="object 181"/>
          <p:cNvSpPr txBox="1"/>
          <p:nvPr/>
        </p:nvSpPr>
        <p:spPr>
          <a:xfrm>
            <a:off x="1524000" y="1006634"/>
            <a:ext cx="9144000" cy="461665"/>
          </a:xfrm>
          <a:prstGeom prst="rect">
            <a:avLst/>
          </a:prstGeom>
        </p:spPr>
        <p:txBody>
          <a:bodyPr vert="horz" wrap="square" lIns="0" tIns="0" rIns="0" bIns="0" rtlCol="0">
            <a:spAutoFit/>
          </a:bodyPr>
          <a:lstStyle/>
          <a:p>
            <a:pPr marL="12700" algn="ctr"/>
            <a:r>
              <a:rPr lang="en-GB" sz="3000" spc="15" dirty="0">
                <a:solidFill>
                  <a:srgbClr val="FFFFFF"/>
                </a:solidFill>
                <a:latin typeface="Calibri"/>
                <a:cs typeface="Calibri"/>
              </a:rPr>
              <a:t>One guest said…</a:t>
            </a:r>
            <a:endParaRPr lang="en-GB" sz="3000" dirty="0">
              <a:latin typeface="Calibri"/>
              <a:cs typeface="Calibri"/>
            </a:endParaRPr>
          </a:p>
        </p:txBody>
      </p:sp>
    </p:spTree>
    <p:extLst>
      <p:ext uri="{BB962C8B-B14F-4D97-AF65-F5344CB8AC3E}">
        <p14:creationId xmlns:p14="http://schemas.microsoft.com/office/powerpoint/2010/main" val="2463316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6"/>
          <p:cNvSpPr>
            <a:spLocks noGrp="1"/>
          </p:cNvSpPr>
          <p:nvPr>
            <p:ph type="title"/>
          </p:nvPr>
        </p:nvSpPr>
        <p:spPr/>
        <p:txBody>
          <a:bodyPr/>
          <a:lstStyle/>
          <a:p>
            <a:pPr algn="l" eaLnBrk="1" hangingPunct="1"/>
            <a:r>
              <a:rPr lang="en-GB" altLang="en-US" sz="3600" b="1" dirty="0">
                <a:solidFill>
                  <a:srgbClr val="A3001B"/>
                </a:solidFill>
                <a:latin typeface="Palatino MediumItalic" charset="0"/>
              </a:rPr>
              <a:t>So far…</a:t>
            </a:r>
          </a:p>
        </p:txBody>
      </p:sp>
      <p:sp>
        <p:nvSpPr>
          <p:cNvPr id="13315" name="Content Placeholder 3"/>
          <p:cNvSpPr>
            <a:spLocks noGrp="1"/>
          </p:cNvSpPr>
          <p:nvPr>
            <p:ph idx="1"/>
          </p:nvPr>
        </p:nvSpPr>
        <p:spPr>
          <a:xfrm>
            <a:off x="645406" y="365125"/>
            <a:ext cx="10515600" cy="5828114"/>
          </a:xfrm>
        </p:spPr>
        <p:txBody>
          <a:bodyPr rtlCol="0">
            <a:normAutofit/>
          </a:bodyPr>
          <a:lstStyle/>
          <a:p>
            <a:pPr marL="0" indent="0">
              <a:buNone/>
              <a:defRPr/>
            </a:pPr>
            <a:endParaRPr lang="en-GB" altLang="en-US" sz="2000" dirty="0">
              <a:solidFill>
                <a:srgbClr val="A3001B"/>
              </a:solidFill>
              <a:latin typeface="Palatino MediumItalic" charset="0"/>
            </a:endParaRPr>
          </a:p>
          <a:p>
            <a:pPr>
              <a:defRPr/>
            </a:pPr>
            <a:endParaRPr lang="en-GB" altLang="en-US" dirty="0">
              <a:latin typeface="Palatino MediumItalic" charset="0"/>
            </a:endParaRPr>
          </a:p>
        </p:txBody>
      </p:sp>
      <p:pic>
        <p:nvPicPr>
          <p:cNvPr id="9221" name="Picture 3" descr="Westminster logo.jpg                                           009B627DMacintosh HD                   7C26857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7400" y="6156326"/>
            <a:ext cx="170815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325" y="3406278"/>
            <a:ext cx="4578579" cy="1562617"/>
          </a:xfrm>
          <a:prstGeom prst="rect">
            <a:avLst/>
          </a:prstGeom>
        </p:spPr>
      </p:pic>
      <p:sp>
        <p:nvSpPr>
          <p:cNvPr id="6" name="TextBox 5"/>
          <p:cNvSpPr txBox="1"/>
          <p:nvPr/>
        </p:nvSpPr>
        <p:spPr>
          <a:xfrm>
            <a:off x="926927" y="2393291"/>
            <a:ext cx="1160895" cy="861774"/>
          </a:xfrm>
          <a:prstGeom prst="rect">
            <a:avLst/>
          </a:prstGeom>
          <a:noFill/>
        </p:spPr>
        <p:txBody>
          <a:bodyPr wrap="none" rtlCol="0">
            <a:spAutoFit/>
          </a:bodyPr>
          <a:lstStyle/>
          <a:p>
            <a:r>
              <a:rPr lang="en-GB" sz="5000" b="1" dirty="0">
                <a:solidFill>
                  <a:srgbClr val="800000"/>
                </a:solidFill>
              </a:rPr>
              <a:t>170</a:t>
            </a:r>
            <a:endParaRPr lang="en-US" sz="5000" b="1" dirty="0">
              <a:solidFill>
                <a:srgbClr val="800000"/>
              </a:solidFill>
            </a:endParaRPr>
          </a:p>
        </p:txBody>
      </p:sp>
      <p:sp>
        <p:nvSpPr>
          <p:cNvPr id="7" name="TextBox 6"/>
          <p:cNvSpPr txBox="1"/>
          <p:nvPr/>
        </p:nvSpPr>
        <p:spPr>
          <a:xfrm>
            <a:off x="571517" y="5120108"/>
            <a:ext cx="4959691" cy="630942"/>
          </a:xfrm>
          <a:prstGeom prst="rect">
            <a:avLst/>
          </a:prstGeom>
          <a:noFill/>
        </p:spPr>
        <p:txBody>
          <a:bodyPr wrap="none" rtlCol="0">
            <a:spAutoFit/>
          </a:bodyPr>
          <a:lstStyle/>
          <a:p>
            <a:r>
              <a:rPr lang="en-GB" sz="3500" dirty="0">
                <a:solidFill>
                  <a:srgbClr val="800000"/>
                </a:solidFill>
              </a:rPr>
              <a:t>Women from 46 countries</a:t>
            </a:r>
            <a:endParaRPr lang="en-US" sz="3500" dirty="0">
              <a:solidFill>
                <a:srgbClr val="800000"/>
              </a:solidFill>
            </a:endParaRPr>
          </a:p>
        </p:txBody>
      </p:sp>
      <p:sp>
        <p:nvSpPr>
          <p:cNvPr id="10" name="Title 6">
            <a:extLst>
              <a:ext uri="{FF2B5EF4-FFF2-40B4-BE49-F238E27FC236}">
                <a16:creationId xmlns:a16="http://schemas.microsoft.com/office/drawing/2014/main" id="{7F3F47C9-CC40-4D62-B73A-558DDF945588}"/>
              </a:ext>
            </a:extLst>
          </p:cNvPr>
          <p:cNvSpPr txBox="1">
            <a:spLocks/>
          </p:cNvSpPr>
          <p:nvPr/>
        </p:nvSpPr>
        <p:spPr>
          <a:xfrm>
            <a:off x="6096000" y="1841901"/>
            <a:ext cx="506500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altLang="en-US" sz="3600" b="1" dirty="0">
              <a:solidFill>
                <a:srgbClr val="A3001B"/>
              </a:solidFill>
              <a:latin typeface="Palatino MediumItalic" charset="0"/>
            </a:endParaRPr>
          </a:p>
        </p:txBody>
      </p:sp>
      <p:sp>
        <p:nvSpPr>
          <p:cNvPr id="4" name="Rectangle 3">
            <a:extLst>
              <a:ext uri="{FF2B5EF4-FFF2-40B4-BE49-F238E27FC236}">
                <a16:creationId xmlns:a16="http://schemas.microsoft.com/office/drawing/2014/main" id="{E2E396C1-62C7-40B9-B086-F6C420C0E0BB}"/>
              </a:ext>
            </a:extLst>
          </p:cNvPr>
          <p:cNvSpPr/>
          <p:nvPr/>
        </p:nvSpPr>
        <p:spPr>
          <a:xfrm>
            <a:off x="4953343" y="739767"/>
            <a:ext cx="6792686" cy="3962751"/>
          </a:xfrm>
          <a:prstGeom prst="rect">
            <a:avLst/>
          </a:prstGeom>
        </p:spPr>
        <p:txBody>
          <a:bodyPr wrap="square">
            <a:spAutoFit/>
          </a:bodyPr>
          <a:lstStyle/>
          <a:p>
            <a:pPr>
              <a:lnSpc>
                <a:spcPct val="107000"/>
              </a:lnSpc>
              <a:spcAft>
                <a:spcPts val="800"/>
              </a:spcAft>
            </a:pPr>
            <a:r>
              <a:rPr lang="en-GB" sz="3200" dirty="0">
                <a:latin typeface="Calibri" panose="020F0502020204030204" pitchFamily="34" charset="0"/>
                <a:ea typeface="Calibri" panose="020F0502020204030204" pitchFamily="34" charset="0"/>
                <a:cs typeface="Times New Roman" panose="02020603050405020304" pitchFamily="18" charset="0"/>
              </a:rPr>
              <a:t>13 Babies born to women at Bakhita House</a:t>
            </a:r>
          </a:p>
          <a:p>
            <a:pPr>
              <a:lnSpc>
                <a:spcPct val="107000"/>
              </a:lnSpc>
              <a:spcAft>
                <a:spcPts val="800"/>
              </a:spcAft>
            </a:pPr>
            <a:r>
              <a:rPr lang="en-GB" sz="3200" dirty="0">
                <a:latin typeface="Calibri" panose="020F0502020204030204" pitchFamily="34" charset="0"/>
                <a:ea typeface="Calibri" panose="020F0502020204030204" pitchFamily="34" charset="0"/>
                <a:cs typeface="Times New Roman" panose="02020603050405020304" pitchFamily="18" charset="0"/>
              </a:rPr>
              <a:t>147 Years and 10 months imprisonment for traffickers because of the bravery of our women giving evidence</a:t>
            </a:r>
          </a:p>
          <a:p>
            <a:pPr>
              <a:lnSpc>
                <a:spcPct val="107000"/>
              </a:lnSpc>
              <a:spcAft>
                <a:spcPts val="800"/>
              </a:spcAft>
            </a:pPr>
            <a:r>
              <a:rPr lang="en-GB" sz="3200" dirty="0">
                <a:latin typeface="Calibri" panose="020F0502020204030204" pitchFamily="34" charset="0"/>
                <a:ea typeface="Calibri" panose="020F0502020204030204" pitchFamily="34" charset="0"/>
                <a:cs typeface="Times New Roman" panose="02020603050405020304" pitchFamily="18" charset="0"/>
              </a:rPr>
              <a:t>2000 Hours given by our amazing volunteers</a:t>
            </a:r>
          </a:p>
        </p:txBody>
      </p:sp>
    </p:spTree>
    <p:extLst>
      <p:ext uri="{BB962C8B-B14F-4D97-AF65-F5344CB8AC3E}">
        <p14:creationId xmlns:p14="http://schemas.microsoft.com/office/powerpoint/2010/main" val="2434027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3"/>
          <p:cNvSpPr>
            <a:spLocks noGrp="1"/>
          </p:cNvSpPr>
          <p:nvPr>
            <p:ph idx="1"/>
          </p:nvPr>
        </p:nvSpPr>
        <p:spPr/>
        <p:txBody>
          <a:bodyPr rtlCol="0">
            <a:normAutofit/>
          </a:bodyPr>
          <a:lstStyle/>
          <a:p>
            <a:pPr marL="0" indent="0">
              <a:buNone/>
              <a:defRPr/>
            </a:pPr>
            <a:endParaRPr lang="en-GB" altLang="en-US" sz="2000" dirty="0">
              <a:solidFill>
                <a:srgbClr val="A3001B"/>
              </a:solidFill>
              <a:latin typeface="Palatino MediumItalic" charset="0"/>
            </a:endParaRPr>
          </a:p>
          <a:p>
            <a:pPr>
              <a:defRPr/>
            </a:pPr>
            <a:endParaRPr lang="en-GB" altLang="en-US" dirty="0">
              <a:latin typeface="Palatino MediumItalic" charset="0"/>
            </a:endParaRPr>
          </a:p>
        </p:txBody>
      </p:sp>
      <p:pic>
        <p:nvPicPr>
          <p:cNvPr id="9220" name="Picture 4" descr="Heart only - Red.png                                           009B73F1Macintosh HD                   7C26857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2375" y="311151"/>
            <a:ext cx="152400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3" descr="Westminster logo.jpg                                           009B627DMacintosh HD                   7C26857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7400" y="6156326"/>
            <a:ext cx="170815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1981201" y="2106"/>
            <a:ext cx="6270625" cy="6855895"/>
          </a:xfrm>
          <a:prstGeom prst="rect">
            <a:avLst/>
          </a:prstGeom>
        </p:spPr>
      </p:pic>
    </p:spTree>
    <p:extLst>
      <p:ext uri="{BB962C8B-B14F-4D97-AF65-F5344CB8AC3E}">
        <p14:creationId xmlns:p14="http://schemas.microsoft.com/office/powerpoint/2010/main" val="1796834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206148" y="5729424"/>
            <a:ext cx="11547259" cy="1128576"/>
          </a:xfrm>
          <a:prstGeom prst="rect">
            <a:avLst/>
          </a:prstGeom>
        </p:spPr>
      </p:pic>
      <p:pic>
        <p:nvPicPr>
          <p:cNvPr id="5" name="Picture 4"/>
          <p:cNvPicPr>
            <a:picLocks noChangeAspect="1"/>
          </p:cNvPicPr>
          <p:nvPr/>
        </p:nvPicPr>
        <p:blipFill rotWithShape="1">
          <a:blip r:embed="rId5"/>
          <a:srcRect l="108" t="12102" r="356"/>
          <a:stretch/>
        </p:blipFill>
        <p:spPr>
          <a:xfrm>
            <a:off x="0" y="-39757"/>
            <a:ext cx="12192000" cy="1805013"/>
          </a:xfrm>
          <a:prstGeom prst="rect">
            <a:avLst/>
          </a:prstGeom>
        </p:spPr>
      </p:pic>
      <p:sp>
        <p:nvSpPr>
          <p:cNvPr id="6" name="TextBox 5"/>
          <p:cNvSpPr txBox="1"/>
          <p:nvPr/>
        </p:nvSpPr>
        <p:spPr>
          <a:xfrm>
            <a:off x="1158240" y="1000373"/>
            <a:ext cx="9875520" cy="477054"/>
          </a:xfrm>
          <a:prstGeom prst="rect">
            <a:avLst/>
          </a:prstGeom>
          <a:noFill/>
        </p:spPr>
        <p:txBody>
          <a:bodyPr wrap="square" rtlCol="0">
            <a:spAutoFit/>
          </a:bodyPr>
          <a:lstStyle/>
          <a:p>
            <a:pPr algn="ctr"/>
            <a:r>
              <a:rPr lang="en-GB" sz="2500" dirty="0">
                <a:solidFill>
                  <a:schemeClr val="bg1"/>
                </a:solidFill>
                <a:latin typeface="Gill Sans MT" panose="020B0502020104020203" pitchFamily="34" charset="0"/>
              </a:rPr>
              <a:t>Watch this video – Caritas Bakhita House – A Journey to Recovery</a:t>
            </a:r>
          </a:p>
        </p:txBody>
      </p:sp>
      <p:sp>
        <p:nvSpPr>
          <p:cNvPr id="7" name="Title 1"/>
          <p:cNvSpPr>
            <a:spLocks noGrp="1"/>
          </p:cNvSpPr>
          <p:nvPr>
            <p:ph type="title"/>
          </p:nvPr>
        </p:nvSpPr>
        <p:spPr>
          <a:xfrm>
            <a:off x="696191" y="3256774"/>
            <a:ext cx="6026727" cy="1737995"/>
          </a:xfrm>
        </p:spPr>
        <p:txBody>
          <a:bodyPr>
            <a:noAutofit/>
          </a:bodyPr>
          <a:lstStyle/>
          <a:p>
            <a:pPr>
              <a:defRPr/>
            </a:pPr>
            <a:br>
              <a:rPr lang="en-GB" sz="2000" b="1" dirty="0"/>
            </a:br>
            <a:br>
              <a:rPr lang="en-GB" sz="2000" b="1" dirty="0"/>
            </a:br>
            <a:br>
              <a:rPr lang="en-GB" sz="2000" dirty="0"/>
            </a:br>
            <a:br>
              <a:rPr lang="en-GB" sz="2000" dirty="0"/>
            </a:br>
            <a:br>
              <a:rPr lang="en-GB" sz="2000" dirty="0"/>
            </a:br>
            <a:br>
              <a:rPr lang="en-GB" altLang="en-US" sz="2000" dirty="0"/>
            </a:br>
            <a:br>
              <a:rPr lang="en-GB" altLang="en-US" sz="2000" dirty="0"/>
            </a:br>
            <a:br>
              <a:rPr lang="en-GB" altLang="en-US" sz="2800" dirty="0"/>
            </a:br>
            <a:br>
              <a:rPr lang="en-GB" sz="2800" dirty="0"/>
            </a:br>
            <a:br>
              <a:rPr lang="en-GB" sz="2500" dirty="0"/>
            </a:br>
            <a:endParaRPr lang="en-US" sz="2500" dirty="0"/>
          </a:p>
        </p:txBody>
      </p:sp>
      <p:sp>
        <p:nvSpPr>
          <p:cNvPr id="3" name="TextBox 2"/>
          <p:cNvSpPr txBox="1"/>
          <p:nvPr/>
        </p:nvSpPr>
        <p:spPr>
          <a:xfrm>
            <a:off x="555567" y="2076830"/>
            <a:ext cx="10478193" cy="954107"/>
          </a:xfrm>
          <a:prstGeom prst="rect">
            <a:avLst/>
          </a:prstGeom>
          <a:noFill/>
        </p:spPr>
        <p:txBody>
          <a:bodyPr wrap="square" rtlCol="0">
            <a:spAutoFit/>
          </a:bodyPr>
          <a:lstStyle/>
          <a:p>
            <a:r>
              <a:rPr lang="en-GB" sz="2800" dirty="0"/>
              <a:t>A beautiful representation of the healing power of Caritas Bakhita House, filmed by a former guest.</a:t>
            </a:r>
            <a:endParaRPr lang="en-US" sz="2800" dirty="0"/>
          </a:p>
        </p:txBody>
      </p:sp>
      <p:pic>
        <p:nvPicPr>
          <p:cNvPr id="2" name="Online Media 1" title="Caritas Bakhita House - a journey to recovery">
            <a:hlinkClick r:id="" action="ppaction://media"/>
            <a:extLst>
              <a:ext uri="{FF2B5EF4-FFF2-40B4-BE49-F238E27FC236}">
                <a16:creationId xmlns:a16="http://schemas.microsoft.com/office/drawing/2014/main" id="{042A73B1-FA2B-44E3-BD28-900B9F41A5B3}"/>
              </a:ext>
            </a:extLst>
          </p:cNvPr>
          <p:cNvPicPr>
            <a:picLocks noRot="1" noChangeAspect="1"/>
          </p:cNvPicPr>
          <p:nvPr>
            <a:videoFile r:link="rId1"/>
          </p:nvPr>
        </p:nvPicPr>
        <p:blipFill>
          <a:blip r:embed="rId6"/>
          <a:stretch>
            <a:fillRect/>
          </a:stretch>
        </p:blipFill>
        <p:spPr>
          <a:xfrm>
            <a:off x="2518545" y="3256774"/>
            <a:ext cx="4572000" cy="2571750"/>
          </a:xfrm>
          <a:prstGeom prst="rect">
            <a:avLst/>
          </a:prstGeom>
        </p:spPr>
      </p:pic>
      <p:sp>
        <p:nvSpPr>
          <p:cNvPr id="11" name="Flowchart: Extract 10">
            <a:extLst>
              <a:ext uri="{FF2B5EF4-FFF2-40B4-BE49-F238E27FC236}">
                <a16:creationId xmlns:a16="http://schemas.microsoft.com/office/drawing/2014/main" id="{58CEB08C-8C59-4C86-ACBF-F8389F11AD11}"/>
              </a:ext>
            </a:extLst>
          </p:cNvPr>
          <p:cNvSpPr/>
          <p:nvPr/>
        </p:nvSpPr>
        <p:spPr>
          <a:xfrm rot="5400000">
            <a:off x="6022018" y="4736380"/>
            <a:ext cx="954107" cy="806143"/>
          </a:xfrm>
          <a:prstGeom prst="flowChartExtra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52183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867493" y="380949"/>
            <a:ext cx="113664" cy="31750"/>
          </a:xfrm>
          <a:custGeom>
            <a:avLst/>
            <a:gdLst/>
            <a:ahLst/>
            <a:cxnLst/>
            <a:rect l="l" t="t" r="r" b="b"/>
            <a:pathLst>
              <a:path w="113665" h="31750">
                <a:moveTo>
                  <a:pt x="0" y="0"/>
                </a:moveTo>
                <a:lnTo>
                  <a:pt x="9271" y="31432"/>
                </a:lnTo>
                <a:lnTo>
                  <a:pt x="113588" y="31432"/>
                </a:lnTo>
                <a:lnTo>
                  <a:pt x="113588" y="23495"/>
                </a:lnTo>
                <a:lnTo>
                  <a:pt x="0" y="0"/>
                </a:lnTo>
                <a:close/>
              </a:path>
            </a:pathLst>
          </a:custGeom>
          <a:solidFill>
            <a:srgbClr val="FCB965"/>
          </a:solidFill>
        </p:spPr>
        <p:txBody>
          <a:bodyPr wrap="square" lIns="0" tIns="0" rIns="0" bIns="0" rtlCol="0"/>
          <a:lstStyle/>
          <a:p>
            <a:endParaRPr/>
          </a:p>
        </p:txBody>
      </p:sp>
      <p:sp>
        <p:nvSpPr>
          <p:cNvPr id="3" name="object 3"/>
          <p:cNvSpPr/>
          <p:nvPr/>
        </p:nvSpPr>
        <p:spPr>
          <a:xfrm>
            <a:off x="9629152" y="488202"/>
            <a:ext cx="55880" cy="142875"/>
          </a:xfrm>
          <a:custGeom>
            <a:avLst/>
            <a:gdLst/>
            <a:ahLst/>
            <a:cxnLst/>
            <a:rect l="l" t="t" r="r" b="b"/>
            <a:pathLst>
              <a:path w="55879" h="142875">
                <a:moveTo>
                  <a:pt x="0" y="0"/>
                </a:moveTo>
                <a:lnTo>
                  <a:pt x="38049" y="142481"/>
                </a:lnTo>
                <a:lnTo>
                  <a:pt x="55321" y="115493"/>
                </a:lnTo>
                <a:lnTo>
                  <a:pt x="0" y="0"/>
                </a:lnTo>
                <a:close/>
              </a:path>
            </a:pathLst>
          </a:custGeom>
          <a:solidFill>
            <a:srgbClr val="6ECEEA"/>
          </a:solidFill>
        </p:spPr>
        <p:txBody>
          <a:bodyPr wrap="square" lIns="0" tIns="0" rIns="0" bIns="0" rtlCol="0"/>
          <a:lstStyle/>
          <a:p>
            <a:endParaRPr/>
          </a:p>
        </p:txBody>
      </p:sp>
      <p:sp>
        <p:nvSpPr>
          <p:cNvPr id="4" name="object 4"/>
          <p:cNvSpPr/>
          <p:nvPr/>
        </p:nvSpPr>
        <p:spPr>
          <a:xfrm>
            <a:off x="9715754" y="400964"/>
            <a:ext cx="105410" cy="204470"/>
          </a:xfrm>
          <a:custGeom>
            <a:avLst/>
            <a:gdLst/>
            <a:ahLst/>
            <a:cxnLst/>
            <a:rect l="l" t="t" r="r" b="b"/>
            <a:pathLst>
              <a:path w="105409" h="204470">
                <a:moveTo>
                  <a:pt x="105308" y="0"/>
                </a:moveTo>
                <a:lnTo>
                  <a:pt x="0" y="204012"/>
                </a:lnTo>
                <a:lnTo>
                  <a:pt x="104038" y="64020"/>
                </a:lnTo>
                <a:lnTo>
                  <a:pt x="105308" y="0"/>
                </a:lnTo>
                <a:close/>
              </a:path>
            </a:pathLst>
          </a:custGeom>
          <a:solidFill>
            <a:srgbClr val="EA9228"/>
          </a:solidFill>
        </p:spPr>
        <p:txBody>
          <a:bodyPr wrap="square" lIns="0" tIns="0" rIns="0" bIns="0" rtlCol="0"/>
          <a:lstStyle/>
          <a:p>
            <a:endParaRPr/>
          </a:p>
        </p:txBody>
      </p:sp>
      <p:sp>
        <p:nvSpPr>
          <p:cNvPr id="5" name="object 5"/>
          <p:cNvSpPr/>
          <p:nvPr/>
        </p:nvSpPr>
        <p:spPr>
          <a:xfrm>
            <a:off x="10034104" y="380809"/>
            <a:ext cx="91440" cy="39370"/>
          </a:xfrm>
          <a:custGeom>
            <a:avLst/>
            <a:gdLst/>
            <a:ahLst/>
            <a:cxnLst/>
            <a:rect l="l" t="t" r="r" b="b"/>
            <a:pathLst>
              <a:path w="91440" h="39370">
                <a:moveTo>
                  <a:pt x="90957" y="0"/>
                </a:moveTo>
                <a:lnTo>
                  <a:pt x="0" y="23647"/>
                </a:lnTo>
                <a:lnTo>
                  <a:pt x="1041" y="32232"/>
                </a:lnTo>
                <a:lnTo>
                  <a:pt x="2273" y="39370"/>
                </a:lnTo>
                <a:lnTo>
                  <a:pt x="71920" y="39370"/>
                </a:lnTo>
                <a:lnTo>
                  <a:pt x="90957" y="0"/>
                </a:lnTo>
                <a:close/>
              </a:path>
            </a:pathLst>
          </a:custGeom>
          <a:solidFill>
            <a:srgbClr val="A1AA46"/>
          </a:solidFill>
        </p:spPr>
        <p:txBody>
          <a:bodyPr wrap="square" lIns="0" tIns="0" rIns="0" bIns="0" rtlCol="0"/>
          <a:lstStyle/>
          <a:p>
            <a:endParaRPr/>
          </a:p>
        </p:txBody>
      </p:sp>
      <p:sp>
        <p:nvSpPr>
          <p:cNvPr id="6" name="object 6"/>
          <p:cNvSpPr/>
          <p:nvPr/>
        </p:nvSpPr>
        <p:spPr>
          <a:xfrm>
            <a:off x="9378810" y="225757"/>
            <a:ext cx="63500" cy="184785"/>
          </a:xfrm>
          <a:custGeom>
            <a:avLst/>
            <a:gdLst/>
            <a:ahLst/>
            <a:cxnLst/>
            <a:rect l="l" t="t" r="r" b="b"/>
            <a:pathLst>
              <a:path w="63500" h="184785">
                <a:moveTo>
                  <a:pt x="63106" y="0"/>
                </a:moveTo>
                <a:lnTo>
                  <a:pt x="0" y="155194"/>
                </a:lnTo>
                <a:lnTo>
                  <a:pt x="24663" y="184238"/>
                </a:lnTo>
                <a:lnTo>
                  <a:pt x="63106" y="0"/>
                </a:lnTo>
                <a:close/>
              </a:path>
            </a:pathLst>
          </a:custGeom>
          <a:solidFill>
            <a:srgbClr val="EF4862"/>
          </a:solidFill>
        </p:spPr>
        <p:txBody>
          <a:bodyPr wrap="square" lIns="0" tIns="0" rIns="0" bIns="0" rtlCol="0"/>
          <a:lstStyle/>
          <a:p>
            <a:endParaRPr/>
          </a:p>
        </p:txBody>
      </p:sp>
      <p:sp>
        <p:nvSpPr>
          <p:cNvPr id="7" name="object 7"/>
          <p:cNvSpPr/>
          <p:nvPr/>
        </p:nvSpPr>
        <p:spPr>
          <a:xfrm>
            <a:off x="9441916" y="225757"/>
            <a:ext cx="55244" cy="240029"/>
          </a:xfrm>
          <a:custGeom>
            <a:avLst/>
            <a:gdLst/>
            <a:ahLst/>
            <a:cxnLst/>
            <a:rect l="l" t="t" r="r" b="b"/>
            <a:pathLst>
              <a:path w="55245" h="240029">
                <a:moveTo>
                  <a:pt x="0" y="0"/>
                </a:moveTo>
                <a:lnTo>
                  <a:pt x="36906" y="239953"/>
                </a:lnTo>
                <a:lnTo>
                  <a:pt x="54635" y="191820"/>
                </a:lnTo>
                <a:lnTo>
                  <a:pt x="0" y="0"/>
                </a:lnTo>
                <a:close/>
              </a:path>
            </a:pathLst>
          </a:custGeom>
          <a:solidFill>
            <a:srgbClr val="FEBF3B"/>
          </a:solidFill>
        </p:spPr>
        <p:txBody>
          <a:bodyPr wrap="square" lIns="0" tIns="0" rIns="0" bIns="0" rtlCol="0"/>
          <a:lstStyle/>
          <a:p>
            <a:endParaRPr/>
          </a:p>
        </p:txBody>
      </p:sp>
      <p:sp>
        <p:nvSpPr>
          <p:cNvPr id="8" name="object 8"/>
          <p:cNvSpPr/>
          <p:nvPr/>
        </p:nvSpPr>
        <p:spPr>
          <a:xfrm>
            <a:off x="9524697" y="412394"/>
            <a:ext cx="103505" cy="76200"/>
          </a:xfrm>
          <a:custGeom>
            <a:avLst/>
            <a:gdLst/>
            <a:ahLst/>
            <a:cxnLst/>
            <a:rect l="l" t="t" r="r" b="b"/>
            <a:pathLst>
              <a:path w="103504" h="76200">
                <a:moveTo>
                  <a:pt x="0" y="0"/>
                </a:moveTo>
                <a:lnTo>
                  <a:pt x="23736" y="37884"/>
                </a:lnTo>
                <a:lnTo>
                  <a:pt x="103314" y="75806"/>
                </a:lnTo>
                <a:lnTo>
                  <a:pt x="0" y="0"/>
                </a:lnTo>
                <a:close/>
              </a:path>
            </a:pathLst>
          </a:custGeom>
          <a:solidFill>
            <a:srgbClr val="FFD257"/>
          </a:solidFill>
        </p:spPr>
        <p:txBody>
          <a:bodyPr wrap="square" lIns="0" tIns="0" rIns="0" bIns="0" rtlCol="0"/>
          <a:lstStyle/>
          <a:p>
            <a:endParaRPr/>
          </a:p>
        </p:txBody>
      </p:sp>
      <p:sp>
        <p:nvSpPr>
          <p:cNvPr id="9" name="object 9"/>
          <p:cNvSpPr/>
          <p:nvPr/>
        </p:nvSpPr>
        <p:spPr>
          <a:xfrm>
            <a:off x="10306941" y="420103"/>
            <a:ext cx="123825" cy="107314"/>
          </a:xfrm>
          <a:custGeom>
            <a:avLst/>
            <a:gdLst/>
            <a:ahLst/>
            <a:cxnLst/>
            <a:rect l="l" t="t" r="r" b="b"/>
            <a:pathLst>
              <a:path w="123825" h="107315">
                <a:moveTo>
                  <a:pt x="0" y="0"/>
                </a:moveTo>
                <a:lnTo>
                  <a:pt x="10401" y="44284"/>
                </a:lnTo>
                <a:lnTo>
                  <a:pt x="123253" y="107251"/>
                </a:lnTo>
                <a:lnTo>
                  <a:pt x="0" y="0"/>
                </a:lnTo>
                <a:close/>
              </a:path>
            </a:pathLst>
          </a:custGeom>
          <a:solidFill>
            <a:srgbClr val="BF70AE"/>
          </a:solidFill>
        </p:spPr>
        <p:txBody>
          <a:bodyPr wrap="square" lIns="0" tIns="0" rIns="0" bIns="0" rtlCol="0"/>
          <a:lstStyle/>
          <a:p>
            <a:endParaRPr/>
          </a:p>
        </p:txBody>
      </p:sp>
      <p:sp>
        <p:nvSpPr>
          <p:cNvPr id="10" name="object 10"/>
          <p:cNvSpPr/>
          <p:nvPr/>
        </p:nvSpPr>
        <p:spPr>
          <a:xfrm>
            <a:off x="9765201" y="688568"/>
            <a:ext cx="0" cy="232410"/>
          </a:xfrm>
          <a:custGeom>
            <a:avLst/>
            <a:gdLst/>
            <a:ahLst/>
            <a:cxnLst/>
            <a:rect l="l" t="t" r="r" b="b"/>
            <a:pathLst>
              <a:path h="232409">
                <a:moveTo>
                  <a:pt x="0" y="0"/>
                </a:moveTo>
                <a:lnTo>
                  <a:pt x="0" y="232270"/>
                </a:lnTo>
              </a:path>
            </a:pathLst>
          </a:custGeom>
          <a:ln w="18326">
            <a:solidFill>
              <a:srgbClr val="9FD0F0"/>
            </a:solidFill>
          </a:ln>
        </p:spPr>
        <p:txBody>
          <a:bodyPr wrap="square" lIns="0" tIns="0" rIns="0" bIns="0" rtlCol="0"/>
          <a:lstStyle/>
          <a:p>
            <a:endParaRPr/>
          </a:p>
        </p:txBody>
      </p:sp>
      <p:sp>
        <p:nvSpPr>
          <p:cNvPr id="11" name="object 11"/>
          <p:cNvSpPr/>
          <p:nvPr/>
        </p:nvSpPr>
        <p:spPr>
          <a:xfrm>
            <a:off x="9635705" y="685990"/>
            <a:ext cx="0" cy="232410"/>
          </a:xfrm>
          <a:custGeom>
            <a:avLst/>
            <a:gdLst/>
            <a:ahLst/>
            <a:cxnLst/>
            <a:rect l="l" t="t" r="r" b="b"/>
            <a:pathLst>
              <a:path h="232409">
                <a:moveTo>
                  <a:pt x="0" y="0"/>
                </a:moveTo>
                <a:lnTo>
                  <a:pt x="0" y="232244"/>
                </a:lnTo>
              </a:path>
            </a:pathLst>
          </a:custGeom>
          <a:ln w="18338">
            <a:solidFill>
              <a:srgbClr val="9FD0F0"/>
            </a:solidFill>
          </a:ln>
        </p:spPr>
        <p:txBody>
          <a:bodyPr wrap="square" lIns="0" tIns="0" rIns="0" bIns="0" rtlCol="0"/>
          <a:lstStyle/>
          <a:p>
            <a:endParaRPr/>
          </a:p>
        </p:txBody>
      </p:sp>
      <p:sp>
        <p:nvSpPr>
          <p:cNvPr id="12" name="object 12"/>
          <p:cNvSpPr/>
          <p:nvPr/>
        </p:nvSpPr>
        <p:spPr>
          <a:xfrm>
            <a:off x="9477821" y="325477"/>
            <a:ext cx="70485" cy="86995"/>
          </a:xfrm>
          <a:custGeom>
            <a:avLst/>
            <a:gdLst/>
            <a:ahLst/>
            <a:cxnLst/>
            <a:rect l="l" t="t" r="r" b="b"/>
            <a:pathLst>
              <a:path w="70484" h="86995">
                <a:moveTo>
                  <a:pt x="38468" y="0"/>
                </a:moveTo>
                <a:lnTo>
                  <a:pt x="24601" y="1362"/>
                </a:lnTo>
                <a:lnTo>
                  <a:pt x="12742" y="7727"/>
                </a:lnTo>
                <a:lnTo>
                  <a:pt x="4130" y="18084"/>
                </a:lnTo>
                <a:lnTo>
                  <a:pt x="0" y="31419"/>
                </a:lnTo>
                <a:lnTo>
                  <a:pt x="1122" y="47930"/>
                </a:lnTo>
                <a:lnTo>
                  <a:pt x="6919" y="65533"/>
                </a:lnTo>
                <a:lnTo>
                  <a:pt x="16696" y="79881"/>
                </a:lnTo>
                <a:lnTo>
                  <a:pt x="29756" y="86626"/>
                </a:lnTo>
                <a:lnTo>
                  <a:pt x="50485" y="83339"/>
                </a:lnTo>
                <a:lnTo>
                  <a:pt x="62185" y="71178"/>
                </a:lnTo>
                <a:lnTo>
                  <a:pt x="67703" y="54724"/>
                </a:lnTo>
                <a:lnTo>
                  <a:pt x="69888" y="38557"/>
                </a:lnTo>
                <a:lnTo>
                  <a:pt x="68516" y="24654"/>
                </a:lnTo>
                <a:lnTo>
                  <a:pt x="62145" y="12768"/>
                </a:lnTo>
                <a:lnTo>
                  <a:pt x="51791" y="4136"/>
                </a:lnTo>
                <a:lnTo>
                  <a:pt x="38468" y="0"/>
                </a:lnTo>
                <a:close/>
              </a:path>
            </a:pathLst>
          </a:custGeom>
          <a:solidFill>
            <a:srgbClr val="B5A480"/>
          </a:solidFill>
        </p:spPr>
        <p:txBody>
          <a:bodyPr wrap="square" lIns="0" tIns="0" rIns="0" bIns="0" rtlCol="0"/>
          <a:lstStyle/>
          <a:p>
            <a:endParaRPr/>
          </a:p>
        </p:txBody>
      </p:sp>
      <p:sp>
        <p:nvSpPr>
          <p:cNvPr id="13" name="object 13"/>
          <p:cNvSpPr/>
          <p:nvPr/>
        </p:nvSpPr>
        <p:spPr>
          <a:xfrm>
            <a:off x="9517322" y="864643"/>
            <a:ext cx="0" cy="53975"/>
          </a:xfrm>
          <a:custGeom>
            <a:avLst/>
            <a:gdLst/>
            <a:ahLst/>
            <a:cxnLst/>
            <a:rect l="l" t="t" r="r" b="b"/>
            <a:pathLst>
              <a:path h="53975">
                <a:moveTo>
                  <a:pt x="0" y="0"/>
                </a:moveTo>
                <a:lnTo>
                  <a:pt x="0" y="53594"/>
                </a:lnTo>
              </a:path>
            </a:pathLst>
          </a:custGeom>
          <a:ln w="40525">
            <a:solidFill>
              <a:srgbClr val="573731"/>
            </a:solidFill>
          </a:ln>
        </p:spPr>
        <p:txBody>
          <a:bodyPr wrap="square" lIns="0" tIns="0" rIns="0" bIns="0" rtlCol="0"/>
          <a:lstStyle/>
          <a:p>
            <a:endParaRPr/>
          </a:p>
        </p:txBody>
      </p:sp>
      <p:sp>
        <p:nvSpPr>
          <p:cNvPr id="14" name="object 14"/>
          <p:cNvSpPr/>
          <p:nvPr/>
        </p:nvSpPr>
        <p:spPr>
          <a:xfrm>
            <a:off x="9484004" y="411950"/>
            <a:ext cx="0" cy="477520"/>
          </a:xfrm>
          <a:custGeom>
            <a:avLst/>
            <a:gdLst/>
            <a:ahLst/>
            <a:cxnLst/>
            <a:rect l="l" t="t" r="r" b="b"/>
            <a:pathLst>
              <a:path h="477519">
                <a:moveTo>
                  <a:pt x="0" y="0"/>
                </a:moveTo>
                <a:lnTo>
                  <a:pt x="0" y="477481"/>
                </a:lnTo>
              </a:path>
            </a:pathLst>
          </a:custGeom>
          <a:ln w="42189">
            <a:solidFill>
              <a:srgbClr val="FEBF3B"/>
            </a:solidFill>
          </a:ln>
        </p:spPr>
        <p:txBody>
          <a:bodyPr wrap="square" lIns="0" tIns="0" rIns="0" bIns="0" rtlCol="0"/>
          <a:lstStyle/>
          <a:p>
            <a:endParaRPr/>
          </a:p>
        </p:txBody>
      </p:sp>
      <p:sp>
        <p:nvSpPr>
          <p:cNvPr id="15" name="object 15"/>
          <p:cNvSpPr/>
          <p:nvPr/>
        </p:nvSpPr>
        <p:spPr>
          <a:xfrm>
            <a:off x="9504910" y="409996"/>
            <a:ext cx="79375" cy="479425"/>
          </a:xfrm>
          <a:custGeom>
            <a:avLst/>
            <a:gdLst/>
            <a:ahLst/>
            <a:cxnLst/>
            <a:rect l="l" t="t" r="r" b="b"/>
            <a:pathLst>
              <a:path w="79375" h="479425">
                <a:moveTo>
                  <a:pt x="9537" y="0"/>
                </a:moveTo>
                <a:lnTo>
                  <a:pt x="6311" y="0"/>
                </a:lnTo>
                <a:lnTo>
                  <a:pt x="3162" y="685"/>
                </a:lnTo>
                <a:lnTo>
                  <a:pt x="190" y="1943"/>
                </a:lnTo>
                <a:lnTo>
                  <a:pt x="0" y="479425"/>
                </a:lnTo>
                <a:lnTo>
                  <a:pt x="79133" y="479425"/>
                </a:lnTo>
                <a:lnTo>
                  <a:pt x="44792" y="54737"/>
                </a:lnTo>
                <a:lnTo>
                  <a:pt x="34461" y="16033"/>
                </a:lnTo>
                <a:lnTo>
                  <a:pt x="9537" y="0"/>
                </a:lnTo>
                <a:close/>
              </a:path>
            </a:pathLst>
          </a:custGeom>
          <a:solidFill>
            <a:srgbClr val="FFD257"/>
          </a:solidFill>
        </p:spPr>
        <p:txBody>
          <a:bodyPr wrap="square" lIns="0" tIns="0" rIns="0" bIns="0" rtlCol="0"/>
          <a:lstStyle/>
          <a:p>
            <a:endParaRPr/>
          </a:p>
        </p:txBody>
      </p:sp>
      <p:sp>
        <p:nvSpPr>
          <p:cNvPr id="16" name="object 16"/>
          <p:cNvSpPr/>
          <p:nvPr/>
        </p:nvSpPr>
        <p:spPr>
          <a:xfrm>
            <a:off x="9813240" y="285980"/>
            <a:ext cx="74295" cy="92075"/>
          </a:xfrm>
          <a:custGeom>
            <a:avLst/>
            <a:gdLst/>
            <a:ahLst/>
            <a:cxnLst/>
            <a:rect l="l" t="t" r="r" b="b"/>
            <a:pathLst>
              <a:path w="74295" h="92075">
                <a:moveTo>
                  <a:pt x="40906" y="0"/>
                </a:moveTo>
                <a:lnTo>
                  <a:pt x="26146" y="1449"/>
                </a:lnTo>
                <a:lnTo>
                  <a:pt x="13528" y="8221"/>
                </a:lnTo>
                <a:lnTo>
                  <a:pt x="4373" y="19239"/>
                </a:lnTo>
                <a:lnTo>
                  <a:pt x="0" y="33426"/>
                </a:lnTo>
                <a:lnTo>
                  <a:pt x="1181" y="50953"/>
                </a:lnTo>
                <a:lnTo>
                  <a:pt x="7340" y="69662"/>
                </a:lnTo>
                <a:lnTo>
                  <a:pt x="17737" y="84918"/>
                </a:lnTo>
                <a:lnTo>
                  <a:pt x="31635" y="92087"/>
                </a:lnTo>
                <a:lnTo>
                  <a:pt x="53663" y="88601"/>
                </a:lnTo>
                <a:lnTo>
                  <a:pt x="66098" y="75674"/>
                </a:lnTo>
                <a:lnTo>
                  <a:pt x="71963" y="58178"/>
                </a:lnTo>
                <a:lnTo>
                  <a:pt x="74282" y="40982"/>
                </a:lnTo>
                <a:lnTo>
                  <a:pt x="72821" y="26210"/>
                </a:lnTo>
                <a:lnTo>
                  <a:pt x="66052" y="13576"/>
                </a:lnTo>
                <a:lnTo>
                  <a:pt x="55054" y="4399"/>
                </a:lnTo>
                <a:lnTo>
                  <a:pt x="40906" y="0"/>
                </a:lnTo>
                <a:close/>
              </a:path>
            </a:pathLst>
          </a:custGeom>
          <a:solidFill>
            <a:srgbClr val="C1B190"/>
          </a:solidFill>
        </p:spPr>
        <p:txBody>
          <a:bodyPr wrap="square" lIns="0" tIns="0" rIns="0" bIns="0" rtlCol="0"/>
          <a:lstStyle/>
          <a:p>
            <a:endParaRPr/>
          </a:p>
        </p:txBody>
      </p:sp>
      <p:sp>
        <p:nvSpPr>
          <p:cNvPr id="17" name="object 17"/>
          <p:cNvSpPr/>
          <p:nvPr/>
        </p:nvSpPr>
        <p:spPr>
          <a:xfrm>
            <a:off x="9855206" y="859231"/>
            <a:ext cx="0" cy="57150"/>
          </a:xfrm>
          <a:custGeom>
            <a:avLst/>
            <a:gdLst/>
            <a:ahLst/>
            <a:cxnLst/>
            <a:rect l="l" t="t" r="r" b="b"/>
            <a:pathLst>
              <a:path h="57150">
                <a:moveTo>
                  <a:pt x="0" y="0"/>
                </a:moveTo>
                <a:lnTo>
                  <a:pt x="0" y="56997"/>
                </a:lnTo>
              </a:path>
            </a:pathLst>
          </a:custGeom>
          <a:ln w="43091">
            <a:solidFill>
              <a:srgbClr val="573731"/>
            </a:solidFill>
          </a:ln>
        </p:spPr>
        <p:txBody>
          <a:bodyPr wrap="square" lIns="0" tIns="0" rIns="0" bIns="0" rtlCol="0"/>
          <a:lstStyle/>
          <a:p>
            <a:endParaRPr/>
          </a:p>
        </p:txBody>
      </p:sp>
      <p:sp>
        <p:nvSpPr>
          <p:cNvPr id="18" name="object 18"/>
          <p:cNvSpPr/>
          <p:nvPr/>
        </p:nvSpPr>
        <p:spPr>
          <a:xfrm>
            <a:off x="9819785" y="377913"/>
            <a:ext cx="0" cy="508000"/>
          </a:xfrm>
          <a:custGeom>
            <a:avLst/>
            <a:gdLst/>
            <a:ahLst/>
            <a:cxnLst/>
            <a:rect l="l" t="t" r="r" b="b"/>
            <a:pathLst>
              <a:path h="508000">
                <a:moveTo>
                  <a:pt x="0" y="0"/>
                </a:moveTo>
                <a:lnTo>
                  <a:pt x="0" y="507657"/>
                </a:lnTo>
              </a:path>
            </a:pathLst>
          </a:custGeom>
          <a:ln w="44869">
            <a:solidFill>
              <a:srgbClr val="EA9228"/>
            </a:solidFill>
          </a:ln>
        </p:spPr>
        <p:txBody>
          <a:bodyPr wrap="square" lIns="0" tIns="0" rIns="0" bIns="0" rtlCol="0"/>
          <a:lstStyle/>
          <a:p>
            <a:endParaRPr/>
          </a:p>
        </p:txBody>
      </p:sp>
      <p:sp>
        <p:nvSpPr>
          <p:cNvPr id="19" name="object 19"/>
          <p:cNvSpPr/>
          <p:nvPr/>
        </p:nvSpPr>
        <p:spPr>
          <a:xfrm>
            <a:off x="9841994" y="375845"/>
            <a:ext cx="84455" cy="509905"/>
          </a:xfrm>
          <a:custGeom>
            <a:avLst/>
            <a:gdLst/>
            <a:ahLst/>
            <a:cxnLst/>
            <a:rect l="l" t="t" r="r" b="b"/>
            <a:pathLst>
              <a:path w="84454" h="509905">
                <a:moveTo>
                  <a:pt x="10147" y="0"/>
                </a:moveTo>
                <a:lnTo>
                  <a:pt x="6705" y="0"/>
                </a:lnTo>
                <a:lnTo>
                  <a:pt x="3378" y="723"/>
                </a:lnTo>
                <a:lnTo>
                  <a:pt x="228" y="2070"/>
                </a:lnTo>
                <a:lnTo>
                  <a:pt x="0" y="509727"/>
                </a:lnTo>
                <a:lnTo>
                  <a:pt x="84137" y="509727"/>
                </a:lnTo>
                <a:lnTo>
                  <a:pt x="47637" y="58191"/>
                </a:lnTo>
                <a:lnTo>
                  <a:pt x="36655" y="17051"/>
                </a:lnTo>
                <a:lnTo>
                  <a:pt x="10147" y="0"/>
                </a:lnTo>
                <a:close/>
              </a:path>
            </a:pathLst>
          </a:custGeom>
          <a:solidFill>
            <a:srgbClr val="FCB965"/>
          </a:solidFill>
        </p:spPr>
        <p:txBody>
          <a:bodyPr wrap="square" lIns="0" tIns="0" rIns="0" bIns="0" rtlCol="0"/>
          <a:lstStyle/>
          <a:p>
            <a:endParaRPr/>
          </a:p>
        </p:txBody>
      </p:sp>
      <p:sp>
        <p:nvSpPr>
          <p:cNvPr id="20" name="object 20"/>
          <p:cNvSpPr/>
          <p:nvPr/>
        </p:nvSpPr>
        <p:spPr>
          <a:xfrm>
            <a:off x="9960700" y="283364"/>
            <a:ext cx="74295" cy="92075"/>
          </a:xfrm>
          <a:custGeom>
            <a:avLst/>
            <a:gdLst/>
            <a:ahLst/>
            <a:cxnLst/>
            <a:rect l="l" t="t" r="r" b="b"/>
            <a:pathLst>
              <a:path w="74295" h="92075">
                <a:moveTo>
                  <a:pt x="40855" y="0"/>
                </a:moveTo>
                <a:lnTo>
                  <a:pt x="26113" y="1447"/>
                </a:lnTo>
                <a:lnTo>
                  <a:pt x="13512" y="8215"/>
                </a:lnTo>
                <a:lnTo>
                  <a:pt x="4369" y="19229"/>
                </a:lnTo>
                <a:lnTo>
                  <a:pt x="0" y="33413"/>
                </a:lnTo>
                <a:lnTo>
                  <a:pt x="1167" y="50961"/>
                </a:lnTo>
                <a:lnTo>
                  <a:pt x="7316" y="69675"/>
                </a:lnTo>
                <a:lnTo>
                  <a:pt x="17707" y="84927"/>
                </a:lnTo>
                <a:lnTo>
                  <a:pt x="31597" y="92087"/>
                </a:lnTo>
                <a:lnTo>
                  <a:pt x="53634" y="88590"/>
                </a:lnTo>
                <a:lnTo>
                  <a:pt x="66076" y="75666"/>
                </a:lnTo>
                <a:lnTo>
                  <a:pt x="71943" y="58179"/>
                </a:lnTo>
                <a:lnTo>
                  <a:pt x="74256" y="40995"/>
                </a:lnTo>
                <a:lnTo>
                  <a:pt x="72795" y="26217"/>
                </a:lnTo>
                <a:lnTo>
                  <a:pt x="66024" y="13582"/>
                </a:lnTo>
                <a:lnTo>
                  <a:pt x="55018" y="4405"/>
                </a:lnTo>
                <a:lnTo>
                  <a:pt x="40855" y="0"/>
                </a:lnTo>
                <a:close/>
              </a:path>
            </a:pathLst>
          </a:custGeom>
          <a:solidFill>
            <a:srgbClr val="D4C6A3"/>
          </a:solidFill>
        </p:spPr>
        <p:txBody>
          <a:bodyPr wrap="square" lIns="0" tIns="0" rIns="0" bIns="0" rtlCol="0"/>
          <a:lstStyle/>
          <a:p>
            <a:endParaRPr/>
          </a:p>
        </p:txBody>
      </p:sp>
      <p:sp>
        <p:nvSpPr>
          <p:cNvPr id="21" name="object 21"/>
          <p:cNvSpPr/>
          <p:nvPr/>
        </p:nvSpPr>
        <p:spPr>
          <a:xfrm>
            <a:off x="10002634" y="856615"/>
            <a:ext cx="0" cy="57150"/>
          </a:xfrm>
          <a:custGeom>
            <a:avLst/>
            <a:gdLst/>
            <a:ahLst/>
            <a:cxnLst/>
            <a:rect l="l" t="t" r="r" b="b"/>
            <a:pathLst>
              <a:path h="57150">
                <a:moveTo>
                  <a:pt x="0" y="0"/>
                </a:moveTo>
                <a:lnTo>
                  <a:pt x="0" y="56997"/>
                </a:lnTo>
              </a:path>
            </a:pathLst>
          </a:custGeom>
          <a:ln w="43103">
            <a:solidFill>
              <a:srgbClr val="573731"/>
            </a:solidFill>
          </a:ln>
        </p:spPr>
        <p:txBody>
          <a:bodyPr wrap="square" lIns="0" tIns="0" rIns="0" bIns="0" rtlCol="0"/>
          <a:lstStyle/>
          <a:p>
            <a:endParaRPr/>
          </a:p>
        </p:txBody>
      </p:sp>
      <p:sp>
        <p:nvSpPr>
          <p:cNvPr id="22" name="object 22"/>
          <p:cNvSpPr/>
          <p:nvPr/>
        </p:nvSpPr>
        <p:spPr>
          <a:xfrm>
            <a:off x="9967226" y="375310"/>
            <a:ext cx="0" cy="508000"/>
          </a:xfrm>
          <a:custGeom>
            <a:avLst/>
            <a:gdLst/>
            <a:ahLst/>
            <a:cxnLst/>
            <a:rect l="l" t="t" r="r" b="b"/>
            <a:pathLst>
              <a:path h="508000">
                <a:moveTo>
                  <a:pt x="0" y="0"/>
                </a:moveTo>
                <a:lnTo>
                  <a:pt x="0" y="507682"/>
                </a:lnTo>
              </a:path>
            </a:pathLst>
          </a:custGeom>
          <a:ln w="44856">
            <a:solidFill>
              <a:srgbClr val="125876"/>
            </a:solidFill>
          </a:ln>
        </p:spPr>
        <p:txBody>
          <a:bodyPr wrap="square" lIns="0" tIns="0" rIns="0" bIns="0" rtlCol="0"/>
          <a:lstStyle/>
          <a:p>
            <a:endParaRPr/>
          </a:p>
        </p:txBody>
      </p:sp>
      <p:sp>
        <p:nvSpPr>
          <p:cNvPr id="23" name="object 23"/>
          <p:cNvSpPr/>
          <p:nvPr/>
        </p:nvSpPr>
        <p:spPr>
          <a:xfrm>
            <a:off x="9989427" y="373229"/>
            <a:ext cx="84455" cy="509905"/>
          </a:xfrm>
          <a:custGeom>
            <a:avLst/>
            <a:gdLst/>
            <a:ahLst/>
            <a:cxnLst/>
            <a:rect l="l" t="t" r="r" b="b"/>
            <a:pathLst>
              <a:path w="84454" h="509905">
                <a:moveTo>
                  <a:pt x="10160" y="0"/>
                </a:moveTo>
                <a:lnTo>
                  <a:pt x="6731" y="0"/>
                </a:lnTo>
                <a:lnTo>
                  <a:pt x="3390" y="736"/>
                </a:lnTo>
                <a:lnTo>
                  <a:pt x="228" y="2082"/>
                </a:lnTo>
                <a:lnTo>
                  <a:pt x="0" y="509765"/>
                </a:lnTo>
                <a:lnTo>
                  <a:pt x="84188" y="509765"/>
                </a:lnTo>
                <a:lnTo>
                  <a:pt x="47625" y="58204"/>
                </a:lnTo>
                <a:lnTo>
                  <a:pt x="36660" y="17052"/>
                </a:lnTo>
                <a:lnTo>
                  <a:pt x="10160" y="0"/>
                </a:lnTo>
                <a:close/>
              </a:path>
            </a:pathLst>
          </a:custGeom>
          <a:solidFill>
            <a:srgbClr val="1889B4"/>
          </a:solidFill>
        </p:spPr>
        <p:txBody>
          <a:bodyPr wrap="square" lIns="0" tIns="0" rIns="0" bIns="0" rtlCol="0"/>
          <a:lstStyle/>
          <a:p>
            <a:endParaRPr/>
          </a:p>
        </p:txBody>
      </p:sp>
      <p:sp>
        <p:nvSpPr>
          <p:cNvPr id="24" name="object 24"/>
          <p:cNvSpPr/>
          <p:nvPr/>
        </p:nvSpPr>
        <p:spPr>
          <a:xfrm>
            <a:off x="9328989" y="288544"/>
            <a:ext cx="74295" cy="92710"/>
          </a:xfrm>
          <a:custGeom>
            <a:avLst/>
            <a:gdLst/>
            <a:ahLst/>
            <a:cxnLst/>
            <a:rect l="l" t="t" r="r" b="b"/>
            <a:pathLst>
              <a:path w="74295" h="92710">
                <a:moveTo>
                  <a:pt x="40894" y="0"/>
                </a:moveTo>
                <a:lnTo>
                  <a:pt x="26142" y="1461"/>
                </a:lnTo>
                <a:lnTo>
                  <a:pt x="13531" y="8237"/>
                </a:lnTo>
                <a:lnTo>
                  <a:pt x="4378" y="19254"/>
                </a:lnTo>
                <a:lnTo>
                  <a:pt x="0" y="33439"/>
                </a:lnTo>
                <a:lnTo>
                  <a:pt x="1188" y="50982"/>
                </a:lnTo>
                <a:lnTo>
                  <a:pt x="7348" y="69699"/>
                </a:lnTo>
                <a:lnTo>
                  <a:pt x="17739" y="84950"/>
                </a:lnTo>
                <a:lnTo>
                  <a:pt x="31623" y="92100"/>
                </a:lnTo>
                <a:lnTo>
                  <a:pt x="53669" y="88614"/>
                </a:lnTo>
                <a:lnTo>
                  <a:pt x="66106" y="75688"/>
                </a:lnTo>
                <a:lnTo>
                  <a:pt x="71967" y="58196"/>
                </a:lnTo>
                <a:lnTo>
                  <a:pt x="74282" y="41008"/>
                </a:lnTo>
                <a:lnTo>
                  <a:pt x="72828" y="26233"/>
                </a:lnTo>
                <a:lnTo>
                  <a:pt x="66060" y="13593"/>
                </a:lnTo>
                <a:lnTo>
                  <a:pt x="55056" y="4409"/>
                </a:lnTo>
                <a:lnTo>
                  <a:pt x="40894" y="0"/>
                </a:lnTo>
                <a:close/>
              </a:path>
            </a:pathLst>
          </a:custGeom>
          <a:solidFill>
            <a:srgbClr val="7E6945"/>
          </a:solidFill>
        </p:spPr>
        <p:txBody>
          <a:bodyPr wrap="square" lIns="0" tIns="0" rIns="0" bIns="0" rtlCol="0"/>
          <a:lstStyle/>
          <a:p>
            <a:endParaRPr/>
          </a:p>
        </p:txBody>
      </p:sp>
      <p:sp>
        <p:nvSpPr>
          <p:cNvPr id="25" name="object 25"/>
          <p:cNvSpPr/>
          <p:nvPr/>
        </p:nvSpPr>
        <p:spPr>
          <a:xfrm>
            <a:off x="9370968" y="861809"/>
            <a:ext cx="0" cy="57150"/>
          </a:xfrm>
          <a:custGeom>
            <a:avLst/>
            <a:gdLst/>
            <a:ahLst/>
            <a:cxnLst/>
            <a:rect l="l" t="t" r="r" b="b"/>
            <a:pathLst>
              <a:path h="57150">
                <a:moveTo>
                  <a:pt x="0" y="0"/>
                </a:moveTo>
                <a:lnTo>
                  <a:pt x="0" y="57010"/>
                </a:lnTo>
              </a:path>
            </a:pathLst>
          </a:custGeom>
          <a:ln w="43116">
            <a:solidFill>
              <a:srgbClr val="573731"/>
            </a:solidFill>
          </a:ln>
        </p:spPr>
        <p:txBody>
          <a:bodyPr wrap="square" lIns="0" tIns="0" rIns="0" bIns="0" rtlCol="0"/>
          <a:lstStyle/>
          <a:p>
            <a:endParaRPr/>
          </a:p>
        </p:txBody>
      </p:sp>
      <p:sp>
        <p:nvSpPr>
          <p:cNvPr id="26" name="object 26"/>
          <p:cNvSpPr/>
          <p:nvPr/>
        </p:nvSpPr>
        <p:spPr>
          <a:xfrm>
            <a:off x="9335560" y="380504"/>
            <a:ext cx="0" cy="508000"/>
          </a:xfrm>
          <a:custGeom>
            <a:avLst/>
            <a:gdLst/>
            <a:ahLst/>
            <a:cxnLst/>
            <a:rect l="l" t="t" r="r" b="b"/>
            <a:pathLst>
              <a:path h="508000">
                <a:moveTo>
                  <a:pt x="0" y="0"/>
                </a:moveTo>
                <a:lnTo>
                  <a:pt x="0" y="507695"/>
                </a:lnTo>
              </a:path>
            </a:pathLst>
          </a:custGeom>
          <a:ln w="44843">
            <a:solidFill>
              <a:srgbClr val="BC1A5D"/>
            </a:solidFill>
          </a:ln>
        </p:spPr>
        <p:txBody>
          <a:bodyPr wrap="square" lIns="0" tIns="0" rIns="0" bIns="0" rtlCol="0"/>
          <a:lstStyle/>
          <a:p>
            <a:endParaRPr/>
          </a:p>
        </p:txBody>
      </p:sp>
      <p:sp>
        <p:nvSpPr>
          <p:cNvPr id="27" name="object 27"/>
          <p:cNvSpPr/>
          <p:nvPr/>
        </p:nvSpPr>
        <p:spPr>
          <a:xfrm>
            <a:off x="9357755" y="378424"/>
            <a:ext cx="84455" cy="509905"/>
          </a:xfrm>
          <a:custGeom>
            <a:avLst/>
            <a:gdLst/>
            <a:ahLst/>
            <a:cxnLst/>
            <a:rect l="l" t="t" r="r" b="b"/>
            <a:pathLst>
              <a:path w="84454" h="509905">
                <a:moveTo>
                  <a:pt x="10172" y="0"/>
                </a:moveTo>
                <a:lnTo>
                  <a:pt x="6731" y="0"/>
                </a:lnTo>
                <a:lnTo>
                  <a:pt x="3378" y="736"/>
                </a:lnTo>
                <a:lnTo>
                  <a:pt x="228" y="2070"/>
                </a:lnTo>
                <a:lnTo>
                  <a:pt x="0" y="509765"/>
                </a:lnTo>
                <a:lnTo>
                  <a:pt x="84162" y="509765"/>
                </a:lnTo>
                <a:lnTo>
                  <a:pt x="47637" y="58204"/>
                </a:lnTo>
                <a:lnTo>
                  <a:pt x="36663" y="17048"/>
                </a:lnTo>
                <a:lnTo>
                  <a:pt x="10172" y="0"/>
                </a:lnTo>
                <a:close/>
              </a:path>
            </a:pathLst>
          </a:custGeom>
          <a:solidFill>
            <a:srgbClr val="EF4862"/>
          </a:solidFill>
        </p:spPr>
        <p:txBody>
          <a:bodyPr wrap="square" lIns="0" tIns="0" rIns="0" bIns="0" rtlCol="0"/>
          <a:lstStyle/>
          <a:p>
            <a:endParaRPr/>
          </a:p>
        </p:txBody>
      </p:sp>
      <p:sp>
        <p:nvSpPr>
          <p:cNvPr id="28" name="object 28"/>
          <p:cNvSpPr/>
          <p:nvPr/>
        </p:nvSpPr>
        <p:spPr>
          <a:xfrm>
            <a:off x="9662680" y="514110"/>
            <a:ext cx="69850" cy="86995"/>
          </a:xfrm>
          <a:custGeom>
            <a:avLst/>
            <a:gdLst/>
            <a:ahLst/>
            <a:cxnLst/>
            <a:rect l="l" t="t" r="r" b="b"/>
            <a:pathLst>
              <a:path w="69850" h="86995">
                <a:moveTo>
                  <a:pt x="38455" y="0"/>
                </a:moveTo>
                <a:lnTo>
                  <a:pt x="24576" y="1359"/>
                </a:lnTo>
                <a:lnTo>
                  <a:pt x="12717" y="7721"/>
                </a:lnTo>
                <a:lnTo>
                  <a:pt x="4113" y="18084"/>
                </a:lnTo>
                <a:lnTo>
                  <a:pt x="0" y="31445"/>
                </a:lnTo>
                <a:lnTo>
                  <a:pt x="1111" y="47926"/>
                </a:lnTo>
                <a:lnTo>
                  <a:pt x="6899" y="65524"/>
                </a:lnTo>
                <a:lnTo>
                  <a:pt x="16673" y="79870"/>
                </a:lnTo>
                <a:lnTo>
                  <a:pt x="29743" y="86601"/>
                </a:lnTo>
                <a:lnTo>
                  <a:pt x="50463" y="83321"/>
                </a:lnTo>
                <a:lnTo>
                  <a:pt x="62156" y="71166"/>
                </a:lnTo>
                <a:lnTo>
                  <a:pt x="67673" y="54716"/>
                </a:lnTo>
                <a:lnTo>
                  <a:pt x="69862" y="38557"/>
                </a:lnTo>
                <a:lnTo>
                  <a:pt x="68480" y="24649"/>
                </a:lnTo>
                <a:lnTo>
                  <a:pt x="62112" y="12763"/>
                </a:lnTo>
                <a:lnTo>
                  <a:pt x="51767" y="4135"/>
                </a:lnTo>
                <a:lnTo>
                  <a:pt x="38455" y="0"/>
                </a:lnTo>
                <a:close/>
              </a:path>
            </a:pathLst>
          </a:custGeom>
          <a:solidFill>
            <a:srgbClr val="55462A"/>
          </a:solidFill>
        </p:spPr>
        <p:txBody>
          <a:bodyPr wrap="square" lIns="0" tIns="0" rIns="0" bIns="0" rtlCol="0"/>
          <a:lstStyle/>
          <a:p>
            <a:endParaRPr/>
          </a:p>
        </p:txBody>
      </p:sp>
      <p:sp>
        <p:nvSpPr>
          <p:cNvPr id="29" name="object 29"/>
          <p:cNvSpPr/>
          <p:nvPr/>
        </p:nvSpPr>
        <p:spPr>
          <a:xfrm>
            <a:off x="9656116" y="600572"/>
            <a:ext cx="42545" cy="259079"/>
          </a:xfrm>
          <a:custGeom>
            <a:avLst/>
            <a:gdLst/>
            <a:ahLst/>
            <a:cxnLst/>
            <a:rect l="l" t="t" r="r" b="b"/>
            <a:pathLst>
              <a:path w="42545" h="259080">
                <a:moveTo>
                  <a:pt x="33820" y="0"/>
                </a:moveTo>
                <a:lnTo>
                  <a:pt x="9858" y="34798"/>
                </a:lnTo>
                <a:lnTo>
                  <a:pt x="0" y="258762"/>
                </a:lnTo>
                <a:lnTo>
                  <a:pt x="42240" y="258318"/>
                </a:lnTo>
                <a:lnTo>
                  <a:pt x="33820" y="0"/>
                </a:lnTo>
                <a:close/>
              </a:path>
            </a:pathLst>
          </a:custGeom>
          <a:solidFill>
            <a:srgbClr val="6ECEEA"/>
          </a:solidFill>
        </p:spPr>
        <p:txBody>
          <a:bodyPr wrap="square" lIns="0" tIns="0" rIns="0" bIns="0" rtlCol="0"/>
          <a:lstStyle/>
          <a:p>
            <a:endParaRPr/>
          </a:p>
        </p:txBody>
      </p:sp>
      <p:sp>
        <p:nvSpPr>
          <p:cNvPr id="30" name="object 30"/>
          <p:cNvSpPr/>
          <p:nvPr/>
        </p:nvSpPr>
        <p:spPr>
          <a:xfrm>
            <a:off x="9689934" y="598629"/>
            <a:ext cx="61594" cy="260985"/>
          </a:xfrm>
          <a:custGeom>
            <a:avLst/>
            <a:gdLst/>
            <a:ahLst/>
            <a:cxnLst/>
            <a:rect l="l" t="t" r="r" b="b"/>
            <a:pathLst>
              <a:path w="61595" h="260984">
                <a:moveTo>
                  <a:pt x="9321" y="0"/>
                </a:moveTo>
                <a:lnTo>
                  <a:pt x="6083" y="0"/>
                </a:lnTo>
                <a:lnTo>
                  <a:pt x="2971" y="685"/>
                </a:lnTo>
                <a:lnTo>
                  <a:pt x="0" y="1943"/>
                </a:lnTo>
                <a:lnTo>
                  <a:pt x="0" y="260705"/>
                </a:lnTo>
                <a:lnTo>
                  <a:pt x="60985" y="257327"/>
                </a:lnTo>
                <a:lnTo>
                  <a:pt x="44564" y="54737"/>
                </a:lnTo>
                <a:lnTo>
                  <a:pt x="41799" y="33438"/>
                </a:lnTo>
                <a:lnTo>
                  <a:pt x="34253" y="16038"/>
                </a:lnTo>
                <a:lnTo>
                  <a:pt x="23052" y="4303"/>
                </a:lnTo>
                <a:lnTo>
                  <a:pt x="9321" y="0"/>
                </a:lnTo>
                <a:close/>
              </a:path>
            </a:pathLst>
          </a:custGeom>
          <a:solidFill>
            <a:srgbClr val="9FD0F0"/>
          </a:solidFill>
        </p:spPr>
        <p:txBody>
          <a:bodyPr wrap="square" lIns="0" tIns="0" rIns="0" bIns="0" rtlCol="0"/>
          <a:lstStyle/>
          <a:p>
            <a:endParaRPr/>
          </a:p>
        </p:txBody>
      </p:sp>
      <p:sp>
        <p:nvSpPr>
          <p:cNvPr id="31" name="object 31"/>
          <p:cNvSpPr/>
          <p:nvPr/>
        </p:nvSpPr>
        <p:spPr>
          <a:xfrm>
            <a:off x="10104642" y="283364"/>
            <a:ext cx="74295" cy="92075"/>
          </a:xfrm>
          <a:custGeom>
            <a:avLst/>
            <a:gdLst/>
            <a:ahLst/>
            <a:cxnLst/>
            <a:rect l="l" t="t" r="r" b="b"/>
            <a:pathLst>
              <a:path w="74295" h="92075">
                <a:moveTo>
                  <a:pt x="40894" y="0"/>
                </a:moveTo>
                <a:lnTo>
                  <a:pt x="26140" y="1447"/>
                </a:lnTo>
                <a:lnTo>
                  <a:pt x="13527" y="8215"/>
                </a:lnTo>
                <a:lnTo>
                  <a:pt x="4373" y="19229"/>
                </a:lnTo>
                <a:lnTo>
                  <a:pt x="0" y="33413"/>
                </a:lnTo>
                <a:lnTo>
                  <a:pt x="1178" y="50961"/>
                </a:lnTo>
                <a:lnTo>
                  <a:pt x="7339" y="69675"/>
                </a:lnTo>
                <a:lnTo>
                  <a:pt x="17736" y="84927"/>
                </a:lnTo>
                <a:lnTo>
                  <a:pt x="31623" y="92087"/>
                </a:lnTo>
                <a:lnTo>
                  <a:pt x="53663" y="88590"/>
                </a:lnTo>
                <a:lnTo>
                  <a:pt x="66103" y="75666"/>
                </a:lnTo>
                <a:lnTo>
                  <a:pt x="71970" y="58179"/>
                </a:lnTo>
                <a:lnTo>
                  <a:pt x="74295" y="40995"/>
                </a:lnTo>
                <a:lnTo>
                  <a:pt x="72837" y="26217"/>
                </a:lnTo>
                <a:lnTo>
                  <a:pt x="66062" y="13582"/>
                </a:lnTo>
                <a:lnTo>
                  <a:pt x="55053" y="4405"/>
                </a:lnTo>
                <a:lnTo>
                  <a:pt x="40894" y="0"/>
                </a:lnTo>
                <a:close/>
              </a:path>
            </a:pathLst>
          </a:custGeom>
          <a:solidFill>
            <a:srgbClr val="55462A"/>
          </a:solidFill>
        </p:spPr>
        <p:txBody>
          <a:bodyPr wrap="square" lIns="0" tIns="0" rIns="0" bIns="0" rtlCol="0"/>
          <a:lstStyle/>
          <a:p>
            <a:endParaRPr/>
          </a:p>
        </p:txBody>
      </p:sp>
      <p:sp>
        <p:nvSpPr>
          <p:cNvPr id="32" name="object 32"/>
          <p:cNvSpPr/>
          <p:nvPr/>
        </p:nvSpPr>
        <p:spPr>
          <a:xfrm>
            <a:off x="10146613" y="856615"/>
            <a:ext cx="0" cy="57150"/>
          </a:xfrm>
          <a:custGeom>
            <a:avLst/>
            <a:gdLst/>
            <a:ahLst/>
            <a:cxnLst/>
            <a:rect l="l" t="t" r="r" b="b"/>
            <a:pathLst>
              <a:path h="57150">
                <a:moveTo>
                  <a:pt x="0" y="0"/>
                </a:moveTo>
                <a:lnTo>
                  <a:pt x="0" y="56997"/>
                </a:lnTo>
              </a:path>
            </a:pathLst>
          </a:custGeom>
          <a:ln w="43103">
            <a:solidFill>
              <a:srgbClr val="573731"/>
            </a:solidFill>
          </a:ln>
        </p:spPr>
        <p:txBody>
          <a:bodyPr wrap="square" lIns="0" tIns="0" rIns="0" bIns="0" rtlCol="0"/>
          <a:lstStyle/>
          <a:p>
            <a:endParaRPr/>
          </a:p>
        </p:txBody>
      </p:sp>
      <p:sp>
        <p:nvSpPr>
          <p:cNvPr id="33" name="object 33"/>
          <p:cNvSpPr/>
          <p:nvPr/>
        </p:nvSpPr>
        <p:spPr>
          <a:xfrm>
            <a:off x="10111181" y="375310"/>
            <a:ext cx="0" cy="508000"/>
          </a:xfrm>
          <a:custGeom>
            <a:avLst/>
            <a:gdLst/>
            <a:ahLst/>
            <a:cxnLst/>
            <a:rect l="l" t="t" r="r" b="b"/>
            <a:pathLst>
              <a:path h="508000">
                <a:moveTo>
                  <a:pt x="0" y="0"/>
                </a:moveTo>
                <a:lnTo>
                  <a:pt x="0" y="507682"/>
                </a:lnTo>
              </a:path>
            </a:pathLst>
          </a:custGeom>
          <a:ln w="44856">
            <a:solidFill>
              <a:srgbClr val="A1AA46"/>
            </a:solidFill>
          </a:ln>
        </p:spPr>
        <p:txBody>
          <a:bodyPr wrap="square" lIns="0" tIns="0" rIns="0" bIns="0" rtlCol="0"/>
          <a:lstStyle/>
          <a:p>
            <a:endParaRPr/>
          </a:p>
        </p:txBody>
      </p:sp>
      <p:sp>
        <p:nvSpPr>
          <p:cNvPr id="34" name="object 34"/>
          <p:cNvSpPr/>
          <p:nvPr/>
        </p:nvSpPr>
        <p:spPr>
          <a:xfrm>
            <a:off x="10133395" y="373229"/>
            <a:ext cx="84455" cy="509905"/>
          </a:xfrm>
          <a:custGeom>
            <a:avLst/>
            <a:gdLst/>
            <a:ahLst/>
            <a:cxnLst/>
            <a:rect l="l" t="t" r="r" b="b"/>
            <a:pathLst>
              <a:path w="84454" h="509905">
                <a:moveTo>
                  <a:pt x="10160" y="0"/>
                </a:moveTo>
                <a:lnTo>
                  <a:pt x="6731" y="0"/>
                </a:lnTo>
                <a:lnTo>
                  <a:pt x="3416" y="736"/>
                </a:lnTo>
                <a:lnTo>
                  <a:pt x="228" y="2082"/>
                </a:lnTo>
                <a:lnTo>
                  <a:pt x="0" y="509765"/>
                </a:lnTo>
                <a:lnTo>
                  <a:pt x="84188" y="509765"/>
                </a:lnTo>
                <a:lnTo>
                  <a:pt x="47650" y="58204"/>
                </a:lnTo>
                <a:lnTo>
                  <a:pt x="36672" y="17052"/>
                </a:lnTo>
                <a:lnTo>
                  <a:pt x="10160" y="0"/>
                </a:lnTo>
                <a:close/>
              </a:path>
            </a:pathLst>
          </a:custGeom>
          <a:solidFill>
            <a:srgbClr val="C2D952"/>
          </a:solidFill>
        </p:spPr>
        <p:txBody>
          <a:bodyPr wrap="square" lIns="0" tIns="0" rIns="0" bIns="0" rtlCol="0"/>
          <a:lstStyle/>
          <a:p>
            <a:endParaRPr/>
          </a:p>
        </p:txBody>
      </p:sp>
      <p:sp>
        <p:nvSpPr>
          <p:cNvPr id="35" name="object 35"/>
          <p:cNvSpPr/>
          <p:nvPr/>
        </p:nvSpPr>
        <p:spPr>
          <a:xfrm>
            <a:off x="10159329" y="378650"/>
            <a:ext cx="130175" cy="41910"/>
          </a:xfrm>
          <a:custGeom>
            <a:avLst/>
            <a:gdLst/>
            <a:ahLst/>
            <a:cxnLst/>
            <a:rect l="l" t="t" r="r" b="b"/>
            <a:pathLst>
              <a:path w="130175" h="41909">
                <a:moveTo>
                  <a:pt x="0" y="0"/>
                </a:moveTo>
                <a:lnTo>
                  <a:pt x="16141" y="41529"/>
                </a:lnTo>
                <a:lnTo>
                  <a:pt x="129908" y="34251"/>
                </a:lnTo>
                <a:lnTo>
                  <a:pt x="0" y="0"/>
                </a:lnTo>
                <a:close/>
              </a:path>
            </a:pathLst>
          </a:custGeom>
          <a:solidFill>
            <a:srgbClr val="C2D952"/>
          </a:solidFill>
        </p:spPr>
        <p:txBody>
          <a:bodyPr wrap="square" lIns="0" tIns="0" rIns="0" bIns="0" rtlCol="0"/>
          <a:lstStyle/>
          <a:p>
            <a:endParaRPr/>
          </a:p>
        </p:txBody>
      </p:sp>
      <p:sp>
        <p:nvSpPr>
          <p:cNvPr id="36" name="object 36"/>
          <p:cNvSpPr/>
          <p:nvPr/>
        </p:nvSpPr>
        <p:spPr>
          <a:xfrm>
            <a:off x="10245470" y="319889"/>
            <a:ext cx="69850" cy="86995"/>
          </a:xfrm>
          <a:custGeom>
            <a:avLst/>
            <a:gdLst/>
            <a:ahLst/>
            <a:cxnLst/>
            <a:rect l="l" t="t" r="r" b="b"/>
            <a:pathLst>
              <a:path w="69850" h="86995">
                <a:moveTo>
                  <a:pt x="38442" y="0"/>
                </a:moveTo>
                <a:lnTo>
                  <a:pt x="24578" y="1364"/>
                </a:lnTo>
                <a:lnTo>
                  <a:pt x="12725" y="7734"/>
                </a:lnTo>
                <a:lnTo>
                  <a:pt x="4120" y="18095"/>
                </a:lnTo>
                <a:lnTo>
                  <a:pt x="0" y="31432"/>
                </a:lnTo>
                <a:lnTo>
                  <a:pt x="1118" y="47943"/>
                </a:lnTo>
                <a:lnTo>
                  <a:pt x="6908" y="65547"/>
                </a:lnTo>
                <a:lnTo>
                  <a:pt x="16680" y="79899"/>
                </a:lnTo>
                <a:lnTo>
                  <a:pt x="29743" y="86652"/>
                </a:lnTo>
                <a:lnTo>
                  <a:pt x="50479" y="83355"/>
                </a:lnTo>
                <a:lnTo>
                  <a:pt x="62180" y="71188"/>
                </a:lnTo>
                <a:lnTo>
                  <a:pt x="67692" y="54732"/>
                </a:lnTo>
                <a:lnTo>
                  <a:pt x="69862" y="38569"/>
                </a:lnTo>
                <a:lnTo>
                  <a:pt x="68496" y="24670"/>
                </a:lnTo>
                <a:lnTo>
                  <a:pt x="62125" y="12779"/>
                </a:lnTo>
                <a:lnTo>
                  <a:pt x="51767" y="4140"/>
                </a:lnTo>
                <a:lnTo>
                  <a:pt x="38442" y="0"/>
                </a:lnTo>
                <a:close/>
              </a:path>
            </a:pathLst>
          </a:custGeom>
          <a:solidFill>
            <a:srgbClr val="D4C6A3"/>
          </a:solidFill>
        </p:spPr>
        <p:txBody>
          <a:bodyPr wrap="square" lIns="0" tIns="0" rIns="0" bIns="0" rtlCol="0"/>
          <a:lstStyle/>
          <a:p>
            <a:endParaRPr/>
          </a:p>
        </p:txBody>
      </p:sp>
      <p:sp>
        <p:nvSpPr>
          <p:cNvPr id="37" name="object 37"/>
          <p:cNvSpPr/>
          <p:nvPr/>
        </p:nvSpPr>
        <p:spPr>
          <a:xfrm>
            <a:off x="10284955" y="859055"/>
            <a:ext cx="0" cy="53975"/>
          </a:xfrm>
          <a:custGeom>
            <a:avLst/>
            <a:gdLst/>
            <a:ahLst/>
            <a:cxnLst/>
            <a:rect l="l" t="t" r="r" b="b"/>
            <a:pathLst>
              <a:path h="53975">
                <a:moveTo>
                  <a:pt x="0" y="0"/>
                </a:moveTo>
                <a:lnTo>
                  <a:pt x="0" y="53606"/>
                </a:lnTo>
              </a:path>
            </a:pathLst>
          </a:custGeom>
          <a:ln w="40513">
            <a:solidFill>
              <a:srgbClr val="573731"/>
            </a:solidFill>
          </a:ln>
        </p:spPr>
        <p:txBody>
          <a:bodyPr wrap="square" lIns="0" tIns="0" rIns="0" bIns="0" rtlCol="0"/>
          <a:lstStyle/>
          <a:p>
            <a:endParaRPr/>
          </a:p>
        </p:txBody>
      </p:sp>
      <p:sp>
        <p:nvSpPr>
          <p:cNvPr id="38" name="object 38"/>
          <p:cNvSpPr/>
          <p:nvPr/>
        </p:nvSpPr>
        <p:spPr>
          <a:xfrm>
            <a:off x="10251623" y="406374"/>
            <a:ext cx="0" cy="477520"/>
          </a:xfrm>
          <a:custGeom>
            <a:avLst/>
            <a:gdLst/>
            <a:ahLst/>
            <a:cxnLst/>
            <a:rect l="l" t="t" r="r" b="b"/>
            <a:pathLst>
              <a:path h="477519">
                <a:moveTo>
                  <a:pt x="0" y="0"/>
                </a:moveTo>
                <a:lnTo>
                  <a:pt x="0" y="477481"/>
                </a:lnTo>
              </a:path>
            </a:pathLst>
          </a:custGeom>
          <a:ln w="42176">
            <a:solidFill>
              <a:srgbClr val="B361A7"/>
            </a:solidFill>
          </a:ln>
        </p:spPr>
        <p:txBody>
          <a:bodyPr wrap="square" lIns="0" tIns="0" rIns="0" bIns="0" rtlCol="0"/>
          <a:lstStyle/>
          <a:p>
            <a:endParaRPr/>
          </a:p>
        </p:txBody>
      </p:sp>
      <p:sp>
        <p:nvSpPr>
          <p:cNvPr id="39" name="object 39"/>
          <p:cNvSpPr/>
          <p:nvPr/>
        </p:nvSpPr>
        <p:spPr>
          <a:xfrm>
            <a:off x="10272523" y="404446"/>
            <a:ext cx="79375" cy="479425"/>
          </a:xfrm>
          <a:custGeom>
            <a:avLst/>
            <a:gdLst/>
            <a:ahLst/>
            <a:cxnLst/>
            <a:rect l="l" t="t" r="r" b="b"/>
            <a:pathLst>
              <a:path w="79375" h="479425">
                <a:moveTo>
                  <a:pt x="9550" y="0"/>
                </a:moveTo>
                <a:lnTo>
                  <a:pt x="6324" y="0"/>
                </a:lnTo>
                <a:lnTo>
                  <a:pt x="3175" y="673"/>
                </a:lnTo>
                <a:lnTo>
                  <a:pt x="190" y="1930"/>
                </a:lnTo>
                <a:lnTo>
                  <a:pt x="0" y="479412"/>
                </a:lnTo>
                <a:lnTo>
                  <a:pt x="79159" y="479412"/>
                </a:lnTo>
                <a:lnTo>
                  <a:pt x="44818" y="54737"/>
                </a:lnTo>
                <a:lnTo>
                  <a:pt x="34485" y="16024"/>
                </a:lnTo>
                <a:lnTo>
                  <a:pt x="9550" y="0"/>
                </a:lnTo>
                <a:close/>
              </a:path>
            </a:pathLst>
          </a:custGeom>
          <a:solidFill>
            <a:srgbClr val="BF70AE"/>
          </a:solidFill>
        </p:spPr>
        <p:txBody>
          <a:bodyPr wrap="square" lIns="0" tIns="0" rIns="0" bIns="0" rtlCol="0"/>
          <a:lstStyle/>
          <a:p>
            <a:endParaRPr/>
          </a:p>
        </p:txBody>
      </p:sp>
      <p:sp>
        <p:nvSpPr>
          <p:cNvPr id="40" name="object 40"/>
          <p:cNvSpPr/>
          <p:nvPr/>
        </p:nvSpPr>
        <p:spPr>
          <a:xfrm>
            <a:off x="10396450" y="332397"/>
            <a:ext cx="78105" cy="193040"/>
          </a:xfrm>
          <a:custGeom>
            <a:avLst/>
            <a:gdLst/>
            <a:ahLst/>
            <a:cxnLst/>
            <a:rect l="l" t="t" r="r" b="b"/>
            <a:pathLst>
              <a:path w="78104" h="193040">
                <a:moveTo>
                  <a:pt x="77901" y="0"/>
                </a:moveTo>
                <a:lnTo>
                  <a:pt x="0" y="147840"/>
                </a:lnTo>
                <a:lnTo>
                  <a:pt x="26390" y="192506"/>
                </a:lnTo>
                <a:lnTo>
                  <a:pt x="77901" y="0"/>
                </a:lnTo>
                <a:close/>
              </a:path>
            </a:pathLst>
          </a:custGeom>
          <a:solidFill>
            <a:srgbClr val="6CC7B4"/>
          </a:solidFill>
        </p:spPr>
        <p:txBody>
          <a:bodyPr wrap="square" lIns="0" tIns="0" rIns="0" bIns="0" rtlCol="0"/>
          <a:lstStyle/>
          <a:p>
            <a:endParaRPr/>
          </a:p>
        </p:txBody>
      </p:sp>
      <p:sp>
        <p:nvSpPr>
          <p:cNvPr id="41" name="object 41"/>
          <p:cNvSpPr/>
          <p:nvPr/>
        </p:nvSpPr>
        <p:spPr>
          <a:xfrm>
            <a:off x="10311612" y="332397"/>
            <a:ext cx="66040" cy="199390"/>
          </a:xfrm>
          <a:custGeom>
            <a:avLst/>
            <a:gdLst/>
            <a:ahLst/>
            <a:cxnLst/>
            <a:rect l="l" t="t" r="r" b="b"/>
            <a:pathLst>
              <a:path w="66040" h="199390">
                <a:moveTo>
                  <a:pt x="0" y="0"/>
                </a:moveTo>
                <a:lnTo>
                  <a:pt x="48831" y="199402"/>
                </a:lnTo>
                <a:lnTo>
                  <a:pt x="65786" y="147142"/>
                </a:lnTo>
                <a:lnTo>
                  <a:pt x="0" y="0"/>
                </a:lnTo>
                <a:close/>
              </a:path>
            </a:pathLst>
          </a:custGeom>
          <a:solidFill>
            <a:srgbClr val="8DD1C3"/>
          </a:solidFill>
        </p:spPr>
        <p:txBody>
          <a:bodyPr wrap="square" lIns="0" tIns="0" rIns="0" bIns="0" rtlCol="0"/>
          <a:lstStyle/>
          <a:p>
            <a:endParaRPr/>
          </a:p>
        </p:txBody>
      </p:sp>
      <p:sp>
        <p:nvSpPr>
          <p:cNvPr id="42" name="object 42"/>
          <p:cNvSpPr/>
          <p:nvPr/>
        </p:nvSpPr>
        <p:spPr>
          <a:xfrm>
            <a:off x="10353230" y="383834"/>
            <a:ext cx="69850" cy="86995"/>
          </a:xfrm>
          <a:custGeom>
            <a:avLst/>
            <a:gdLst/>
            <a:ahLst/>
            <a:cxnLst/>
            <a:rect l="l" t="t" r="r" b="b"/>
            <a:pathLst>
              <a:path w="69850" h="86995">
                <a:moveTo>
                  <a:pt x="38455" y="0"/>
                </a:moveTo>
                <a:lnTo>
                  <a:pt x="24570" y="1368"/>
                </a:lnTo>
                <a:lnTo>
                  <a:pt x="12712" y="7734"/>
                </a:lnTo>
                <a:lnTo>
                  <a:pt x="4112" y="18091"/>
                </a:lnTo>
                <a:lnTo>
                  <a:pt x="0" y="31432"/>
                </a:lnTo>
                <a:lnTo>
                  <a:pt x="1107" y="47923"/>
                </a:lnTo>
                <a:lnTo>
                  <a:pt x="6894" y="65528"/>
                </a:lnTo>
                <a:lnTo>
                  <a:pt x="16661" y="79881"/>
                </a:lnTo>
                <a:lnTo>
                  <a:pt x="29705" y="86614"/>
                </a:lnTo>
                <a:lnTo>
                  <a:pt x="50447" y="83328"/>
                </a:lnTo>
                <a:lnTo>
                  <a:pt x="62150" y="71172"/>
                </a:lnTo>
                <a:lnTo>
                  <a:pt x="67667" y="54722"/>
                </a:lnTo>
                <a:lnTo>
                  <a:pt x="69850" y="38557"/>
                </a:lnTo>
                <a:lnTo>
                  <a:pt x="68478" y="24660"/>
                </a:lnTo>
                <a:lnTo>
                  <a:pt x="62110" y="12773"/>
                </a:lnTo>
                <a:lnTo>
                  <a:pt x="51763" y="4138"/>
                </a:lnTo>
                <a:lnTo>
                  <a:pt x="38455" y="0"/>
                </a:lnTo>
                <a:close/>
              </a:path>
            </a:pathLst>
          </a:custGeom>
          <a:solidFill>
            <a:srgbClr val="D4C6A3"/>
          </a:solidFill>
        </p:spPr>
        <p:txBody>
          <a:bodyPr wrap="square" lIns="0" tIns="0" rIns="0" bIns="0" rtlCol="0"/>
          <a:lstStyle/>
          <a:p>
            <a:endParaRPr/>
          </a:p>
        </p:txBody>
      </p:sp>
      <p:sp>
        <p:nvSpPr>
          <p:cNvPr id="43" name="object 43"/>
          <p:cNvSpPr/>
          <p:nvPr/>
        </p:nvSpPr>
        <p:spPr>
          <a:xfrm>
            <a:off x="10388130" y="873978"/>
            <a:ext cx="0" cy="53975"/>
          </a:xfrm>
          <a:custGeom>
            <a:avLst/>
            <a:gdLst/>
            <a:ahLst/>
            <a:cxnLst/>
            <a:rect l="l" t="t" r="r" b="b"/>
            <a:pathLst>
              <a:path h="53975">
                <a:moveTo>
                  <a:pt x="0" y="0"/>
                </a:moveTo>
                <a:lnTo>
                  <a:pt x="0" y="53568"/>
                </a:lnTo>
              </a:path>
            </a:pathLst>
          </a:custGeom>
          <a:ln w="40538">
            <a:solidFill>
              <a:srgbClr val="573731"/>
            </a:solidFill>
          </a:ln>
        </p:spPr>
        <p:txBody>
          <a:bodyPr wrap="square" lIns="0" tIns="0" rIns="0" bIns="0" rtlCol="0"/>
          <a:lstStyle/>
          <a:p>
            <a:endParaRPr/>
          </a:p>
        </p:txBody>
      </p:sp>
      <p:sp>
        <p:nvSpPr>
          <p:cNvPr id="44" name="object 44"/>
          <p:cNvSpPr/>
          <p:nvPr/>
        </p:nvSpPr>
        <p:spPr>
          <a:xfrm>
            <a:off x="10336964" y="467704"/>
            <a:ext cx="51435" cy="429895"/>
          </a:xfrm>
          <a:custGeom>
            <a:avLst/>
            <a:gdLst/>
            <a:ahLst/>
            <a:cxnLst/>
            <a:rect l="l" t="t" r="r" b="b"/>
            <a:pathLst>
              <a:path w="51434" h="429894">
                <a:moveTo>
                  <a:pt x="43497" y="0"/>
                </a:moveTo>
                <a:lnTo>
                  <a:pt x="19549" y="34818"/>
                </a:lnTo>
                <a:lnTo>
                  <a:pt x="0" y="428066"/>
                </a:lnTo>
                <a:lnTo>
                  <a:pt x="51180" y="429793"/>
                </a:lnTo>
                <a:lnTo>
                  <a:pt x="43497" y="0"/>
                </a:lnTo>
                <a:close/>
              </a:path>
            </a:pathLst>
          </a:custGeom>
          <a:solidFill>
            <a:srgbClr val="8DD1C3"/>
          </a:solidFill>
        </p:spPr>
        <p:txBody>
          <a:bodyPr wrap="square" lIns="0" tIns="0" rIns="0" bIns="0" rtlCol="0"/>
          <a:lstStyle/>
          <a:p>
            <a:endParaRPr/>
          </a:p>
        </p:txBody>
      </p:sp>
      <p:sp>
        <p:nvSpPr>
          <p:cNvPr id="45" name="object 45"/>
          <p:cNvSpPr/>
          <p:nvPr/>
        </p:nvSpPr>
        <p:spPr>
          <a:xfrm>
            <a:off x="10380383" y="465759"/>
            <a:ext cx="76200" cy="431800"/>
          </a:xfrm>
          <a:custGeom>
            <a:avLst/>
            <a:gdLst/>
            <a:ahLst/>
            <a:cxnLst/>
            <a:rect l="l" t="t" r="r" b="b"/>
            <a:pathLst>
              <a:path w="76200" h="431800">
                <a:moveTo>
                  <a:pt x="9436" y="0"/>
                </a:moveTo>
                <a:lnTo>
                  <a:pt x="6197" y="0"/>
                </a:lnTo>
                <a:lnTo>
                  <a:pt x="3073" y="711"/>
                </a:lnTo>
                <a:lnTo>
                  <a:pt x="63" y="1943"/>
                </a:lnTo>
                <a:lnTo>
                  <a:pt x="0" y="431736"/>
                </a:lnTo>
                <a:lnTo>
                  <a:pt x="76060" y="431736"/>
                </a:lnTo>
                <a:lnTo>
                  <a:pt x="44704" y="54762"/>
                </a:lnTo>
                <a:lnTo>
                  <a:pt x="34370" y="16036"/>
                </a:lnTo>
                <a:lnTo>
                  <a:pt x="9436" y="0"/>
                </a:lnTo>
                <a:close/>
              </a:path>
            </a:pathLst>
          </a:custGeom>
          <a:solidFill>
            <a:srgbClr val="6CC7B4"/>
          </a:solidFill>
        </p:spPr>
        <p:txBody>
          <a:bodyPr wrap="square" lIns="0" tIns="0" rIns="0" bIns="0" rtlCol="0"/>
          <a:lstStyle/>
          <a:p>
            <a:endParaRPr/>
          </a:p>
        </p:txBody>
      </p:sp>
      <p:sp>
        <p:nvSpPr>
          <p:cNvPr id="46" name="object 46"/>
          <p:cNvSpPr/>
          <p:nvPr/>
        </p:nvSpPr>
        <p:spPr>
          <a:xfrm>
            <a:off x="9135402" y="321045"/>
            <a:ext cx="69850" cy="86995"/>
          </a:xfrm>
          <a:custGeom>
            <a:avLst/>
            <a:gdLst/>
            <a:ahLst/>
            <a:cxnLst/>
            <a:rect l="l" t="t" r="r" b="b"/>
            <a:pathLst>
              <a:path w="69850" h="86995">
                <a:moveTo>
                  <a:pt x="38468" y="0"/>
                </a:moveTo>
                <a:lnTo>
                  <a:pt x="24588" y="1360"/>
                </a:lnTo>
                <a:lnTo>
                  <a:pt x="12728" y="7723"/>
                </a:lnTo>
                <a:lnTo>
                  <a:pt x="4121" y="18079"/>
                </a:lnTo>
                <a:lnTo>
                  <a:pt x="0" y="31419"/>
                </a:lnTo>
                <a:lnTo>
                  <a:pt x="1107" y="47919"/>
                </a:lnTo>
                <a:lnTo>
                  <a:pt x="6897" y="65520"/>
                </a:lnTo>
                <a:lnTo>
                  <a:pt x="16671" y="79866"/>
                </a:lnTo>
                <a:lnTo>
                  <a:pt x="29730" y="86601"/>
                </a:lnTo>
                <a:lnTo>
                  <a:pt x="50461" y="83316"/>
                </a:lnTo>
                <a:lnTo>
                  <a:pt x="62163" y="71159"/>
                </a:lnTo>
                <a:lnTo>
                  <a:pt x="67678" y="54709"/>
                </a:lnTo>
                <a:lnTo>
                  <a:pt x="69850" y="38544"/>
                </a:lnTo>
                <a:lnTo>
                  <a:pt x="68486" y="24642"/>
                </a:lnTo>
                <a:lnTo>
                  <a:pt x="62122" y="12757"/>
                </a:lnTo>
                <a:lnTo>
                  <a:pt x="51776" y="4129"/>
                </a:lnTo>
                <a:lnTo>
                  <a:pt x="38468" y="0"/>
                </a:lnTo>
                <a:close/>
              </a:path>
            </a:pathLst>
          </a:custGeom>
          <a:solidFill>
            <a:srgbClr val="D4C6A3"/>
          </a:solidFill>
        </p:spPr>
        <p:txBody>
          <a:bodyPr wrap="square" lIns="0" tIns="0" rIns="0" bIns="0" rtlCol="0"/>
          <a:lstStyle/>
          <a:p>
            <a:endParaRPr/>
          </a:p>
        </p:txBody>
      </p:sp>
      <p:sp>
        <p:nvSpPr>
          <p:cNvPr id="47" name="object 47"/>
          <p:cNvSpPr/>
          <p:nvPr/>
        </p:nvSpPr>
        <p:spPr>
          <a:xfrm>
            <a:off x="9154619" y="894505"/>
            <a:ext cx="41275" cy="0"/>
          </a:xfrm>
          <a:custGeom>
            <a:avLst/>
            <a:gdLst/>
            <a:ahLst/>
            <a:cxnLst/>
            <a:rect l="l" t="t" r="r" b="b"/>
            <a:pathLst>
              <a:path w="41275">
                <a:moveTo>
                  <a:pt x="0" y="0"/>
                </a:moveTo>
                <a:lnTo>
                  <a:pt x="40716" y="0"/>
                </a:lnTo>
              </a:path>
            </a:pathLst>
          </a:custGeom>
          <a:ln w="50584">
            <a:solidFill>
              <a:srgbClr val="573731"/>
            </a:solidFill>
          </a:ln>
        </p:spPr>
        <p:txBody>
          <a:bodyPr wrap="square" lIns="0" tIns="0" rIns="0" bIns="0" rtlCol="0"/>
          <a:lstStyle/>
          <a:p>
            <a:endParaRPr/>
          </a:p>
        </p:txBody>
      </p:sp>
      <p:sp>
        <p:nvSpPr>
          <p:cNvPr id="48" name="object 48"/>
          <p:cNvSpPr/>
          <p:nvPr/>
        </p:nvSpPr>
        <p:spPr>
          <a:xfrm>
            <a:off x="9141567" y="407517"/>
            <a:ext cx="0" cy="477520"/>
          </a:xfrm>
          <a:custGeom>
            <a:avLst/>
            <a:gdLst/>
            <a:ahLst/>
            <a:cxnLst/>
            <a:rect l="l" t="t" r="r" b="b"/>
            <a:pathLst>
              <a:path h="477519">
                <a:moveTo>
                  <a:pt x="0" y="0"/>
                </a:moveTo>
                <a:lnTo>
                  <a:pt x="0" y="477469"/>
                </a:lnTo>
              </a:path>
            </a:pathLst>
          </a:custGeom>
          <a:ln w="42176">
            <a:solidFill>
              <a:srgbClr val="9760A8"/>
            </a:solidFill>
          </a:ln>
        </p:spPr>
        <p:txBody>
          <a:bodyPr wrap="square" lIns="0" tIns="0" rIns="0" bIns="0" rtlCol="0"/>
          <a:lstStyle/>
          <a:p>
            <a:endParaRPr/>
          </a:p>
        </p:txBody>
      </p:sp>
      <p:sp>
        <p:nvSpPr>
          <p:cNvPr id="49" name="object 49"/>
          <p:cNvSpPr/>
          <p:nvPr/>
        </p:nvSpPr>
        <p:spPr>
          <a:xfrm>
            <a:off x="9162429" y="405563"/>
            <a:ext cx="79375" cy="479425"/>
          </a:xfrm>
          <a:custGeom>
            <a:avLst/>
            <a:gdLst/>
            <a:ahLst/>
            <a:cxnLst/>
            <a:rect l="l" t="t" r="r" b="b"/>
            <a:pathLst>
              <a:path w="79375" h="479425">
                <a:moveTo>
                  <a:pt x="9588" y="0"/>
                </a:moveTo>
                <a:lnTo>
                  <a:pt x="6350" y="0"/>
                </a:lnTo>
                <a:lnTo>
                  <a:pt x="3225" y="673"/>
                </a:lnTo>
                <a:lnTo>
                  <a:pt x="228" y="1955"/>
                </a:lnTo>
                <a:lnTo>
                  <a:pt x="0" y="479424"/>
                </a:lnTo>
                <a:lnTo>
                  <a:pt x="79184" y="479424"/>
                </a:lnTo>
                <a:lnTo>
                  <a:pt x="44831" y="54724"/>
                </a:lnTo>
                <a:lnTo>
                  <a:pt x="34505" y="16027"/>
                </a:lnTo>
                <a:lnTo>
                  <a:pt x="9588" y="0"/>
                </a:lnTo>
                <a:close/>
              </a:path>
            </a:pathLst>
          </a:custGeom>
          <a:solidFill>
            <a:srgbClr val="7C459B"/>
          </a:solidFill>
        </p:spPr>
        <p:txBody>
          <a:bodyPr wrap="square" lIns="0" tIns="0" rIns="0" bIns="0" rtlCol="0"/>
          <a:lstStyle/>
          <a:p>
            <a:endParaRPr/>
          </a:p>
        </p:txBody>
      </p:sp>
      <p:sp>
        <p:nvSpPr>
          <p:cNvPr id="50" name="object 50"/>
          <p:cNvSpPr/>
          <p:nvPr/>
        </p:nvSpPr>
        <p:spPr>
          <a:xfrm>
            <a:off x="9182341" y="245059"/>
            <a:ext cx="69850" cy="205740"/>
          </a:xfrm>
          <a:custGeom>
            <a:avLst/>
            <a:gdLst/>
            <a:ahLst/>
            <a:cxnLst/>
            <a:rect l="l" t="t" r="r" b="b"/>
            <a:pathLst>
              <a:path w="69850" h="205740">
                <a:moveTo>
                  <a:pt x="69596" y="0"/>
                </a:moveTo>
                <a:lnTo>
                  <a:pt x="0" y="170891"/>
                </a:lnTo>
                <a:lnTo>
                  <a:pt x="23139" y="205168"/>
                </a:lnTo>
                <a:lnTo>
                  <a:pt x="69596" y="0"/>
                </a:lnTo>
                <a:close/>
              </a:path>
            </a:pathLst>
          </a:custGeom>
          <a:solidFill>
            <a:srgbClr val="7C459B"/>
          </a:solidFill>
        </p:spPr>
        <p:txBody>
          <a:bodyPr wrap="square" lIns="0" tIns="0" rIns="0" bIns="0" rtlCol="0"/>
          <a:lstStyle/>
          <a:p>
            <a:endParaRPr/>
          </a:p>
        </p:txBody>
      </p:sp>
      <p:sp>
        <p:nvSpPr>
          <p:cNvPr id="51" name="object 51"/>
          <p:cNvSpPr/>
          <p:nvPr/>
        </p:nvSpPr>
        <p:spPr>
          <a:xfrm>
            <a:off x="1524000" y="959995"/>
            <a:ext cx="9144000" cy="503555"/>
          </a:xfrm>
          <a:custGeom>
            <a:avLst/>
            <a:gdLst/>
            <a:ahLst/>
            <a:cxnLst/>
            <a:rect l="l" t="t" r="r" b="b"/>
            <a:pathLst>
              <a:path w="9144000" h="503555">
                <a:moveTo>
                  <a:pt x="0" y="0"/>
                </a:moveTo>
                <a:lnTo>
                  <a:pt x="0" y="503300"/>
                </a:lnTo>
                <a:lnTo>
                  <a:pt x="9144000" y="503300"/>
                </a:lnTo>
                <a:lnTo>
                  <a:pt x="9144000" y="0"/>
                </a:lnTo>
                <a:lnTo>
                  <a:pt x="0" y="0"/>
                </a:lnTo>
                <a:close/>
              </a:path>
            </a:pathLst>
          </a:custGeom>
          <a:solidFill>
            <a:srgbClr val="CE2732"/>
          </a:solidFill>
        </p:spPr>
        <p:txBody>
          <a:bodyPr wrap="square" lIns="0" tIns="0" rIns="0" bIns="0" rtlCol="0"/>
          <a:lstStyle/>
          <a:p>
            <a:r>
              <a:rPr lang="en-GB" dirty="0"/>
              <a:t> </a:t>
            </a:r>
            <a:endParaRPr dirty="0"/>
          </a:p>
        </p:txBody>
      </p:sp>
      <p:sp>
        <p:nvSpPr>
          <p:cNvPr id="70" name="object 70"/>
          <p:cNvSpPr/>
          <p:nvPr/>
        </p:nvSpPr>
        <p:spPr>
          <a:xfrm>
            <a:off x="9940404" y="558340"/>
            <a:ext cx="727710" cy="840740"/>
          </a:xfrm>
          <a:custGeom>
            <a:avLst/>
            <a:gdLst/>
            <a:ahLst/>
            <a:cxnLst/>
            <a:rect l="l" t="t" r="r" b="b"/>
            <a:pathLst>
              <a:path w="727709" h="840740">
                <a:moveTo>
                  <a:pt x="727595" y="0"/>
                </a:moveTo>
                <a:lnTo>
                  <a:pt x="0" y="420080"/>
                </a:lnTo>
                <a:lnTo>
                  <a:pt x="727595" y="840160"/>
                </a:lnTo>
                <a:lnTo>
                  <a:pt x="727595" y="0"/>
                </a:lnTo>
                <a:close/>
              </a:path>
            </a:pathLst>
          </a:custGeom>
          <a:solidFill>
            <a:srgbClr val="A92732"/>
          </a:solidFill>
        </p:spPr>
        <p:txBody>
          <a:bodyPr wrap="square" lIns="0" tIns="0" rIns="0" bIns="0" rtlCol="0"/>
          <a:lstStyle/>
          <a:p>
            <a:endParaRPr/>
          </a:p>
        </p:txBody>
      </p:sp>
      <p:sp>
        <p:nvSpPr>
          <p:cNvPr id="71" name="object 71"/>
          <p:cNvSpPr/>
          <p:nvPr/>
        </p:nvSpPr>
        <p:spPr>
          <a:xfrm>
            <a:off x="9939566" y="514195"/>
            <a:ext cx="728980" cy="841375"/>
          </a:xfrm>
          <a:custGeom>
            <a:avLst/>
            <a:gdLst/>
            <a:ahLst/>
            <a:cxnLst/>
            <a:rect l="l" t="t" r="r" b="b"/>
            <a:pathLst>
              <a:path w="728979" h="841375">
                <a:moveTo>
                  <a:pt x="728434" y="0"/>
                </a:moveTo>
                <a:lnTo>
                  <a:pt x="0" y="420564"/>
                </a:lnTo>
                <a:lnTo>
                  <a:pt x="728434" y="841128"/>
                </a:lnTo>
                <a:lnTo>
                  <a:pt x="728434" y="0"/>
                </a:lnTo>
                <a:close/>
              </a:path>
            </a:pathLst>
          </a:custGeom>
          <a:solidFill>
            <a:srgbClr val="EE312D"/>
          </a:solidFill>
        </p:spPr>
        <p:txBody>
          <a:bodyPr wrap="square" lIns="0" tIns="0" rIns="0" bIns="0" rtlCol="0"/>
          <a:lstStyle/>
          <a:p>
            <a:endParaRPr/>
          </a:p>
        </p:txBody>
      </p:sp>
      <p:sp>
        <p:nvSpPr>
          <p:cNvPr id="72" name="object 72"/>
          <p:cNvSpPr/>
          <p:nvPr/>
        </p:nvSpPr>
        <p:spPr>
          <a:xfrm>
            <a:off x="10434942" y="1045889"/>
            <a:ext cx="3810" cy="0"/>
          </a:xfrm>
          <a:custGeom>
            <a:avLst/>
            <a:gdLst/>
            <a:ahLst/>
            <a:cxnLst/>
            <a:rect l="l" t="t" r="r" b="b"/>
            <a:pathLst>
              <a:path w="3809">
                <a:moveTo>
                  <a:pt x="0" y="0"/>
                </a:moveTo>
                <a:lnTo>
                  <a:pt x="3670" y="0"/>
                </a:lnTo>
              </a:path>
            </a:pathLst>
          </a:custGeom>
          <a:ln w="46469">
            <a:solidFill>
              <a:srgbClr val="9FD0F0"/>
            </a:solidFill>
          </a:ln>
        </p:spPr>
        <p:txBody>
          <a:bodyPr wrap="square" lIns="0" tIns="0" rIns="0" bIns="0" rtlCol="0"/>
          <a:lstStyle/>
          <a:p>
            <a:endParaRPr/>
          </a:p>
        </p:txBody>
      </p:sp>
      <p:sp>
        <p:nvSpPr>
          <p:cNvPr id="73" name="object 73"/>
          <p:cNvSpPr/>
          <p:nvPr/>
        </p:nvSpPr>
        <p:spPr>
          <a:xfrm>
            <a:off x="10409034" y="1045368"/>
            <a:ext cx="3810" cy="0"/>
          </a:xfrm>
          <a:custGeom>
            <a:avLst/>
            <a:gdLst/>
            <a:ahLst/>
            <a:cxnLst/>
            <a:rect l="l" t="t" r="r" b="b"/>
            <a:pathLst>
              <a:path w="3809">
                <a:moveTo>
                  <a:pt x="0" y="0"/>
                </a:moveTo>
                <a:lnTo>
                  <a:pt x="3670" y="0"/>
                </a:lnTo>
              </a:path>
            </a:pathLst>
          </a:custGeom>
          <a:ln w="46469">
            <a:solidFill>
              <a:srgbClr val="9FD0F0"/>
            </a:solidFill>
          </a:ln>
        </p:spPr>
        <p:txBody>
          <a:bodyPr wrap="square" lIns="0" tIns="0" rIns="0" bIns="0" rtlCol="0"/>
          <a:lstStyle/>
          <a:p>
            <a:endParaRPr/>
          </a:p>
        </p:txBody>
      </p:sp>
      <p:sp>
        <p:nvSpPr>
          <p:cNvPr id="74" name="object 74"/>
          <p:cNvSpPr/>
          <p:nvPr/>
        </p:nvSpPr>
        <p:spPr>
          <a:xfrm>
            <a:off x="10393415" y="816521"/>
            <a:ext cx="85725" cy="86360"/>
          </a:xfrm>
          <a:custGeom>
            <a:avLst/>
            <a:gdLst/>
            <a:ahLst/>
            <a:cxnLst/>
            <a:rect l="l" t="t" r="r" b="b"/>
            <a:pathLst>
              <a:path w="85725" h="86359">
                <a:moveTo>
                  <a:pt x="42710" y="0"/>
                </a:moveTo>
                <a:lnTo>
                  <a:pt x="26087" y="3379"/>
                </a:lnTo>
                <a:lnTo>
                  <a:pt x="12511" y="12593"/>
                </a:lnTo>
                <a:lnTo>
                  <a:pt x="3356" y="26258"/>
                </a:lnTo>
                <a:lnTo>
                  <a:pt x="0" y="42989"/>
                </a:lnTo>
                <a:lnTo>
                  <a:pt x="3356" y="59720"/>
                </a:lnTo>
                <a:lnTo>
                  <a:pt x="12511" y="73385"/>
                </a:lnTo>
                <a:lnTo>
                  <a:pt x="26087" y="82599"/>
                </a:lnTo>
                <a:lnTo>
                  <a:pt x="42710" y="85978"/>
                </a:lnTo>
                <a:lnTo>
                  <a:pt x="59325" y="82599"/>
                </a:lnTo>
                <a:lnTo>
                  <a:pt x="72898" y="73385"/>
                </a:lnTo>
                <a:lnTo>
                  <a:pt x="82050" y="59720"/>
                </a:lnTo>
                <a:lnTo>
                  <a:pt x="85407" y="42989"/>
                </a:lnTo>
                <a:lnTo>
                  <a:pt x="82050" y="26258"/>
                </a:lnTo>
                <a:lnTo>
                  <a:pt x="72898" y="12593"/>
                </a:lnTo>
                <a:lnTo>
                  <a:pt x="59325" y="3379"/>
                </a:lnTo>
                <a:lnTo>
                  <a:pt x="42710" y="0"/>
                </a:lnTo>
                <a:close/>
              </a:path>
            </a:pathLst>
          </a:custGeom>
          <a:solidFill>
            <a:srgbClr val="B5B5B5"/>
          </a:solidFill>
        </p:spPr>
        <p:txBody>
          <a:bodyPr wrap="square" lIns="0" tIns="0" rIns="0" bIns="0" rtlCol="0"/>
          <a:lstStyle/>
          <a:p>
            <a:endParaRPr/>
          </a:p>
        </p:txBody>
      </p:sp>
      <p:sp>
        <p:nvSpPr>
          <p:cNvPr id="75" name="object 75"/>
          <p:cNvSpPr/>
          <p:nvPr/>
        </p:nvSpPr>
        <p:spPr>
          <a:xfrm>
            <a:off x="10432757" y="1062953"/>
            <a:ext cx="3810" cy="5715"/>
          </a:xfrm>
          <a:custGeom>
            <a:avLst/>
            <a:gdLst/>
            <a:ahLst/>
            <a:cxnLst/>
            <a:rect l="l" t="t" r="r" b="b"/>
            <a:pathLst>
              <a:path w="3809" h="5715">
                <a:moveTo>
                  <a:pt x="0" y="0"/>
                </a:moveTo>
                <a:lnTo>
                  <a:pt x="2844" y="5651"/>
                </a:lnTo>
                <a:lnTo>
                  <a:pt x="3056" y="5194"/>
                </a:lnTo>
                <a:lnTo>
                  <a:pt x="2870" y="5194"/>
                </a:lnTo>
                <a:lnTo>
                  <a:pt x="2222" y="3263"/>
                </a:lnTo>
                <a:lnTo>
                  <a:pt x="0" y="0"/>
                </a:lnTo>
                <a:close/>
              </a:path>
              <a:path w="3809" h="5715">
                <a:moveTo>
                  <a:pt x="3073" y="4521"/>
                </a:moveTo>
                <a:lnTo>
                  <a:pt x="2870" y="5194"/>
                </a:lnTo>
                <a:lnTo>
                  <a:pt x="3056" y="5194"/>
                </a:lnTo>
                <a:lnTo>
                  <a:pt x="3251" y="4775"/>
                </a:lnTo>
                <a:lnTo>
                  <a:pt x="3073" y="4521"/>
                </a:lnTo>
                <a:close/>
              </a:path>
            </a:pathLst>
          </a:custGeom>
          <a:solidFill>
            <a:srgbClr val="D7594C"/>
          </a:solidFill>
        </p:spPr>
        <p:txBody>
          <a:bodyPr wrap="square" lIns="0" tIns="0" rIns="0" bIns="0" rtlCol="0"/>
          <a:lstStyle/>
          <a:p>
            <a:endParaRPr/>
          </a:p>
        </p:txBody>
      </p:sp>
      <p:sp>
        <p:nvSpPr>
          <p:cNvPr id="76" name="object 76"/>
          <p:cNvSpPr/>
          <p:nvPr/>
        </p:nvSpPr>
        <p:spPr>
          <a:xfrm>
            <a:off x="10434980" y="1066228"/>
            <a:ext cx="1270" cy="2540"/>
          </a:xfrm>
          <a:custGeom>
            <a:avLst/>
            <a:gdLst/>
            <a:ahLst/>
            <a:cxnLst/>
            <a:rect l="l" t="t" r="r" b="b"/>
            <a:pathLst>
              <a:path w="1270" h="2540">
                <a:moveTo>
                  <a:pt x="0" y="0"/>
                </a:moveTo>
                <a:lnTo>
                  <a:pt x="647" y="1917"/>
                </a:lnTo>
                <a:lnTo>
                  <a:pt x="850" y="1257"/>
                </a:lnTo>
                <a:lnTo>
                  <a:pt x="0" y="0"/>
                </a:lnTo>
                <a:close/>
              </a:path>
            </a:pathLst>
          </a:custGeom>
          <a:solidFill>
            <a:srgbClr val="DC7664"/>
          </a:solidFill>
        </p:spPr>
        <p:txBody>
          <a:bodyPr wrap="square" lIns="0" tIns="0" rIns="0" bIns="0" rtlCol="0"/>
          <a:lstStyle/>
          <a:p>
            <a:endParaRPr/>
          </a:p>
        </p:txBody>
      </p:sp>
      <p:sp>
        <p:nvSpPr>
          <p:cNvPr id="77" name="object 77"/>
          <p:cNvSpPr/>
          <p:nvPr/>
        </p:nvSpPr>
        <p:spPr>
          <a:xfrm>
            <a:off x="10298838" y="826884"/>
            <a:ext cx="271780" cy="241300"/>
          </a:xfrm>
          <a:custGeom>
            <a:avLst/>
            <a:gdLst/>
            <a:ahLst/>
            <a:cxnLst/>
            <a:rect l="l" t="t" r="r" b="b"/>
            <a:pathLst>
              <a:path w="271779" h="241300">
                <a:moveTo>
                  <a:pt x="137272" y="240639"/>
                </a:moveTo>
                <a:lnTo>
                  <a:pt x="137170" y="240842"/>
                </a:lnTo>
                <a:lnTo>
                  <a:pt x="137386" y="241159"/>
                </a:lnTo>
                <a:lnTo>
                  <a:pt x="137272" y="240639"/>
                </a:lnTo>
                <a:close/>
              </a:path>
              <a:path w="271779" h="241300">
                <a:moveTo>
                  <a:pt x="113401" y="195249"/>
                </a:moveTo>
                <a:lnTo>
                  <a:pt x="112685" y="195249"/>
                </a:lnTo>
                <a:lnTo>
                  <a:pt x="113269" y="199605"/>
                </a:lnTo>
                <a:lnTo>
                  <a:pt x="113586" y="206158"/>
                </a:lnTo>
                <a:lnTo>
                  <a:pt x="133932" y="236067"/>
                </a:lnTo>
                <a:lnTo>
                  <a:pt x="113401" y="195249"/>
                </a:lnTo>
                <a:close/>
              </a:path>
              <a:path w="271779" h="241300">
                <a:moveTo>
                  <a:pt x="21017" y="11578"/>
                </a:moveTo>
                <a:lnTo>
                  <a:pt x="382" y="38288"/>
                </a:lnTo>
                <a:lnTo>
                  <a:pt x="269" y="38470"/>
                </a:lnTo>
                <a:lnTo>
                  <a:pt x="0" y="39110"/>
                </a:lnTo>
                <a:lnTo>
                  <a:pt x="110742" y="201967"/>
                </a:lnTo>
                <a:lnTo>
                  <a:pt x="111072" y="197814"/>
                </a:lnTo>
                <a:lnTo>
                  <a:pt x="111529" y="195249"/>
                </a:lnTo>
                <a:lnTo>
                  <a:pt x="113401" y="195249"/>
                </a:lnTo>
                <a:lnTo>
                  <a:pt x="21017" y="11578"/>
                </a:lnTo>
                <a:close/>
              </a:path>
              <a:path w="271779" h="241300">
                <a:moveTo>
                  <a:pt x="249454" y="0"/>
                </a:moveTo>
                <a:lnTo>
                  <a:pt x="139139" y="236638"/>
                </a:lnTo>
                <a:lnTo>
                  <a:pt x="138999" y="238086"/>
                </a:lnTo>
                <a:lnTo>
                  <a:pt x="138847" y="239292"/>
                </a:lnTo>
                <a:lnTo>
                  <a:pt x="138694" y="240220"/>
                </a:lnTo>
                <a:lnTo>
                  <a:pt x="271336" y="24686"/>
                </a:lnTo>
                <a:lnTo>
                  <a:pt x="256525" y="5516"/>
                </a:lnTo>
                <a:lnTo>
                  <a:pt x="256327" y="5309"/>
                </a:lnTo>
                <a:lnTo>
                  <a:pt x="249454" y="0"/>
                </a:lnTo>
                <a:close/>
              </a:path>
            </a:pathLst>
          </a:custGeom>
          <a:solidFill>
            <a:srgbClr val="D7594C"/>
          </a:solidFill>
        </p:spPr>
        <p:txBody>
          <a:bodyPr wrap="square" lIns="0" tIns="0" rIns="0" bIns="0" rtlCol="0"/>
          <a:lstStyle/>
          <a:p>
            <a:endParaRPr/>
          </a:p>
        </p:txBody>
      </p:sp>
      <p:sp>
        <p:nvSpPr>
          <p:cNvPr id="78" name="object 78"/>
          <p:cNvSpPr/>
          <p:nvPr/>
        </p:nvSpPr>
        <p:spPr>
          <a:xfrm>
            <a:off x="10436227" y="1063523"/>
            <a:ext cx="1905" cy="5080"/>
          </a:xfrm>
          <a:custGeom>
            <a:avLst/>
            <a:gdLst/>
            <a:ahLst/>
            <a:cxnLst/>
            <a:rect l="l" t="t" r="r" b="b"/>
            <a:pathLst>
              <a:path w="1904" h="5080">
                <a:moveTo>
                  <a:pt x="1752" y="0"/>
                </a:moveTo>
                <a:lnTo>
                  <a:pt x="81" y="3581"/>
                </a:lnTo>
                <a:lnTo>
                  <a:pt x="0" y="4521"/>
                </a:lnTo>
                <a:lnTo>
                  <a:pt x="381" y="5080"/>
                </a:lnTo>
                <a:lnTo>
                  <a:pt x="1308" y="3581"/>
                </a:lnTo>
                <a:lnTo>
                  <a:pt x="1473" y="2654"/>
                </a:lnTo>
                <a:lnTo>
                  <a:pt x="1625" y="1447"/>
                </a:lnTo>
                <a:lnTo>
                  <a:pt x="1752" y="0"/>
                </a:lnTo>
                <a:close/>
              </a:path>
            </a:pathLst>
          </a:custGeom>
          <a:solidFill>
            <a:srgbClr val="B2D8F3"/>
          </a:solidFill>
        </p:spPr>
        <p:txBody>
          <a:bodyPr wrap="square" lIns="0" tIns="0" rIns="0" bIns="0" rtlCol="0"/>
          <a:lstStyle/>
          <a:p>
            <a:endParaRPr/>
          </a:p>
        </p:txBody>
      </p:sp>
      <p:sp>
        <p:nvSpPr>
          <p:cNvPr id="79" name="object 79"/>
          <p:cNvSpPr/>
          <p:nvPr/>
        </p:nvSpPr>
        <p:spPr>
          <a:xfrm>
            <a:off x="10409569" y="1022134"/>
            <a:ext cx="3175" cy="11430"/>
          </a:xfrm>
          <a:custGeom>
            <a:avLst/>
            <a:gdLst/>
            <a:ahLst/>
            <a:cxnLst/>
            <a:rect l="l" t="t" r="r" b="b"/>
            <a:pathLst>
              <a:path w="3175" h="11430">
                <a:moveTo>
                  <a:pt x="1955" y="0"/>
                </a:moveTo>
                <a:lnTo>
                  <a:pt x="787" y="0"/>
                </a:lnTo>
                <a:lnTo>
                  <a:pt x="330" y="2565"/>
                </a:lnTo>
                <a:lnTo>
                  <a:pt x="0" y="6718"/>
                </a:lnTo>
                <a:lnTo>
                  <a:pt x="2857" y="10909"/>
                </a:lnTo>
                <a:lnTo>
                  <a:pt x="2527" y="4356"/>
                </a:lnTo>
                <a:lnTo>
                  <a:pt x="1955" y="0"/>
                </a:lnTo>
                <a:close/>
              </a:path>
            </a:pathLst>
          </a:custGeom>
          <a:solidFill>
            <a:srgbClr val="B2D8F3"/>
          </a:solidFill>
        </p:spPr>
        <p:txBody>
          <a:bodyPr wrap="square" lIns="0" tIns="0" rIns="0" bIns="0" rtlCol="0"/>
          <a:lstStyle/>
          <a:p>
            <a:endParaRPr/>
          </a:p>
        </p:txBody>
      </p:sp>
      <p:sp>
        <p:nvSpPr>
          <p:cNvPr id="80" name="object 80"/>
          <p:cNvSpPr/>
          <p:nvPr/>
        </p:nvSpPr>
        <p:spPr>
          <a:xfrm>
            <a:off x="10319855" y="804540"/>
            <a:ext cx="228600" cy="263525"/>
          </a:xfrm>
          <a:custGeom>
            <a:avLst/>
            <a:gdLst/>
            <a:ahLst/>
            <a:cxnLst/>
            <a:rect l="l" t="t" r="r" b="b"/>
            <a:pathLst>
              <a:path w="228600" h="263525">
                <a:moveTo>
                  <a:pt x="116140" y="262414"/>
                </a:moveTo>
                <a:lnTo>
                  <a:pt x="115975" y="262947"/>
                </a:lnTo>
                <a:lnTo>
                  <a:pt x="116153" y="263189"/>
                </a:lnTo>
                <a:lnTo>
                  <a:pt x="116140" y="262414"/>
                </a:lnTo>
                <a:close/>
              </a:path>
              <a:path w="228600" h="263525">
                <a:moveTo>
                  <a:pt x="29580" y="8574"/>
                </a:moveTo>
                <a:lnTo>
                  <a:pt x="5037" y="27536"/>
                </a:lnTo>
                <a:lnTo>
                  <a:pt x="4536" y="28053"/>
                </a:lnTo>
                <a:lnTo>
                  <a:pt x="0" y="33925"/>
                </a:lnTo>
                <a:lnTo>
                  <a:pt x="112902" y="258414"/>
                </a:lnTo>
                <a:lnTo>
                  <a:pt x="115124" y="261690"/>
                </a:lnTo>
                <a:lnTo>
                  <a:pt x="29580" y="8574"/>
                </a:lnTo>
                <a:close/>
              </a:path>
              <a:path w="228600" h="263525">
                <a:moveTo>
                  <a:pt x="197112" y="0"/>
                </a:moveTo>
                <a:lnTo>
                  <a:pt x="118401" y="255112"/>
                </a:lnTo>
                <a:lnTo>
                  <a:pt x="118223" y="257829"/>
                </a:lnTo>
                <a:lnTo>
                  <a:pt x="118109" y="258985"/>
                </a:lnTo>
                <a:lnTo>
                  <a:pt x="228436" y="22346"/>
                </a:lnTo>
                <a:lnTo>
                  <a:pt x="202823" y="2558"/>
                </a:lnTo>
                <a:lnTo>
                  <a:pt x="201870" y="2007"/>
                </a:lnTo>
                <a:lnTo>
                  <a:pt x="197112" y="0"/>
                </a:lnTo>
                <a:close/>
              </a:path>
            </a:pathLst>
          </a:custGeom>
          <a:solidFill>
            <a:srgbClr val="DC7664"/>
          </a:solidFill>
        </p:spPr>
        <p:txBody>
          <a:bodyPr wrap="square" lIns="0" tIns="0" rIns="0" bIns="0" rtlCol="0"/>
          <a:lstStyle/>
          <a:p>
            <a:endParaRPr/>
          </a:p>
        </p:txBody>
      </p:sp>
      <p:sp>
        <p:nvSpPr>
          <p:cNvPr id="81" name="object 81"/>
          <p:cNvSpPr/>
          <p:nvPr/>
        </p:nvSpPr>
        <p:spPr>
          <a:xfrm>
            <a:off x="10435996" y="1059651"/>
            <a:ext cx="2540" cy="8255"/>
          </a:xfrm>
          <a:custGeom>
            <a:avLst/>
            <a:gdLst/>
            <a:ahLst/>
            <a:cxnLst/>
            <a:rect l="l" t="t" r="r" b="b"/>
            <a:pathLst>
              <a:path w="2540" h="8255">
                <a:moveTo>
                  <a:pt x="2260" y="0"/>
                </a:moveTo>
                <a:lnTo>
                  <a:pt x="0" y="7302"/>
                </a:lnTo>
                <a:lnTo>
                  <a:pt x="114" y="7874"/>
                </a:lnTo>
                <a:lnTo>
                  <a:pt x="1981" y="3873"/>
                </a:lnTo>
                <a:lnTo>
                  <a:pt x="2171" y="1422"/>
                </a:lnTo>
                <a:lnTo>
                  <a:pt x="2260" y="0"/>
                </a:lnTo>
                <a:close/>
              </a:path>
            </a:pathLst>
          </a:custGeom>
          <a:solidFill>
            <a:srgbClr val="BFDEF5"/>
          </a:solidFill>
        </p:spPr>
        <p:txBody>
          <a:bodyPr wrap="square" lIns="0" tIns="0" rIns="0" bIns="0" rtlCol="0"/>
          <a:lstStyle/>
          <a:p>
            <a:endParaRPr/>
          </a:p>
        </p:txBody>
      </p:sp>
      <p:sp>
        <p:nvSpPr>
          <p:cNvPr id="82" name="object 82"/>
          <p:cNvSpPr/>
          <p:nvPr/>
        </p:nvSpPr>
        <p:spPr>
          <a:xfrm>
            <a:off x="10349435" y="784504"/>
            <a:ext cx="167640" cy="283210"/>
          </a:xfrm>
          <a:custGeom>
            <a:avLst/>
            <a:gdLst/>
            <a:ahLst/>
            <a:cxnLst/>
            <a:rect l="l" t="t" r="r" b="b"/>
            <a:pathLst>
              <a:path w="167640" h="283209">
                <a:moveTo>
                  <a:pt x="90510" y="0"/>
                </a:moveTo>
                <a:lnTo>
                  <a:pt x="50435" y="5385"/>
                </a:lnTo>
                <a:lnTo>
                  <a:pt x="11379" y="20926"/>
                </a:lnTo>
                <a:lnTo>
                  <a:pt x="0" y="28606"/>
                </a:lnTo>
                <a:lnTo>
                  <a:pt x="85544" y="281711"/>
                </a:lnTo>
                <a:lnTo>
                  <a:pt x="86395" y="282968"/>
                </a:lnTo>
                <a:lnTo>
                  <a:pt x="86437" y="281711"/>
                </a:lnTo>
                <a:lnTo>
                  <a:pt x="85938" y="278739"/>
                </a:lnTo>
                <a:lnTo>
                  <a:pt x="85537" y="271284"/>
                </a:lnTo>
                <a:lnTo>
                  <a:pt x="85506" y="248551"/>
                </a:lnTo>
                <a:lnTo>
                  <a:pt x="86319" y="238150"/>
                </a:lnTo>
                <a:lnTo>
                  <a:pt x="100235" y="238150"/>
                </a:lnTo>
                <a:lnTo>
                  <a:pt x="137307" y="117995"/>
                </a:lnTo>
                <a:lnTo>
                  <a:pt x="86674" y="117995"/>
                </a:lnTo>
                <a:lnTo>
                  <a:pt x="47334" y="91737"/>
                </a:lnTo>
                <a:lnTo>
                  <a:pt x="43977" y="75006"/>
                </a:lnTo>
                <a:lnTo>
                  <a:pt x="47334" y="58282"/>
                </a:lnTo>
                <a:lnTo>
                  <a:pt x="56487" y="44621"/>
                </a:lnTo>
                <a:lnTo>
                  <a:pt x="70059" y="35408"/>
                </a:lnTo>
                <a:lnTo>
                  <a:pt x="86674" y="32029"/>
                </a:lnTo>
                <a:lnTo>
                  <a:pt x="163831" y="32029"/>
                </a:lnTo>
                <a:lnTo>
                  <a:pt x="167532" y="20033"/>
                </a:lnTo>
                <a:lnTo>
                  <a:pt x="135474" y="6507"/>
                </a:lnTo>
                <a:lnTo>
                  <a:pt x="132989" y="5707"/>
                </a:lnTo>
                <a:lnTo>
                  <a:pt x="90510" y="0"/>
                </a:lnTo>
                <a:close/>
              </a:path>
              <a:path w="167640" h="283209">
                <a:moveTo>
                  <a:pt x="100235" y="238150"/>
                </a:moveTo>
                <a:lnTo>
                  <a:pt x="88351" y="238150"/>
                </a:lnTo>
                <a:lnTo>
                  <a:pt x="89176" y="248551"/>
                </a:lnTo>
                <a:lnTo>
                  <a:pt x="89053" y="270713"/>
                </a:lnTo>
                <a:lnTo>
                  <a:pt x="89037" y="271284"/>
                </a:lnTo>
                <a:lnTo>
                  <a:pt x="88821" y="275145"/>
                </a:lnTo>
                <a:lnTo>
                  <a:pt x="100235" y="238150"/>
                </a:lnTo>
                <a:close/>
              </a:path>
              <a:path w="167640" h="283209">
                <a:moveTo>
                  <a:pt x="163831" y="32029"/>
                </a:moveTo>
                <a:lnTo>
                  <a:pt x="86674" y="32029"/>
                </a:lnTo>
                <a:lnTo>
                  <a:pt x="103295" y="35408"/>
                </a:lnTo>
                <a:lnTo>
                  <a:pt x="116867" y="44621"/>
                </a:lnTo>
                <a:lnTo>
                  <a:pt x="126017" y="58282"/>
                </a:lnTo>
                <a:lnTo>
                  <a:pt x="129372" y="75006"/>
                </a:lnTo>
                <a:lnTo>
                  <a:pt x="126017" y="91737"/>
                </a:lnTo>
                <a:lnTo>
                  <a:pt x="116867" y="105402"/>
                </a:lnTo>
                <a:lnTo>
                  <a:pt x="103295" y="114616"/>
                </a:lnTo>
                <a:lnTo>
                  <a:pt x="86674" y="117995"/>
                </a:lnTo>
                <a:lnTo>
                  <a:pt x="137307" y="117995"/>
                </a:lnTo>
                <a:lnTo>
                  <a:pt x="163831" y="32029"/>
                </a:lnTo>
                <a:close/>
              </a:path>
            </a:pathLst>
          </a:custGeom>
          <a:solidFill>
            <a:srgbClr val="E08C79"/>
          </a:solidFill>
        </p:spPr>
        <p:txBody>
          <a:bodyPr wrap="square" lIns="0" tIns="0" rIns="0" bIns="0" rtlCol="0"/>
          <a:lstStyle/>
          <a:p>
            <a:endParaRPr/>
          </a:p>
        </p:txBody>
      </p:sp>
      <p:sp>
        <p:nvSpPr>
          <p:cNvPr id="83" name="object 83"/>
          <p:cNvSpPr/>
          <p:nvPr/>
        </p:nvSpPr>
        <p:spPr>
          <a:xfrm>
            <a:off x="10434955" y="1044803"/>
            <a:ext cx="3810" cy="0"/>
          </a:xfrm>
          <a:custGeom>
            <a:avLst/>
            <a:gdLst/>
            <a:ahLst/>
            <a:cxnLst/>
            <a:rect l="l" t="t" r="r" b="b"/>
            <a:pathLst>
              <a:path w="3809">
                <a:moveTo>
                  <a:pt x="0" y="0"/>
                </a:moveTo>
                <a:lnTo>
                  <a:pt x="3657" y="0"/>
                </a:lnTo>
              </a:path>
            </a:pathLst>
          </a:custGeom>
          <a:ln w="44297">
            <a:solidFill>
              <a:srgbClr val="CCE4F7"/>
            </a:solidFill>
          </a:ln>
        </p:spPr>
        <p:txBody>
          <a:bodyPr wrap="square" lIns="0" tIns="0" rIns="0" bIns="0" rtlCol="0"/>
          <a:lstStyle/>
          <a:p>
            <a:endParaRPr/>
          </a:p>
        </p:txBody>
      </p:sp>
      <p:sp>
        <p:nvSpPr>
          <p:cNvPr id="84" name="object 84"/>
          <p:cNvSpPr/>
          <p:nvPr/>
        </p:nvSpPr>
        <p:spPr>
          <a:xfrm>
            <a:off x="10393415" y="816533"/>
            <a:ext cx="85725" cy="86360"/>
          </a:xfrm>
          <a:custGeom>
            <a:avLst/>
            <a:gdLst/>
            <a:ahLst/>
            <a:cxnLst/>
            <a:rect l="l" t="t" r="r" b="b"/>
            <a:pathLst>
              <a:path w="85725" h="86359">
                <a:moveTo>
                  <a:pt x="42710" y="0"/>
                </a:moveTo>
                <a:lnTo>
                  <a:pt x="26087" y="3379"/>
                </a:lnTo>
                <a:lnTo>
                  <a:pt x="12511" y="12593"/>
                </a:lnTo>
                <a:lnTo>
                  <a:pt x="3356" y="26258"/>
                </a:lnTo>
                <a:lnTo>
                  <a:pt x="0" y="42989"/>
                </a:lnTo>
                <a:lnTo>
                  <a:pt x="3356" y="59718"/>
                </a:lnTo>
                <a:lnTo>
                  <a:pt x="12511" y="73379"/>
                </a:lnTo>
                <a:lnTo>
                  <a:pt x="26087" y="82589"/>
                </a:lnTo>
                <a:lnTo>
                  <a:pt x="42710" y="85966"/>
                </a:lnTo>
                <a:lnTo>
                  <a:pt x="59325" y="82589"/>
                </a:lnTo>
                <a:lnTo>
                  <a:pt x="67823" y="76822"/>
                </a:lnTo>
                <a:lnTo>
                  <a:pt x="42379" y="76822"/>
                </a:lnTo>
                <a:lnTo>
                  <a:pt x="29059" y="74115"/>
                </a:lnTo>
                <a:lnTo>
                  <a:pt x="18180" y="66733"/>
                </a:lnTo>
                <a:lnTo>
                  <a:pt x="10843" y="55782"/>
                </a:lnTo>
                <a:lnTo>
                  <a:pt x="8153" y="42367"/>
                </a:lnTo>
                <a:lnTo>
                  <a:pt x="10843" y="28959"/>
                </a:lnTo>
                <a:lnTo>
                  <a:pt x="18180" y="18011"/>
                </a:lnTo>
                <a:lnTo>
                  <a:pt x="29059" y="10631"/>
                </a:lnTo>
                <a:lnTo>
                  <a:pt x="42379" y="7924"/>
                </a:lnTo>
                <a:lnTo>
                  <a:pt x="66021" y="7924"/>
                </a:lnTo>
                <a:lnTo>
                  <a:pt x="59325" y="3379"/>
                </a:lnTo>
                <a:lnTo>
                  <a:pt x="42710" y="0"/>
                </a:lnTo>
                <a:close/>
              </a:path>
              <a:path w="85725" h="86359">
                <a:moveTo>
                  <a:pt x="66021" y="7924"/>
                </a:moveTo>
                <a:lnTo>
                  <a:pt x="42379" y="7924"/>
                </a:lnTo>
                <a:lnTo>
                  <a:pt x="55700" y="10631"/>
                </a:lnTo>
                <a:lnTo>
                  <a:pt x="66579" y="18011"/>
                </a:lnTo>
                <a:lnTo>
                  <a:pt x="73915" y="28959"/>
                </a:lnTo>
                <a:lnTo>
                  <a:pt x="76606" y="42367"/>
                </a:lnTo>
                <a:lnTo>
                  <a:pt x="73915" y="55782"/>
                </a:lnTo>
                <a:lnTo>
                  <a:pt x="66579" y="66733"/>
                </a:lnTo>
                <a:lnTo>
                  <a:pt x="55700" y="74115"/>
                </a:lnTo>
                <a:lnTo>
                  <a:pt x="42379" y="76822"/>
                </a:lnTo>
                <a:lnTo>
                  <a:pt x="67823" y="76822"/>
                </a:lnTo>
                <a:lnTo>
                  <a:pt x="72897" y="73379"/>
                </a:lnTo>
                <a:lnTo>
                  <a:pt x="82050" y="59718"/>
                </a:lnTo>
                <a:lnTo>
                  <a:pt x="85407" y="42989"/>
                </a:lnTo>
                <a:lnTo>
                  <a:pt x="82050" y="26258"/>
                </a:lnTo>
                <a:lnTo>
                  <a:pt x="72897" y="12593"/>
                </a:lnTo>
                <a:lnTo>
                  <a:pt x="66021" y="7924"/>
                </a:lnTo>
                <a:close/>
              </a:path>
            </a:pathLst>
          </a:custGeom>
          <a:solidFill>
            <a:srgbClr val="D1D2D1"/>
          </a:solidFill>
        </p:spPr>
        <p:txBody>
          <a:bodyPr wrap="square" lIns="0" tIns="0" rIns="0" bIns="0" rtlCol="0"/>
          <a:lstStyle/>
          <a:p>
            <a:endParaRPr/>
          </a:p>
        </p:txBody>
      </p:sp>
      <p:sp>
        <p:nvSpPr>
          <p:cNvPr id="85" name="object 85"/>
          <p:cNvSpPr/>
          <p:nvPr/>
        </p:nvSpPr>
        <p:spPr>
          <a:xfrm>
            <a:off x="10457243" y="961110"/>
            <a:ext cx="22860" cy="6350"/>
          </a:xfrm>
          <a:custGeom>
            <a:avLst/>
            <a:gdLst/>
            <a:ahLst/>
            <a:cxnLst/>
            <a:rect l="l" t="t" r="r" b="b"/>
            <a:pathLst>
              <a:path w="22859" h="6350">
                <a:moveTo>
                  <a:pt x="0" y="0"/>
                </a:moveTo>
                <a:lnTo>
                  <a:pt x="1854" y="6286"/>
                </a:lnTo>
                <a:lnTo>
                  <a:pt x="22720" y="6286"/>
                </a:lnTo>
                <a:lnTo>
                  <a:pt x="22720" y="4699"/>
                </a:lnTo>
                <a:lnTo>
                  <a:pt x="0" y="0"/>
                </a:lnTo>
                <a:close/>
              </a:path>
            </a:pathLst>
          </a:custGeom>
          <a:solidFill>
            <a:srgbClr val="FCB965"/>
          </a:solidFill>
        </p:spPr>
        <p:txBody>
          <a:bodyPr wrap="square" lIns="0" tIns="0" rIns="0" bIns="0" rtlCol="0"/>
          <a:lstStyle/>
          <a:p>
            <a:endParaRPr/>
          </a:p>
        </p:txBody>
      </p:sp>
      <p:sp>
        <p:nvSpPr>
          <p:cNvPr id="86" name="object 86"/>
          <p:cNvSpPr/>
          <p:nvPr/>
        </p:nvSpPr>
        <p:spPr>
          <a:xfrm>
            <a:off x="10378897" y="949617"/>
            <a:ext cx="15240" cy="19050"/>
          </a:xfrm>
          <a:custGeom>
            <a:avLst/>
            <a:gdLst/>
            <a:ahLst/>
            <a:cxnLst/>
            <a:rect l="l" t="t" r="r" b="b"/>
            <a:pathLst>
              <a:path w="15240" h="19050">
                <a:moveTo>
                  <a:pt x="4229" y="0"/>
                </a:moveTo>
                <a:lnTo>
                  <a:pt x="774" y="2806"/>
                </a:lnTo>
                <a:lnTo>
                  <a:pt x="0" y="10540"/>
                </a:lnTo>
                <a:lnTo>
                  <a:pt x="2476" y="17322"/>
                </a:lnTo>
                <a:lnTo>
                  <a:pt x="13322" y="18440"/>
                </a:lnTo>
                <a:lnTo>
                  <a:pt x="14757" y="4229"/>
                </a:lnTo>
                <a:lnTo>
                  <a:pt x="11937" y="774"/>
                </a:lnTo>
                <a:lnTo>
                  <a:pt x="4229" y="0"/>
                </a:lnTo>
                <a:close/>
              </a:path>
            </a:pathLst>
          </a:custGeom>
          <a:solidFill>
            <a:srgbClr val="B5A480"/>
          </a:solidFill>
        </p:spPr>
        <p:txBody>
          <a:bodyPr wrap="square" lIns="0" tIns="0" rIns="0" bIns="0" rtlCol="0"/>
          <a:lstStyle/>
          <a:p>
            <a:endParaRPr/>
          </a:p>
        </p:txBody>
      </p:sp>
      <p:sp>
        <p:nvSpPr>
          <p:cNvPr id="87" name="object 87"/>
          <p:cNvSpPr/>
          <p:nvPr/>
        </p:nvSpPr>
        <p:spPr>
          <a:xfrm>
            <a:off x="10383127" y="1063244"/>
            <a:ext cx="8255" cy="0"/>
          </a:xfrm>
          <a:custGeom>
            <a:avLst/>
            <a:gdLst/>
            <a:ahLst/>
            <a:cxnLst/>
            <a:rect l="l" t="t" r="r" b="b"/>
            <a:pathLst>
              <a:path w="8254">
                <a:moveTo>
                  <a:pt x="0" y="0"/>
                </a:moveTo>
                <a:lnTo>
                  <a:pt x="8102" y="0"/>
                </a:lnTo>
              </a:path>
            </a:pathLst>
          </a:custGeom>
          <a:ln w="10718">
            <a:solidFill>
              <a:srgbClr val="573731"/>
            </a:solidFill>
          </a:ln>
        </p:spPr>
        <p:txBody>
          <a:bodyPr wrap="square" lIns="0" tIns="0" rIns="0" bIns="0" rtlCol="0"/>
          <a:lstStyle/>
          <a:p>
            <a:endParaRPr/>
          </a:p>
        </p:txBody>
      </p:sp>
      <p:sp>
        <p:nvSpPr>
          <p:cNvPr id="88" name="object 88"/>
          <p:cNvSpPr/>
          <p:nvPr/>
        </p:nvSpPr>
        <p:spPr>
          <a:xfrm>
            <a:off x="10380516" y="967310"/>
            <a:ext cx="0" cy="95885"/>
          </a:xfrm>
          <a:custGeom>
            <a:avLst/>
            <a:gdLst/>
            <a:ahLst/>
            <a:cxnLst/>
            <a:rect l="l" t="t" r="r" b="b"/>
            <a:pathLst>
              <a:path h="95884">
                <a:moveTo>
                  <a:pt x="0" y="0"/>
                </a:moveTo>
                <a:lnTo>
                  <a:pt x="0" y="95529"/>
                </a:lnTo>
              </a:path>
            </a:pathLst>
          </a:custGeom>
          <a:ln w="8445">
            <a:solidFill>
              <a:srgbClr val="FEBF3B"/>
            </a:solidFill>
          </a:ln>
        </p:spPr>
        <p:txBody>
          <a:bodyPr wrap="square" lIns="0" tIns="0" rIns="0" bIns="0" rtlCol="0"/>
          <a:lstStyle/>
          <a:p>
            <a:endParaRPr/>
          </a:p>
        </p:txBody>
      </p:sp>
      <p:sp>
        <p:nvSpPr>
          <p:cNvPr id="89" name="object 89"/>
          <p:cNvSpPr/>
          <p:nvPr/>
        </p:nvSpPr>
        <p:spPr>
          <a:xfrm>
            <a:off x="10384703" y="966914"/>
            <a:ext cx="15875" cy="96520"/>
          </a:xfrm>
          <a:custGeom>
            <a:avLst/>
            <a:gdLst/>
            <a:ahLst/>
            <a:cxnLst/>
            <a:rect l="l" t="t" r="r" b="b"/>
            <a:pathLst>
              <a:path w="15875" h="96519">
                <a:moveTo>
                  <a:pt x="5791" y="0"/>
                </a:moveTo>
                <a:lnTo>
                  <a:pt x="1257" y="0"/>
                </a:lnTo>
                <a:lnTo>
                  <a:pt x="635" y="139"/>
                </a:lnTo>
                <a:lnTo>
                  <a:pt x="38" y="393"/>
                </a:lnTo>
                <a:lnTo>
                  <a:pt x="0" y="95923"/>
                </a:lnTo>
                <a:lnTo>
                  <a:pt x="15836" y="95923"/>
                </a:lnTo>
                <a:lnTo>
                  <a:pt x="8966" y="10947"/>
                </a:lnTo>
                <a:lnTo>
                  <a:pt x="8966" y="4902"/>
                </a:lnTo>
                <a:lnTo>
                  <a:pt x="5791" y="0"/>
                </a:lnTo>
                <a:close/>
              </a:path>
            </a:pathLst>
          </a:custGeom>
          <a:solidFill>
            <a:srgbClr val="FFD257"/>
          </a:solidFill>
        </p:spPr>
        <p:txBody>
          <a:bodyPr wrap="square" lIns="0" tIns="0" rIns="0" bIns="0" rtlCol="0"/>
          <a:lstStyle/>
          <a:p>
            <a:endParaRPr/>
          </a:p>
        </p:txBody>
      </p:sp>
      <p:sp>
        <p:nvSpPr>
          <p:cNvPr id="90" name="object 90"/>
          <p:cNvSpPr/>
          <p:nvPr/>
        </p:nvSpPr>
        <p:spPr>
          <a:xfrm>
            <a:off x="10445980" y="941681"/>
            <a:ext cx="15875" cy="19685"/>
          </a:xfrm>
          <a:custGeom>
            <a:avLst/>
            <a:gdLst/>
            <a:ahLst/>
            <a:cxnLst/>
            <a:rect l="l" t="t" r="r" b="b"/>
            <a:pathLst>
              <a:path w="15875" h="19684">
                <a:moveTo>
                  <a:pt x="4495" y="0"/>
                </a:moveTo>
                <a:lnTo>
                  <a:pt x="825" y="2997"/>
                </a:lnTo>
                <a:lnTo>
                  <a:pt x="0" y="11214"/>
                </a:lnTo>
                <a:lnTo>
                  <a:pt x="2641" y="18427"/>
                </a:lnTo>
                <a:lnTo>
                  <a:pt x="14173" y="19621"/>
                </a:lnTo>
                <a:lnTo>
                  <a:pt x="15697" y="4508"/>
                </a:lnTo>
                <a:lnTo>
                  <a:pt x="12699" y="838"/>
                </a:lnTo>
                <a:lnTo>
                  <a:pt x="4495" y="0"/>
                </a:lnTo>
                <a:close/>
              </a:path>
            </a:pathLst>
          </a:custGeom>
          <a:solidFill>
            <a:srgbClr val="C1B190"/>
          </a:solidFill>
        </p:spPr>
        <p:txBody>
          <a:bodyPr wrap="square" lIns="0" tIns="0" rIns="0" bIns="0" rtlCol="0"/>
          <a:lstStyle/>
          <a:p>
            <a:endParaRPr/>
          </a:p>
        </p:txBody>
      </p:sp>
      <p:sp>
        <p:nvSpPr>
          <p:cNvPr id="91" name="object 91"/>
          <p:cNvSpPr/>
          <p:nvPr/>
        </p:nvSpPr>
        <p:spPr>
          <a:xfrm>
            <a:off x="10450474" y="1062494"/>
            <a:ext cx="8890" cy="0"/>
          </a:xfrm>
          <a:custGeom>
            <a:avLst/>
            <a:gdLst/>
            <a:ahLst/>
            <a:cxnLst/>
            <a:rect l="l" t="t" r="r" b="b"/>
            <a:pathLst>
              <a:path w="8890">
                <a:moveTo>
                  <a:pt x="0" y="0"/>
                </a:moveTo>
                <a:lnTo>
                  <a:pt x="8623" y="0"/>
                </a:lnTo>
              </a:path>
            </a:pathLst>
          </a:custGeom>
          <a:ln w="11404">
            <a:solidFill>
              <a:srgbClr val="573731"/>
            </a:solidFill>
          </a:ln>
        </p:spPr>
        <p:txBody>
          <a:bodyPr wrap="square" lIns="0" tIns="0" rIns="0" bIns="0" rtlCol="0"/>
          <a:lstStyle/>
          <a:p>
            <a:endParaRPr/>
          </a:p>
        </p:txBody>
      </p:sp>
      <p:sp>
        <p:nvSpPr>
          <p:cNvPr id="92" name="object 92"/>
          <p:cNvSpPr/>
          <p:nvPr/>
        </p:nvSpPr>
        <p:spPr>
          <a:xfrm>
            <a:off x="10447699" y="960501"/>
            <a:ext cx="0" cy="101600"/>
          </a:xfrm>
          <a:custGeom>
            <a:avLst/>
            <a:gdLst/>
            <a:ahLst/>
            <a:cxnLst/>
            <a:rect l="l" t="t" r="r" b="b"/>
            <a:pathLst>
              <a:path h="101600">
                <a:moveTo>
                  <a:pt x="0" y="0"/>
                </a:moveTo>
                <a:lnTo>
                  <a:pt x="0" y="101574"/>
                </a:lnTo>
              </a:path>
            </a:pathLst>
          </a:custGeom>
          <a:ln w="8978">
            <a:solidFill>
              <a:srgbClr val="EA9228"/>
            </a:solidFill>
          </a:ln>
        </p:spPr>
        <p:txBody>
          <a:bodyPr wrap="square" lIns="0" tIns="0" rIns="0" bIns="0" rtlCol="0"/>
          <a:lstStyle/>
          <a:p>
            <a:endParaRPr/>
          </a:p>
        </p:txBody>
      </p:sp>
      <p:sp>
        <p:nvSpPr>
          <p:cNvPr id="93" name="object 93"/>
          <p:cNvSpPr/>
          <p:nvPr/>
        </p:nvSpPr>
        <p:spPr>
          <a:xfrm>
            <a:off x="10452139" y="960096"/>
            <a:ext cx="17145" cy="102235"/>
          </a:xfrm>
          <a:custGeom>
            <a:avLst/>
            <a:gdLst/>
            <a:ahLst/>
            <a:cxnLst/>
            <a:rect l="l" t="t" r="r" b="b"/>
            <a:pathLst>
              <a:path w="17145" h="102234">
                <a:moveTo>
                  <a:pt x="6172" y="0"/>
                </a:moveTo>
                <a:lnTo>
                  <a:pt x="1346" y="0"/>
                </a:lnTo>
                <a:lnTo>
                  <a:pt x="673" y="139"/>
                </a:lnTo>
                <a:lnTo>
                  <a:pt x="50" y="406"/>
                </a:lnTo>
                <a:lnTo>
                  <a:pt x="0" y="101980"/>
                </a:lnTo>
                <a:lnTo>
                  <a:pt x="16840" y="101980"/>
                </a:lnTo>
                <a:lnTo>
                  <a:pt x="9525" y="11633"/>
                </a:lnTo>
                <a:lnTo>
                  <a:pt x="9525" y="5206"/>
                </a:lnTo>
                <a:lnTo>
                  <a:pt x="6172" y="0"/>
                </a:lnTo>
                <a:close/>
              </a:path>
            </a:pathLst>
          </a:custGeom>
          <a:solidFill>
            <a:srgbClr val="FCB965"/>
          </a:solidFill>
        </p:spPr>
        <p:txBody>
          <a:bodyPr wrap="square" lIns="0" tIns="0" rIns="0" bIns="0" rtlCol="0"/>
          <a:lstStyle/>
          <a:p>
            <a:endParaRPr/>
          </a:p>
        </p:txBody>
      </p:sp>
      <p:sp>
        <p:nvSpPr>
          <p:cNvPr id="94" name="object 94"/>
          <p:cNvSpPr/>
          <p:nvPr/>
        </p:nvSpPr>
        <p:spPr>
          <a:xfrm>
            <a:off x="10475470" y="941161"/>
            <a:ext cx="15875" cy="19685"/>
          </a:xfrm>
          <a:custGeom>
            <a:avLst/>
            <a:gdLst/>
            <a:ahLst/>
            <a:cxnLst/>
            <a:rect l="l" t="t" r="r" b="b"/>
            <a:pathLst>
              <a:path w="15875" h="19684">
                <a:moveTo>
                  <a:pt x="4495" y="0"/>
                </a:moveTo>
                <a:lnTo>
                  <a:pt x="838" y="2997"/>
                </a:lnTo>
                <a:lnTo>
                  <a:pt x="0" y="11214"/>
                </a:lnTo>
                <a:lnTo>
                  <a:pt x="2641" y="18427"/>
                </a:lnTo>
                <a:lnTo>
                  <a:pt x="14173" y="19608"/>
                </a:lnTo>
                <a:lnTo>
                  <a:pt x="15697" y="4521"/>
                </a:lnTo>
                <a:lnTo>
                  <a:pt x="12699" y="850"/>
                </a:lnTo>
                <a:lnTo>
                  <a:pt x="4495" y="0"/>
                </a:lnTo>
                <a:close/>
              </a:path>
            </a:pathLst>
          </a:custGeom>
          <a:solidFill>
            <a:srgbClr val="D4C6A3"/>
          </a:solidFill>
        </p:spPr>
        <p:txBody>
          <a:bodyPr wrap="square" lIns="0" tIns="0" rIns="0" bIns="0" rtlCol="0"/>
          <a:lstStyle/>
          <a:p>
            <a:endParaRPr/>
          </a:p>
        </p:txBody>
      </p:sp>
      <p:sp>
        <p:nvSpPr>
          <p:cNvPr id="95" name="object 95"/>
          <p:cNvSpPr/>
          <p:nvPr/>
        </p:nvSpPr>
        <p:spPr>
          <a:xfrm>
            <a:off x="10479963" y="1061986"/>
            <a:ext cx="8890" cy="0"/>
          </a:xfrm>
          <a:custGeom>
            <a:avLst/>
            <a:gdLst/>
            <a:ahLst/>
            <a:cxnLst/>
            <a:rect l="l" t="t" r="r" b="b"/>
            <a:pathLst>
              <a:path w="8890">
                <a:moveTo>
                  <a:pt x="0" y="0"/>
                </a:moveTo>
                <a:lnTo>
                  <a:pt x="8623" y="0"/>
                </a:lnTo>
              </a:path>
            </a:pathLst>
          </a:custGeom>
          <a:ln w="11404">
            <a:solidFill>
              <a:srgbClr val="573731"/>
            </a:solidFill>
          </a:ln>
        </p:spPr>
        <p:txBody>
          <a:bodyPr wrap="square" lIns="0" tIns="0" rIns="0" bIns="0" rtlCol="0"/>
          <a:lstStyle/>
          <a:p>
            <a:endParaRPr/>
          </a:p>
        </p:txBody>
      </p:sp>
      <p:sp>
        <p:nvSpPr>
          <p:cNvPr id="96" name="object 96"/>
          <p:cNvSpPr/>
          <p:nvPr/>
        </p:nvSpPr>
        <p:spPr>
          <a:xfrm>
            <a:off x="10477201" y="959980"/>
            <a:ext cx="0" cy="101600"/>
          </a:xfrm>
          <a:custGeom>
            <a:avLst/>
            <a:gdLst/>
            <a:ahLst/>
            <a:cxnLst/>
            <a:rect l="l" t="t" r="r" b="b"/>
            <a:pathLst>
              <a:path h="101600">
                <a:moveTo>
                  <a:pt x="0" y="0"/>
                </a:moveTo>
                <a:lnTo>
                  <a:pt x="0" y="101574"/>
                </a:lnTo>
              </a:path>
            </a:pathLst>
          </a:custGeom>
          <a:ln w="8978">
            <a:solidFill>
              <a:srgbClr val="125876"/>
            </a:solidFill>
          </a:ln>
        </p:spPr>
        <p:txBody>
          <a:bodyPr wrap="square" lIns="0" tIns="0" rIns="0" bIns="0" rtlCol="0"/>
          <a:lstStyle/>
          <a:p>
            <a:endParaRPr/>
          </a:p>
        </p:txBody>
      </p:sp>
      <p:sp>
        <p:nvSpPr>
          <p:cNvPr id="97" name="object 97"/>
          <p:cNvSpPr/>
          <p:nvPr/>
        </p:nvSpPr>
        <p:spPr>
          <a:xfrm>
            <a:off x="10481642" y="959563"/>
            <a:ext cx="17145" cy="102235"/>
          </a:xfrm>
          <a:custGeom>
            <a:avLst/>
            <a:gdLst/>
            <a:ahLst/>
            <a:cxnLst/>
            <a:rect l="l" t="t" r="r" b="b"/>
            <a:pathLst>
              <a:path w="17145" h="102234">
                <a:moveTo>
                  <a:pt x="6172" y="0"/>
                </a:moveTo>
                <a:lnTo>
                  <a:pt x="1346" y="0"/>
                </a:lnTo>
                <a:lnTo>
                  <a:pt x="673" y="139"/>
                </a:lnTo>
                <a:lnTo>
                  <a:pt x="38" y="419"/>
                </a:lnTo>
                <a:lnTo>
                  <a:pt x="0" y="101993"/>
                </a:lnTo>
                <a:lnTo>
                  <a:pt x="16840" y="101993"/>
                </a:lnTo>
                <a:lnTo>
                  <a:pt x="9525" y="11645"/>
                </a:lnTo>
                <a:lnTo>
                  <a:pt x="9525" y="5219"/>
                </a:lnTo>
                <a:lnTo>
                  <a:pt x="6172" y="0"/>
                </a:lnTo>
                <a:close/>
              </a:path>
            </a:pathLst>
          </a:custGeom>
          <a:solidFill>
            <a:srgbClr val="1889B4"/>
          </a:solidFill>
        </p:spPr>
        <p:txBody>
          <a:bodyPr wrap="square" lIns="0" tIns="0" rIns="0" bIns="0" rtlCol="0"/>
          <a:lstStyle/>
          <a:p>
            <a:endParaRPr/>
          </a:p>
        </p:txBody>
      </p:sp>
      <p:sp>
        <p:nvSpPr>
          <p:cNvPr id="98" name="object 98"/>
          <p:cNvSpPr/>
          <p:nvPr/>
        </p:nvSpPr>
        <p:spPr>
          <a:xfrm>
            <a:off x="10349092" y="942215"/>
            <a:ext cx="15875" cy="19685"/>
          </a:xfrm>
          <a:custGeom>
            <a:avLst/>
            <a:gdLst/>
            <a:ahLst/>
            <a:cxnLst/>
            <a:rect l="l" t="t" r="r" b="b"/>
            <a:pathLst>
              <a:path w="15875" h="19684">
                <a:moveTo>
                  <a:pt x="4495" y="0"/>
                </a:moveTo>
                <a:lnTo>
                  <a:pt x="825" y="2984"/>
                </a:lnTo>
                <a:lnTo>
                  <a:pt x="0" y="11214"/>
                </a:lnTo>
                <a:lnTo>
                  <a:pt x="2641" y="18414"/>
                </a:lnTo>
                <a:lnTo>
                  <a:pt x="14173" y="19596"/>
                </a:lnTo>
                <a:lnTo>
                  <a:pt x="15697" y="4508"/>
                </a:lnTo>
                <a:lnTo>
                  <a:pt x="12699" y="825"/>
                </a:lnTo>
                <a:lnTo>
                  <a:pt x="4495" y="0"/>
                </a:lnTo>
                <a:close/>
              </a:path>
            </a:pathLst>
          </a:custGeom>
          <a:solidFill>
            <a:srgbClr val="7E6945"/>
          </a:solidFill>
        </p:spPr>
        <p:txBody>
          <a:bodyPr wrap="square" lIns="0" tIns="0" rIns="0" bIns="0" rtlCol="0"/>
          <a:lstStyle/>
          <a:p>
            <a:endParaRPr/>
          </a:p>
        </p:txBody>
      </p:sp>
      <p:sp>
        <p:nvSpPr>
          <p:cNvPr id="99" name="object 99"/>
          <p:cNvSpPr/>
          <p:nvPr/>
        </p:nvSpPr>
        <p:spPr>
          <a:xfrm>
            <a:off x="10353585" y="1063015"/>
            <a:ext cx="8890" cy="0"/>
          </a:xfrm>
          <a:custGeom>
            <a:avLst/>
            <a:gdLst/>
            <a:ahLst/>
            <a:cxnLst/>
            <a:rect l="l" t="t" r="r" b="b"/>
            <a:pathLst>
              <a:path w="8890">
                <a:moveTo>
                  <a:pt x="0" y="0"/>
                </a:moveTo>
                <a:lnTo>
                  <a:pt x="8623" y="0"/>
                </a:lnTo>
              </a:path>
            </a:pathLst>
          </a:custGeom>
          <a:ln w="11404">
            <a:solidFill>
              <a:srgbClr val="573731"/>
            </a:solidFill>
          </a:ln>
        </p:spPr>
        <p:txBody>
          <a:bodyPr wrap="square" lIns="0" tIns="0" rIns="0" bIns="0" rtlCol="0"/>
          <a:lstStyle/>
          <a:p>
            <a:endParaRPr/>
          </a:p>
        </p:txBody>
      </p:sp>
      <p:sp>
        <p:nvSpPr>
          <p:cNvPr id="100" name="object 100"/>
          <p:cNvSpPr/>
          <p:nvPr/>
        </p:nvSpPr>
        <p:spPr>
          <a:xfrm>
            <a:off x="10350817" y="961009"/>
            <a:ext cx="0" cy="101600"/>
          </a:xfrm>
          <a:custGeom>
            <a:avLst/>
            <a:gdLst/>
            <a:ahLst/>
            <a:cxnLst/>
            <a:rect l="l" t="t" r="r" b="b"/>
            <a:pathLst>
              <a:path h="101600">
                <a:moveTo>
                  <a:pt x="0" y="0"/>
                </a:moveTo>
                <a:lnTo>
                  <a:pt x="0" y="101587"/>
                </a:lnTo>
              </a:path>
            </a:pathLst>
          </a:custGeom>
          <a:ln w="8966">
            <a:solidFill>
              <a:srgbClr val="BC1A5D"/>
            </a:solidFill>
          </a:ln>
        </p:spPr>
        <p:txBody>
          <a:bodyPr wrap="square" lIns="0" tIns="0" rIns="0" bIns="0" rtlCol="0"/>
          <a:lstStyle/>
          <a:p>
            <a:endParaRPr/>
          </a:p>
        </p:txBody>
      </p:sp>
      <p:sp>
        <p:nvSpPr>
          <p:cNvPr id="101" name="object 101"/>
          <p:cNvSpPr/>
          <p:nvPr/>
        </p:nvSpPr>
        <p:spPr>
          <a:xfrm>
            <a:off x="10355252" y="960604"/>
            <a:ext cx="17145" cy="102235"/>
          </a:xfrm>
          <a:custGeom>
            <a:avLst/>
            <a:gdLst/>
            <a:ahLst/>
            <a:cxnLst/>
            <a:rect l="l" t="t" r="r" b="b"/>
            <a:pathLst>
              <a:path w="17145" h="102234">
                <a:moveTo>
                  <a:pt x="6172" y="0"/>
                </a:moveTo>
                <a:lnTo>
                  <a:pt x="1346" y="0"/>
                </a:lnTo>
                <a:lnTo>
                  <a:pt x="673" y="139"/>
                </a:lnTo>
                <a:lnTo>
                  <a:pt x="50" y="406"/>
                </a:lnTo>
                <a:lnTo>
                  <a:pt x="0" y="101993"/>
                </a:lnTo>
                <a:lnTo>
                  <a:pt x="16840" y="101993"/>
                </a:lnTo>
                <a:lnTo>
                  <a:pt x="9537" y="11645"/>
                </a:lnTo>
                <a:lnTo>
                  <a:pt x="9537" y="5219"/>
                </a:lnTo>
                <a:lnTo>
                  <a:pt x="6172" y="0"/>
                </a:lnTo>
                <a:close/>
              </a:path>
            </a:pathLst>
          </a:custGeom>
          <a:solidFill>
            <a:srgbClr val="EF4862"/>
          </a:solidFill>
        </p:spPr>
        <p:txBody>
          <a:bodyPr wrap="square" lIns="0" tIns="0" rIns="0" bIns="0" rtlCol="0"/>
          <a:lstStyle/>
          <a:p>
            <a:endParaRPr/>
          </a:p>
        </p:txBody>
      </p:sp>
      <p:sp>
        <p:nvSpPr>
          <p:cNvPr id="102" name="object 102"/>
          <p:cNvSpPr/>
          <p:nvPr/>
        </p:nvSpPr>
        <p:spPr>
          <a:xfrm>
            <a:off x="10415879" y="987363"/>
            <a:ext cx="15240" cy="18415"/>
          </a:xfrm>
          <a:custGeom>
            <a:avLst/>
            <a:gdLst/>
            <a:ahLst/>
            <a:cxnLst/>
            <a:rect l="l" t="t" r="r" b="b"/>
            <a:pathLst>
              <a:path w="15240" h="18415">
                <a:moveTo>
                  <a:pt x="4216" y="0"/>
                </a:moveTo>
                <a:lnTo>
                  <a:pt x="774" y="2806"/>
                </a:lnTo>
                <a:lnTo>
                  <a:pt x="0" y="10540"/>
                </a:lnTo>
                <a:lnTo>
                  <a:pt x="2463" y="17322"/>
                </a:lnTo>
                <a:lnTo>
                  <a:pt x="13322" y="18427"/>
                </a:lnTo>
                <a:lnTo>
                  <a:pt x="14744" y="4229"/>
                </a:lnTo>
                <a:lnTo>
                  <a:pt x="11937" y="774"/>
                </a:lnTo>
                <a:lnTo>
                  <a:pt x="4216" y="0"/>
                </a:lnTo>
                <a:close/>
              </a:path>
            </a:pathLst>
          </a:custGeom>
          <a:solidFill>
            <a:srgbClr val="55462A"/>
          </a:solidFill>
        </p:spPr>
        <p:txBody>
          <a:bodyPr wrap="square" lIns="0" tIns="0" rIns="0" bIns="0" rtlCol="0"/>
          <a:lstStyle/>
          <a:p>
            <a:endParaRPr/>
          </a:p>
        </p:txBody>
      </p:sp>
      <p:sp>
        <p:nvSpPr>
          <p:cNvPr id="103" name="object 103"/>
          <p:cNvSpPr/>
          <p:nvPr/>
        </p:nvSpPr>
        <p:spPr>
          <a:xfrm>
            <a:off x="10414952" y="1005042"/>
            <a:ext cx="8890" cy="52069"/>
          </a:xfrm>
          <a:custGeom>
            <a:avLst/>
            <a:gdLst/>
            <a:ahLst/>
            <a:cxnLst/>
            <a:rect l="l" t="t" r="r" b="b"/>
            <a:pathLst>
              <a:path w="8890" h="52069">
                <a:moveTo>
                  <a:pt x="6769" y="0"/>
                </a:moveTo>
                <a:lnTo>
                  <a:pt x="3784" y="1282"/>
                </a:lnTo>
                <a:lnTo>
                  <a:pt x="1587" y="5524"/>
                </a:lnTo>
                <a:lnTo>
                  <a:pt x="1587" y="10566"/>
                </a:lnTo>
                <a:lnTo>
                  <a:pt x="0" y="51765"/>
                </a:lnTo>
                <a:lnTo>
                  <a:pt x="8458" y="51689"/>
                </a:lnTo>
                <a:lnTo>
                  <a:pt x="6769" y="0"/>
                </a:lnTo>
                <a:close/>
              </a:path>
            </a:pathLst>
          </a:custGeom>
          <a:solidFill>
            <a:srgbClr val="6ECEEA"/>
          </a:solidFill>
        </p:spPr>
        <p:txBody>
          <a:bodyPr wrap="square" lIns="0" tIns="0" rIns="0" bIns="0" rtlCol="0"/>
          <a:lstStyle/>
          <a:p>
            <a:endParaRPr/>
          </a:p>
        </p:txBody>
      </p:sp>
      <p:sp>
        <p:nvSpPr>
          <p:cNvPr id="104" name="object 104"/>
          <p:cNvSpPr/>
          <p:nvPr/>
        </p:nvSpPr>
        <p:spPr>
          <a:xfrm>
            <a:off x="10421721" y="1004661"/>
            <a:ext cx="12700" cy="52705"/>
          </a:xfrm>
          <a:custGeom>
            <a:avLst/>
            <a:gdLst/>
            <a:ahLst/>
            <a:cxnLst/>
            <a:rect l="l" t="t" r="r" b="b"/>
            <a:pathLst>
              <a:path w="12700" h="52705">
                <a:moveTo>
                  <a:pt x="5765" y="0"/>
                </a:moveTo>
                <a:lnTo>
                  <a:pt x="1219" y="0"/>
                </a:lnTo>
                <a:lnTo>
                  <a:pt x="596" y="139"/>
                </a:lnTo>
                <a:lnTo>
                  <a:pt x="0" y="380"/>
                </a:lnTo>
                <a:lnTo>
                  <a:pt x="0" y="52146"/>
                </a:lnTo>
                <a:lnTo>
                  <a:pt x="12204" y="51485"/>
                </a:lnTo>
                <a:lnTo>
                  <a:pt x="8915" y="10947"/>
                </a:lnTo>
                <a:lnTo>
                  <a:pt x="8915" y="4902"/>
                </a:lnTo>
                <a:lnTo>
                  <a:pt x="5765" y="0"/>
                </a:lnTo>
                <a:close/>
              </a:path>
            </a:pathLst>
          </a:custGeom>
          <a:solidFill>
            <a:srgbClr val="9FD0F0"/>
          </a:solidFill>
        </p:spPr>
        <p:txBody>
          <a:bodyPr wrap="square" lIns="0" tIns="0" rIns="0" bIns="0" rtlCol="0"/>
          <a:lstStyle/>
          <a:p>
            <a:endParaRPr/>
          </a:p>
        </p:txBody>
      </p:sp>
      <p:sp>
        <p:nvSpPr>
          <p:cNvPr id="105" name="object 105"/>
          <p:cNvSpPr/>
          <p:nvPr/>
        </p:nvSpPr>
        <p:spPr>
          <a:xfrm>
            <a:off x="10409567" y="982575"/>
            <a:ext cx="11430" cy="28575"/>
          </a:xfrm>
          <a:custGeom>
            <a:avLst/>
            <a:gdLst/>
            <a:ahLst/>
            <a:cxnLst/>
            <a:rect l="l" t="t" r="r" b="b"/>
            <a:pathLst>
              <a:path w="11429" h="28575">
                <a:moveTo>
                  <a:pt x="0" y="0"/>
                </a:moveTo>
                <a:lnTo>
                  <a:pt x="7607" y="28498"/>
                </a:lnTo>
                <a:lnTo>
                  <a:pt x="11061" y="23101"/>
                </a:lnTo>
                <a:lnTo>
                  <a:pt x="0" y="0"/>
                </a:lnTo>
                <a:close/>
              </a:path>
            </a:pathLst>
          </a:custGeom>
          <a:solidFill>
            <a:srgbClr val="6ECEEA"/>
          </a:solidFill>
        </p:spPr>
        <p:txBody>
          <a:bodyPr wrap="square" lIns="0" tIns="0" rIns="0" bIns="0" rtlCol="0"/>
          <a:lstStyle/>
          <a:p>
            <a:endParaRPr/>
          </a:p>
        </p:txBody>
      </p:sp>
      <p:sp>
        <p:nvSpPr>
          <p:cNvPr id="106" name="object 106"/>
          <p:cNvSpPr/>
          <p:nvPr/>
        </p:nvSpPr>
        <p:spPr>
          <a:xfrm>
            <a:off x="10426890" y="965113"/>
            <a:ext cx="21590" cy="41275"/>
          </a:xfrm>
          <a:custGeom>
            <a:avLst/>
            <a:gdLst/>
            <a:ahLst/>
            <a:cxnLst/>
            <a:rect l="l" t="t" r="r" b="b"/>
            <a:pathLst>
              <a:path w="21590" h="41275">
                <a:moveTo>
                  <a:pt x="21069" y="0"/>
                </a:moveTo>
                <a:lnTo>
                  <a:pt x="0" y="40817"/>
                </a:lnTo>
                <a:lnTo>
                  <a:pt x="20815" y="12801"/>
                </a:lnTo>
                <a:lnTo>
                  <a:pt x="21069" y="0"/>
                </a:lnTo>
                <a:close/>
              </a:path>
            </a:pathLst>
          </a:custGeom>
          <a:solidFill>
            <a:srgbClr val="EA9228"/>
          </a:solidFill>
        </p:spPr>
        <p:txBody>
          <a:bodyPr wrap="square" lIns="0" tIns="0" rIns="0" bIns="0" rtlCol="0"/>
          <a:lstStyle/>
          <a:p>
            <a:endParaRPr/>
          </a:p>
        </p:txBody>
      </p:sp>
      <p:sp>
        <p:nvSpPr>
          <p:cNvPr id="107" name="object 107"/>
          <p:cNvSpPr/>
          <p:nvPr/>
        </p:nvSpPr>
        <p:spPr>
          <a:xfrm>
            <a:off x="10504286" y="941161"/>
            <a:ext cx="15875" cy="19685"/>
          </a:xfrm>
          <a:custGeom>
            <a:avLst/>
            <a:gdLst/>
            <a:ahLst/>
            <a:cxnLst/>
            <a:rect l="l" t="t" r="r" b="b"/>
            <a:pathLst>
              <a:path w="15875" h="19684">
                <a:moveTo>
                  <a:pt x="4483" y="0"/>
                </a:moveTo>
                <a:lnTo>
                  <a:pt x="825" y="2997"/>
                </a:lnTo>
                <a:lnTo>
                  <a:pt x="0" y="11214"/>
                </a:lnTo>
                <a:lnTo>
                  <a:pt x="2628" y="18427"/>
                </a:lnTo>
                <a:lnTo>
                  <a:pt x="14173" y="19608"/>
                </a:lnTo>
                <a:lnTo>
                  <a:pt x="15697" y="4521"/>
                </a:lnTo>
                <a:lnTo>
                  <a:pt x="12699" y="850"/>
                </a:lnTo>
                <a:lnTo>
                  <a:pt x="4483" y="0"/>
                </a:lnTo>
                <a:close/>
              </a:path>
            </a:pathLst>
          </a:custGeom>
          <a:solidFill>
            <a:srgbClr val="55462A"/>
          </a:solidFill>
        </p:spPr>
        <p:txBody>
          <a:bodyPr wrap="square" lIns="0" tIns="0" rIns="0" bIns="0" rtlCol="0"/>
          <a:lstStyle/>
          <a:p>
            <a:endParaRPr/>
          </a:p>
        </p:txBody>
      </p:sp>
      <p:sp>
        <p:nvSpPr>
          <p:cNvPr id="108" name="object 108"/>
          <p:cNvSpPr/>
          <p:nvPr/>
        </p:nvSpPr>
        <p:spPr>
          <a:xfrm>
            <a:off x="10508780" y="1061986"/>
            <a:ext cx="8890" cy="0"/>
          </a:xfrm>
          <a:custGeom>
            <a:avLst/>
            <a:gdLst/>
            <a:ahLst/>
            <a:cxnLst/>
            <a:rect l="l" t="t" r="r" b="b"/>
            <a:pathLst>
              <a:path w="8890">
                <a:moveTo>
                  <a:pt x="0" y="0"/>
                </a:moveTo>
                <a:lnTo>
                  <a:pt x="8623" y="0"/>
                </a:lnTo>
              </a:path>
            </a:pathLst>
          </a:custGeom>
          <a:ln w="11404">
            <a:solidFill>
              <a:srgbClr val="573731"/>
            </a:solidFill>
          </a:ln>
        </p:spPr>
        <p:txBody>
          <a:bodyPr wrap="square" lIns="0" tIns="0" rIns="0" bIns="0" rtlCol="0"/>
          <a:lstStyle/>
          <a:p>
            <a:endParaRPr/>
          </a:p>
        </p:txBody>
      </p:sp>
      <p:sp>
        <p:nvSpPr>
          <p:cNvPr id="109" name="object 109"/>
          <p:cNvSpPr/>
          <p:nvPr/>
        </p:nvSpPr>
        <p:spPr>
          <a:xfrm>
            <a:off x="10506005" y="959980"/>
            <a:ext cx="0" cy="101600"/>
          </a:xfrm>
          <a:custGeom>
            <a:avLst/>
            <a:gdLst/>
            <a:ahLst/>
            <a:cxnLst/>
            <a:rect l="l" t="t" r="r" b="b"/>
            <a:pathLst>
              <a:path h="101600">
                <a:moveTo>
                  <a:pt x="0" y="0"/>
                </a:moveTo>
                <a:lnTo>
                  <a:pt x="0" y="101574"/>
                </a:lnTo>
              </a:path>
            </a:pathLst>
          </a:custGeom>
          <a:ln w="8978">
            <a:solidFill>
              <a:srgbClr val="A1AA46"/>
            </a:solidFill>
          </a:ln>
        </p:spPr>
        <p:txBody>
          <a:bodyPr wrap="square" lIns="0" tIns="0" rIns="0" bIns="0" rtlCol="0"/>
          <a:lstStyle/>
          <a:p>
            <a:endParaRPr/>
          </a:p>
        </p:txBody>
      </p:sp>
      <p:sp>
        <p:nvSpPr>
          <p:cNvPr id="110" name="object 110"/>
          <p:cNvSpPr/>
          <p:nvPr/>
        </p:nvSpPr>
        <p:spPr>
          <a:xfrm>
            <a:off x="10510445" y="959563"/>
            <a:ext cx="17145" cy="102235"/>
          </a:xfrm>
          <a:custGeom>
            <a:avLst/>
            <a:gdLst/>
            <a:ahLst/>
            <a:cxnLst/>
            <a:rect l="l" t="t" r="r" b="b"/>
            <a:pathLst>
              <a:path w="17145" h="102234">
                <a:moveTo>
                  <a:pt x="6184" y="0"/>
                </a:moveTo>
                <a:lnTo>
                  <a:pt x="1346" y="0"/>
                </a:lnTo>
                <a:lnTo>
                  <a:pt x="685" y="139"/>
                </a:lnTo>
                <a:lnTo>
                  <a:pt x="50" y="419"/>
                </a:lnTo>
                <a:lnTo>
                  <a:pt x="0" y="101993"/>
                </a:lnTo>
                <a:lnTo>
                  <a:pt x="16840" y="101993"/>
                </a:lnTo>
                <a:lnTo>
                  <a:pt x="9525" y="11645"/>
                </a:lnTo>
                <a:lnTo>
                  <a:pt x="9525" y="5219"/>
                </a:lnTo>
                <a:lnTo>
                  <a:pt x="6184" y="0"/>
                </a:lnTo>
                <a:close/>
              </a:path>
            </a:pathLst>
          </a:custGeom>
          <a:solidFill>
            <a:srgbClr val="C2D952"/>
          </a:solidFill>
        </p:spPr>
        <p:txBody>
          <a:bodyPr wrap="square" lIns="0" tIns="0" rIns="0" bIns="0" rtlCol="0"/>
          <a:lstStyle/>
          <a:p>
            <a:endParaRPr/>
          </a:p>
        </p:txBody>
      </p:sp>
      <p:sp>
        <p:nvSpPr>
          <p:cNvPr id="111" name="object 111"/>
          <p:cNvSpPr/>
          <p:nvPr/>
        </p:nvSpPr>
        <p:spPr>
          <a:xfrm>
            <a:off x="10515637" y="960640"/>
            <a:ext cx="26034" cy="8890"/>
          </a:xfrm>
          <a:custGeom>
            <a:avLst/>
            <a:gdLst/>
            <a:ahLst/>
            <a:cxnLst/>
            <a:rect l="l" t="t" r="r" b="b"/>
            <a:pathLst>
              <a:path w="26034" h="8890">
                <a:moveTo>
                  <a:pt x="0" y="0"/>
                </a:moveTo>
                <a:lnTo>
                  <a:pt x="3225" y="8305"/>
                </a:lnTo>
                <a:lnTo>
                  <a:pt x="25996" y="6858"/>
                </a:lnTo>
                <a:lnTo>
                  <a:pt x="0" y="0"/>
                </a:lnTo>
                <a:close/>
              </a:path>
            </a:pathLst>
          </a:custGeom>
          <a:solidFill>
            <a:srgbClr val="C2D952"/>
          </a:solidFill>
        </p:spPr>
        <p:txBody>
          <a:bodyPr wrap="square" lIns="0" tIns="0" rIns="0" bIns="0" rtlCol="0"/>
          <a:lstStyle/>
          <a:p>
            <a:endParaRPr/>
          </a:p>
        </p:txBody>
      </p:sp>
      <p:sp>
        <p:nvSpPr>
          <p:cNvPr id="112" name="object 112"/>
          <p:cNvSpPr/>
          <p:nvPr/>
        </p:nvSpPr>
        <p:spPr>
          <a:xfrm>
            <a:off x="10490583" y="961074"/>
            <a:ext cx="18415" cy="8255"/>
          </a:xfrm>
          <a:custGeom>
            <a:avLst/>
            <a:gdLst/>
            <a:ahLst/>
            <a:cxnLst/>
            <a:rect l="l" t="t" r="r" b="b"/>
            <a:pathLst>
              <a:path w="18415" h="8255">
                <a:moveTo>
                  <a:pt x="18199" y="0"/>
                </a:moveTo>
                <a:lnTo>
                  <a:pt x="0" y="4737"/>
                </a:lnTo>
                <a:lnTo>
                  <a:pt x="203" y="6451"/>
                </a:lnTo>
                <a:lnTo>
                  <a:pt x="457" y="7874"/>
                </a:lnTo>
                <a:lnTo>
                  <a:pt x="14389" y="7874"/>
                </a:lnTo>
                <a:lnTo>
                  <a:pt x="18199" y="0"/>
                </a:lnTo>
                <a:close/>
              </a:path>
            </a:pathLst>
          </a:custGeom>
          <a:solidFill>
            <a:srgbClr val="A1AA46"/>
          </a:solidFill>
        </p:spPr>
        <p:txBody>
          <a:bodyPr wrap="square" lIns="0" tIns="0" rIns="0" bIns="0" rtlCol="0"/>
          <a:lstStyle/>
          <a:p>
            <a:endParaRPr/>
          </a:p>
        </p:txBody>
      </p:sp>
      <p:sp>
        <p:nvSpPr>
          <p:cNvPr id="113" name="object 113"/>
          <p:cNvSpPr/>
          <p:nvPr/>
        </p:nvSpPr>
        <p:spPr>
          <a:xfrm>
            <a:off x="10359466" y="930061"/>
            <a:ext cx="12700" cy="37465"/>
          </a:xfrm>
          <a:custGeom>
            <a:avLst/>
            <a:gdLst/>
            <a:ahLst/>
            <a:cxnLst/>
            <a:rect l="l" t="t" r="r" b="b"/>
            <a:pathLst>
              <a:path w="12700" h="37465">
                <a:moveTo>
                  <a:pt x="12623" y="0"/>
                </a:moveTo>
                <a:lnTo>
                  <a:pt x="0" y="31051"/>
                </a:lnTo>
                <a:lnTo>
                  <a:pt x="4927" y="36868"/>
                </a:lnTo>
                <a:lnTo>
                  <a:pt x="12623" y="0"/>
                </a:lnTo>
                <a:close/>
              </a:path>
            </a:pathLst>
          </a:custGeom>
          <a:solidFill>
            <a:srgbClr val="EF4862"/>
          </a:solidFill>
        </p:spPr>
        <p:txBody>
          <a:bodyPr wrap="square" lIns="0" tIns="0" rIns="0" bIns="0" rtlCol="0"/>
          <a:lstStyle/>
          <a:p>
            <a:endParaRPr/>
          </a:p>
        </p:txBody>
      </p:sp>
      <p:sp>
        <p:nvSpPr>
          <p:cNvPr id="114" name="object 114"/>
          <p:cNvSpPr/>
          <p:nvPr/>
        </p:nvSpPr>
        <p:spPr>
          <a:xfrm>
            <a:off x="10372090" y="930059"/>
            <a:ext cx="11430" cy="48260"/>
          </a:xfrm>
          <a:custGeom>
            <a:avLst/>
            <a:gdLst/>
            <a:ahLst/>
            <a:cxnLst/>
            <a:rect l="l" t="t" r="r" b="b"/>
            <a:pathLst>
              <a:path w="11429" h="48259">
                <a:moveTo>
                  <a:pt x="0" y="0"/>
                </a:moveTo>
                <a:lnTo>
                  <a:pt x="7391" y="48005"/>
                </a:lnTo>
                <a:lnTo>
                  <a:pt x="10947" y="38379"/>
                </a:lnTo>
                <a:lnTo>
                  <a:pt x="0" y="0"/>
                </a:lnTo>
                <a:close/>
              </a:path>
            </a:pathLst>
          </a:custGeom>
          <a:solidFill>
            <a:srgbClr val="FEBF3B"/>
          </a:solidFill>
        </p:spPr>
        <p:txBody>
          <a:bodyPr wrap="square" lIns="0" tIns="0" rIns="0" bIns="0" rtlCol="0"/>
          <a:lstStyle/>
          <a:p>
            <a:endParaRPr/>
          </a:p>
        </p:txBody>
      </p:sp>
      <p:sp>
        <p:nvSpPr>
          <p:cNvPr id="115" name="object 115"/>
          <p:cNvSpPr/>
          <p:nvPr/>
        </p:nvSpPr>
        <p:spPr>
          <a:xfrm>
            <a:off x="10388665" y="967397"/>
            <a:ext cx="20955" cy="15240"/>
          </a:xfrm>
          <a:custGeom>
            <a:avLst/>
            <a:gdLst/>
            <a:ahLst/>
            <a:cxnLst/>
            <a:rect l="l" t="t" r="r" b="b"/>
            <a:pathLst>
              <a:path w="20954" h="15240">
                <a:moveTo>
                  <a:pt x="0" y="0"/>
                </a:moveTo>
                <a:lnTo>
                  <a:pt x="4749" y="7581"/>
                </a:lnTo>
                <a:lnTo>
                  <a:pt x="20675" y="15163"/>
                </a:lnTo>
                <a:lnTo>
                  <a:pt x="0" y="0"/>
                </a:lnTo>
                <a:close/>
              </a:path>
            </a:pathLst>
          </a:custGeom>
          <a:solidFill>
            <a:srgbClr val="FFD257"/>
          </a:solidFill>
        </p:spPr>
        <p:txBody>
          <a:bodyPr wrap="square" lIns="0" tIns="0" rIns="0" bIns="0" rtlCol="0"/>
          <a:lstStyle/>
          <a:p>
            <a:endParaRPr/>
          </a:p>
        </p:txBody>
      </p:sp>
      <p:sp>
        <p:nvSpPr>
          <p:cNvPr id="116" name="object 116"/>
          <p:cNvSpPr/>
          <p:nvPr/>
        </p:nvSpPr>
        <p:spPr>
          <a:xfrm>
            <a:off x="10532478" y="948486"/>
            <a:ext cx="15240" cy="19050"/>
          </a:xfrm>
          <a:custGeom>
            <a:avLst/>
            <a:gdLst/>
            <a:ahLst/>
            <a:cxnLst/>
            <a:rect l="l" t="t" r="r" b="b"/>
            <a:pathLst>
              <a:path w="15240" h="19050">
                <a:moveTo>
                  <a:pt x="4216" y="0"/>
                </a:moveTo>
                <a:lnTo>
                  <a:pt x="774" y="2819"/>
                </a:lnTo>
                <a:lnTo>
                  <a:pt x="0" y="10553"/>
                </a:lnTo>
                <a:lnTo>
                  <a:pt x="2476" y="17335"/>
                </a:lnTo>
                <a:lnTo>
                  <a:pt x="13322" y="18440"/>
                </a:lnTo>
                <a:lnTo>
                  <a:pt x="14757" y="4241"/>
                </a:lnTo>
                <a:lnTo>
                  <a:pt x="11937" y="787"/>
                </a:lnTo>
                <a:lnTo>
                  <a:pt x="4216" y="0"/>
                </a:lnTo>
                <a:close/>
              </a:path>
            </a:pathLst>
          </a:custGeom>
          <a:solidFill>
            <a:srgbClr val="D4C6A3"/>
          </a:solidFill>
        </p:spPr>
        <p:txBody>
          <a:bodyPr wrap="square" lIns="0" tIns="0" rIns="0" bIns="0" rtlCol="0"/>
          <a:lstStyle/>
          <a:p>
            <a:endParaRPr/>
          </a:p>
        </p:txBody>
      </p:sp>
      <p:sp>
        <p:nvSpPr>
          <p:cNvPr id="117" name="object 117"/>
          <p:cNvSpPr/>
          <p:nvPr/>
        </p:nvSpPr>
        <p:spPr>
          <a:xfrm>
            <a:off x="10536722" y="1062120"/>
            <a:ext cx="8255" cy="0"/>
          </a:xfrm>
          <a:custGeom>
            <a:avLst/>
            <a:gdLst/>
            <a:ahLst/>
            <a:cxnLst/>
            <a:rect l="l" t="t" r="r" b="b"/>
            <a:pathLst>
              <a:path w="8254">
                <a:moveTo>
                  <a:pt x="0" y="0"/>
                </a:moveTo>
                <a:lnTo>
                  <a:pt x="8102" y="0"/>
                </a:lnTo>
              </a:path>
            </a:pathLst>
          </a:custGeom>
          <a:ln w="10731">
            <a:solidFill>
              <a:srgbClr val="573731"/>
            </a:solidFill>
          </a:ln>
        </p:spPr>
        <p:txBody>
          <a:bodyPr wrap="square" lIns="0" tIns="0" rIns="0" bIns="0" rtlCol="0"/>
          <a:lstStyle/>
          <a:p>
            <a:endParaRPr/>
          </a:p>
        </p:txBody>
      </p:sp>
      <p:sp>
        <p:nvSpPr>
          <p:cNvPr id="118" name="object 118"/>
          <p:cNvSpPr/>
          <p:nvPr/>
        </p:nvSpPr>
        <p:spPr>
          <a:xfrm>
            <a:off x="10534103" y="966192"/>
            <a:ext cx="0" cy="95885"/>
          </a:xfrm>
          <a:custGeom>
            <a:avLst/>
            <a:gdLst/>
            <a:ahLst/>
            <a:cxnLst/>
            <a:rect l="l" t="t" r="r" b="b"/>
            <a:pathLst>
              <a:path h="95884">
                <a:moveTo>
                  <a:pt x="0" y="0"/>
                </a:moveTo>
                <a:lnTo>
                  <a:pt x="0" y="95529"/>
                </a:lnTo>
              </a:path>
            </a:pathLst>
          </a:custGeom>
          <a:ln w="8432">
            <a:solidFill>
              <a:srgbClr val="B361A7"/>
            </a:solidFill>
          </a:ln>
        </p:spPr>
        <p:txBody>
          <a:bodyPr wrap="square" lIns="0" tIns="0" rIns="0" bIns="0" rtlCol="0"/>
          <a:lstStyle/>
          <a:p>
            <a:endParaRPr/>
          </a:p>
        </p:txBody>
      </p:sp>
      <p:sp>
        <p:nvSpPr>
          <p:cNvPr id="119" name="object 119"/>
          <p:cNvSpPr/>
          <p:nvPr/>
        </p:nvSpPr>
        <p:spPr>
          <a:xfrm>
            <a:off x="10538284" y="965809"/>
            <a:ext cx="15875" cy="96520"/>
          </a:xfrm>
          <a:custGeom>
            <a:avLst/>
            <a:gdLst/>
            <a:ahLst/>
            <a:cxnLst/>
            <a:rect l="l" t="t" r="r" b="b"/>
            <a:pathLst>
              <a:path w="15875" h="96519">
                <a:moveTo>
                  <a:pt x="5803" y="0"/>
                </a:moveTo>
                <a:lnTo>
                  <a:pt x="635" y="127"/>
                </a:lnTo>
                <a:lnTo>
                  <a:pt x="38" y="381"/>
                </a:lnTo>
                <a:lnTo>
                  <a:pt x="0" y="95910"/>
                </a:lnTo>
                <a:lnTo>
                  <a:pt x="15836" y="95910"/>
                </a:lnTo>
                <a:lnTo>
                  <a:pt x="8966" y="10947"/>
                </a:lnTo>
                <a:lnTo>
                  <a:pt x="8966" y="4889"/>
                </a:lnTo>
                <a:lnTo>
                  <a:pt x="5803" y="0"/>
                </a:lnTo>
                <a:close/>
              </a:path>
            </a:pathLst>
          </a:custGeom>
          <a:solidFill>
            <a:srgbClr val="BF70AE"/>
          </a:solidFill>
        </p:spPr>
        <p:txBody>
          <a:bodyPr wrap="square" lIns="0" tIns="0" rIns="0" bIns="0" rtlCol="0"/>
          <a:lstStyle/>
          <a:p>
            <a:endParaRPr/>
          </a:p>
        </p:txBody>
      </p:sp>
      <p:sp>
        <p:nvSpPr>
          <p:cNvPr id="120" name="object 120"/>
          <p:cNvSpPr/>
          <p:nvPr/>
        </p:nvSpPr>
        <p:spPr>
          <a:xfrm>
            <a:off x="10545167" y="968946"/>
            <a:ext cx="24765" cy="21590"/>
          </a:xfrm>
          <a:custGeom>
            <a:avLst/>
            <a:gdLst/>
            <a:ahLst/>
            <a:cxnLst/>
            <a:rect l="l" t="t" r="r" b="b"/>
            <a:pathLst>
              <a:path w="24765" h="21590">
                <a:moveTo>
                  <a:pt x="0" y="0"/>
                </a:moveTo>
                <a:lnTo>
                  <a:pt x="2082" y="8851"/>
                </a:lnTo>
                <a:lnTo>
                  <a:pt x="24650" y="21450"/>
                </a:lnTo>
                <a:lnTo>
                  <a:pt x="0" y="0"/>
                </a:lnTo>
                <a:close/>
              </a:path>
            </a:pathLst>
          </a:custGeom>
          <a:solidFill>
            <a:srgbClr val="BF70AE"/>
          </a:solidFill>
        </p:spPr>
        <p:txBody>
          <a:bodyPr wrap="square" lIns="0" tIns="0" rIns="0" bIns="0" rtlCol="0"/>
          <a:lstStyle/>
          <a:p>
            <a:endParaRPr/>
          </a:p>
        </p:txBody>
      </p:sp>
      <p:sp>
        <p:nvSpPr>
          <p:cNvPr id="121" name="object 121"/>
          <p:cNvSpPr/>
          <p:nvPr/>
        </p:nvSpPr>
        <p:spPr>
          <a:xfrm>
            <a:off x="10401566" y="824460"/>
            <a:ext cx="68580" cy="69215"/>
          </a:xfrm>
          <a:custGeom>
            <a:avLst/>
            <a:gdLst/>
            <a:ahLst/>
            <a:cxnLst/>
            <a:rect l="l" t="t" r="r" b="b"/>
            <a:pathLst>
              <a:path w="68579" h="69215">
                <a:moveTo>
                  <a:pt x="34226" y="0"/>
                </a:moveTo>
                <a:lnTo>
                  <a:pt x="20906" y="2706"/>
                </a:lnTo>
                <a:lnTo>
                  <a:pt x="10026" y="10086"/>
                </a:lnTo>
                <a:lnTo>
                  <a:pt x="2690" y="21034"/>
                </a:lnTo>
                <a:lnTo>
                  <a:pt x="0" y="34442"/>
                </a:lnTo>
                <a:lnTo>
                  <a:pt x="2690" y="47857"/>
                </a:lnTo>
                <a:lnTo>
                  <a:pt x="10026" y="58808"/>
                </a:lnTo>
                <a:lnTo>
                  <a:pt x="20906" y="66191"/>
                </a:lnTo>
                <a:lnTo>
                  <a:pt x="34226" y="68897"/>
                </a:lnTo>
                <a:lnTo>
                  <a:pt x="47546" y="66191"/>
                </a:lnTo>
                <a:lnTo>
                  <a:pt x="58426" y="58808"/>
                </a:lnTo>
                <a:lnTo>
                  <a:pt x="33235" y="58686"/>
                </a:lnTo>
                <a:lnTo>
                  <a:pt x="33235" y="31115"/>
                </a:lnTo>
                <a:lnTo>
                  <a:pt x="19456" y="31115"/>
                </a:lnTo>
                <a:lnTo>
                  <a:pt x="19456" y="26949"/>
                </a:lnTo>
                <a:lnTo>
                  <a:pt x="33235" y="26949"/>
                </a:lnTo>
                <a:lnTo>
                  <a:pt x="33235" y="11341"/>
                </a:lnTo>
                <a:lnTo>
                  <a:pt x="59266" y="11341"/>
                </a:lnTo>
                <a:lnTo>
                  <a:pt x="58426" y="10086"/>
                </a:lnTo>
                <a:lnTo>
                  <a:pt x="47546" y="2706"/>
                </a:lnTo>
                <a:lnTo>
                  <a:pt x="34226" y="0"/>
                </a:lnTo>
                <a:close/>
              </a:path>
              <a:path w="68579" h="69215">
                <a:moveTo>
                  <a:pt x="59266" y="11341"/>
                </a:moveTo>
                <a:lnTo>
                  <a:pt x="36766" y="11341"/>
                </a:lnTo>
                <a:lnTo>
                  <a:pt x="36766" y="26949"/>
                </a:lnTo>
                <a:lnTo>
                  <a:pt x="51015" y="26949"/>
                </a:lnTo>
                <a:lnTo>
                  <a:pt x="51015" y="31115"/>
                </a:lnTo>
                <a:lnTo>
                  <a:pt x="36766" y="31115"/>
                </a:lnTo>
                <a:lnTo>
                  <a:pt x="36766" y="58686"/>
                </a:lnTo>
                <a:lnTo>
                  <a:pt x="58508" y="58686"/>
                </a:lnTo>
                <a:lnTo>
                  <a:pt x="65762" y="47857"/>
                </a:lnTo>
                <a:lnTo>
                  <a:pt x="68452" y="34442"/>
                </a:lnTo>
                <a:lnTo>
                  <a:pt x="65762" y="21034"/>
                </a:lnTo>
                <a:lnTo>
                  <a:pt x="59266" y="11341"/>
                </a:lnTo>
                <a:close/>
              </a:path>
            </a:pathLst>
          </a:custGeom>
          <a:solidFill>
            <a:srgbClr val="F4F4F2"/>
          </a:solidFill>
        </p:spPr>
        <p:txBody>
          <a:bodyPr wrap="square" lIns="0" tIns="0" rIns="0" bIns="0" rtlCol="0"/>
          <a:lstStyle/>
          <a:p>
            <a:endParaRPr/>
          </a:p>
        </p:txBody>
      </p:sp>
      <p:sp>
        <p:nvSpPr>
          <p:cNvPr id="122" name="object 122"/>
          <p:cNvSpPr/>
          <p:nvPr/>
        </p:nvSpPr>
        <p:spPr>
          <a:xfrm>
            <a:off x="10434802" y="835801"/>
            <a:ext cx="3810" cy="47625"/>
          </a:xfrm>
          <a:custGeom>
            <a:avLst/>
            <a:gdLst/>
            <a:ahLst/>
            <a:cxnLst/>
            <a:rect l="l" t="t" r="r" b="b"/>
            <a:pathLst>
              <a:path w="3809" h="47625">
                <a:moveTo>
                  <a:pt x="3530" y="19773"/>
                </a:moveTo>
                <a:lnTo>
                  <a:pt x="0" y="19773"/>
                </a:lnTo>
                <a:lnTo>
                  <a:pt x="0" y="47345"/>
                </a:lnTo>
                <a:lnTo>
                  <a:pt x="3530" y="47345"/>
                </a:lnTo>
                <a:lnTo>
                  <a:pt x="3530" y="19773"/>
                </a:lnTo>
                <a:close/>
              </a:path>
              <a:path w="3809" h="47625">
                <a:moveTo>
                  <a:pt x="3530" y="0"/>
                </a:moveTo>
                <a:lnTo>
                  <a:pt x="0" y="0"/>
                </a:lnTo>
                <a:lnTo>
                  <a:pt x="0" y="15608"/>
                </a:lnTo>
                <a:lnTo>
                  <a:pt x="3530" y="15608"/>
                </a:lnTo>
                <a:lnTo>
                  <a:pt x="3530" y="0"/>
                </a:lnTo>
                <a:close/>
              </a:path>
            </a:pathLst>
          </a:custGeom>
          <a:solidFill>
            <a:srgbClr val="CFCFCE"/>
          </a:solidFill>
        </p:spPr>
        <p:txBody>
          <a:bodyPr wrap="square" lIns="0" tIns="0" rIns="0" bIns="0" rtlCol="0"/>
          <a:lstStyle/>
          <a:p>
            <a:endParaRPr/>
          </a:p>
        </p:txBody>
      </p:sp>
      <p:sp>
        <p:nvSpPr>
          <p:cNvPr id="123" name="object 123"/>
          <p:cNvSpPr/>
          <p:nvPr/>
        </p:nvSpPr>
        <p:spPr>
          <a:xfrm>
            <a:off x="10421022" y="851410"/>
            <a:ext cx="31750" cy="4445"/>
          </a:xfrm>
          <a:custGeom>
            <a:avLst/>
            <a:gdLst/>
            <a:ahLst/>
            <a:cxnLst/>
            <a:rect l="l" t="t" r="r" b="b"/>
            <a:pathLst>
              <a:path w="31750" h="4444">
                <a:moveTo>
                  <a:pt x="13779" y="0"/>
                </a:moveTo>
                <a:lnTo>
                  <a:pt x="0" y="0"/>
                </a:lnTo>
                <a:lnTo>
                  <a:pt x="0" y="4165"/>
                </a:lnTo>
                <a:lnTo>
                  <a:pt x="13779" y="4165"/>
                </a:lnTo>
                <a:lnTo>
                  <a:pt x="13779" y="0"/>
                </a:lnTo>
                <a:close/>
              </a:path>
              <a:path w="31750" h="4444">
                <a:moveTo>
                  <a:pt x="31559" y="0"/>
                </a:moveTo>
                <a:lnTo>
                  <a:pt x="17310" y="0"/>
                </a:lnTo>
                <a:lnTo>
                  <a:pt x="17310" y="4165"/>
                </a:lnTo>
                <a:lnTo>
                  <a:pt x="31559" y="4165"/>
                </a:lnTo>
                <a:lnTo>
                  <a:pt x="31559" y="0"/>
                </a:lnTo>
                <a:close/>
              </a:path>
            </a:pathLst>
          </a:custGeom>
          <a:solidFill>
            <a:srgbClr val="CFCFCE"/>
          </a:solidFill>
        </p:spPr>
        <p:txBody>
          <a:bodyPr wrap="square" lIns="0" tIns="0" rIns="0" bIns="0" rtlCol="0"/>
          <a:lstStyle/>
          <a:p>
            <a:endParaRPr/>
          </a:p>
        </p:txBody>
      </p:sp>
      <p:sp>
        <p:nvSpPr>
          <p:cNvPr id="124" name="object 124"/>
          <p:cNvSpPr/>
          <p:nvPr/>
        </p:nvSpPr>
        <p:spPr>
          <a:xfrm>
            <a:off x="10434802" y="853490"/>
            <a:ext cx="3810" cy="0"/>
          </a:xfrm>
          <a:custGeom>
            <a:avLst/>
            <a:gdLst/>
            <a:ahLst/>
            <a:cxnLst/>
            <a:rect l="l" t="t" r="r" b="b"/>
            <a:pathLst>
              <a:path w="3809">
                <a:moveTo>
                  <a:pt x="0" y="0"/>
                </a:moveTo>
                <a:lnTo>
                  <a:pt x="3530" y="0"/>
                </a:lnTo>
              </a:path>
            </a:pathLst>
          </a:custGeom>
          <a:ln w="4165">
            <a:solidFill>
              <a:srgbClr val="C1C3C3"/>
            </a:solidFill>
          </a:ln>
        </p:spPr>
        <p:txBody>
          <a:bodyPr wrap="square" lIns="0" tIns="0" rIns="0" bIns="0" rtlCol="0"/>
          <a:lstStyle/>
          <a:p>
            <a:endParaRPr/>
          </a:p>
        </p:txBody>
      </p:sp>
      <p:sp>
        <p:nvSpPr>
          <p:cNvPr id="125" name="object 125"/>
          <p:cNvSpPr/>
          <p:nvPr/>
        </p:nvSpPr>
        <p:spPr>
          <a:xfrm>
            <a:off x="10563074" y="951397"/>
            <a:ext cx="15875" cy="38735"/>
          </a:xfrm>
          <a:custGeom>
            <a:avLst/>
            <a:gdLst/>
            <a:ahLst/>
            <a:cxnLst/>
            <a:rect l="l" t="t" r="r" b="b"/>
            <a:pathLst>
              <a:path w="15875" h="38734">
                <a:moveTo>
                  <a:pt x="15595" y="0"/>
                </a:moveTo>
                <a:lnTo>
                  <a:pt x="0" y="29578"/>
                </a:lnTo>
                <a:lnTo>
                  <a:pt x="5283" y="38519"/>
                </a:lnTo>
                <a:lnTo>
                  <a:pt x="15595" y="0"/>
                </a:lnTo>
                <a:close/>
              </a:path>
            </a:pathLst>
          </a:custGeom>
          <a:solidFill>
            <a:srgbClr val="6CC7B4"/>
          </a:solidFill>
        </p:spPr>
        <p:txBody>
          <a:bodyPr wrap="square" lIns="0" tIns="0" rIns="0" bIns="0" rtlCol="0"/>
          <a:lstStyle/>
          <a:p>
            <a:endParaRPr/>
          </a:p>
        </p:txBody>
      </p:sp>
      <p:sp>
        <p:nvSpPr>
          <p:cNvPr id="126" name="object 126"/>
          <p:cNvSpPr/>
          <p:nvPr/>
        </p:nvSpPr>
        <p:spPr>
          <a:xfrm>
            <a:off x="10546107" y="951384"/>
            <a:ext cx="13335" cy="40005"/>
          </a:xfrm>
          <a:custGeom>
            <a:avLst/>
            <a:gdLst/>
            <a:ahLst/>
            <a:cxnLst/>
            <a:rect l="l" t="t" r="r" b="b"/>
            <a:pathLst>
              <a:path w="13334" h="40005">
                <a:moveTo>
                  <a:pt x="0" y="0"/>
                </a:moveTo>
                <a:lnTo>
                  <a:pt x="9766" y="39903"/>
                </a:lnTo>
                <a:lnTo>
                  <a:pt x="13157" y="29438"/>
                </a:lnTo>
                <a:lnTo>
                  <a:pt x="0" y="0"/>
                </a:lnTo>
                <a:close/>
              </a:path>
            </a:pathLst>
          </a:custGeom>
          <a:solidFill>
            <a:srgbClr val="8DD1C3"/>
          </a:solidFill>
        </p:spPr>
        <p:txBody>
          <a:bodyPr wrap="square" lIns="0" tIns="0" rIns="0" bIns="0" rtlCol="0"/>
          <a:lstStyle/>
          <a:p>
            <a:endParaRPr/>
          </a:p>
        </p:txBody>
      </p:sp>
      <p:sp>
        <p:nvSpPr>
          <p:cNvPr id="127" name="object 127"/>
          <p:cNvSpPr/>
          <p:nvPr/>
        </p:nvSpPr>
        <p:spPr>
          <a:xfrm>
            <a:off x="10554042" y="961290"/>
            <a:ext cx="15240" cy="18415"/>
          </a:xfrm>
          <a:custGeom>
            <a:avLst/>
            <a:gdLst/>
            <a:ahLst/>
            <a:cxnLst/>
            <a:rect l="l" t="t" r="r" b="b"/>
            <a:pathLst>
              <a:path w="15240" h="18415">
                <a:moveTo>
                  <a:pt x="4216" y="0"/>
                </a:moveTo>
                <a:lnTo>
                  <a:pt x="774" y="2806"/>
                </a:lnTo>
                <a:lnTo>
                  <a:pt x="0" y="10540"/>
                </a:lnTo>
                <a:lnTo>
                  <a:pt x="2476" y="17322"/>
                </a:lnTo>
                <a:lnTo>
                  <a:pt x="13322" y="18427"/>
                </a:lnTo>
                <a:lnTo>
                  <a:pt x="14757" y="4241"/>
                </a:lnTo>
                <a:lnTo>
                  <a:pt x="11937" y="787"/>
                </a:lnTo>
                <a:lnTo>
                  <a:pt x="4216" y="0"/>
                </a:lnTo>
                <a:close/>
              </a:path>
            </a:pathLst>
          </a:custGeom>
          <a:solidFill>
            <a:srgbClr val="D4C6A3"/>
          </a:solidFill>
        </p:spPr>
        <p:txBody>
          <a:bodyPr wrap="square" lIns="0" tIns="0" rIns="0" bIns="0" rtlCol="0"/>
          <a:lstStyle/>
          <a:p>
            <a:endParaRPr/>
          </a:p>
        </p:txBody>
      </p:sp>
      <p:sp>
        <p:nvSpPr>
          <p:cNvPr id="128" name="object 128"/>
          <p:cNvSpPr/>
          <p:nvPr/>
        </p:nvSpPr>
        <p:spPr>
          <a:xfrm>
            <a:off x="10557359" y="1065110"/>
            <a:ext cx="8255" cy="0"/>
          </a:xfrm>
          <a:custGeom>
            <a:avLst/>
            <a:gdLst/>
            <a:ahLst/>
            <a:cxnLst/>
            <a:rect l="l" t="t" r="r" b="b"/>
            <a:pathLst>
              <a:path w="8254">
                <a:moveTo>
                  <a:pt x="0" y="0"/>
                </a:moveTo>
                <a:lnTo>
                  <a:pt x="8102" y="0"/>
                </a:lnTo>
              </a:path>
            </a:pathLst>
          </a:custGeom>
          <a:ln w="10718">
            <a:solidFill>
              <a:srgbClr val="573731"/>
            </a:solidFill>
          </a:ln>
        </p:spPr>
        <p:txBody>
          <a:bodyPr wrap="square" lIns="0" tIns="0" rIns="0" bIns="0" rtlCol="0"/>
          <a:lstStyle/>
          <a:p>
            <a:endParaRPr/>
          </a:p>
        </p:txBody>
      </p:sp>
      <p:sp>
        <p:nvSpPr>
          <p:cNvPr id="129" name="object 129"/>
          <p:cNvSpPr/>
          <p:nvPr/>
        </p:nvSpPr>
        <p:spPr>
          <a:xfrm>
            <a:off x="10551187" y="978458"/>
            <a:ext cx="10795" cy="86360"/>
          </a:xfrm>
          <a:custGeom>
            <a:avLst/>
            <a:gdLst/>
            <a:ahLst/>
            <a:cxnLst/>
            <a:rect l="l" t="t" r="r" b="b"/>
            <a:pathLst>
              <a:path w="10795" h="86359">
                <a:moveTo>
                  <a:pt x="8699" y="0"/>
                </a:moveTo>
                <a:lnTo>
                  <a:pt x="5714" y="1270"/>
                </a:lnTo>
                <a:lnTo>
                  <a:pt x="3517" y="5524"/>
                </a:lnTo>
                <a:lnTo>
                  <a:pt x="3517" y="10566"/>
                </a:lnTo>
                <a:lnTo>
                  <a:pt x="0" y="85648"/>
                </a:lnTo>
                <a:lnTo>
                  <a:pt x="10236" y="85991"/>
                </a:lnTo>
                <a:lnTo>
                  <a:pt x="8699" y="0"/>
                </a:lnTo>
                <a:close/>
              </a:path>
            </a:pathLst>
          </a:custGeom>
          <a:solidFill>
            <a:srgbClr val="8DD1C3"/>
          </a:solidFill>
        </p:spPr>
        <p:txBody>
          <a:bodyPr wrap="square" lIns="0" tIns="0" rIns="0" bIns="0" rtlCol="0"/>
          <a:lstStyle/>
          <a:p>
            <a:endParaRPr/>
          </a:p>
        </p:txBody>
      </p:sp>
      <p:sp>
        <p:nvSpPr>
          <p:cNvPr id="130" name="object 130"/>
          <p:cNvSpPr/>
          <p:nvPr/>
        </p:nvSpPr>
        <p:spPr>
          <a:xfrm>
            <a:off x="10559872" y="978079"/>
            <a:ext cx="15240" cy="86995"/>
          </a:xfrm>
          <a:custGeom>
            <a:avLst/>
            <a:gdLst/>
            <a:ahLst/>
            <a:cxnLst/>
            <a:rect l="l" t="t" r="r" b="b"/>
            <a:pathLst>
              <a:path w="15240" h="86994">
                <a:moveTo>
                  <a:pt x="5778" y="0"/>
                </a:moveTo>
                <a:lnTo>
                  <a:pt x="1244" y="0"/>
                </a:lnTo>
                <a:lnTo>
                  <a:pt x="609" y="139"/>
                </a:lnTo>
                <a:lnTo>
                  <a:pt x="12" y="393"/>
                </a:lnTo>
                <a:lnTo>
                  <a:pt x="0" y="86385"/>
                </a:lnTo>
                <a:lnTo>
                  <a:pt x="15214" y="86385"/>
                </a:lnTo>
                <a:lnTo>
                  <a:pt x="8940" y="10960"/>
                </a:lnTo>
                <a:lnTo>
                  <a:pt x="8940" y="4902"/>
                </a:lnTo>
                <a:lnTo>
                  <a:pt x="5778" y="0"/>
                </a:lnTo>
                <a:close/>
              </a:path>
            </a:pathLst>
          </a:custGeom>
          <a:solidFill>
            <a:srgbClr val="6CC7B4"/>
          </a:solidFill>
        </p:spPr>
        <p:txBody>
          <a:bodyPr wrap="square" lIns="0" tIns="0" rIns="0" bIns="0" rtlCol="0"/>
          <a:lstStyle/>
          <a:p>
            <a:endParaRPr/>
          </a:p>
        </p:txBody>
      </p:sp>
      <p:sp>
        <p:nvSpPr>
          <p:cNvPr id="131" name="object 131"/>
          <p:cNvSpPr/>
          <p:nvPr/>
        </p:nvSpPr>
        <p:spPr>
          <a:xfrm>
            <a:off x="10310380" y="952336"/>
            <a:ext cx="15240" cy="18415"/>
          </a:xfrm>
          <a:custGeom>
            <a:avLst/>
            <a:gdLst/>
            <a:ahLst/>
            <a:cxnLst/>
            <a:rect l="l" t="t" r="r" b="b"/>
            <a:pathLst>
              <a:path w="15240" h="18415">
                <a:moveTo>
                  <a:pt x="4229" y="0"/>
                </a:moveTo>
                <a:lnTo>
                  <a:pt x="774" y="2806"/>
                </a:lnTo>
                <a:lnTo>
                  <a:pt x="0" y="10540"/>
                </a:lnTo>
                <a:lnTo>
                  <a:pt x="2476" y="17322"/>
                </a:lnTo>
                <a:lnTo>
                  <a:pt x="13322" y="18427"/>
                </a:lnTo>
                <a:lnTo>
                  <a:pt x="14757" y="4229"/>
                </a:lnTo>
                <a:lnTo>
                  <a:pt x="11937" y="774"/>
                </a:lnTo>
                <a:lnTo>
                  <a:pt x="4229" y="0"/>
                </a:lnTo>
                <a:close/>
              </a:path>
            </a:pathLst>
          </a:custGeom>
          <a:solidFill>
            <a:srgbClr val="D4C6A3"/>
          </a:solidFill>
        </p:spPr>
        <p:txBody>
          <a:bodyPr wrap="square" lIns="0" tIns="0" rIns="0" bIns="0" rtlCol="0"/>
          <a:lstStyle/>
          <a:p>
            <a:endParaRPr/>
          </a:p>
        </p:txBody>
      </p:sp>
      <p:sp>
        <p:nvSpPr>
          <p:cNvPr id="132" name="object 132"/>
          <p:cNvSpPr/>
          <p:nvPr/>
        </p:nvSpPr>
        <p:spPr>
          <a:xfrm>
            <a:off x="10314624" y="1065961"/>
            <a:ext cx="8255" cy="0"/>
          </a:xfrm>
          <a:custGeom>
            <a:avLst/>
            <a:gdLst/>
            <a:ahLst/>
            <a:cxnLst/>
            <a:rect l="l" t="t" r="r" b="b"/>
            <a:pathLst>
              <a:path w="8254">
                <a:moveTo>
                  <a:pt x="0" y="0"/>
                </a:moveTo>
                <a:lnTo>
                  <a:pt x="8102" y="0"/>
                </a:lnTo>
              </a:path>
            </a:pathLst>
          </a:custGeom>
          <a:ln w="10718">
            <a:solidFill>
              <a:srgbClr val="573731"/>
            </a:solidFill>
          </a:ln>
        </p:spPr>
        <p:txBody>
          <a:bodyPr wrap="square" lIns="0" tIns="0" rIns="0" bIns="0" rtlCol="0"/>
          <a:lstStyle/>
          <a:p>
            <a:endParaRPr/>
          </a:p>
        </p:txBody>
      </p:sp>
      <p:sp>
        <p:nvSpPr>
          <p:cNvPr id="133" name="object 133"/>
          <p:cNvSpPr/>
          <p:nvPr/>
        </p:nvSpPr>
        <p:spPr>
          <a:xfrm>
            <a:off x="10312006" y="970028"/>
            <a:ext cx="0" cy="95885"/>
          </a:xfrm>
          <a:custGeom>
            <a:avLst/>
            <a:gdLst/>
            <a:ahLst/>
            <a:cxnLst/>
            <a:rect l="l" t="t" r="r" b="b"/>
            <a:pathLst>
              <a:path h="95884">
                <a:moveTo>
                  <a:pt x="0" y="0"/>
                </a:moveTo>
                <a:lnTo>
                  <a:pt x="0" y="95529"/>
                </a:lnTo>
              </a:path>
            </a:pathLst>
          </a:custGeom>
          <a:ln w="8432">
            <a:solidFill>
              <a:srgbClr val="9760A8"/>
            </a:solidFill>
          </a:ln>
        </p:spPr>
        <p:txBody>
          <a:bodyPr wrap="square" lIns="0" tIns="0" rIns="0" bIns="0" rtlCol="0"/>
          <a:lstStyle/>
          <a:p>
            <a:endParaRPr/>
          </a:p>
        </p:txBody>
      </p:sp>
      <p:sp>
        <p:nvSpPr>
          <p:cNvPr id="134" name="object 134"/>
          <p:cNvSpPr/>
          <p:nvPr/>
        </p:nvSpPr>
        <p:spPr>
          <a:xfrm>
            <a:off x="10316186" y="969632"/>
            <a:ext cx="15875" cy="96520"/>
          </a:xfrm>
          <a:custGeom>
            <a:avLst/>
            <a:gdLst/>
            <a:ahLst/>
            <a:cxnLst/>
            <a:rect l="l" t="t" r="r" b="b"/>
            <a:pathLst>
              <a:path w="15875" h="96519">
                <a:moveTo>
                  <a:pt x="5803" y="0"/>
                </a:moveTo>
                <a:lnTo>
                  <a:pt x="1257" y="0"/>
                </a:lnTo>
                <a:lnTo>
                  <a:pt x="635" y="139"/>
                </a:lnTo>
                <a:lnTo>
                  <a:pt x="38" y="393"/>
                </a:lnTo>
                <a:lnTo>
                  <a:pt x="0" y="95923"/>
                </a:lnTo>
                <a:lnTo>
                  <a:pt x="15836" y="95923"/>
                </a:lnTo>
                <a:lnTo>
                  <a:pt x="8966" y="10947"/>
                </a:lnTo>
                <a:lnTo>
                  <a:pt x="8966" y="4902"/>
                </a:lnTo>
                <a:lnTo>
                  <a:pt x="5803" y="0"/>
                </a:lnTo>
                <a:close/>
              </a:path>
            </a:pathLst>
          </a:custGeom>
          <a:solidFill>
            <a:srgbClr val="7C459B"/>
          </a:solidFill>
        </p:spPr>
        <p:txBody>
          <a:bodyPr wrap="square" lIns="0" tIns="0" rIns="0" bIns="0" rtlCol="0"/>
          <a:lstStyle/>
          <a:p>
            <a:endParaRPr/>
          </a:p>
        </p:txBody>
      </p:sp>
      <p:sp>
        <p:nvSpPr>
          <p:cNvPr id="135" name="object 135"/>
          <p:cNvSpPr/>
          <p:nvPr/>
        </p:nvSpPr>
        <p:spPr>
          <a:xfrm>
            <a:off x="10320159" y="937516"/>
            <a:ext cx="13970" cy="41275"/>
          </a:xfrm>
          <a:custGeom>
            <a:avLst/>
            <a:gdLst/>
            <a:ahLst/>
            <a:cxnLst/>
            <a:rect l="l" t="t" r="r" b="b"/>
            <a:pathLst>
              <a:path w="13970" h="41275">
                <a:moveTo>
                  <a:pt x="13919" y="0"/>
                </a:moveTo>
                <a:lnTo>
                  <a:pt x="0" y="34188"/>
                </a:lnTo>
                <a:lnTo>
                  <a:pt x="4622" y="41046"/>
                </a:lnTo>
                <a:lnTo>
                  <a:pt x="13919" y="0"/>
                </a:lnTo>
                <a:close/>
              </a:path>
            </a:pathLst>
          </a:custGeom>
          <a:solidFill>
            <a:srgbClr val="7C459B"/>
          </a:solidFill>
        </p:spPr>
        <p:txBody>
          <a:bodyPr wrap="square" lIns="0" tIns="0" rIns="0" bIns="0" rtlCol="0"/>
          <a:lstStyle/>
          <a:p>
            <a:endParaRPr/>
          </a:p>
        </p:txBody>
      </p:sp>
      <p:sp>
        <p:nvSpPr>
          <p:cNvPr id="136" name="object 136"/>
          <p:cNvSpPr/>
          <p:nvPr/>
        </p:nvSpPr>
        <p:spPr>
          <a:xfrm>
            <a:off x="1941480" y="955040"/>
            <a:ext cx="7959090" cy="0"/>
          </a:xfrm>
          <a:custGeom>
            <a:avLst/>
            <a:gdLst/>
            <a:ahLst/>
            <a:cxnLst/>
            <a:rect l="l" t="t" r="r" b="b"/>
            <a:pathLst>
              <a:path w="7959090">
                <a:moveTo>
                  <a:pt x="0" y="0"/>
                </a:moveTo>
                <a:lnTo>
                  <a:pt x="7959001" y="0"/>
                </a:lnTo>
              </a:path>
            </a:pathLst>
          </a:custGeom>
          <a:ln w="38100">
            <a:solidFill>
              <a:srgbClr val="EE312D"/>
            </a:solidFill>
          </a:ln>
        </p:spPr>
        <p:txBody>
          <a:bodyPr wrap="square" lIns="0" tIns="0" rIns="0" bIns="0" rtlCol="0"/>
          <a:lstStyle/>
          <a:p>
            <a:endParaRPr/>
          </a:p>
        </p:txBody>
      </p:sp>
      <p:sp>
        <p:nvSpPr>
          <p:cNvPr id="137" name="object 137"/>
          <p:cNvSpPr/>
          <p:nvPr/>
        </p:nvSpPr>
        <p:spPr>
          <a:xfrm>
            <a:off x="9187436" y="6205619"/>
            <a:ext cx="232410" cy="231775"/>
          </a:xfrm>
          <a:custGeom>
            <a:avLst/>
            <a:gdLst/>
            <a:ahLst/>
            <a:cxnLst/>
            <a:rect l="l" t="t" r="r" b="b"/>
            <a:pathLst>
              <a:path w="232409" h="231775">
                <a:moveTo>
                  <a:pt x="84278" y="0"/>
                </a:moveTo>
                <a:lnTo>
                  <a:pt x="32548" y="11357"/>
                </a:lnTo>
                <a:lnTo>
                  <a:pt x="4486" y="46776"/>
                </a:lnTo>
                <a:lnTo>
                  <a:pt x="0" y="162419"/>
                </a:lnTo>
                <a:lnTo>
                  <a:pt x="111" y="231250"/>
                </a:lnTo>
                <a:lnTo>
                  <a:pt x="78876" y="231258"/>
                </a:lnTo>
                <a:lnTo>
                  <a:pt x="166811" y="231123"/>
                </a:lnTo>
                <a:lnTo>
                  <a:pt x="173288" y="229917"/>
                </a:lnTo>
                <a:lnTo>
                  <a:pt x="203375" y="216706"/>
                </a:lnTo>
                <a:lnTo>
                  <a:pt x="217105" y="200567"/>
                </a:lnTo>
                <a:lnTo>
                  <a:pt x="33118" y="200567"/>
                </a:lnTo>
                <a:lnTo>
                  <a:pt x="30819" y="200402"/>
                </a:lnTo>
                <a:lnTo>
                  <a:pt x="30693" y="82086"/>
                </a:lnTo>
                <a:lnTo>
                  <a:pt x="30695" y="70060"/>
                </a:lnTo>
                <a:lnTo>
                  <a:pt x="31620" y="64499"/>
                </a:lnTo>
                <a:lnTo>
                  <a:pt x="62696" y="31047"/>
                </a:lnTo>
                <a:lnTo>
                  <a:pt x="75019" y="29702"/>
                </a:lnTo>
                <a:lnTo>
                  <a:pt x="131122" y="29702"/>
                </a:lnTo>
                <a:lnTo>
                  <a:pt x="111033" y="10341"/>
                </a:lnTo>
                <a:lnTo>
                  <a:pt x="84278" y="0"/>
                </a:lnTo>
                <a:close/>
              </a:path>
              <a:path w="232409" h="231775">
                <a:moveTo>
                  <a:pt x="217893" y="116995"/>
                </a:moveTo>
                <a:lnTo>
                  <a:pt x="160634" y="116995"/>
                </a:lnTo>
                <a:lnTo>
                  <a:pt x="171878" y="118969"/>
                </a:lnTo>
                <a:lnTo>
                  <a:pt x="182381" y="123551"/>
                </a:lnTo>
                <a:lnTo>
                  <a:pt x="190700" y="130306"/>
                </a:lnTo>
                <a:lnTo>
                  <a:pt x="196771" y="139149"/>
                </a:lnTo>
                <a:lnTo>
                  <a:pt x="200530" y="149995"/>
                </a:lnTo>
                <a:lnTo>
                  <a:pt x="200696" y="167389"/>
                </a:lnTo>
                <a:lnTo>
                  <a:pt x="194178" y="182646"/>
                </a:lnTo>
                <a:lnTo>
                  <a:pt x="182161" y="194128"/>
                </a:lnTo>
                <a:lnTo>
                  <a:pt x="165833" y="200199"/>
                </a:lnTo>
                <a:lnTo>
                  <a:pt x="163623" y="200554"/>
                </a:lnTo>
                <a:lnTo>
                  <a:pt x="33118" y="200567"/>
                </a:lnTo>
                <a:lnTo>
                  <a:pt x="217115" y="200554"/>
                </a:lnTo>
                <a:lnTo>
                  <a:pt x="223744" y="192763"/>
                </a:lnTo>
                <a:lnTo>
                  <a:pt x="232136" y="162419"/>
                </a:lnTo>
                <a:lnTo>
                  <a:pt x="226298" y="130006"/>
                </a:lnTo>
                <a:lnTo>
                  <a:pt x="217893" y="116995"/>
                </a:lnTo>
                <a:close/>
              </a:path>
              <a:path w="232409" h="231775">
                <a:moveTo>
                  <a:pt x="131122" y="29702"/>
                </a:moveTo>
                <a:lnTo>
                  <a:pt x="75019" y="29702"/>
                </a:lnTo>
                <a:lnTo>
                  <a:pt x="86857" y="32155"/>
                </a:lnTo>
                <a:lnTo>
                  <a:pt x="97492" y="38052"/>
                </a:lnTo>
                <a:lnTo>
                  <a:pt x="106207" y="47037"/>
                </a:lnTo>
                <a:lnTo>
                  <a:pt x="111989" y="58118"/>
                </a:lnTo>
                <a:lnTo>
                  <a:pt x="114090" y="69198"/>
                </a:lnTo>
                <a:lnTo>
                  <a:pt x="114149" y="71020"/>
                </a:lnTo>
                <a:lnTo>
                  <a:pt x="112949" y="82086"/>
                </a:lnTo>
                <a:lnTo>
                  <a:pt x="108023" y="93417"/>
                </a:lnTo>
                <a:lnTo>
                  <a:pt x="106448" y="95932"/>
                </a:lnTo>
                <a:lnTo>
                  <a:pt x="104302" y="98103"/>
                </a:lnTo>
                <a:lnTo>
                  <a:pt x="100898" y="101951"/>
                </a:lnTo>
                <a:lnTo>
                  <a:pt x="92925" y="118969"/>
                </a:lnTo>
                <a:lnTo>
                  <a:pt x="94432" y="125963"/>
                </a:lnTo>
                <a:lnTo>
                  <a:pt x="98625" y="132317"/>
                </a:lnTo>
                <a:lnTo>
                  <a:pt x="104801" y="136616"/>
                </a:lnTo>
                <a:lnTo>
                  <a:pt x="111953" y="138283"/>
                </a:lnTo>
                <a:lnTo>
                  <a:pt x="119277" y="137278"/>
                </a:lnTo>
                <a:lnTo>
                  <a:pt x="125968" y="133562"/>
                </a:lnTo>
                <a:lnTo>
                  <a:pt x="127695" y="132114"/>
                </a:lnTo>
                <a:lnTo>
                  <a:pt x="129344" y="130306"/>
                </a:lnTo>
                <a:lnTo>
                  <a:pt x="130857" y="128863"/>
                </a:lnTo>
                <a:lnTo>
                  <a:pt x="140065" y="121943"/>
                </a:lnTo>
                <a:lnTo>
                  <a:pt x="150011" y="117987"/>
                </a:lnTo>
                <a:lnTo>
                  <a:pt x="160634" y="116995"/>
                </a:lnTo>
                <a:lnTo>
                  <a:pt x="217893" y="116995"/>
                </a:lnTo>
                <a:lnTo>
                  <a:pt x="213629" y="110393"/>
                </a:lnTo>
                <a:lnTo>
                  <a:pt x="195029" y="95606"/>
                </a:lnTo>
                <a:lnTo>
                  <a:pt x="173380" y="87905"/>
                </a:lnTo>
                <a:lnTo>
                  <a:pt x="143253" y="87905"/>
                </a:lnTo>
                <a:lnTo>
                  <a:pt x="143430" y="86838"/>
                </a:lnTo>
                <a:lnTo>
                  <a:pt x="144603" y="78311"/>
                </a:lnTo>
                <a:lnTo>
                  <a:pt x="144884" y="71020"/>
                </a:lnTo>
                <a:lnTo>
                  <a:pt x="144413" y="63739"/>
                </a:lnTo>
                <a:lnTo>
                  <a:pt x="143164" y="56473"/>
                </a:lnTo>
                <a:lnTo>
                  <a:pt x="131482" y="30049"/>
                </a:lnTo>
                <a:lnTo>
                  <a:pt x="131122" y="29702"/>
                </a:lnTo>
                <a:close/>
              </a:path>
              <a:path w="232409" h="231775">
                <a:moveTo>
                  <a:pt x="172036" y="87427"/>
                </a:moveTo>
                <a:lnTo>
                  <a:pt x="146186" y="87638"/>
                </a:lnTo>
                <a:lnTo>
                  <a:pt x="145285" y="87804"/>
                </a:lnTo>
                <a:lnTo>
                  <a:pt x="143253" y="87905"/>
                </a:lnTo>
                <a:lnTo>
                  <a:pt x="173380" y="87905"/>
                </a:lnTo>
                <a:lnTo>
                  <a:pt x="172036" y="87427"/>
                </a:lnTo>
                <a:close/>
              </a:path>
            </a:pathLst>
          </a:custGeom>
          <a:solidFill>
            <a:srgbClr val="EE312D"/>
          </a:solidFill>
        </p:spPr>
        <p:txBody>
          <a:bodyPr wrap="square" lIns="0" tIns="0" rIns="0" bIns="0" rtlCol="0"/>
          <a:lstStyle/>
          <a:p>
            <a:endParaRPr/>
          </a:p>
        </p:txBody>
      </p:sp>
      <p:sp>
        <p:nvSpPr>
          <p:cNvPr id="138" name="object 138"/>
          <p:cNvSpPr/>
          <p:nvPr/>
        </p:nvSpPr>
        <p:spPr>
          <a:xfrm>
            <a:off x="9017533" y="6464882"/>
            <a:ext cx="140970" cy="140335"/>
          </a:xfrm>
          <a:custGeom>
            <a:avLst/>
            <a:gdLst/>
            <a:ahLst/>
            <a:cxnLst/>
            <a:rect l="l" t="t" r="r" b="b"/>
            <a:pathLst>
              <a:path w="140970" h="140334">
                <a:moveTo>
                  <a:pt x="138023" y="0"/>
                </a:moveTo>
                <a:lnTo>
                  <a:pt x="43522" y="114"/>
                </a:lnTo>
                <a:lnTo>
                  <a:pt x="9642" y="18289"/>
                </a:lnTo>
                <a:lnTo>
                  <a:pt x="0" y="48577"/>
                </a:lnTo>
                <a:lnTo>
                  <a:pt x="3449" y="64031"/>
                </a:lnTo>
                <a:lnTo>
                  <a:pt x="39624" y="92456"/>
                </a:lnTo>
                <a:lnTo>
                  <a:pt x="44843" y="93027"/>
                </a:lnTo>
                <a:lnTo>
                  <a:pt x="47612" y="93332"/>
                </a:lnTo>
                <a:lnTo>
                  <a:pt x="48082" y="97155"/>
                </a:lnTo>
                <a:lnTo>
                  <a:pt x="48285" y="100660"/>
                </a:lnTo>
                <a:lnTo>
                  <a:pt x="48958" y="104076"/>
                </a:lnTo>
                <a:lnTo>
                  <a:pt x="56032" y="120794"/>
                </a:lnTo>
                <a:lnTo>
                  <a:pt x="68713" y="133203"/>
                </a:lnTo>
                <a:lnTo>
                  <a:pt x="85080" y="140041"/>
                </a:lnTo>
                <a:lnTo>
                  <a:pt x="103216" y="140041"/>
                </a:lnTo>
                <a:lnTo>
                  <a:pt x="118107" y="134380"/>
                </a:lnTo>
                <a:lnTo>
                  <a:pt x="129755" y="124682"/>
                </a:lnTo>
                <a:lnTo>
                  <a:pt x="137499" y="111678"/>
                </a:lnTo>
                <a:lnTo>
                  <a:pt x="137588" y="111239"/>
                </a:lnTo>
                <a:lnTo>
                  <a:pt x="90195" y="111239"/>
                </a:lnTo>
                <a:lnTo>
                  <a:pt x="83058" y="107569"/>
                </a:lnTo>
                <a:lnTo>
                  <a:pt x="76911" y="96431"/>
                </a:lnTo>
                <a:lnTo>
                  <a:pt x="77584" y="89611"/>
                </a:lnTo>
                <a:lnTo>
                  <a:pt x="82537" y="83515"/>
                </a:lnTo>
                <a:lnTo>
                  <a:pt x="83566" y="82575"/>
                </a:lnTo>
                <a:lnTo>
                  <a:pt x="84531" y="81584"/>
                </a:lnTo>
                <a:lnTo>
                  <a:pt x="88215" y="76011"/>
                </a:lnTo>
                <a:lnTo>
                  <a:pt x="89676" y="69642"/>
                </a:lnTo>
                <a:lnTo>
                  <a:pt x="88981" y="64096"/>
                </a:lnTo>
                <a:lnTo>
                  <a:pt x="45224" y="64096"/>
                </a:lnTo>
                <a:lnTo>
                  <a:pt x="32804" y="57442"/>
                </a:lnTo>
                <a:lnTo>
                  <a:pt x="29057" y="49682"/>
                </a:lnTo>
                <a:lnTo>
                  <a:pt x="32156" y="35699"/>
                </a:lnTo>
                <a:lnTo>
                  <a:pt x="38392" y="30746"/>
                </a:lnTo>
                <a:lnTo>
                  <a:pt x="46202" y="30302"/>
                </a:lnTo>
                <a:lnTo>
                  <a:pt x="140774" y="30238"/>
                </a:lnTo>
                <a:lnTo>
                  <a:pt x="140741" y="2743"/>
                </a:lnTo>
                <a:lnTo>
                  <a:pt x="138023" y="0"/>
                </a:lnTo>
                <a:close/>
              </a:path>
              <a:path w="140970" h="140334">
                <a:moveTo>
                  <a:pt x="140774" y="30238"/>
                </a:moveTo>
                <a:lnTo>
                  <a:pt x="110718" y="30238"/>
                </a:lnTo>
                <a:lnTo>
                  <a:pt x="110747" y="93332"/>
                </a:lnTo>
                <a:lnTo>
                  <a:pt x="110566" y="95897"/>
                </a:lnTo>
                <a:lnTo>
                  <a:pt x="108369" y="105283"/>
                </a:lnTo>
                <a:lnTo>
                  <a:pt x="103136" y="109753"/>
                </a:lnTo>
                <a:lnTo>
                  <a:pt x="90195" y="111239"/>
                </a:lnTo>
                <a:lnTo>
                  <a:pt x="137588" y="111239"/>
                </a:lnTo>
                <a:lnTo>
                  <a:pt x="140610" y="96431"/>
                </a:lnTo>
                <a:lnTo>
                  <a:pt x="140682" y="95897"/>
                </a:lnTo>
                <a:lnTo>
                  <a:pt x="140769" y="92456"/>
                </a:lnTo>
                <a:lnTo>
                  <a:pt x="140774" y="30238"/>
                </a:lnTo>
                <a:close/>
              </a:path>
              <a:path w="140970" h="140334">
                <a:moveTo>
                  <a:pt x="74602" y="51296"/>
                </a:moveTo>
                <a:lnTo>
                  <a:pt x="68189" y="51612"/>
                </a:lnTo>
                <a:lnTo>
                  <a:pt x="62014" y="54343"/>
                </a:lnTo>
                <a:lnTo>
                  <a:pt x="59944" y="55727"/>
                </a:lnTo>
                <a:lnTo>
                  <a:pt x="58098" y="57518"/>
                </a:lnTo>
                <a:lnTo>
                  <a:pt x="51308" y="63411"/>
                </a:lnTo>
                <a:lnTo>
                  <a:pt x="45224" y="64096"/>
                </a:lnTo>
                <a:lnTo>
                  <a:pt x="88981" y="64096"/>
                </a:lnTo>
                <a:lnTo>
                  <a:pt x="88872" y="63227"/>
                </a:lnTo>
                <a:lnTo>
                  <a:pt x="85763" y="57518"/>
                </a:lnTo>
                <a:lnTo>
                  <a:pt x="80659" y="53298"/>
                </a:lnTo>
                <a:lnTo>
                  <a:pt x="74602" y="51296"/>
                </a:lnTo>
                <a:close/>
              </a:path>
            </a:pathLst>
          </a:custGeom>
          <a:solidFill>
            <a:srgbClr val="EE312D"/>
          </a:solidFill>
        </p:spPr>
        <p:txBody>
          <a:bodyPr wrap="square" lIns="0" tIns="0" rIns="0" bIns="0" rtlCol="0"/>
          <a:lstStyle/>
          <a:p>
            <a:endParaRPr/>
          </a:p>
        </p:txBody>
      </p:sp>
      <p:sp>
        <p:nvSpPr>
          <p:cNvPr id="139" name="object 139"/>
          <p:cNvSpPr/>
          <p:nvPr/>
        </p:nvSpPr>
        <p:spPr>
          <a:xfrm>
            <a:off x="9187143" y="6464875"/>
            <a:ext cx="141605" cy="140970"/>
          </a:xfrm>
          <a:custGeom>
            <a:avLst/>
            <a:gdLst/>
            <a:ahLst/>
            <a:cxnLst/>
            <a:rect l="l" t="t" r="r" b="b"/>
            <a:pathLst>
              <a:path w="141604" h="140970">
                <a:moveTo>
                  <a:pt x="92417" y="0"/>
                </a:moveTo>
                <a:lnTo>
                  <a:pt x="7315" y="88"/>
                </a:lnTo>
                <a:lnTo>
                  <a:pt x="2781" y="507"/>
                </a:lnTo>
                <a:lnTo>
                  <a:pt x="38" y="3517"/>
                </a:lnTo>
                <a:lnTo>
                  <a:pt x="0" y="9956"/>
                </a:lnTo>
                <a:lnTo>
                  <a:pt x="139" y="11849"/>
                </a:lnTo>
                <a:lnTo>
                  <a:pt x="203" y="95923"/>
                </a:lnTo>
                <a:lnTo>
                  <a:pt x="30025" y="137905"/>
                </a:lnTo>
                <a:lnTo>
                  <a:pt x="45427" y="140957"/>
                </a:lnTo>
                <a:lnTo>
                  <a:pt x="60980" y="138634"/>
                </a:lnTo>
                <a:lnTo>
                  <a:pt x="74617" y="131405"/>
                </a:lnTo>
                <a:lnTo>
                  <a:pt x="85213" y="120106"/>
                </a:lnTo>
                <a:lnTo>
                  <a:pt x="88990" y="111569"/>
                </a:lnTo>
                <a:lnTo>
                  <a:pt x="52158" y="111569"/>
                </a:lnTo>
                <a:lnTo>
                  <a:pt x="36499" y="109702"/>
                </a:lnTo>
                <a:lnTo>
                  <a:pt x="30441" y="102717"/>
                </a:lnTo>
                <a:lnTo>
                  <a:pt x="30416" y="32638"/>
                </a:lnTo>
                <a:lnTo>
                  <a:pt x="30556" y="31673"/>
                </a:lnTo>
                <a:lnTo>
                  <a:pt x="30657" y="30251"/>
                </a:lnTo>
                <a:lnTo>
                  <a:pt x="80924" y="30225"/>
                </a:lnTo>
                <a:lnTo>
                  <a:pt x="85559" y="29883"/>
                </a:lnTo>
                <a:lnTo>
                  <a:pt x="137644" y="29883"/>
                </a:lnTo>
                <a:lnTo>
                  <a:pt x="110212" y="2728"/>
                </a:lnTo>
                <a:lnTo>
                  <a:pt x="101566" y="647"/>
                </a:lnTo>
                <a:lnTo>
                  <a:pt x="92417" y="0"/>
                </a:lnTo>
                <a:close/>
              </a:path>
              <a:path w="141604" h="140970">
                <a:moveTo>
                  <a:pt x="70446" y="49783"/>
                </a:moveTo>
                <a:lnTo>
                  <a:pt x="56426" y="54305"/>
                </a:lnTo>
                <a:lnTo>
                  <a:pt x="52514" y="59410"/>
                </a:lnTo>
                <a:lnTo>
                  <a:pt x="51371" y="66598"/>
                </a:lnTo>
                <a:lnTo>
                  <a:pt x="50660" y="71297"/>
                </a:lnTo>
                <a:lnTo>
                  <a:pt x="51943" y="75564"/>
                </a:lnTo>
                <a:lnTo>
                  <a:pt x="56057" y="81292"/>
                </a:lnTo>
                <a:lnTo>
                  <a:pt x="57696" y="83057"/>
                </a:lnTo>
                <a:lnTo>
                  <a:pt x="62738" y="88722"/>
                </a:lnTo>
                <a:lnTo>
                  <a:pt x="63573" y="92862"/>
                </a:lnTo>
                <a:lnTo>
                  <a:pt x="63613" y="93294"/>
                </a:lnTo>
                <a:lnTo>
                  <a:pt x="60325" y="106032"/>
                </a:lnTo>
                <a:lnTo>
                  <a:pt x="52158" y="111569"/>
                </a:lnTo>
                <a:lnTo>
                  <a:pt x="88990" y="111569"/>
                </a:lnTo>
                <a:lnTo>
                  <a:pt x="91643" y="105575"/>
                </a:lnTo>
                <a:lnTo>
                  <a:pt x="92621" y="101714"/>
                </a:lnTo>
                <a:lnTo>
                  <a:pt x="92925" y="97688"/>
                </a:lnTo>
                <a:lnTo>
                  <a:pt x="93599" y="93294"/>
                </a:lnTo>
                <a:lnTo>
                  <a:pt x="96062" y="93014"/>
                </a:lnTo>
                <a:lnTo>
                  <a:pt x="98564" y="92862"/>
                </a:lnTo>
                <a:lnTo>
                  <a:pt x="101015" y="92430"/>
                </a:lnTo>
                <a:lnTo>
                  <a:pt x="114127" y="88533"/>
                </a:lnTo>
                <a:lnTo>
                  <a:pt x="124934" y="81891"/>
                </a:lnTo>
                <a:lnTo>
                  <a:pt x="133253" y="72422"/>
                </a:lnTo>
                <a:lnTo>
                  <a:pt x="137074" y="64046"/>
                </a:lnTo>
                <a:lnTo>
                  <a:pt x="97167" y="64046"/>
                </a:lnTo>
                <a:lnTo>
                  <a:pt x="91427" y="63715"/>
                </a:lnTo>
                <a:lnTo>
                  <a:pt x="84518" y="59283"/>
                </a:lnTo>
                <a:lnTo>
                  <a:pt x="83273" y="58000"/>
                </a:lnTo>
                <a:lnTo>
                  <a:pt x="81939" y="56705"/>
                </a:lnTo>
                <a:lnTo>
                  <a:pt x="76733" y="51536"/>
                </a:lnTo>
                <a:lnTo>
                  <a:pt x="70446" y="49783"/>
                </a:lnTo>
                <a:close/>
              </a:path>
              <a:path w="141604" h="140970">
                <a:moveTo>
                  <a:pt x="137644" y="29883"/>
                </a:moveTo>
                <a:lnTo>
                  <a:pt x="85559" y="29883"/>
                </a:lnTo>
                <a:lnTo>
                  <a:pt x="93408" y="30149"/>
                </a:lnTo>
                <a:lnTo>
                  <a:pt x="96748" y="30479"/>
                </a:lnTo>
                <a:lnTo>
                  <a:pt x="105892" y="33172"/>
                </a:lnTo>
                <a:lnTo>
                  <a:pt x="109651" y="37464"/>
                </a:lnTo>
                <a:lnTo>
                  <a:pt x="111277" y="50825"/>
                </a:lnTo>
                <a:lnTo>
                  <a:pt x="108673" y="56705"/>
                </a:lnTo>
                <a:lnTo>
                  <a:pt x="97167" y="64046"/>
                </a:lnTo>
                <a:lnTo>
                  <a:pt x="137074" y="64046"/>
                </a:lnTo>
                <a:lnTo>
                  <a:pt x="138899" y="60045"/>
                </a:lnTo>
                <a:lnTo>
                  <a:pt x="141162" y="46606"/>
                </a:lnTo>
                <a:lnTo>
                  <a:pt x="139563" y="34085"/>
                </a:lnTo>
                <a:lnTo>
                  <a:pt x="137644" y="29883"/>
                </a:lnTo>
                <a:close/>
              </a:path>
            </a:pathLst>
          </a:custGeom>
          <a:solidFill>
            <a:srgbClr val="EE312D"/>
          </a:solidFill>
        </p:spPr>
        <p:txBody>
          <a:bodyPr wrap="square" lIns="0" tIns="0" rIns="0" bIns="0" rtlCol="0"/>
          <a:lstStyle/>
          <a:p>
            <a:endParaRPr/>
          </a:p>
        </p:txBody>
      </p:sp>
      <p:sp>
        <p:nvSpPr>
          <p:cNvPr id="140" name="object 140"/>
          <p:cNvSpPr/>
          <p:nvPr/>
        </p:nvSpPr>
        <p:spPr>
          <a:xfrm>
            <a:off x="9017448" y="6295979"/>
            <a:ext cx="140970" cy="140970"/>
          </a:xfrm>
          <a:custGeom>
            <a:avLst/>
            <a:gdLst/>
            <a:ahLst/>
            <a:cxnLst/>
            <a:rect l="l" t="t" r="r" b="b"/>
            <a:pathLst>
              <a:path w="140970" h="140970">
                <a:moveTo>
                  <a:pt x="95081" y="0"/>
                </a:moveTo>
                <a:lnTo>
                  <a:pt x="54749" y="22517"/>
                </a:lnTo>
                <a:lnTo>
                  <a:pt x="48129" y="44145"/>
                </a:lnTo>
                <a:lnTo>
                  <a:pt x="47697" y="47802"/>
                </a:lnTo>
                <a:lnTo>
                  <a:pt x="43773" y="48082"/>
                </a:lnTo>
                <a:lnTo>
                  <a:pt x="20987" y="55685"/>
                </a:lnTo>
                <a:lnTo>
                  <a:pt x="5466" y="72567"/>
                </a:lnTo>
                <a:lnTo>
                  <a:pt x="0" y="94955"/>
                </a:lnTo>
                <a:lnTo>
                  <a:pt x="7375" y="119075"/>
                </a:lnTo>
                <a:lnTo>
                  <a:pt x="47126" y="140779"/>
                </a:lnTo>
                <a:lnTo>
                  <a:pt x="118811" y="140835"/>
                </a:lnTo>
                <a:lnTo>
                  <a:pt x="138350" y="140703"/>
                </a:lnTo>
                <a:lnTo>
                  <a:pt x="140928" y="137883"/>
                </a:lnTo>
                <a:lnTo>
                  <a:pt x="140891" y="110832"/>
                </a:lnTo>
                <a:lnTo>
                  <a:pt x="49081" y="110832"/>
                </a:lnTo>
                <a:lnTo>
                  <a:pt x="45779" y="110591"/>
                </a:lnTo>
                <a:lnTo>
                  <a:pt x="36394" y="108699"/>
                </a:lnTo>
                <a:lnTo>
                  <a:pt x="31594" y="103581"/>
                </a:lnTo>
                <a:lnTo>
                  <a:pt x="29650" y="90652"/>
                </a:lnTo>
                <a:lnTo>
                  <a:pt x="32927" y="83502"/>
                </a:lnTo>
                <a:lnTo>
                  <a:pt x="44217" y="76949"/>
                </a:lnTo>
                <a:lnTo>
                  <a:pt x="88792" y="76949"/>
                </a:lnTo>
                <a:lnTo>
                  <a:pt x="89604" y="74407"/>
                </a:lnTo>
                <a:lnTo>
                  <a:pt x="89260" y="67846"/>
                </a:lnTo>
                <a:lnTo>
                  <a:pt x="86483" y="61658"/>
                </a:lnTo>
                <a:lnTo>
                  <a:pt x="85048" y="59613"/>
                </a:lnTo>
                <a:lnTo>
                  <a:pt x="83295" y="57784"/>
                </a:lnTo>
                <a:lnTo>
                  <a:pt x="78406" y="52222"/>
                </a:lnTo>
                <a:lnTo>
                  <a:pt x="77546" y="48082"/>
                </a:lnTo>
                <a:lnTo>
                  <a:pt x="77550" y="47802"/>
                </a:lnTo>
                <a:lnTo>
                  <a:pt x="80514" y="35356"/>
                </a:lnTo>
                <a:lnTo>
                  <a:pt x="88477" y="29463"/>
                </a:lnTo>
                <a:lnTo>
                  <a:pt x="136817" y="29463"/>
                </a:lnTo>
                <a:lnTo>
                  <a:pt x="134404" y="22915"/>
                </a:lnTo>
                <a:lnTo>
                  <a:pt x="124300" y="10863"/>
                </a:lnTo>
                <a:lnTo>
                  <a:pt x="110820" y="2914"/>
                </a:lnTo>
                <a:lnTo>
                  <a:pt x="95081" y="0"/>
                </a:lnTo>
                <a:close/>
              </a:path>
              <a:path w="140970" h="140970">
                <a:moveTo>
                  <a:pt x="136817" y="29463"/>
                </a:moveTo>
                <a:lnTo>
                  <a:pt x="88477" y="29463"/>
                </a:lnTo>
                <a:lnTo>
                  <a:pt x="104326" y="30911"/>
                </a:lnTo>
                <a:lnTo>
                  <a:pt x="110586" y="37706"/>
                </a:lnTo>
                <a:lnTo>
                  <a:pt x="110704" y="103581"/>
                </a:lnTo>
                <a:lnTo>
                  <a:pt x="110651" y="109486"/>
                </a:lnTo>
                <a:lnTo>
                  <a:pt x="110511" y="110705"/>
                </a:lnTo>
                <a:lnTo>
                  <a:pt x="49081" y="110832"/>
                </a:lnTo>
                <a:lnTo>
                  <a:pt x="140891" y="110832"/>
                </a:lnTo>
                <a:lnTo>
                  <a:pt x="140770" y="44145"/>
                </a:lnTo>
                <a:lnTo>
                  <a:pt x="140585" y="41313"/>
                </a:lnTo>
                <a:lnTo>
                  <a:pt x="140013" y="38138"/>
                </a:lnTo>
                <a:lnTo>
                  <a:pt x="136817" y="29463"/>
                </a:lnTo>
                <a:close/>
              </a:path>
              <a:path w="140970" h="140970">
                <a:moveTo>
                  <a:pt x="88792" y="76949"/>
                </a:moveTo>
                <a:lnTo>
                  <a:pt x="44217" y="76949"/>
                </a:lnTo>
                <a:lnTo>
                  <a:pt x="51063" y="77431"/>
                </a:lnTo>
                <a:lnTo>
                  <a:pt x="57324" y="82308"/>
                </a:lnTo>
                <a:lnTo>
                  <a:pt x="58392" y="83502"/>
                </a:lnTo>
                <a:lnTo>
                  <a:pt x="59419" y="84505"/>
                </a:lnTo>
                <a:lnTo>
                  <a:pt x="65011" y="88260"/>
                </a:lnTo>
                <a:lnTo>
                  <a:pt x="71310" y="89746"/>
                </a:lnTo>
                <a:lnTo>
                  <a:pt x="77661" y="88929"/>
                </a:lnTo>
                <a:lnTo>
                  <a:pt x="83410" y="85775"/>
                </a:lnTo>
                <a:lnTo>
                  <a:pt x="87619" y="80623"/>
                </a:lnTo>
                <a:lnTo>
                  <a:pt x="88792" y="76949"/>
                </a:lnTo>
                <a:close/>
              </a:path>
            </a:pathLst>
          </a:custGeom>
          <a:solidFill>
            <a:srgbClr val="EE312D"/>
          </a:solidFill>
        </p:spPr>
        <p:txBody>
          <a:bodyPr wrap="square" lIns="0" tIns="0" rIns="0" bIns="0" rtlCol="0"/>
          <a:lstStyle/>
          <a:p>
            <a:endParaRPr/>
          </a:p>
        </p:txBody>
      </p:sp>
      <p:sp>
        <p:nvSpPr>
          <p:cNvPr id="141" name="object 141"/>
          <p:cNvSpPr/>
          <p:nvPr/>
        </p:nvSpPr>
        <p:spPr>
          <a:xfrm>
            <a:off x="9488356" y="6258139"/>
            <a:ext cx="744833" cy="293490"/>
          </a:xfrm>
          <a:prstGeom prst="rect">
            <a:avLst/>
          </a:prstGeom>
          <a:blipFill>
            <a:blip r:embed="rId3" cstate="print"/>
            <a:stretch>
              <a:fillRect/>
            </a:stretch>
          </a:blipFill>
        </p:spPr>
        <p:txBody>
          <a:bodyPr wrap="square" lIns="0" tIns="0" rIns="0" bIns="0" rtlCol="0"/>
          <a:lstStyle/>
          <a:p>
            <a:endParaRPr/>
          </a:p>
        </p:txBody>
      </p:sp>
      <p:sp>
        <p:nvSpPr>
          <p:cNvPr id="143" name="object 143"/>
          <p:cNvSpPr/>
          <p:nvPr/>
        </p:nvSpPr>
        <p:spPr>
          <a:xfrm>
            <a:off x="1954398" y="5983742"/>
            <a:ext cx="8314055" cy="0"/>
          </a:xfrm>
          <a:custGeom>
            <a:avLst/>
            <a:gdLst/>
            <a:ahLst/>
            <a:cxnLst/>
            <a:rect l="l" t="t" r="r" b="b"/>
            <a:pathLst>
              <a:path w="8314055">
                <a:moveTo>
                  <a:pt x="0" y="0"/>
                </a:moveTo>
                <a:lnTo>
                  <a:pt x="8313750" y="0"/>
                </a:lnTo>
              </a:path>
            </a:pathLst>
          </a:custGeom>
          <a:ln w="38100">
            <a:solidFill>
              <a:srgbClr val="CE2732"/>
            </a:solidFill>
          </a:ln>
        </p:spPr>
        <p:txBody>
          <a:bodyPr wrap="square" lIns="0" tIns="0" rIns="0" bIns="0" rtlCol="0"/>
          <a:lstStyle/>
          <a:p>
            <a:endParaRPr/>
          </a:p>
        </p:txBody>
      </p:sp>
      <p:pic>
        <p:nvPicPr>
          <p:cNvPr id="146"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0624" y="1815816"/>
            <a:ext cx="2351559" cy="37745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7" name="object 181"/>
          <p:cNvSpPr txBox="1"/>
          <p:nvPr/>
        </p:nvSpPr>
        <p:spPr>
          <a:xfrm>
            <a:off x="1524000" y="1006634"/>
            <a:ext cx="9144000" cy="461665"/>
          </a:xfrm>
          <a:prstGeom prst="rect">
            <a:avLst/>
          </a:prstGeom>
        </p:spPr>
        <p:txBody>
          <a:bodyPr vert="horz" wrap="square" lIns="0" tIns="0" rIns="0" bIns="0" rtlCol="0">
            <a:spAutoFit/>
          </a:bodyPr>
          <a:lstStyle/>
          <a:p>
            <a:pPr marL="12700" algn="ctr"/>
            <a:r>
              <a:rPr lang="en-GB" sz="3000" spc="15" dirty="0">
                <a:solidFill>
                  <a:srgbClr val="FFFFFF"/>
                </a:solidFill>
                <a:latin typeface="Calibri"/>
                <a:cs typeface="Calibri"/>
              </a:rPr>
              <a:t>St Josephine Bakhita said of her traffickers…</a:t>
            </a:r>
            <a:endParaRPr lang="en-GB" sz="3000" dirty="0">
              <a:latin typeface="Calibri"/>
              <a:cs typeface="Calibri"/>
            </a:endParaRPr>
          </a:p>
        </p:txBody>
      </p:sp>
      <p:sp>
        <p:nvSpPr>
          <p:cNvPr id="52" name="Rectangle 51">
            <a:extLst>
              <a:ext uri="{FF2B5EF4-FFF2-40B4-BE49-F238E27FC236}">
                <a16:creationId xmlns:a16="http://schemas.microsoft.com/office/drawing/2014/main" id="{67CB56D7-82BE-45E5-AE3A-A1426AC4689F}"/>
              </a:ext>
            </a:extLst>
          </p:cNvPr>
          <p:cNvSpPr/>
          <p:nvPr/>
        </p:nvSpPr>
        <p:spPr>
          <a:xfrm>
            <a:off x="957943" y="2228671"/>
            <a:ext cx="6096000" cy="3108543"/>
          </a:xfrm>
          <a:prstGeom prst="rect">
            <a:avLst/>
          </a:prstGeom>
        </p:spPr>
        <p:txBody>
          <a:bodyPr>
            <a:spAutoFit/>
          </a:bodyPr>
          <a:lstStyle/>
          <a:p>
            <a:r>
              <a:rPr lang="en-GB" sz="2800" dirty="0">
                <a:solidFill>
                  <a:srgbClr val="202124"/>
                </a:solidFill>
                <a:latin typeface="arial" panose="020B0604020202020204" pitchFamily="34" charset="0"/>
              </a:rPr>
              <a:t>“If I was to meet those slave raiders that abducted me and those who tortured me, I'd kneel down to them to kiss their hands, because, if it had not have been for them, I would not have become a Christian and religious woman."</a:t>
            </a:r>
            <a:endParaRPr lang="en-GB" sz="2800" dirty="0"/>
          </a:p>
        </p:txBody>
      </p:sp>
    </p:spTree>
    <p:extLst>
      <p:ext uri="{BB962C8B-B14F-4D97-AF65-F5344CB8AC3E}">
        <p14:creationId xmlns:p14="http://schemas.microsoft.com/office/powerpoint/2010/main" val="3243112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0" y="5799884"/>
            <a:ext cx="10826328" cy="1058116"/>
          </a:xfrm>
          <a:prstGeom prst="rect">
            <a:avLst/>
          </a:prstGeom>
        </p:spPr>
      </p:pic>
      <p:sp>
        <p:nvSpPr>
          <p:cNvPr id="2" name="TextBox 1"/>
          <p:cNvSpPr txBox="1"/>
          <p:nvPr/>
        </p:nvSpPr>
        <p:spPr>
          <a:xfrm>
            <a:off x="2878629" y="908047"/>
            <a:ext cx="6434741" cy="630942"/>
          </a:xfrm>
          <a:prstGeom prst="rect">
            <a:avLst/>
          </a:prstGeom>
          <a:noFill/>
        </p:spPr>
        <p:txBody>
          <a:bodyPr wrap="square" rtlCol="0">
            <a:spAutoFit/>
          </a:bodyPr>
          <a:lstStyle/>
          <a:p>
            <a:pPr algn="ctr"/>
            <a:r>
              <a:rPr lang="en-GB" sz="3500" dirty="0">
                <a:solidFill>
                  <a:schemeClr val="bg1"/>
                </a:solidFill>
                <a:latin typeface="Gill Sans MT" panose="020B0502020104020203" pitchFamily="34" charset="0"/>
              </a:rPr>
              <a:t>Who is Caritas?</a:t>
            </a:r>
          </a:p>
        </p:txBody>
      </p:sp>
      <p:sp>
        <p:nvSpPr>
          <p:cNvPr id="21" name="TextBox 20"/>
          <p:cNvSpPr txBox="1"/>
          <p:nvPr/>
        </p:nvSpPr>
        <p:spPr>
          <a:xfrm>
            <a:off x="593476" y="2542590"/>
            <a:ext cx="7402208" cy="1846659"/>
          </a:xfrm>
          <a:prstGeom prst="rect">
            <a:avLst/>
          </a:prstGeom>
          <a:noFill/>
        </p:spPr>
        <p:txBody>
          <a:bodyPr wrap="square" rtlCol="0">
            <a:spAutoFit/>
          </a:bodyPr>
          <a:lstStyle/>
          <a:p>
            <a:endParaRPr lang="en-GB" sz="2400" dirty="0"/>
          </a:p>
          <a:p>
            <a:r>
              <a:rPr lang="en-GB" sz="2400" dirty="0"/>
              <a:t>We believe everyone has a part to play in God’s plan for our world! We think we should all work to make the world a better place!</a:t>
            </a:r>
            <a:endParaRPr lang="en-GB" sz="1200" dirty="0"/>
          </a:p>
          <a:p>
            <a:endParaRPr lang="en-GB" dirty="0"/>
          </a:p>
        </p:txBody>
      </p:sp>
      <p:pic>
        <p:nvPicPr>
          <p:cNvPr id="22" name="Picture 21"/>
          <p:cNvPicPr>
            <a:picLocks noChangeAspect="1"/>
          </p:cNvPicPr>
          <p:nvPr/>
        </p:nvPicPr>
        <p:blipFill rotWithShape="1">
          <a:blip r:embed="rId5"/>
          <a:srcRect r="6418" b="5470"/>
          <a:stretch/>
        </p:blipFill>
        <p:spPr>
          <a:xfrm>
            <a:off x="9341262" y="1693776"/>
            <a:ext cx="2386019" cy="2057918"/>
          </a:xfrm>
          <a:prstGeom prst="rect">
            <a:avLst/>
          </a:prstGeom>
        </p:spPr>
      </p:pic>
      <p:sp>
        <p:nvSpPr>
          <p:cNvPr id="19" name="TextBox 18"/>
          <p:cNvSpPr txBox="1"/>
          <p:nvPr/>
        </p:nvSpPr>
        <p:spPr>
          <a:xfrm>
            <a:off x="593476" y="1937905"/>
            <a:ext cx="9060887" cy="1569660"/>
          </a:xfrm>
          <a:prstGeom prst="rect">
            <a:avLst/>
          </a:prstGeom>
          <a:noFill/>
        </p:spPr>
        <p:txBody>
          <a:bodyPr wrap="square" rtlCol="0">
            <a:spAutoFit/>
          </a:bodyPr>
          <a:lstStyle/>
          <a:p>
            <a:r>
              <a:rPr lang="en-GB" sz="2400" dirty="0"/>
              <a:t>Caritas Westminster works with schools and churches across the Diocese of Westminster to help those in need.</a:t>
            </a:r>
          </a:p>
          <a:p>
            <a:endParaRPr lang="en-GB" sz="2400" dirty="0"/>
          </a:p>
          <a:p>
            <a:endParaRPr lang="en-GB" sz="2400" dirty="0"/>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54291" y="4423623"/>
            <a:ext cx="2129123" cy="2164757"/>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23329" y="4048787"/>
            <a:ext cx="2086837" cy="2388652"/>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74921" y="4208929"/>
            <a:ext cx="2010902" cy="2501366"/>
          </a:xfrm>
          <a:prstGeom prst="rect">
            <a:avLst/>
          </a:prstGeom>
        </p:spPr>
      </p:pic>
    </p:spTree>
    <p:extLst>
      <p:ext uri="{BB962C8B-B14F-4D97-AF65-F5344CB8AC3E}">
        <p14:creationId xmlns:p14="http://schemas.microsoft.com/office/powerpoint/2010/main" val="646856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0"/>
            <a:ext cx="12176206" cy="1802675"/>
          </a:xfrm>
          <a:prstGeom prst="rect">
            <a:avLst/>
          </a:prstGeom>
        </p:spPr>
      </p:pic>
      <p:pic>
        <p:nvPicPr>
          <p:cNvPr id="5" name="Picture 4"/>
          <p:cNvPicPr>
            <a:picLocks noChangeAspect="1"/>
          </p:cNvPicPr>
          <p:nvPr/>
        </p:nvPicPr>
        <p:blipFill rotWithShape="1">
          <a:blip r:embed="rId4"/>
          <a:srcRect l="5672" r="4772"/>
          <a:stretch/>
        </p:blipFill>
        <p:spPr>
          <a:xfrm>
            <a:off x="-71883" y="0"/>
            <a:ext cx="1978926" cy="5873436"/>
          </a:xfrm>
          <a:prstGeom prst="rect">
            <a:avLst/>
          </a:prstGeom>
        </p:spPr>
      </p:pic>
      <p:pic>
        <p:nvPicPr>
          <p:cNvPr id="10" name="Picture 9"/>
          <p:cNvPicPr>
            <a:picLocks noChangeAspect="1"/>
          </p:cNvPicPr>
          <p:nvPr/>
        </p:nvPicPr>
        <p:blipFill rotWithShape="1">
          <a:blip r:embed="rId5"/>
          <a:srcRect b="786"/>
          <a:stretch/>
        </p:blipFill>
        <p:spPr>
          <a:xfrm>
            <a:off x="8015344" y="-12200"/>
            <a:ext cx="2132554" cy="5891963"/>
          </a:xfrm>
          <a:prstGeom prst="rect">
            <a:avLst/>
          </a:prstGeom>
        </p:spPr>
      </p:pic>
      <p:pic>
        <p:nvPicPr>
          <p:cNvPr id="8" name="Picture 7"/>
          <p:cNvPicPr>
            <a:picLocks noChangeAspect="1"/>
          </p:cNvPicPr>
          <p:nvPr/>
        </p:nvPicPr>
        <p:blipFill rotWithShape="1">
          <a:blip r:embed="rId6"/>
          <a:srcRect l="4141" t="929" r="4169" b="265"/>
          <a:stretch/>
        </p:blipFill>
        <p:spPr>
          <a:xfrm>
            <a:off x="3824518" y="0"/>
            <a:ext cx="2115403" cy="5873436"/>
          </a:xfrm>
          <a:prstGeom prst="rect">
            <a:avLst/>
          </a:prstGeom>
        </p:spPr>
      </p:pic>
      <p:pic>
        <p:nvPicPr>
          <p:cNvPr id="4" name="Picture 3"/>
          <p:cNvPicPr>
            <a:picLocks noChangeAspect="1"/>
          </p:cNvPicPr>
          <p:nvPr/>
        </p:nvPicPr>
        <p:blipFill rotWithShape="1">
          <a:blip r:embed="rId7"/>
          <a:srcRect l="3113" t="862" r="3347"/>
          <a:stretch/>
        </p:blipFill>
        <p:spPr>
          <a:xfrm>
            <a:off x="1869115" y="0"/>
            <a:ext cx="2006221" cy="5873436"/>
          </a:xfrm>
          <a:prstGeom prst="rect">
            <a:avLst/>
          </a:prstGeom>
        </p:spPr>
      </p:pic>
      <p:pic>
        <p:nvPicPr>
          <p:cNvPr id="11" name="Picture 10"/>
          <p:cNvPicPr>
            <a:picLocks noChangeAspect="1"/>
          </p:cNvPicPr>
          <p:nvPr/>
        </p:nvPicPr>
        <p:blipFill rotWithShape="1">
          <a:blip r:embed="rId8"/>
          <a:srcRect l="5495" r="6759"/>
          <a:stretch/>
        </p:blipFill>
        <p:spPr>
          <a:xfrm>
            <a:off x="10128788" y="0"/>
            <a:ext cx="2162633" cy="5884508"/>
          </a:xfrm>
          <a:prstGeom prst="rect">
            <a:avLst/>
          </a:prstGeom>
        </p:spPr>
      </p:pic>
      <p:pic>
        <p:nvPicPr>
          <p:cNvPr id="9" name="Picture 8"/>
          <p:cNvPicPr>
            <a:picLocks noChangeAspect="1"/>
          </p:cNvPicPr>
          <p:nvPr/>
        </p:nvPicPr>
        <p:blipFill rotWithShape="1">
          <a:blip r:embed="rId9"/>
          <a:srcRect t="1149"/>
          <a:stretch/>
        </p:blipFill>
        <p:spPr>
          <a:xfrm>
            <a:off x="5899748" y="0"/>
            <a:ext cx="2153617" cy="5873436"/>
          </a:xfrm>
          <a:prstGeom prst="rect">
            <a:avLst/>
          </a:prstGeom>
        </p:spPr>
      </p:pic>
      <p:pic>
        <p:nvPicPr>
          <p:cNvPr id="12" name="Picture 11"/>
          <p:cNvPicPr>
            <a:picLocks noChangeAspect="1"/>
          </p:cNvPicPr>
          <p:nvPr/>
        </p:nvPicPr>
        <p:blipFill>
          <a:blip r:embed="rId10"/>
          <a:stretch>
            <a:fillRect/>
          </a:stretch>
        </p:blipFill>
        <p:spPr>
          <a:xfrm>
            <a:off x="11851852" y="5321614"/>
            <a:ext cx="439569" cy="557721"/>
          </a:xfrm>
          <a:prstGeom prst="rect">
            <a:avLst/>
          </a:prstGeom>
        </p:spPr>
      </p:pic>
      <p:pic>
        <p:nvPicPr>
          <p:cNvPr id="13" name="Picture 12"/>
          <p:cNvPicPr>
            <a:picLocks noChangeAspect="1"/>
          </p:cNvPicPr>
          <p:nvPr/>
        </p:nvPicPr>
        <p:blipFill>
          <a:blip r:embed="rId10"/>
          <a:stretch>
            <a:fillRect/>
          </a:stretch>
        </p:blipFill>
        <p:spPr>
          <a:xfrm>
            <a:off x="11536715" y="5683014"/>
            <a:ext cx="681176" cy="196463"/>
          </a:xfrm>
          <a:prstGeom prst="rect">
            <a:avLst/>
          </a:prstGeom>
        </p:spPr>
      </p:pic>
      <p:cxnSp>
        <p:nvCxnSpPr>
          <p:cNvPr id="3" name="Straight Connector 2"/>
          <p:cNvCxnSpPr/>
          <p:nvPr/>
        </p:nvCxnSpPr>
        <p:spPr>
          <a:xfrm>
            <a:off x="10128788" y="0"/>
            <a:ext cx="0" cy="5873436"/>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147898" y="5884508"/>
            <a:ext cx="2069993" cy="0"/>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128788" y="0"/>
            <a:ext cx="2063212" cy="0"/>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2217891" y="0"/>
            <a:ext cx="0" cy="5873436"/>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60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sp>
        <p:nvSpPr>
          <p:cNvPr id="2" name="TextBox 1"/>
          <p:cNvSpPr txBox="1"/>
          <p:nvPr/>
        </p:nvSpPr>
        <p:spPr>
          <a:xfrm>
            <a:off x="3361297" y="988171"/>
            <a:ext cx="5469405" cy="553998"/>
          </a:xfrm>
          <a:prstGeom prst="rect">
            <a:avLst/>
          </a:prstGeom>
          <a:noFill/>
        </p:spPr>
        <p:txBody>
          <a:bodyPr wrap="square" rtlCol="0">
            <a:spAutoFit/>
          </a:bodyPr>
          <a:lstStyle/>
          <a:p>
            <a:pPr algn="ctr"/>
            <a:r>
              <a:rPr lang="en-GB" sz="3000" dirty="0">
                <a:solidFill>
                  <a:schemeClr val="bg1"/>
                </a:solidFill>
                <a:latin typeface="Gill Sans MT" panose="020B0502020104020203" pitchFamily="34" charset="0"/>
              </a:rPr>
              <a:t>Caritas Bakhita House</a:t>
            </a:r>
          </a:p>
        </p:txBody>
      </p:sp>
      <p:pic>
        <p:nvPicPr>
          <p:cNvPr id="4" name="Picture 3"/>
          <p:cNvPicPr>
            <a:picLocks noChangeAspect="1"/>
          </p:cNvPicPr>
          <p:nvPr/>
        </p:nvPicPr>
        <p:blipFill>
          <a:blip r:embed="rId4"/>
          <a:stretch>
            <a:fillRect/>
          </a:stretch>
        </p:blipFill>
        <p:spPr>
          <a:xfrm>
            <a:off x="8561240" y="2532678"/>
            <a:ext cx="3258352" cy="1923750"/>
          </a:xfrm>
          <a:prstGeom prst="rect">
            <a:avLst/>
          </a:prstGeom>
        </p:spPr>
      </p:pic>
      <p:pic>
        <p:nvPicPr>
          <p:cNvPr id="13" name="Picture 12"/>
          <p:cNvPicPr>
            <a:picLocks noChangeAspect="1"/>
          </p:cNvPicPr>
          <p:nvPr/>
        </p:nvPicPr>
        <p:blipFill>
          <a:blip r:embed="rId5"/>
          <a:stretch>
            <a:fillRect/>
          </a:stretch>
        </p:blipFill>
        <p:spPr>
          <a:xfrm>
            <a:off x="3650689" y="5853111"/>
            <a:ext cx="8541311" cy="1004889"/>
          </a:xfrm>
          <a:prstGeom prst="rect">
            <a:avLst/>
          </a:prstGeom>
        </p:spPr>
      </p:pic>
      <p:sp>
        <p:nvSpPr>
          <p:cNvPr id="8" name="Rectangle 7"/>
          <p:cNvSpPr/>
          <p:nvPr/>
        </p:nvSpPr>
        <p:spPr>
          <a:xfrm>
            <a:off x="3468389" y="5980837"/>
            <a:ext cx="8714274" cy="877163"/>
          </a:xfrm>
          <a:prstGeom prst="rect">
            <a:avLst/>
          </a:prstGeom>
        </p:spPr>
        <p:txBody>
          <a:bodyPr wrap="square">
            <a:spAutoFit/>
          </a:bodyPr>
          <a:lstStyle/>
          <a:p>
            <a:pPr algn="r"/>
            <a:r>
              <a:rPr lang="en-GB" sz="2000" dirty="0">
                <a:solidFill>
                  <a:schemeClr val="bg1"/>
                </a:solidFill>
                <a:latin typeface="Gill Sans MT" panose="020B0502020104020203" pitchFamily="34" charset="0"/>
              </a:rPr>
              <a:t>‘My mental and physical health was poor when I arrived at Caritas Bakhita House, but by the time I left I was a different person.’</a:t>
            </a:r>
          </a:p>
          <a:p>
            <a:pPr algn="r"/>
            <a:r>
              <a:rPr lang="en-GB" sz="1100" dirty="0">
                <a:solidFill>
                  <a:schemeClr val="bg1"/>
                </a:solidFill>
                <a:latin typeface="Gill Sans MT" panose="020B0502020104020203" pitchFamily="34" charset="0"/>
              </a:rPr>
              <a:t>Quote from Caritas Bakhita House guest</a:t>
            </a:r>
          </a:p>
        </p:txBody>
      </p:sp>
      <p:sp>
        <p:nvSpPr>
          <p:cNvPr id="15" name="Rectangle 14"/>
          <p:cNvSpPr/>
          <p:nvPr/>
        </p:nvSpPr>
        <p:spPr>
          <a:xfrm>
            <a:off x="307523" y="1990726"/>
            <a:ext cx="8607451" cy="3600986"/>
          </a:xfrm>
          <a:prstGeom prst="rect">
            <a:avLst/>
          </a:prstGeom>
        </p:spPr>
        <p:txBody>
          <a:bodyPr wrap="square">
            <a:spAutoFit/>
          </a:bodyPr>
          <a:lstStyle/>
          <a:p>
            <a:pPr marL="342900" indent="-342900">
              <a:spcBef>
                <a:spcPct val="0"/>
              </a:spcBef>
              <a:buFont typeface="Courier New" panose="02070309020205020404" pitchFamily="49" charset="0"/>
              <a:buChar char="o"/>
              <a:defRPr/>
            </a:pPr>
            <a:r>
              <a:rPr lang="en-GB" sz="2500" dirty="0"/>
              <a:t>A safe house for women escaping human trafficking and modern slavery</a:t>
            </a:r>
          </a:p>
          <a:p>
            <a:pPr marL="342900" indent="-342900">
              <a:spcBef>
                <a:spcPct val="0"/>
              </a:spcBef>
              <a:buFont typeface="Courier New" panose="02070309020205020404" pitchFamily="49" charset="0"/>
              <a:buChar char="o"/>
              <a:defRPr/>
            </a:pPr>
            <a:r>
              <a:rPr lang="en-GB" sz="2500" dirty="0"/>
              <a:t>Opened in the Diocese of Westminster 2015 at </a:t>
            </a:r>
          </a:p>
          <a:p>
            <a:pPr>
              <a:spcBef>
                <a:spcPct val="0"/>
              </a:spcBef>
              <a:defRPr/>
            </a:pPr>
            <a:r>
              <a:rPr lang="en-GB" sz="2500" dirty="0"/>
              <a:t>     an undisclosed location (for protection and safety)</a:t>
            </a:r>
          </a:p>
          <a:p>
            <a:pPr marL="342900" indent="-342900">
              <a:spcBef>
                <a:spcPct val="0"/>
              </a:spcBef>
              <a:buFont typeface="Courier New" panose="02070309020205020404" pitchFamily="49" charset="0"/>
              <a:buChar char="o"/>
              <a:defRPr/>
            </a:pPr>
            <a:r>
              <a:rPr lang="en-GB" sz="2500" dirty="0"/>
              <a:t>Provides accommodation for 12 women at a time</a:t>
            </a:r>
          </a:p>
          <a:p>
            <a:pPr marL="342900" indent="-342900">
              <a:spcBef>
                <a:spcPct val="0"/>
              </a:spcBef>
              <a:buFont typeface="Courier New" panose="02070309020205020404" pitchFamily="49" charset="0"/>
              <a:buChar char="o"/>
              <a:defRPr/>
            </a:pPr>
            <a:r>
              <a:rPr lang="en-GB" sz="2500" dirty="0"/>
              <a:t>Offers emotional, psychological, legal and financial support</a:t>
            </a:r>
          </a:p>
          <a:p>
            <a:pPr marL="342900" indent="-342900">
              <a:spcBef>
                <a:spcPct val="0"/>
              </a:spcBef>
              <a:buFont typeface="Courier New" panose="02070309020205020404" pitchFamily="49" charset="0"/>
              <a:buChar char="o"/>
              <a:defRPr/>
            </a:pPr>
            <a:r>
              <a:rPr lang="en-GB" sz="2500" dirty="0"/>
              <a:t>Offers skills training</a:t>
            </a:r>
          </a:p>
          <a:p>
            <a:pPr marL="342900" indent="-342900">
              <a:spcBef>
                <a:spcPct val="0"/>
              </a:spcBef>
              <a:buFont typeface="Courier New" panose="02070309020205020404" pitchFamily="49" charset="0"/>
              <a:buChar char="o"/>
              <a:defRPr/>
            </a:pPr>
            <a:r>
              <a:rPr lang="en-GB" sz="2500" dirty="0"/>
              <a:t>Helps women return home or claim asylum</a:t>
            </a:r>
          </a:p>
          <a:p>
            <a:pPr>
              <a:spcBef>
                <a:spcPct val="0"/>
              </a:spcBef>
              <a:buFont typeface="Wingdings" panose="05000000000000000000" pitchFamily="2" charset="2"/>
              <a:buChar char="§"/>
              <a:defRPr/>
            </a:pPr>
            <a:endParaRPr lang="en-GB" sz="2800" dirty="0"/>
          </a:p>
        </p:txBody>
      </p:sp>
    </p:spTree>
    <p:extLst>
      <p:ext uri="{BB962C8B-B14F-4D97-AF65-F5344CB8AC3E}">
        <p14:creationId xmlns:p14="http://schemas.microsoft.com/office/powerpoint/2010/main" val="708968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08795" y="3457069"/>
            <a:ext cx="6941127" cy="3477875"/>
          </a:xfrm>
          <a:prstGeom prst="rect">
            <a:avLst/>
          </a:prstGeom>
          <a:noFill/>
        </p:spPr>
        <p:txBody>
          <a:bodyPr wrap="square" rtlCol="0">
            <a:spAutoFit/>
          </a:bodyPr>
          <a:lstStyle/>
          <a:p>
            <a:pPr algn="ctr"/>
            <a:r>
              <a:rPr lang="en-GB" sz="2500" dirty="0"/>
              <a:t>On 8 February, the Feast Day of St Josephine Bakhita, we celebrate </a:t>
            </a:r>
            <a:r>
              <a:rPr lang="en-GB" sz="2500" dirty="0">
                <a:solidFill>
                  <a:srgbClr val="C00000"/>
                </a:solidFill>
              </a:rPr>
              <a:t>Bakhita Day</a:t>
            </a:r>
            <a:r>
              <a:rPr lang="en-GB" sz="2500" dirty="0"/>
              <a:t>. </a:t>
            </a:r>
          </a:p>
          <a:p>
            <a:pPr algn="ctr"/>
            <a:r>
              <a:rPr lang="en-GB" sz="2500" dirty="0"/>
              <a:t>We pray for all the victims of modern slavery and human trafficking and for those who help to eradicate these terrible crimes.</a:t>
            </a:r>
          </a:p>
          <a:p>
            <a:pPr algn="ctr"/>
            <a:r>
              <a:rPr lang="en-GB" sz="2500" dirty="0"/>
              <a:t>We particularly think of all those linked </a:t>
            </a:r>
          </a:p>
          <a:p>
            <a:pPr algn="ctr"/>
            <a:r>
              <a:rPr lang="en-GB" sz="2500" dirty="0"/>
              <a:t>with </a:t>
            </a:r>
            <a:r>
              <a:rPr lang="en-GB" sz="2500" dirty="0">
                <a:solidFill>
                  <a:srgbClr val="C00000"/>
                </a:solidFill>
              </a:rPr>
              <a:t>Caritas Bakhita House</a:t>
            </a:r>
            <a:endParaRPr lang="en-GB" sz="4500" dirty="0">
              <a:solidFill>
                <a:srgbClr val="C00000"/>
              </a:solidFill>
            </a:endParaRPr>
          </a:p>
          <a:p>
            <a:pPr algn="ctr"/>
            <a:endParaRPr lang="en-GB" sz="45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460" y="667112"/>
            <a:ext cx="3437708" cy="559295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5523" y="307883"/>
            <a:ext cx="2521323" cy="2836488"/>
          </a:xfrm>
          <a:prstGeom prst="rect">
            <a:avLst/>
          </a:prstGeom>
        </p:spPr>
      </p:pic>
      <p:sp>
        <p:nvSpPr>
          <p:cNvPr id="5" name="TextBox 4"/>
          <p:cNvSpPr txBox="1"/>
          <p:nvPr/>
        </p:nvSpPr>
        <p:spPr>
          <a:xfrm>
            <a:off x="7231955" y="878962"/>
            <a:ext cx="1788460" cy="477054"/>
          </a:xfrm>
          <a:prstGeom prst="rect">
            <a:avLst/>
          </a:prstGeom>
          <a:solidFill>
            <a:schemeClr val="bg1"/>
          </a:solidFill>
        </p:spPr>
        <p:txBody>
          <a:bodyPr wrap="square" rtlCol="0">
            <a:spAutoFit/>
          </a:bodyPr>
          <a:lstStyle/>
          <a:p>
            <a:r>
              <a:rPr lang="en-GB" sz="2500" b="1" dirty="0">
                <a:solidFill>
                  <a:schemeClr val="tx1">
                    <a:lumMod val="65000"/>
                    <a:lumOff val="35000"/>
                  </a:schemeClr>
                </a:solidFill>
              </a:rPr>
              <a:t>FEBRUARY</a:t>
            </a:r>
            <a:endParaRPr lang="en-US" sz="2500" b="1" dirty="0">
              <a:solidFill>
                <a:schemeClr val="tx1">
                  <a:lumMod val="65000"/>
                  <a:lumOff val="35000"/>
                </a:schemeClr>
              </a:solidFill>
            </a:endParaRPr>
          </a:p>
        </p:txBody>
      </p:sp>
    </p:spTree>
    <p:extLst>
      <p:ext uri="{BB962C8B-B14F-4D97-AF65-F5344CB8AC3E}">
        <p14:creationId xmlns:p14="http://schemas.microsoft.com/office/powerpoint/2010/main" val="4120148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0"/>
            <a:ext cx="12176206" cy="1802675"/>
          </a:xfrm>
          <a:prstGeom prst="rect">
            <a:avLst/>
          </a:prstGeom>
        </p:spPr>
      </p:pic>
      <p:sp>
        <p:nvSpPr>
          <p:cNvPr id="2" name="TextBox 1"/>
          <p:cNvSpPr txBox="1"/>
          <p:nvPr/>
        </p:nvSpPr>
        <p:spPr>
          <a:xfrm>
            <a:off x="2458952" y="937738"/>
            <a:ext cx="7258302" cy="553998"/>
          </a:xfrm>
          <a:prstGeom prst="rect">
            <a:avLst/>
          </a:prstGeom>
          <a:noFill/>
        </p:spPr>
        <p:txBody>
          <a:bodyPr wrap="square" rtlCol="0">
            <a:spAutoFit/>
          </a:bodyPr>
          <a:lstStyle/>
          <a:p>
            <a:pPr algn="ctr"/>
            <a:r>
              <a:rPr lang="en-GB" sz="3000" dirty="0">
                <a:solidFill>
                  <a:schemeClr val="bg1"/>
                </a:solidFill>
              </a:rPr>
              <a:t>Key terms</a:t>
            </a:r>
          </a:p>
        </p:txBody>
      </p:sp>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12" name="TextBox 11"/>
          <p:cNvSpPr txBox="1"/>
          <p:nvPr/>
        </p:nvSpPr>
        <p:spPr>
          <a:xfrm>
            <a:off x="4634657" y="2022783"/>
            <a:ext cx="6920026" cy="3677930"/>
          </a:xfrm>
          <a:prstGeom prst="rect">
            <a:avLst/>
          </a:prstGeom>
          <a:noFill/>
        </p:spPr>
        <p:txBody>
          <a:bodyPr wrap="square" rtlCol="0">
            <a:spAutoFit/>
          </a:bodyPr>
          <a:lstStyle/>
          <a:p>
            <a:r>
              <a:rPr lang="en-GB" sz="2300" b="1" dirty="0"/>
              <a:t>Modern Slavery: </a:t>
            </a:r>
            <a:r>
              <a:rPr lang="en-GB" sz="2300" dirty="0"/>
              <a:t>when someone is forced to do a job and does not get paid</a:t>
            </a:r>
          </a:p>
          <a:p>
            <a:endParaRPr lang="en-GB" sz="2300" dirty="0"/>
          </a:p>
          <a:p>
            <a:r>
              <a:rPr lang="en-GB" sz="2300" b="1" dirty="0"/>
              <a:t>Someone is a slave if they are:</a:t>
            </a:r>
          </a:p>
          <a:p>
            <a:pPr marL="342900" indent="-342900">
              <a:buFont typeface="Wingdings" panose="05000000000000000000" pitchFamily="2" charset="2"/>
              <a:buChar char="§"/>
              <a:defRPr/>
            </a:pPr>
            <a:r>
              <a:rPr lang="en-GB" sz="2300" dirty="0"/>
              <a:t>Forced to work </a:t>
            </a:r>
          </a:p>
          <a:p>
            <a:pPr marL="342900" indent="-342900">
              <a:buFont typeface="Wingdings" panose="05000000000000000000" pitchFamily="2" charset="2"/>
              <a:buChar char="§"/>
              <a:defRPr/>
            </a:pPr>
            <a:r>
              <a:rPr lang="en-GB" sz="2300" dirty="0"/>
              <a:t>Owned or controlled by someone</a:t>
            </a:r>
          </a:p>
          <a:p>
            <a:pPr marL="342900" indent="-342900">
              <a:buFont typeface="Wingdings" panose="05000000000000000000" pitchFamily="2" charset="2"/>
              <a:buChar char="§"/>
              <a:defRPr/>
            </a:pPr>
            <a:r>
              <a:rPr lang="en-GB" sz="2300" dirty="0"/>
              <a:t>Restricted in their movement</a:t>
            </a:r>
          </a:p>
          <a:p>
            <a:pPr marL="342900" indent="-342900">
              <a:buFont typeface="Wingdings" panose="05000000000000000000" pitchFamily="2" charset="2"/>
              <a:buChar char="§"/>
              <a:defRPr/>
            </a:pPr>
            <a:r>
              <a:rPr lang="en-GB" sz="2300" dirty="0"/>
              <a:t>Bought and sold as ‘property’</a:t>
            </a:r>
          </a:p>
          <a:p>
            <a:endParaRPr lang="en-GB" dirty="0"/>
          </a:p>
          <a:p>
            <a:endParaRPr lang="en-GB" dirty="0"/>
          </a:p>
          <a:p>
            <a:pPr algn="r"/>
            <a:r>
              <a:rPr lang="en-GB" sz="1300" dirty="0"/>
              <a:t>Reference: UK Human Trafficking Centre (UKHTC)</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496" y="1679957"/>
            <a:ext cx="4247238" cy="3952875"/>
          </a:xfrm>
          <a:prstGeom prst="rect">
            <a:avLst/>
          </a:prstGeom>
        </p:spPr>
      </p:pic>
    </p:spTree>
    <p:extLst>
      <p:ext uri="{BB962C8B-B14F-4D97-AF65-F5344CB8AC3E}">
        <p14:creationId xmlns:p14="http://schemas.microsoft.com/office/powerpoint/2010/main" val="3926006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867493" y="380949"/>
            <a:ext cx="113664" cy="31750"/>
          </a:xfrm>
          <a:custGeom>
            <a:avLst/>
            <a:gdLst/>
            <a:ahLst/>
            <a:cxnLst/>
            <a:rect l="l" t="t" r="r" b="b"/>
            <a:pathLst>
              <a:path w="113665" h="31750">
                <a:moveTo>
                  <a:pt x="0" y="0"/>
                </a:moveTo>
                <a:lnTo>
                  <a:pt x="9271" y="31432"/>
                </a:lnTo>
                <a:lnTo>
                  <a:pt x="113588" y="31432"/>
                </a:lnTo>
                <a:lnTo>
                  <a:pt x="113588" y="23495"/>
                </a:lnTo>
                <a:lnTo>
                  <a:pt x="0" y="0"/>
                </a:lnTo>
                <a:close/>
              </a:path>
            </a:pathLst>
          </a:custGeom>
          <a:solidFill>
            <a:srgbClr val="FCB965"/>
          </a:solidFill>
        </p:spPr>
        <p:txBody>
          <a:bodyPr wrap="square" lIns="0" tIns="0" rIns="0" bIns="0" rtlCol="0"/>
          <a:lstStyle/>
          <a:p>
            <a:endParaRPr dirty="0"/>
          </a:p>
        </p:txBody>
      </p:sp>
      <p:sp>
        <p:nvSpPr>
          <p:cNvPr id="3" name="object 3"/>
          <p:cNvSpPr/>
          <p:nvPr/>
        </p:nvSpPr>
        <p:spPr>
          <a:xfrm>
            <a:off x="9629152" y="488202"/>
            <a:ext cx="55880" cy="142875"/>
          </a:xfrm>
          <a:custGeom>
            <a:avLst/>
            <a:gdLst/>
            <a:ahLst/>
            <a:cxnLst/>
            <a:rect l="l" t="t" r="r" b="b"/>
            <a:pathLst>
              <a:path w="55879" h="142875">
                <a:moveTo>
                  <a:pt x="0" y="0"/>
                </a:moveTo>
                <a:lnTo>
                  <a:pt x="38049" y="142481"/>
                </a:lnTo>
                <a:lnTo>
                  <a:pt x="55321" y="115493"/>
                </a:lnTo>
                <a:lnTo>
                  <a:pt x="0" y="0"/>
                </a:lnTo>
                <a:close/>
              </a:path>
            </a:pathLst>
          </a:custGeom>
          <a:solidFill>
            <a:srgbClr val="6ECEEA"/>
          </a:solidFill>
        </p:spPr>
        <p:txBody>
          <a:bodyPr wrap="square" lIns="0" tIns="0" rIns="0" bIns="0" rtlCol="0"/>
          <a:lstStyle/>
          <a:p>
            <a:endParaRPr dirty="0"/>
          </a:p>
        </p:txBody>
      </p:sp>
      <p:sp>
        <p:nvSpPr>
          <p:cNvPr id="4" name="object 4"/>
          <p:cNvSpPr/>
          <p:nvPr/>
        </p:nvSpPr>
        <p:spPr>
          <a:xfrm>
            <a:off x="9715754" y="400964"/>
            <a:ext cx="105410" cy="204470"/>
          </a:xfrm>
          <a:custGeom>
            <a:avLst/>
            <a:gdLst/>
            <a:ahLst/>
            <a:cxnLst/>
            <a:rect l="l" t="t" r="r" b="b"/>
            <a:pathLst>
              <a:path w="105409" h="204470">
                <a:moveTo>
                  <a:pt x="105308" y="0"/>
                </a:moveTo>
                <a:lnTo>
                  <a:pt x="0" y="204012"/>
                </a:lnTo>
                <a:lnTo>
                  <a:pt x="104038" y="64020"/>
                </a:lnTo>
                <a:lnTo>
                  <a:pt x="105308" y="0"/>
                </a:lnTo>
                <a:close/>
              </a:path>
            </a:pathLst>
          </a:custGeom>
          <a:solidFill>
            <a:srgbClr val="EA9228"/>
          </a:solidFill>
        </p:spPr>
        <p:txBody>
          <a:bodyPr wrap="square" lIns="0" tIns="0" rIns="0" bIns="0" rtlCol="0"/>
          <a:lstStyle/>
          <a:p>
            <a:endParaRPr dirty="0"/>
          </a:p>
        </p:txBody>
      </p:sp>
      <p:sp>
        <p:nvSpPr>
          <p:cNvPr id="5" name="object 5"/>
          <p:cNvSpPr/>
          <p:nvPr/>
        </p:nvSpPr>
        <p:spPr>
          <a:xfrm>
            <a:off x="10034104" y="380809"/>
            <a:ext cx="91440" cy="39370"/>
          </a:xfrm>
          <a:custGeom>
            <a:avLst/>
            <a:gdLst/>
            <a:ahLst/>
            <a:cxnLst/>
            <a:rect l="l" t="t" r="r" b="b"/>
            <a:pathLst>
              <a:path w="91440" h="39370">
                <a:moveTo>
                  <a:pt x="90957" y="0"/>
                </a:moveTo>
                <a:lnTo>
                  <a:pt x="0" y="23647"/>
                </a:lnTo>
                <a:lnTo>
                  <a:pt x="1041" y="32232"/>
                </a:lnTo>
                <a:lnTo>
                  <a:pt x="2273" y="39370"/>
                </a:lnTo>
                <a:lnTo>
                  <a:pt x="71920" y="39370"/>
                </a:lnTo>
                <a:lnTo>
                  <a:pt x="90957" y="0"/>
                </a:lnTo>
                <a:close/>
              </a:path>
            </a:pathLst>
          </a:custGeom>
          <a:solidFill>
            <a:srgbClr val="A1AA46"/>
          </a:solidFill>
        </p:spPr>
        <p:txBody>
          <a:bodyPr wrap="square" lIns="0" tIns="0" rIns="0" bIns="0" rtlCol="0"/>
          <a:lstStyle/>
          <a:p>
            <a:endParaRPr dirty="0"/>
          </a:p>
        </p:txBody>
      </p:sp>
      <p:sp>
        <p:nvSpPr>
          <p:cNvPr id="6" name="object 6"/>
          <p:cNvSpPr/>
          <p:nvPr/>
        </p:nvSpPr>
        <p:spPr>
          <a:xfrm>
            <a:off x="9378810" y="225757"/>
            <a:ext cx="63500" cy="184785"/>
          </a:xfrm>
          <a:custGeom>
            <a:avLst/>
            <a:gdLst/>
            <a:ahLst/>
            <a:cxnLst/>
            <a:rect l="l" t="t" r="r" b="b"/>
            <a:pathLst>
              <a:path w="63500" h="184785">
                <a:moveTo>
                  <a:pt x="63106" y="0"/>
                </a:moveTo>
                <a:lnTo>
                  <a:pt x="0" y="155194"/>
                </a:lnTo>
                <a:lnTo>
                  <a:pt x="24663" y="184238"/>
                </a:lnTo>
                <a:lnTo>
                  <a:pt x="63106" y="0"/>
                </a:lnTo>
                <a:close/>
              </a:path>
            </a:pathLst>
          </a:custGeom>
          <a:solidFill>
            <a:srgbClr val="EF4862"/>
          </a:solidFill>
        </p:spPr>
        <p:txBody>
          <a:bodyPr wrap="square" lIns="0" tIns="0" rIns="0" bIns="0" rtlCol="0"/>
          <a:lstStyle/>
          <a:p>
            <a:endParaRPr dirty="0"/>
          </a:p>
        </p:txBody>
      </p:sp>
      <p:sp>
        <p:nvSpPr>
          <p:cNvPr id="7" name="object 7"/>
          <p:cNvSpPr/>
          <p:nvPr/>
        </p:nvSpPr>
        <p:spPr>
          <a:xfrm>
            <a:off x="9441916" y="225757"/>
            <a:ext cx="55244" cy="240029"/>
          </a:xfrm>
          <a:custGeom>
            <a:avLst/>
            <a:gdLst/>
            <a:ahLst/>
            <a:cxnLst/>
            <a:rect l="l" t="t" r="r" b="b"/>
            <a:pathLst>
              <a:path w="55245" h="240029">
                <a:moveTo>
                  <a:pt x="0" y="0"/>
                </a:moveTo>
                <a:lnTo>
                  <a:pt x="36906" y="239953"/>
                </a:lnTo>
                <a:lnTo>
                  <a:pt x="54635" y="191820"/>
                </a:lnTo>
                <a:lnTo>
                  <a:pt x="0" y="0"/>
                </a:lnTo>
                <a:close/>
              </a:path>
            </a:pathLst>
          </a:custGeom>
          <a:solidFill>
            <a:srgbClr val="FEBF3B"/>
          </a:solidFill>
        </p:spPr>
        <p:txBody>
          <a:bodyPr wrap="square" lIns="0" tIns="0" rIns="0" bIns="0" rtlCol="0"/>
          <a:lstStyle/>
          <a:p>
            <a:endParaRPr dirty="0"/>
          </a:p>
        </p:txBody>
      </p:sp>
      <p:sp>
        <p:nvSpPr>
          <p:cNvPr id="8" name="object 8"/>
          <p:cNvSpPr/>
          <p:nvPr/>
        </p:nvSpPr>
        <p:spPr>
          <a:xfrm>
            <a:off x="9524697" y="412394"/>
            <a:ext cx="103505" cy="76200"/>
          </a:xfrm>
          <a:custGeom>
            <a:avLst/>
            <a:gdLst/>
            <a:ahLst/>
            <a:cxnLst/>
            <a:rect l="l" t="t" r="r" b="b"/>
            <a:pathLst>
              <a:path w="103504" h="76200">
                <a:moveTo>
                  <a:pt x="0" y="0"/>
                </a:moveTo>
                <a:lnTo>
                  <a:pt x="23736" y="37884"/>
                </a:lnTo>
                <a:lnTo>
                  <a:pt x="103314" y="75806"/>
                </a:lnTo>
                <a:lnTo>
                  <a:pt x="0" y="0"/>
                </a:lnTo>
                <a:close/>
              </a:path>
            </a:pathLst>
          </a:custGeom>
          <a:solidFill>
            <a:srgbClr val="FFD257"/>
          </a:solidFill>
        </p:spPr>
        <p:txBody>
          <a:bodyPr wrap="square" lIns="0" tIns="0" rIns="0" bIns="0" rtlCol="0"/>
          <a:lstStyle/>
          <a:p>
            <a:endParaRPr dirty="0"/>
          </a:p>
        </p:txBody>
      </p:sp>
      <p:sp>
        <p:nvSpPr>
          <p:cNvPr id="9" name="object 9"/>
          <p:cNvSpPr/>
          <p:nvPr/>
        </p:nvSpPr>
        <p:spPr>
          <a:xfrm>
            <a:off x="10306941" y="420103"/>
            <a:ext cx="123825" cy="107314"/>
          </a:xfrm>
          <a:custGeom>
            <a:avLst/>
            <a:gdLst/>
            <a:ahLst/>
            <a:cxnLst/>
            <a:rect l="l" t="t" r="r" b="b"/>
            <a:pathLst>
              <a:path w="123825" h="107315">
                <a:moveTo>
                  <a:pt x="0" y="0"/>
                </a:moveTo>
                <a:lnTo>
                  <a:pt x="10401" y="44284"/>
                </a:lnTo>
                <a:lnTo>
                  <a:pt x="123253" y="107251"/>
                </a:lnTo>
                <a:lnTo>
                  <a:pt x="0" y="0"/>
                </a:lnTo>
                <a:close/>
              </a:path>
            </a:pathLst>
          </a:custGeom>
          <a:solidFill>
            <a:srgbClr val="BF70AE"/>
          </a:solidFill>
        </p:spPr>
        <p:txBody>
          <a:bodyPr wrap="square" lIns="0" tIns="0" rIns="0" bIns="0" rtlCol="0"/>
          <a:lstStyle/>
          <a:p>
            <a:endParaRPr dirty="0"/>
          </a:p>
        </p:txBody>
      </p:sp>
      <p:sp>
        <p:nvSpPr>
          <p:cNvPr id="10" name="object 10"/>
          <p:cNvSpPr/>
          <p:nvPr/>
        </p:nvSpPr>
        <p:spPr>
          <a:xfrm>
            <a:off x="9765201" y="688568"/>
            <a:ext cx="0" cy="232410"/>
          </a:xfrm>
          <a:custGeom>
            <a:avLst/>
            <a:gdLst/>
            <a:ahLst/>
            <a:cxnLst/>
            <a:rect l="l" t="t" r="r" b="b"/>
            <a:pathLst>
              <a:path h="232409">
                <a:moveTo>
                  <a:pt x="0" y="0"/>
                </a:moveTo>
                <a:lnTo>
                  <a:pt x="0" y="232270"/>
                </a:lnTo>
              </a:path>
            </a:pathLst>
          </a:custGeom>
          <a:ln w="18326">
            <a:solidFill>
              <a:srgbClr val="9FD0F0"/>
            </a:solidFill>
          </a:ln>
        </p:spPr>
        <p:txBody>
          <a:bodyPr wrap="square" lIns="0" tIns="0" rIns="0" bIns="0" rtlCol="0"/>
          <a:lstStyle/>
          <a:p>
            <a:endParaRPr dirty="0"/>
          </a:p>
        </p:txBody>
      </p:sp>
      <p:sp>
        <p:nvSpPr>
          <p:cNvPr id="11" name="object 11"/>
          <p:cNvSpPr/>
          <p:nvPr/>
        </p:nvSpPr>
        <p:spPr>
          <a:xfrm>
            <a:off x="9635705" y="685990"/>
            <a:ext cx="0" cy="232410"/>
          </a:xfrm>
          <a:custGeom>
            <a:avLst/>
            <a:gdLst/>
            <a:ahLst/>
            <a:cxnLst/>
            <a:rect l="l" t="t" r="r" b="b"/>
            <a:pathLst>
              <a:path h="232409">
                <a:moveTo>
                  <a:pt x="0" y="0"/>
                </a:moveTo>
                <a:lnTo>
                  <a:pt x="0" y="232244"/>
                </a:lnTo>
              </a:path>
            </a:pathLst>
          </a:custGeom>
          <a:ln w="18338">
            <a:solidFill>
              <a:srgbClr val="9FD0F0"/>
            </a:solidFill>
          </a:ln>
        </p:spPr>
        <p:txBody>
          <a:bodyPr wrap="square" lIns="0" tIns="0" rIns="0" bIns="0" rtlCol="0"/>
          <a:lstStyle/>
          <a:p>
            <a:endParaRPr dirty="0"/>
          </a:p>
        </p:txBody>
      </p:sp>
      <p:sp>
        <p:nvSpPr>
          <p:cNvPr id="12" name="object 12"/>
          <p:cNvSpPr/>
          <p:nvPr/>
        </p:nvSpPr>
        <p:spPr>
          <a:xfrm>
            <a:off x="9477821" y="325477"/>
            <a:ext cx="70485" cy="86995"/>
          </a:xfrm>
          <a:custGeom>
            <a:avLst/>
            <a:gdLst/>
            <a:ahLst/>
            <a:cxnLst/>
            <a:rect l="l" t="t" r="r" b="b"/>
            <a:pathLst>
              <a:path w="70484" h="86995">
                <a:moveTo>
                  <a:pt x="38468" y="0"/>
                </a:moveTo>
                <a:lnTo>
                  <a:pt x="24601" y="1362"/>
                </a:lnTo>
                <a:lnTo>
                  <a:pt x="12742" y="7727"/>
                </a:lnTo>
                <a:lnTo>
                  <a:pt x="4130" y="18084"/>
                </a:lnTo>
                <a:lnTo>
                  <a:pt x="0" y="31419"/>
                </a:lnTo>
                <a:lnTo>
                  <a:pt x="1122" y="47930"/>
                </a:lnTo>
                <a:lnTo>
                  <a:pt x="6919" y="65533"/>
                </a:lnTo>
                <a:lnTo>
                  <a:pt x="16696" y="79881"/>
                </a:lnTo>
                <a:lnTo>
                  <a:pt x="29756" y="86626"/>
                </a:lnTo>
                <a:lnTo>
                  <a:pt x="50485" y="83339"/>
                </a:lnTo>
                <a:lnTo>
                  <a:pt x="62185" y="71178"/>
                </a:lnTo>
                <a:lnTo>
                  <a:pt x="67703" y="54724"/>
                </a:lnTo>
                <a:lnTo>
                  <a:pt x="69888" y="38557"/>
                </a:lnTo>
                <a:lnTo>
                  <a:pt x="68516" y="24654"/>
                </a:lnTo>
                <a:lnTo>
                  <a:pt x="62145" y="12768"/>
                </a:lnTo>
                <a:lnTo>
                  <a:pt x="51791" y="4136"/>
                </a:lnTo>
                <a:lnTo>
                  <a:pt x="38468" y="0"/>
                </a:lnTo>
                <a:close/>
              </a:path>
            </a:pathLst>
          </a:custGeom>
          <a:solidFill>
            <a:srgbClr val="B5A480"/>
          </a:solidFill>
        </p:spPr>
        <p:txBody>
          <a:bodyPr wrap="square" lIns="0" tIns="0" rIns="0" bIns="0" rtlCol="0"/>
          <a:lstStyle/>
          <a:p>
            <a:endParaRPr dirty="0"/>
          </a:p>
        </p:txBody>
      </p:sp>
      <p:sp>
        <p:nvSpPr>
          <p:cNvPr id="13" name="object 13"/>
          <p:cNvSpPr/>
          <p:nvPr/>
        </p:nvSpPr>
        <p:spPr>
          <a:xfrm>
            <a:off x="9517322" y="864643"/>
            <a:ext cx="0" cy="53975"/>
          </a:xfrm>
          <a:custGeom>
            <a:avLst/>
            <a:gdLst/>
            <a:ahLst/>
            <a:cxnLst/>
            <a:rect l="l" t="t" r="r" b="b"/>
            <a:pathLst>
              <a:path h="53975">
                <a:moveTo>
                  <a:pt x="0" y="0"/>
                </a:moveTo>
                <a:lnTo>
                  <a:pt x="0" y="53594"/>
                </a:lnTo>
              </a:path>
            </a:pathLst>
          </a:custGeom>
          <a:ln w="40525">
            <a:solidFill>
              <a:srgbClr val="573731"/>
            </a:solidFill>
          </a:ln>
        </p:spPr>
        <p:txBody>
          <a:bodyPr wrap="square" lIns="0" tIns="0" rIns="0" bIns="0" rtlCol="0"/>
          <a:lstStyle/>
          <a:p>
            <a:endParaRPr dirty="0"/>
          </a:p>
        </p:txBody>
      </p:sp>
      <p:sp>
        <p:nvSpPr>
          <p:cNvPr id="14" name="object 14"/>
          <p:cNvSpPr/>
          <p:nvPr/>
        </p:nvSpPr>
        <p:spPr>
          <a:xfrm>
            <a:off x="9484004" y="411950"/>
            <a:ext cx="0" cy="477520"/>
          </a:xfrm>
          <a:custGeom>
            <a:avLst/>
            <a:gdLst/>
            <a:ahLst/>
            <a:cxnLst/>
            <a:rect l="l" t="t" r="r" b="b"/>
            <a:pathLst>
              <a:path h="477519">
                <a:moveTo>
                  <a:pt x="0" y="0"/>
                </a:moveTo>
                <a:lnTo>
                  <a:pt x="0" y="477481"/>
                </a:lnTo>
              </a:path>
            </a:pathLst>
          </a:custGeom>
          <a:ln w="42189">
            <a:solidFill>
              <a:srgbClr val="FEBF3B"/>
            </a:solidFill>
          </a:ln>
        </p:spPr>
        <p:txBody>
          <a:bodyPr wrap="square" lIns="0" tIns="0" rIns="0" bIns="0" rtlCol="0"/>
          <a:lstStyle/>
          <a:p>
            <a:endParaRPr dirty="0"/>
          </a:p>
        </p:txBody>
      </p:sp>
      <p:sp>
        <p:nvSpPr>
          <p:cNvPr id="15" name="object 15"/>
          <p:cNvSpPr/>
          <p:nvPr/>
        </p:nvSpPr>
        <p:spPr>
          <a:xfrm>
            <a:off x="9504910" y="409996"/>
            <a:ext cx="79375" cy="479425"/>
          </a:xfrm>
          <a:custGeom>
            <a:avLst/>
            <a:gdLst/>
            <a:ahLst/>
            <a:cxnLst/>
            <a:rect l="l" t="t" r="r" b="b"/>
            <a:pathLst>
              <a:path w="79375" h="479425">
                <a:moveTo>
                  <a:pt x="9537" y="0"/>
                </a:moveTo>
                <a:lnTo>
                  <a:pt x="6311" y="0"/>
                </a:lnTo>
                <a:lnTo>
                  <a:pt x="3162" y="685"/>
                </a:lnTo>
                <a:lnTo>
                  <a:pt x="190" y="1943"/>
                </a:lnTo>
                <a:lnTo>
                  <a:pt x="0" y="479425"/>
                </a:lnTo>
                <a:lnTo>
                  <a:pt x="79133" y="479425"/>
                </a:lnTo>
                <a:lnTo>
                  <a:pt x="44792" y="54737"/>
                </a:lnTo>
                <a:lnTo>
                  <a:pt x="34461" y="16033"/>
                </a:lnTo>
                <a:lnTo>
                  <a:pt x="9537" y="0"/>
                </a:lnTo>
                <a:close/>
              </a:path>
            </a:pathLst>
          </a:custGeom>
          <a:solidFill>
            <a:srgbClr val="FFD257"/>
          </a:solidFill>
        </p:spPr>
        <p:txBody>
          <a:bodyPr wrap="square" lIns="0" tIns="0" rIns="0" bIns="0" rtlCol="0"/>
          <a:lstStyle/>
          <a:p>
            <a:endParaRPr dirty="0"/>
          </a:p>
        </p:txBody>
      </p:sp>
      <p:sp>
        <p:nvSpPr>
          <p:cNvPr id="16" name="object 16"/>
          <p:cNvSpPr/>
          <p:nvPr/>
        </p:nvSpPr>
        <p:spPr>
          <a:xfrm>
            <a:off x="9813240" y="285980"/>
            <a:ext cx="74295" cy="92075"/>
          </a:xfrm>
          <a:custGeom>
            <a:avLst/>
            <a:gdLst/>
            <a:ahLst/>
            <a:cxnLst/>
            <a:rect l="l" t="t" r="r" b="b"/>
            <a:pathLst>
              <a:path w="74295" h="92075">
                <a:moveTo>
                  <a:pt x="40906" y="0"/>
                </a:moveTo>
                <a:lnTo>
                  <a:pt x="26146" y="1449"/>
                </a:lnTo>
                <a:lnTo>
                  <a:pt x="13528" y="8221"/>
                </a:lnTo>
                <a:lnTo>
                  <a:pt x="4373" y="19239"/>
                </a:lnTo>
                <a:lnTo>
                  <a:pt x="0" y="33426"/>
                </a:lnTo>
                <a:lnTo>
                  <a:pt x="1181" y="50953"/>
                </a:lnTo>
                <a:lnTo>
                  <a:pt x="7340" y="69662"/>
                </a:lnTo>
                <a:lnTo>
                  <a:pt x="17737" y="84918"/>
                </a:lnTo>
                <a:lnTo>
                  <a:pt x="31635" y="92087"/>
                </a:lnTo>
                <a:lnTo>
                  <a:pt x="53663" y="88601"/>
                </a:lnTo>
                <a:lnTo>
                  <a:pt x="66098" y="75674"/>
                </a:lnTo>
                <a:lnTo>
                  <a:pt x="71963" y="58178"/>
                </a:lnTo>
                <a:lnTo>
                  <a:pt x="74282" y="40982"/>
                </a:lnTo>
                <a:lnTo>
                  <a:pt x="72821" y="26210"/>
                </a:lnTo>
                <a:lnTo>
                  <a:pt x="66052" y="13576"/>
                </a:lnTo>
                <a:lnTo>
                  <a:pt x="55054" y="4399"/>
                </a:lnTo>
                <a:lnTo>
                  <a:pt x="40906" y="0"/>
                </a:lnTo>
                <a:close/>
              </a:path>
            </a:pathLst>
          </a:custGeom>
          <a:solidFill>
            <a:srgbClr val="C1B190"/>
          </a:solidFill>
        </p:spPr>
        <p:txBody>
          <a:bodyPr wrap="square" lIns="0" tIns="0" rIns="0" bIns="0" rtlCol="0"/>
          <a:lstStyle/>
          <a:p>
            <a:endParaRPr dirty="0"/>
          </a:p>
        </p:txBody>
      </p:sp>
      <p:sp>
        <p:nvSpPr>
          <p:cNvPr id="17" name="object 17"/>
          <p:cNvSpPr/>
          <p:nvPr/>
        </p:nvSpPr>
        <p:spPr>
          <a:xfrm>
            <a:off x="9855206" y="859231"/>
            <a:ext cx="0" cy="57150"/>
          </a:xfrm>
          <a:custGeom>
            <a:avLst/>
            <a:gdLst/>
            <a:ahLst/>
            <a:cxnLst/>
            <a:rect l="l" t="t" r="r" b="b"/>
            <a:pathLst>
              <a:path h="57150">
                <a:moveTo>
                  <a:pt x="0" y="0"/>
                </a:moveTo>
                <a:lnTo>
                  <a:pt x="0" y="56997"/>
                </a:lnTo>
              </a:path>
            </a:pathLst>
          </a:custGeom>
          <a:ln w="43091">
            <a:solidFill>
              <a:srgbClr val="573731"/>
            </a:solidFill>
          </a:ln>
        </p:spPr>
        <p:txBody>
          <a:bodyPr wrap="square" lIns="0" tIns="0" rIns="0" bIns="0" rtlCol="0"/>
          <a:lstStyle/>
          <a:p>
            <a:endParaRPr dirty="0"/>
          </a:p>
        </p:txBody>
      </p:sp>
      <p:sp>
        <p:nvSpPr>
          <p:cNvPr id="18" name="object 18"/>
          <p:cNvSpPr/>
          <p:nvPr/>
        </p:nvSpPr>
        <p:spPr>
          <a:xfrm>
            <a:off x="9819785" y="377913"/>
            <a:ext cx="0" cy="508000"/>
          </a:xfrm>
          <a:custGeom>
            <a:avLst/>
            <a:gdLst/>
            <a:ahLst/>
            <a:cxnLst/>
            <a:rect l="l" t="t" r="r" b="b"/>
            <a:pathLst>
              <a:path h="508000">
                <a:moveTo>
                  <a:pt x="0" y="0"/>
                </a:moveTo>
                <a:lnTo>
                  <a:pt x="0" y="507657"/>
                </a:lnTo>
              </a:path>
            </a:pathLst>
          </a:custGeom>
          <a:ln w="44869">
            <a:solidFill>
              <a:srgbClr val="EA9228"/>
            </a:solidFill>
          </a:ln>
        </p:spPr>
        <p:txBody>
          <a:bodyPr wrap="square" lIns="0" tIns="0" rIns="0" bIns="0" rtlCol="0"/>
          <a:lstStyle/>
          <a:p>
            <a:endParaRPr dirty="0"/>
          </a:p>
        </p:txBody>
      </p:sp>
      <p:sp>
        <p:nvSpPr>
          <p:cNvPr id="19" name="object 19"/>
          <p:cNvSpPr/>
          <p:nvPr/>
        </p:nvSpPr>
        <p:spPr>
          <a:xfrm>
            <a:off x="9841994" y="375845"/>
            <a:ext cx="84455" cy="509905"/>
          </a:xfrm>
          <a:custGeom>
            <a:avLst/>
            <a:gdLst/>
            <a:ahLst/>
            <a:cxnLst/>
            <a:rect l="l" t="t" r="r" b="b"/>
            <a:pathLst>
              <a:path w="84454" h="509905">
                <a:moveTo>
                  <a:pt x="10147" y="0"/>
                </a:moveTo>
                <a:lnTo>
                  <a:pt x="6705" y="0"/>
                </a:lnTo>
                <a:lnTo>
                  <a:pt x="3378" y="723"/>
                </a:lnTo>
                <a:lnTo>
                  <a:pt x="228" y="2070"/>
                </a:lnTo>
                <a:lnTo>
                  <a:pt x="0" y="509727"/>
                </a:lnTo>
                <a:lnTo>
                  <a:pt x="84137" y="509727"/>
                </a:lnTo>
                <a:lnTo>
                  <a:pt x="47637" y="58191"/>
                </a:lnTo>
                <a:lnTo>
                  <a:pt x="36655" y="17051"/>
                </a:lnTo>
                <a:lnTo>
                  <a:pt x="10147" y="0"/>
                </a:lnTo>
                <a:close/>
              </a:path>
            </a:pathLst>
          </a:custGeom>
          <a:solidFill>
            <a:srgbClr val="FCB965"/>
          </a:solidFill>
        </p:spPr>
        <p:txBody>
          <a:bodyPr wrap="square" lIns="0" tIns="0" rIns="0" bIns="0" rtlCol="0"/>
          <a:lstStyle/>
          <a:p>
            <a:endParaRPr dirty="0"/>
          </a:p>
        </p:txBody>
      </p:sp>
      <p:sp>
        <p:nvSpPr>
          <p:cNvPr id="20" name="object 20"/>
          <p:cNvSpPr/>
          <p:nvPr/>
        </p:nvSpPr>
        <p:spPr>
          <a:xfrm>
            <a:off x="9960700" y="283364"/>
            <a:ext cx="74295" cy="92075"/>
          </a:xfrm>
          <a:custGeom>
            <a:avLst/>
            <a:gdLst/>
            <a:ahLst/>
            <a:cxnLst/>
            <a:rect l="l" t="t" r="r" b="b"/>
            <a:pathLst>
              <a:path w="74295" h="92075">
                <a:moveTo>
                  <a:pt x="40855" y="0"/>
                </a:moveTo>
                <a:lnTo>
                  <a:pt x="26113" y="1447"/>
                </a:lnTo>
                <a:lnTo>
                  <a:pt x="13512" y="8215"/>
                </a:lnTo>
                <a:lnTo>
                  <a:pt x="4369" y="19229"/>
                </a:lnTo>
                <a:lnTo>
                  <a:pt x="0" y="33413"/>
                </a:lnTo>
                <a:lnTo>
                  <a:pt x="1167" y="50961"/>
                </a:lnTo>
                <a:lnTo>
                  <a:pt x="7316" y="69675"/>
                </a:lnTo>
                <a:lnTo>
                  <a:pt x="17707" y="84927"/>
                </a:lnTo>
                <a:lnTo>
                  <a:pt x="31597" y="92087"/>
                </a:lnTo>
                <a:lnTo>
                  <a:pt x="53634" y="88590"/>
                </a:lnTo>
                <a:lnTo>
                  <a:pt x="66076" y="75666"/>
                </a:lnTo>
                <a:lnTo>
                  <a:pt x="71943" y="58179"/>
                </a:lnTo>
                <a:lnTo>
                  <a:pt x="74256" y="40995"/>
                </a:lnTo>
                <a:lnTo>
                  <a:pt x="72795" y="26217"/>
                </a:lnTo>
                <a:lnTo>
                  <a:pt x="66024" y="13582"/>
                </a:lnTo>
                <a:lnTo>
                  <a:pt x="55018" y="4405"/>
                </a:lnTo>
                <a:lnTo>
                  <a:pt x="40855" y="0"/>
                </a:lnTo>
                <a:close/>
              </a:path>
            </a:pathLst>
          </a:custGeom>
          <a:solidFill>
            <a:srgbClr val="D4C6A3"/>
          </a:solidFill>
        </p:spPr>
        <p:txBody>
          <a:bodyPr wrap="square" lIns="0" tIns="0" rIns="0" bIns="0" rtlCol="0"/>
          <a:lstStyle/>
          <a:p>
            <a:endParaRPr dirty="0"/>
          </a:p>
        </p:txBody>
      </p:sp>
      <p:sp>
        <p:nvSpPr>
          <p:cNvPr id="21" name="object 21"/>
          <p:cNvSpPr/>
          <p:nvPr/>
        </p:nvSpPr>
        <p:spPr>
          <a:xfrm>
            <a:off x="10002634" y="856615"/>
            <a:ext cx="0" cy="57150"/>
          </a:xfrm>
          <a:custGeom>
            <a:avLst/>
            <a:gdLst/>
            <a:ahLst/>
            <a:cxnLst/>
            <a:rect l="l" t="t" r="r" b="b"/>
            <a:pathLst>
              <a:path h="57150">
                <a:moveTo>
                  <a:pt x="0" y="0"/>
                </a:moveTo>
                <a:lnTo>
                  <a:pt x="0" y="56997"/>
                </a:lnTo>
              </a:path>
            </a:pathLst>
          </a:custGeom>
          <a:ln w="43103">
            <a:solidFill>
              <a:srgbClr val="573731"/>
            </a:solidFill>
          </a:ln>
        </p:spPr>
        <p:txBody>
          <a:bodyPr wrap="square" lIns="0" tIns="0" rIns="0" bIns="0" rtlCol="0"/>
          <a:lstStyle/>
          <a:p>
            <a:endParaRPr dirty="0"/>
          </a:p>
        </p:txBody>
      </p:sp>
      <p:sp>
        <p:nvSpPr>
          <p:cNvPr id="22" name="object 22"/>
          <p:cNvSpPr/>
          <p:nvPr/>
        </p:nvSpPr>
        <p:spPr>
          <a:xfrm>
            <a:off x="9967226" y="375310"/>
            <a:ext cx="0" cy="508000"/>
          </a:xfrm>
          <a:custGeom>
            <a:avLst/>
            <a:gdLst/>
            <a:ahLst/>
            <a:cxnLst/>
            <a:rect l="l" t="t" r="r" b="b"/>
            <a:pathLst>
              <a:path h="508000">
                <a:moveTo>
                  <a:pt x="0" y="0"/>
                </a:moveTo>
                <a:lnTo>
                  <a:pt x="0" y="507682"/>
                </a:lnTo>
              </a:path>
            </a:pathLst>
          </a:custGeom>
          <a:ln w="44856">
            <a:solidFill>
              <a:srgbClr val="125876"/>
            </a:solidFill>
          </a:ln>
        </p:spPr>
        <p:txBody>
          <a:bodyPr wrap="square" lIns="0" tIns="0" rIns="0" bIns="0" rtlCol="0"/>
          <a:lstStyle/>
          <a:p>
            <a:endParaRPr dirty="0"/>
          </a:p>
        </p:txBody>
      </p:sp>
      <p:sp>
        <p:nvSpPr>
          <p:cNvPr id="23" name="object 23"/>
          <p:cNvSpPr/>
          <p:nvPr/>
        </p:nvSpPr>
        <p:spPr>
          <a:xfrm>
            <a:off x="9989427" y="373229"/>
            <a:ext cx="84455" cy="509905"/>
          </a:xfrm>
          <a:custGeom>
            <a:avLst/>
            <a:gdLst/>
            <a:ahLst/>
            <a:cxnLst/>
            <a:rect l="l" t="t" r="r" b="b"/>
            <a:pathLst>
              <a:path w="84454" h="509905">
                <a:moveTo>
                  <a:pt x="10160" y="0"/>
                </a:moveTo>
                <a:lnTo>
                  <a:pt x="6731" y="0"/>
                </a:lnTo>
                <a:lnTo>
                  <a:pt x="3390" y="736"/>
                </a:lnTo>
                <a:lnTo>
                  <a:pt x="228" y="2082"/>
                </a:lnTo>
                <a:lnTo>
                  <a:pt x="0" y="509765"/>
                </a:lnTo>
                <a:lnTo>
                  <a:pt x="84188" y="509765"/>
                </a:lnTo>
                <a:lnTo>
                  <a:pt x="47625" y="58204"/>
                </a:lnTo>
                <a:lnTo>
                  <a:pt x="36660" y="17052"/>
                </a:lnTo>
                <a:lnTo>
                  <a:pt x="10160" y="0"/>
                </a:lnTo>
                <a:close/>
              </a:path>
            </a:pathLst>
          </a:custGeom>
          <a:solidFill>
            <a:srgbClr val="1889B4"/>
          </a:solidFill>
        </p:spPr>
        <p:txBody>
          <a:bodyPr wrap="square" lIns="0" tIns="0" rIns="0" bIns="0" rtlCol="0"/>
          <a:lstStyle/>
          <a:p>
            <a:endParaRPr dirty="0"/>
          </a:p>
        </p:txBody>
      </p:sp>
      <p:sp>
        <p:nvSpPr>
          <p:cNvPr id="24" name="object 24"/>
          <p:cNvSpPr/>
          <p:nvPr/>
        </p:nvSpPr>
        <p:spPr>
          <a:xfrm>
            <a:off x="9328989" y="288544"/>
            <a:ext cx="74295" cy="92710"/>
          </a:xfrm>
          <a:custGeom>
            <a:avLst/>
            <a:gdLst/>
            <a:ahLst/>
            <a:cxnLst/>
            <a:rect l="l" t="t" r="r" b="b"/>
            <a:pathLst>
              <a:path w="74295" h="92710">
                <a:moveTo>
                  <a:pt x="40894" y="0"/>
                </a:moveTo>
                <a:lnTo>
                  <a:pt x="26142" y="1461"/>
                </a:lnTo>
                <a:lnTo>
                  <a:pt x="13531" y="8237"/>
                </a:lnTo>
                <a:lnTo>
                  <a:pt x="4378" y="19254"/>
                </a:lnTo>
                <a:lnTo>
                  <a:pt x="0" y="33439"/>
                </a:lnTo>
                <a:lnTo>
                  <a:pt x="1188" y="50982"/>
                </a:lnTo>
                <a:lnTo>
                  <a:pt x="7348" y="69699"/>
                </a:lnTo>
                <a:lnTo>
                  <a:pt x="17739" y="84950"/>
                </a:lnTo>
                <a:lnTo>
                  <a:pt x="31623" y="92100"/>
                </a:lnTo>
                <a:lnTo>
                  <a:pt x="53669" y="88614"/>
                </a:lnTo>
                <a:lnTo>
                  <a:pt x="66106" y="75688"/>
                </a:lnTo>
                <a:lnTo>
                  <a:pt x="71967" y="58196"/>
                </a:lnTo>
                <a:lnTo>
                  <a:pt x="74282" y="41008"/>
                </a:lnTo>
                <a:lnTo>
                  <a:pt x="72828" y="26233"/>
                </a:lnTo>
                <a:lnTo>
                  <a:pt x="66060" y="13593"/>
                </a:lnTo>
                <a:lnTo>
                  <a:pt x="55056" y="4409"/>
                </a:lnTo>
                <a:lnTo>
                  <a:pt x="40894" y="0"/>
                </a:lnTo>
                <a:close/>
              </a:path>
            </a:pathLst>
          </a:custGeom>
          <a:solidFill>
            <a:srgbClr val="7E6945"/>
          </a:solidFill>
        </p:spPr>
        <p:txBody>
          <a:bodyPr wrap="square" lIns="0" tIns="0" rIns="0" bIns="0" rtlCol="0"/>
          <a:lstStyle/>
          <a:p>
            <a:endParaRPr dirty="0"/>
          </a:p>
        </p:txBody>
      </p:sp>
      <p:sp>
        <p:nvSpPr>
          <p:cNvPr id="25" name="object 25"/>
          <p:cNvSpPr/>
          <p:nvPr/>
        </p:nvSpPr>
        <p:spPr>
          <a:xfrm>
            <a:off x="9370968" y="861809"/>
            <a:ext cx="0" cy="57150"/>
          </a:xfrm>
          <a:custGeom>
            <a:avLst/>
            <a:gdLst/>
            <a:ahLst/>
            <a:cxnLst/>
            <a:rect l="l" t="t" r="r" b="b"/>
            <a:pathLst>
              <a:path h="57150">
                <a:moveTo>
                  <a:pt x="0" y="0"/>
                </a:moveTo>
                <a:lnTo>
                  <a:pt x="0" y="57010"/>
                </a:lnTo>
              </a:path>
            </a:pathLst>
          </a:custGeom>
          <a:ln w="43116">
            <a:solidFill>
              <a:srgbClr val="573731"/>
            </a:solidFill>
          </a:ln>
        </p:spPr>
        <p:txBody>
          <a:bodyPr wrap="square" lIns="0" tIns="0" rIns="0" bIns="0" rtlCol="0"/>
          <a:lstStyle/>
          <a:p>
            <a:endParaRPr dirty="0"/>
          </a:p>
        </p:txBody>
      </p:sp>
      <p:sp>
        <p:nvSpPr>
          <p:cNvPr id="26" name="object 26"/>
          <p:cNvSpPr/>
          <p:nvPr/>
        </p:nvSpPr>
        <p:spPr>
          <a:xfrm>
            <a:off x="9335560" y="380504"/>
            <a:ext cx="0" cy="508000"/>
          </a:xfrm>
          <a:custGeom>
            <a:avLst/>
            <a:gdLst/>
            <a:ahLst/>
            <a:cxnLst/>
            <a:rect l="l" t="t" r="r" b="b"/>
            <a:pathLst>
              <a:path h="508000">
                <a:moveTo>
                  <a:pt x="0" y="0"/>
                </a:moveTo>
                <a:lnTo>
                  <a:pt x="0" y="507695"/>
                </a:lnTo>
              </a:path>
            </a:pathLst>
          </a:custGeom>
          <a:ln w="44843">
            <a:solidFill>
              <a:srgbClr val="BC1A5D"/>
            </a:solidFill>
          </a:ln>
        </p:spPr>
        <p:txBody>
          <a:bodyPr wrap="square" lIns="0" tIns="0" rIns="0" bIns="0" rtlCol="0"/>
          <a:lstStyle/>
          <a:p>
            <a:endParaRPr dirty="0"/>
          </a:p>
        </p:txBody>
      </p:sp>
      <p:sp>
        <p:nvSpPr>
          <p:cNvPr id="27" name="object 27"/>
          <p:cNvSpPr/>
          <p:nvPr/>
        </p:nvSpPr>
        <p:spPr>
          <a:xfrm>
            <a:off x="9357755" y="378424"/>
            <a:ext cx="84455" cy="509905"/>
          </a:xfrm>
          <a:custGeom>
            <a:avLst/>
            <a:gdLst/>
            <a:ahLst/>
            <a:cxnLst/>
            <a:rect l="l" t="t" r="r" b="b"/>
            <a:pathLst>
              <a:path w="84454" h="509905">
                <a:moveTo>
                  <a:pt x="10172" y="0"/>
                </a:moveTo>
                <a:lnTo>
                  <a:pt x="6731" y="0"/>
                </a:lnTo>
                <a:lnTo>
                  <a:pt x="3378" y="736"/>
                </a:lnTo>
                <a:lnTo>
                  <a:pt x="228" y="2070"/>
                </a:lnTo>
                <a:lnTo>
                  <a:pt x="0" y="509765"/>
                </a:lnTo>
                <a:lnTo>
                  <a:pt x="84162" y="509765"/>
                </a:lnTo>
                <a:lnTo>
                  <a:pt x="47637" y="58204"/>
                </a:lnTo>
                <a:lnTo>
                  <a:pt x="36663" y="17048"/>
                </a:lnTo>
                <a:lnTo>
                  <a:pt x="10172" y="0"/>
                </a:lnTo>
                <a:close/>
              </a:path>
            </a:pathLst>
          </a:custGeom>
          <a:solidFill>
            <a:srgbClr val="EF4862"/>
          </a:solidFill>
        </p:spPr>
        <p:txBody>
          <a:bodyPr wrap="square" lIns="0" tIns="0" rIns="0" bIns="0" rtlCol="0"/>
          <a:lstStyle/>
          <a:p>
            <a:endParaRPr dirty="0"/>
          </a:p>
        </p:txBody>
      </p:sp>
      <p:sp>
        <p:nvSpPr>
          <p:cNvPr id="28" name="object 28"/>
          <p:cNvSpPr/>
          <p:nvPr/>
        </p:nvSpPr>
        <p:spPr>
          <a:xfrm>
            <a:off x="9662680" y="514110"/>
            <a:ext cx="69850" cy="86995"/>
          </a:xfrm>
          <a:custGeom>
            <a:avLst/>
            <a:gdLst/>
            <a:ahLst/>
            <a:cxnLst/>
            <a:rect l="l" t="t" r="r" b="b"/>
            <a:pathLst>
              <a:path w="69850" h="86995">
                <a:moveTo>
                  <a:pt x="38455" y="0"/>
                </a:moveTo>
                <a:lnTo>
                  <a:pt x="24576" y="1359"/>
                </a:lnTo>
                <a:lnTo>
                  <a:pt x="12717" y="7721"/>
                </a:lnTo>
                <a:lnTo>
                  <a:pt x="4113" y="18084"/>
                </a:lnTo>
                <a:lnTo>
                  <a:pt x="0" y="31445"/>
                </a:lnTo>
                <a:lnTo>
                  <a:pt x="1111" y="47926"/>
                </a:lnTo>
                <a:lnTo>
                  <a:pt x="6899" y="65524"/>
                </a:lnTo>
                <a:lnTo>
                  <a:pt x="16673" y="79870"/>
                </a:lnTo>
                <a:lnTo>
                  <a:pt x="29743" y="86601"/>
                </a:lnTo>
                <a:lnTo>
                  <a:pt x="50463" y="83321"/>
                </a:lnTo>
                <a:lnTo>
                  <a:pt x="62156" y="71166"/>
                </a:lnTo>
                <a:lnTo>
                  <a:pt x="67673" y="54716"/>
                </a:lnTo>
                <a:lnTo>
                  <a:pt x="69862" y="38557"/>
                </a:lnTo>
                <a:lnTo>
                  <a:pt x="68480" y="24649"/>
                </a:lnTo>
                <a:lnTo>
                  <a:pt x="62112" y="12763"/>
                </a:lnTo>
                <a:lnTo>
                  <a:pt x="51767" y="4135"/>
                </a:lnTo>
                <a:lnTo>
                  <a:pt x="38455" y="0"/>
                </a:lnTo>
                <a:close/>
              </a:path>
            </a:pathLst>
          </a:custGeom>
          <a:solidFill>
            <a:srgbClr val="55462A"/>
          </a:solidFill>
        </p:spPr>
        <p:txBody>
          <a:bodyPr wrap="square" lIns="0" tIns="0" rIns="0" bIns="0" rtlCol="0"/>
          <a:lstStyle/>
          <a:p>
            <a:endParaRPr dirty="0"/>
          </a:p>
        </p:txBody>
      </p:sp>
      <p:sp>
        <p:nvSpPr>
          <p:cNvPr id="29" name="object 29"/>
          <p:cNvSpPr/>
          <p:nvPr/>
        </p:nvSpPr>
        <p:spPr>
          <a:xfrm>
            <a:off x="9656116" y="600572"/>
            <a:ext cx="42545" cy="259079"/>
          </a:xfrm>
          <a:custGeom>
            <a:avLst/>
            <a:gdLst/>
            <a:ahLst/>
            <a:cxnLst/>
            <a:rect l="l" t="t" r="r" b="b"/>
            <a:pathLst>
              <a:path w="42545" h="259080">
                <a:moveTo>
                  <a:pt x="33820" y="0"/>
                </a:moveTo>
                <a:lnTo>
                  <a:pt x="9858" y="34798"/>
                </a:lnTo>
                <a:lnTo>
                  <a:pt x="0" y="258762"/>
                </a:lnTo>
                <a:lnTo>
                  <a:pt x="42240" y="258318"/>
                </a:lnTo>
                <a:lnTo>
                  <a:pt x="33820" y="0"/>
                </a:lnTo>
                <a:close/>
              </a:path>
            </a:pathLst>
          </a:custGeom>
          <a:solidFill>
            <a:srgbClr val="6ECEEA"/>
          </a:solidFill>
        </p:spPr>
        <p:txBody>
          <a:bodyPr wrap="square" lIns="0" tIns="0" rIns="0" bIns="0" rtlCol="0"/>
          <a:lstStyle/>
          <a:p>
            <a:endParaRPr dirty="0"/>
          </a:p>
        </p:txBody>
      </p:sp>
      <p:sp>
        <p:nvSpPr>
          <p:cNvPr id="30" name="object 30"/>
          <p:cNvSpPr/>
          <p:nvPr/>
        </p:nvSpPr>
        <p:spPr>
          <a:xfrm>
            <a:off x="9689934" y="598629"/>
            <a:ext cx="61594" cy="260985"/>
          </a:xfrm>
          <a:custGeom>
            <a:avLst/>
            <a:gdLst/>
            <a:ahLst/>
            <a:cxnLst/>
            <a:rect l="l" t="t" r="r" b="b"/>
            <a:pathLst>
              <a:path w="61595" h="260984">
                <a:moveTo>
                  <a:pt x="9321" y="0"/>
                </a:moveTo>
                <a:lnTo>
                  <a:pt x="6083" y="0"/>
                </a:lnTo>
                <a:lnTo>
                  <a:pt x="2971" y="685"/>
                </a:lnTo>
                <a:lnTo>
                  <a:pt x="0" y="1943"/>
                </a:lnTo>
                <a:lnTo>
                  <a:pt x="0" y="260705"/>
                </a:lnTo>
                <a:lnTo>
                  <a:pt x="60985" y="257327"/>
                </a:lnTo>
                <a:lnTo>
                  <a:pt x="44564" y="54737"/>
                </a:lnTo>
                <a:lnTo>
                  <a:pt x="41799" y="33438"/>
                </a:lnTo>
                <a:lnTo>
                  <a:pt x="34253" y="16038"/>
                </a:lnTo>
                <a:lnTo>
                  <a:pt x="23052" y="4303"/>
                </a:lnTo>
                <a:lnTo>
                  <a:pt x="9321" y="0"/>
                </a:lnTo>
                <a:close/>
              </a:path>
            </a:pathLst>
          </a:custGeom>
          <a:solidFill>
            <a:srgbClr val="9FD0F0"/>
          </a:solidFill>
        </p:spPr>
        <p:txBody>
          <a:bodyPr wrap="square" lIns="0" tIns="0" rIns="0" bIns="0" rtlCol="0"/>
          <a:lstStyle/>
          <a:p>
            <a:endParaRPr dirty="0"/>
          </a:p>
        </p:txBody>
      </p:sp>
      <p:sp>
        <p:nvSpPr>
          <p:cNvPr id="31" name="object 31"/>
          <p:cNvSpPr/>
          <p:nvPr/>
        </p:nvSpPr>
        <p:spPr>
          <a:xfrm>
            <a:off x="10104642" y="283364"/>
            <a:ext cx="74295" cy="92075"/>
          </a:xfrm>
          <a:custGeom>
            <a:avLst/>
            <a:gdLst/>
            <a:ahLst/>
            <a:cxnLst/>
            <a:rect l="l" t="t" r="r" b="b"/>
            <a:pathLst>
              <a:path w="74295" h="92075">
                <a:moveTo>
                  <a:pt x="40894" y="0"/>
                </a:moveTo>
                <a:lnTo>
                  <a:pt x="26140" y="1447"/>
                </a:lnTo>
                <a:lnTo>
                  <a:pt x="13527" y="8215"/>
                </a:lnTo>
                <a:lnTo>
                  <a:pt x="4373" y="19229"/>
                </a:lnTo>
                <a:lnTo>
                  <a:pt x="0" y="33413"/>
                </a:lnTo>
                <a:lnTo>
                  <a:pt x="1178" y="50961"/>
                </a:lnTo>
                <a:lnTo>
                  <a:pt x="7339" y="69675"/>
                </a:lnTo>
                <a:lnTo>
                  <a:pt x="17736" y="84927"/>
                </a:lnTo>
                <a:lnTo>
                  <a:pt x="31623" y="92087"/>
                </a:lnTo>
                <a:lnTo>
                  <a:pt x="53663" y="88590"/>
                </a:lnTo>
                <a:lnTo>
                  <a:pt x="66103" y="75666"/>
                </a:lnTo>
                <a:lnTo>
                  <a:pt x="71970" y="58179"/>
                </a:lnTo>
                <a:lnTo>
                  <a:pt x="74295" y="40995"/>
                </a:lnTo>
                <a:lnTo>
                  <a:pt x="72837" y="26217"/>
                </a:lnTo>
                <a:lnTo>
                  <a:pt x="66062" y="13582"/>
                </a:lnTo>
                <a:lnTo>
                  <a:pt x="55053" y="4405"/>
                </a:lnTo>
                <a:lnTo>
                  <a:pt x="40894" y="0"/>
                </a:lnTo>
                <a:close/>
              </a:path>
            </a:pathLst>
          </a:custGeom>
          <a:solidFill>
            <a:srgbClr val="55462A"/>
          </a:solidFill>
        </p:spPr>
        <p:txBody>
          <a:bodyPr wrap="square" lIns="0" tIns="0" rIns="0" bIns="0" rtlCol="0"/>
          <a:lstStyle/>
          <a:p>
            <a:endParaRPr dirty="0"/>
          </a:p>
        </p:txBody>
      </p:sp>
      <p:sp>
        <p:nvSpPr>
          <p:cNvPr id="32" name="object 32"/>
          <p:cNvSpPr/>
          <p:nvPr/>
        </p:nvSpPr>
        <p:spPr>
          <a:xfrm>
            <a:off x="10146613" y="856615"/>
            <a:ext cx="0" cy="57150"/>
          </a:xfrm>
          <a:custGeom>
            <a:avLst/>
            <a:gdLst/>
            <a:ahLst/>
            <a:cxnLst/>
            <a:rect l="l" t="t" r="r" b="b"/>
            <a:pathLst>
              <a:path h="57150">
                <a:moveTo>
                  <a:pt x="0" y="0"/>
                </a:moveTo>
                <a:lnTo>
                  <a:pt x="0" y="56997"/>
                </a:lnTo>
              </a:path>
            </a:pathLst>
          </a:custGeom>
          <a:ln w="43103">
            <a:solidFill>
              <a:srgbClr val="573731"/>
            </a:solidFill>
          </a:ln>
        </p:spPr>
        <p:txBody>
          <a:bodyPr wrap="square" lIns="0" tIns="0" rIns="0" bIns="0" rtlCol="0"/>
          <a:lstStyle/>
          <a:p>
            <a:endParaRPr dirty="0"/>
          </a:p>
        </p:txBody>
      </p:sp>
      <p:sp>
        <p:nvSpPr>
          <p:cNvPr id="33" name="object 33"/>
          <p:cNvSpPr/>
          <p:nvPr/>
        </p:nvSpPr>
        <p:spPr>
          <a:xfrm>
            <a:off x="10111181" y="375310"/>
            <a:ext cx="0" cy="508000"/>
          </a:xfrm>
          <a:custGeom>
            <a:avLst/>
            <a:gdLst/>
            <a:ahLst/>
            <a:cxnLst/>
            <a:rect l="l" t="t" r="r" b="b"/>
            <a:pathLst>
              <a:path h="508000">
                <a:moveTo>
                  <a:pt x="0" y="0"/>
                </a:moveTo>
                <a:lnTo>
                  <a:pt x="0" y="507682"/>
                </a:lnTo>
              </a:path>
            </a:pathLst>
          </a:custGeom>
          <a:ln w="44856">
            <a:solidFill>
              <a:srgbClr val="A1AA46"/>
            </a:solidFill>
          </a:ln>
        </p:spPr>
        <p:txBody>
          <a:bodyPr wrap="square" lIns="0" tIns="0" rIns="0" bIns="0" rtlCol="0"/>
          <a:lstStyle/>
          <a:p>
            <a:endParaRPr dirty="0"/>
          </a:p>
        </p:txBody>
      </p:sp>
      <p:sp>
        <p:nvSpPr>
          <p:cNvPr id="34" name="object 34"/>
          <p:cNvSpPr/>
          <p:nvPr/>
        </p:nvSpPr>
        <p:spPr>
          <a:xfrm>
            <a:off x="10133395" y="373229"/>
            <a:ext cx="84455" cy="509905"/>
          </a:xfrm>
          <a:custGeom>
            <a:avLst/>
            <a:gdLst/>
            <a:ahLst/>
            <a:cxnLst/>
            <a:rect l="l" t="t" r="r" b="b"/>
            <a:pathLst>
              <a:path w="84454" h="509905">
                <a:moveTo>
                  <a:pt x="10160" y="0"/>
                </a:moveTo>
                <a:lnTo>
                  <a:pt x="6731" y="0"/>
                </a:lnTo>
                <a:lnTo>
                  <a:pt x="3416" y="736"/>
                </a:lnTo>
                <a:lnTo>
                  <a:pt x="228" y="2082"/>
                </a:lnTo>
                <a:lnTo>
                  <a:pt x="0" y="509765"/>
                </a:lnTo>
                <a:lnTo>
                  <a:pt x="84188" y="509765"/>
                </a:lnTo>
                <a:lnTo>
                  <a:pt x="47650" y="58204"/>
                </a:lnTo>
                <a:lnTo>
                  <a:pt x="36672" y="17052"/>
                </a:lnTo>
                <a:lnTo>
                  <a:pt x="10160" y="0"/>
                </a:lnTo>
                <a:close/>
              </a:path>
            </a:pathLst>
          </a:custGeom>
          <a:solidFill>
            <a:srgbClr val="C2D952"/>
          </a:solidFill>
        </p:spPr>
        <p:txBody>
          <a:bodyPr wrap="square" lIns="0" tIns="0" rIns="0" bIns="0" rtlCol="0"/>
          <a:lstStyle/>
          <a:p>
            <a:endParaRPr dirty="0"/>
          </a:p>
        </p:txBody>
      </p:sp>
      <p:sp>
        <p:nvSpPr>
          <p:cNvPr id="35" name="object 35"/>
          <p:cNvSpPr/>
          <p:nvPr/>
        </p:nvSpPr>
        <p:spPr>
          <a:xfrm>
            <a:off x="10159329" y="378650"/>
            <a:ext cx="130175" cy="41910"/>
          </a:xfrm>
          <a:custGeom>
            <a:avLst/>
            <a:gdLst/>
            <a:ahLst/>
            <a:cxnLst/>
            <a:rect l="l" t="t" r="r" b="b"/>
            <a:pathLst>
              <a:path w="130175" h="41909">
                <a:moveTo>
                  <a:pt x="0" y="0"/>
                </a:moveTo>
                <a:lnTo>
                  <a:pt x="16141" y="41529"/>
                </a:lnTo>
                <a:lnTo>
                  <a:pt x="129908" y="34251"/>
                </a:lnTo>
                <a:lnTo>
                  <a:pt x="0" y="0"/>
                </a:lnTo>
                <a:close/>
              </a:path>
            </a:pathLst>
          </a:custGeom>
          <a:solidFill>
            <a:srgbClr val="C2D952"/>
          </a:solidFill>
        </p:spPr>
        <p:txBody>
          <a:bodyPr wrap="square" lIns="0" tIns="0" rIns="0" bIns="0" rtlCol="0"/>
          <a:lstStyle/>
          <a:p>
            <a:endParaRPr dirty="0"/>
          </a:p>
        </p:txBody>
      </p:sp>
      <p:sp>
        <p:nvSpPr>
          <p:cNvPr id="36" name="object 36"/>
          <p:cNvSpPr/>
          <p:nvPr/>
        </p:nvSpPr>
        <p:spPr>
          <a:xfrm>
            <a:off x="10245470" y="319889"/>
            <a:ext cx="69850" cy="86995"/>
          </a:xfrm>
          <a:custGeom>
            <a:avLst/>
            <a:gdLst/>
            <a:ahLst/>
            <a:cxnLst/>
            <a:rect l="l" t="t" r="r" b="b"/>
            <a:pathLst>
              <a:path w="69850" h="86995">
                <a:moveTo>
                  <a:pt x="38442" y="0"/>
                </a:moveTo>
                <a:lnTo>
                  <a:pt x="24578" y="1364"/>
                </a:lnTo>
                <a:lnTo>
                  <a:pt x="12725" y="7734"/>
                </a:lnTo>
                <a:lnTo>
                  <a:pt x="4120" y="18095"/>
                </a:lnTo>
                <a:lnTo>
                  <a:pt x="0" y="31432"/>
                </a:lnTo>
                <a:lnTo>
                  <a:pt x="1118" y="47943"/>
                </a:lnTo>
                <a:lnTo>
                  <a:pt x="6908" y="65547"/>
                </a:lnTo>
                <a:lnTo>
                  <a:pt x="16680" y="79899"/>
                </a:lnTo>
                <a:lnTo>
                  <a:pt x="29743" y="86652"/>
                </a:lnTo>
                <a:lnTo>
                  <a:pt x="50479" y="83355"/>
                </a:lnTo>
                <a:lnTo>
                  <a:pt x="62180" y="71188"/>
                </a:lnTo>
                <a:lnTo>
                  <a:pt x="67692" y="54732"/>
                </a:lnTo>
                <a:lnTo>
                  <a:pt x="69862" y="38569"/>
                </a:lnTo>
                <a:lnTo>
                  <a:pt x="68496" y="24670"/>
                </a:lnTo>
                <a:lnTo>
                  <a:pt x="62125" y="12779"/>
                </a:lnTo>
                <a:lnTo>
                  <a:pt x="51767" y="4140"/>
                </a:lnTo>
                <a:lnTo>
                  <a:pt x="38442" y="0"/>
                </a:lnTo>
                <a:close/>
              </a:path>
            </a:pathLst>
          </a:custGeom>
          <a:solidFill>
            <a:srgbClr val="D4C6A3"/>
          </a:solidFill>
        </p:spPr>
        <p:txBody>
          <a:bodyPr wrap="square" lIns="0" tIns="0" rIns="0" bIns="0" rtlCol="0"/>
          <a:lstStyle/>
          <a:p>
            <a:endParaRPr dirty="0"/>
          </a:p>
        </p:txBody>
      </p:sp>
      <p:sp>
        <p:nvSpPr>
          <p:cNvPr id="37" name="object 37"/>
          <p:cNvSpPr/>
          <p:nvPr/>
        </p:nvSpPr>
        <p:spPr>
          <a:xfrm>
            <a:off x="10284955" y="859055"/>
            <a:ext cx="0" cy="53975"/>
          </a:xfrm>
          <a:custGeom>
            <a:avLst/>
            <a:gdLst/>
            <a:ahLst/>
            <a:cxnLst/>
            <a:rect l="l" t="t" r="r" b="b"/>
            <a:pathLst>
              <a:path h="53975">
                <a:moveTo>
                  <a:pt x="0" y="0"/>
                </a:moveTo>
                <a:lnTo>
                  <a:pt x="0" y="53606"/>
                </a:lnTo>
              </a:path>
            </a:pathLst>
          </a:custGeom>
          <a:ln w="40513">
            <a:solidFill>
              <a:srgbClr val="573731"/>
            </a:solidFill>
          </a:ln>
        </p:spPr>
        <p:txBody>
          <a:bodyPr wrap="square" lIns="0" tIns="0" rIns="0" bIns="0" rtlCol="0"/>
          <a:lstStyle/>
          <a:p>
            <a:endParaRPr dirty="0"/>
          </a:p>
        </p:txBody>
      </p:sp>
      <p:sp>
        <p:nvSpPr>
          <p:cNvPr id="38" name="object 38"/>
          <p:cNvSpPr/>
          <p:nvPr/>
        </p:nvSpPr>
        <p:spPr>
          <a:xfrm>
            <a:off x="10251623" y="406374"/>
            <a:ext cx="0" cy="477520"/>
          </a:xfrm>
          <a:custGeom>
            <a:avLst/>
            <a:gdLst/>
            <a:ahLst/>
            <a:cxnLst/>
            <a:rect l="l" t="t" r="r" b="b"/>
            <a:pathLst>
              <a:path h="477519">
                <a:moveTo>
                  <a:pt x="0" y="0"/>
                </a:moveTo>
                <a:lnTo>
                  <a:pt x="0" y="477481"/>
                </a:lnTo>
              </a:path>
            </a:pathLst>
          </a:custGeom>
          <a:ln w="42176">
            <a:solidFill>
              <a:srgbClr val="B361A7"/>
            </a:solidFill>
          </a:ln>
        </p:spPr>
        <p:txBody>
          <a:bodyPr wrap="square" lIns="0" tIns="0" rIns="0" bIns="0" rtlCol="0"/>
          <a:lstStyle/>
          <a:p>
            <a:endParaRPr dirty="0"/>
          </a:p>
        </p:txBody>
      </p:sp>
      <p:sp>
        <p:nvSpPr>
          <p:cNvPr id="39" name="object 39"/>
          <p:cNvSpPr/>
          <p:nvPr/>
        </p:nvSpPr>
        <p:spPr>
          <a:xfrm>
            <a:off x="10272523" y="404446"/>
            <a:ext cx="79375" cy="479425"/>
          </a:xfrm>
          <a:custGeom>
            <a:avLst/>
            <a:gdLst/>
            <a:ahLst/>
            <a:cxnLst/>
            <a:rect l="l" t="t" r="r" b="b"/>
            <a:pathLst>
              <a:path w="79375" h="479425">
                <a:moveTo>
                  <a:pt x="9550" y="0"/>
                </a:moveTo>
                <a:lnTo>
                  <a:pt x="6324" y="0"/>
                </a:lnTo>
                <a:lnTo>
                  <a:pt x="3175" y="673"/>
                </a:lnTo>
                <a:lnTo>
                  <a:pt x="190" y="1930"/>
                </a:lnTo>
                <a:lnTo>
                  <a:pt x="0" y="479412"/>
                </a:lnTo>
                <a:lnTo>
                  <a:pt x="79159" y="479412"/>
                </a:lnTo>
                <a:lnTo>
                  <a:pt x="44818" y="54737"/>
                </a:lnTo>
                <a:lnTo>
                  <a:pt x="34485" y="16024"/>
                </a:lnTo>
                <a:lnTo>
                  <a:pt x="9550" y="0"/>
                </a:lnTo>
                <a:close/>
              </a:path>
            </a:pathLst>
          </a:custGeom>
          <a:solidFill>
            <a:srgbClr val="BF70AE"/>
          </a:solidFill>
        </p:spPr>
        <p:txBody>
          <a:bodyPr wrap="square" lIns="0" tIns="0" rIns="0" bIns="0" rtlCol="0"/>
          <a:lstStyle/>
          <a:p>
            <a:endParaRPr dirty="0"/>
          </a:p>
        </p:txBody>
      </p:sp>
      <p:sp>
        <p:nvSpPr>
          <p:cNvPr id="40" name="object 40"/>
          <p:cNvSpPr/>
          <p:nvPr/>
        </p:nvSpPr>
        <p:spPr>
          <a:xfrm>
            <a:off x="10396450" y="332397"/>
            <a:ext cx="78105" cy="193040"/>
          </a:xfrm>
          <a:custGeom>
            <a:avLst/>
            <a:gdLst/>
            <a:ahLst/>
            <a:cxnLst/>
            <a:rect l="l" t="t" r="r" b="b"/>
            <a:pathLst>
              <a:path w="78104" h="193040">
                <a:moveTo>
                  <a:pt x="77901" y="0"/>
                </a:moveTo>
                <a:lnTo>
                  <a:pt x="0" y="147840"/>
                </a:lnTo>
                <a:lnTo>
                  <a:pt x="26390" y="192506"/>
                </a:lnTo>
                <a:lnTo>
                  <a:pt x="77901" y="0"/>
                </a:lnTo>
                <a:close/>
              </a:path>
            </a:pathLst>
          </a:custGeom>
          <a:solidFill>
            <a:srgbClr val="6CC7B4"/>
          </a:solidFill>
        </p:spPr>
        <p:txBody>
          <a:bodyPr wrap="square" lIns="0" tIns="0" rIns="0" bIns="0" rtlCol="0"/>
          <a:lstStyle/>
          <a:p>
            <a:endParaRPr dirty="0"/>
          </a:p>
        </p:txBody>
      </p:sp>
      <p:sp>
        <p:nvSpPr>
          <p:cNvPr id="41" name="object 41"/>
          <p:cNvSpPr/>
          <p:nvPr/>
        </p:nvSpPr>
        <p:spPr>
          <a:xfrm>
            <a:off x="10311612" y="332397"/>
            <a:ext cx="66040" cy="199390"/>
          </a:xfrm>
          <a:custGeom>
            <a:avLst/>
            <a:gdLst/>
            <a:ahLst/>
            <a:cxnLst/>
            <a:rect l="l" t="t" r="r" b="b"/>
            <a:pathLst>
              <a:path w="66040" h="199390">
                <a:moveTo>
                  <a:pt x="0" y="0"/>
                </a:moveTo>
                <a:lnTo>
                  <a:pt x="48831" y="199402"/>
                </a:lnTo>
                <a:lnTo>
                  <a:pt x="65786" y="147142"/>
                </a:lnTo>
                <a:lnTo>
                  <a:pt x="0" y="0"/>
                </a:lnTo>
                <a:close/>
              </a:path>
            </a:pathLst>
          </a:custGeom>
          <a:solidFill>
            <a:srgbClr val="8DD1C3"/>
          </a:solidFill>
        </p:spPr>
        <p:txBody>
          <a:bodyPr wrap="square" lIns="0" tIns="0" rIns="0" bIns="0" rtlCol="0"/>
          <a:lstStyle/>
          <a:p>
            <a:endParaRPr dirty="0"/>
          </a:p>
        </p:txBody>
      </p:sp>
      <p:sp>
        <p:nvSpPr>
          <p:cNvPr id="42" name="object 42"/>
          <p:cNvSpPr/>
          <p:nvPr/>
        </p:nvSpPr>
        <p:spPr>
          <a:xfrm>
            <a:off x="10353230" y="383834"/>
            <a:ext cx="69850" cy="86995"/>
          </a:xfrm>
          <a:custGeom>
            <a:avLst/>
            <a:gdLst/>
            <a:ahLst/>
            <a:cxnLst/>
            <a:rect l="l" t="t" r="r" b="b"/>
            <a:pathLst>
              <a:path w="69850" h="86995">
                <a:moveTo>
                  <a:pt x="38455" y="0"/>
                </a:moveTo>
                <a:lnTo>
                  <a:pt x="24570" y="1368"/>
                </a:lnTo>
                <a:lnTo>
                  <a:pt x="12712" y="7734"/>
                </a:lnTo>
                <a:lnTo>
                  <a:pt x="4112" y="18091"/>
                </a:lnTo>
                <a:lnTo>
                  <a:pt x="0" y="31432"/>
                </a:lnTo>
                <a:lnTo>
                  <a:pt x="1107" y="47923"/>
                </a:lnTo>
                <a:lnTo>
                  <a:pt x="6894" y="65528"/>
                </a:lnTo>
                <a:lnTo>
                  <a:pt x="16661" y="79881"/>
                </a:lnTo>
                <a:lnTo>
                  <a:pt x="29705" y="86614"/>
                </a:lnTo>
                <a:lnTo>
                  <a:pt x="50447" y="83328"/>
                </a:lnTo>
                <a:lnTo>
                  <a:pt x="62150" y="71172"/>
                </a:lnTo>
                <a:lnTo>
                  <a:pt x="67667" y="54722"/>
                </a:lnTo>
                <a:lnTo>
                  <a:pt x="69850" y="38557"/>
                </a:lnTo>
                <a:lnTo>
                  <a:pt x="68478" y="24660"/>
                </a:lnTo>
                <a:lnTo>
                  <a:pt x="62110" y="12773"/>
                </a:lnTo>
                <a:lnTo>
                  <a:pt x="51763" y="4138"/>
                </a:lnTo>
                <a:lnTo>
                  <a:pt x="38455" y="0"/>
                </a:lnTo>
                <a:close/>
              </a:path>
            </a:pathLst>
          </a:custGeom>
          <a:solidFill>
            <a:srgbClr val="D4C6A3"/>
          </a:solidFill>
        </p:spPr>
        <p:txBody>
          <a:bodyPr wrap="square" lIns="0" tIns="0" rIns="0" bIns="0" rtlCol="0"/>
          <a:lstStyle/>
          <a:p>
            <a:endParaRPr dirty="0"/>
          </a:p>
        </p:txBody>
      </p:sp>
      <p:sp>
        <p:nvSpPr>
          <p:cNvPr id="43" name="object 43"/>
          <p:cNvSpPr/>
          <p:nvPr/>
        </p:nvSpPr>
        <p:spPr>
          <a:xfrm>
            <a:off x="10388130" y="873978"/>
            <a:ext cx="0" cy="53975"/>
          </a:xfrm>
          <a:custGeom>
            <a:avLst/>
            <a:gdLst/>
            <a:ahLst/>
            <a:cxnLst/>
            <a:rect l="l" t="t" r="r" b="b"/>
            <a:pathLst>
              <a:path h="53975">
                <a:moveTo>
                  <a:pt x="0" y="0"/>
                </a:moveTo>
                <a:lnTo>
                  <a:pt x="0" y="53568"/>
                </a:lnTo>
              </a:path>
            </a:pathLst>
          </a:custGeom>
          <a:ln w="40538">
            <a:solidFill>
              <a:srgbClr val="573731"/>
            </a:solidFill>
          </a:ln>
        </p:spPr>
        <p:txBody>
          <a:bodyPr wrap="square" lIns="0" tIns="0" rIns="0" bIns="0" rtlCol="0"/>
          <a:lstStyle/>
          <a:p>
            <a:endParaRPr dirty="0"/>
          </a:p>
        </p:txBody>
      </p:sp>
      <p:sp>
        <p:nvSpPr>
          <p:cNvPr id="44" name="object 44"/>
          <p:cNvSpPr/>
          <p:nvPr/>
        </p:nvSpPr>
        <p:spPr>
          <a:xfrm>
            <a:off x="10336964" y="467704"/>
            <a:ext cx="51435" cy="429895"/>
          </a:xfrm>
          <a:custGeom>
            <a:avLst/>
            <a:gdLst/>
            <a:ahLst/>
            <a:cxnLst/>
            <a:rect l="l" t="t" r="r" b="b"/>
            <a:pathLst>
              <a:path w="51434" h="429894">
                <a:moveTo>
                  <a:pt x="43497" y="0"/>
                </a:moveTo>
                <a:lnTo>
                  <a:pt x="19549" y="34818"/>
                </a:lnTo>
                <a:lnTo>
                  <a:pt x="0" y="428066"/>
                </a:lnTo>
                <a:lnTo>
                  <a:pt x="51180" y="429793"/>
                </a:lnTo>
                <a:lnTo>
                  <a:pt x="43497" y="0"/>
                </a:lnTo>
                <a:close/>
              </a:path>
            </a:pathLst>
          </a:custGeom>
          <a:solidFill>
            <a:srgbClr val="8DD1C3"/>
          </a:solidFill>
        </p:spPr>
        <p:txBody>
          <a:bodyPr wrap="square" lIns="0" tIns="0" rIns="0" bIns="0" rtlCol="0"/>
          <a:lstStyle/>
          <a:p>
            <a:endParaRPr dirty="0"/>
          </a:p>
        </p:txBody>
      </p:sp>
      <p:sp>
        <p:nvSpPr>
          <p:cNvPr id="45" name="object 45"/>
          <p:cNvSpPr/>
          <p:nvPr/>
        </p:nvSpPr>
        <p:spPr>
          <a:xfrm>
            <a:off x="10380383" y="465759"/>
            <a:ext cx="76200" cy="431800"/>
          </a:xfrm>
          <a:custGeom>
            <a:avLst/>
            <a:gdLst/>
            <a:ahLst/>
            <a:cxnLst/>
            <a:rect l="l" t="t" r="r" b="b"/>
            <a:pathLst>
              <a:path w="76200" h="431800">
                <a:moveTo>
                  <a:pt x="9436" y="0"/>
                </a:moveTo>
                <a:lnTo>
                  <a:pt x="6197" y="0"/>
                </a:lnTo>
                <a:lnTo>
                  <a:pt x="3073" y="711"/>
                </a:lnTo>
                <a:lnTo>
                  <a:pt x="63" y="1943"/>
                </a:lnTo>
                <a:lnTo>
                  <a:pt x="0" y="431736"/>
                </a:lnTo>
                <a:lnTo>
                  <a:pt x="76060" y="431736"/>
                </a:lnTo>
                <a:lnTo>
                  <a:pt x="44704" y="54762"/>
                </a:lnTo>
                <a:lnTo>
                  <a:pt x="34370" y="16036"/>
                </a:lnTo>
                <a:lnTo>
                  <a:pt x="9436" y="0"/>
                </a:lnTo>
                <a:close/>
              </a:path>
            </a:pathLst>
          </a:custGeom>
          <a:solidFill>
            <a:srgbClr val="6CC7B4"/>
          </a:solidFill>
        </p:spPr>
        <p:txBody>
          <a:bodyPr wrap="square" lIns="0" tIns="0" rIns="0" bIns="0" rtlCol="0"/>
          <a:lstStyle/>
          <a:p>
            <a:endParaRPr dirty="0"/>
          </a:p>
        </p:txBody>
      </p:sp>
      <p:sp>
        <p:nvSpPr>
          <p:cNvPr id="46" name="object 46"/>
          <p:cNvSpPr/>
          <p:nvPr/>
        </p:nvSpPr>
        <p:spPr>
          <a:xfrm>
            <a:off x="9135402" y="321045"/>
            <a:ext cx="69850" cy="86995"/>
          </a:xfrm>
          <a:custGeom>
            <a:avLst/>
            <a:gdLst/>
            <a:ahLst/>
            <a:cxnLst/>
            <a:rect l="l" t="t" r="r" b="b"/>
            <a:pathLst>
              <a:path w="69850" h="86995">
                <a:moveTo>
                  <a:pt x="38468" y="0"/>
                </a:moveTo>
                <a:lnTo>
                  <a:pt x="24588" y="1360"/>
                </a:lnTo>
                <a:lnTo>
                  <a:pt x="12728" y="7723"/>
                </a:lnTo>
                <a:lnTo>
                  <a:pt x="4121" y="18079"/>
                </a:lnTo>
                <a:lnTo>
                  <a:pt x="0" y="31419"/>
                </a:lnTo>
                <a:lnTo>
                  <a:pt x="1107" y="47919"/>
                </a:lnTo>
                <a:lnTo>
                  <a:pt x="6897" y="65520"/>
                </a:lnTo>
                <a:lnTo>
                  <a:pt x="16671" y="79866"/>
                </a:lnTo>
                <a:lnTo>
                  <a:pt x="29730" y="86601"/>
                </a:lnTo>
                <a:lnTo>
                  <a:pt x="50461" y="83316"/>
                </a:lnTo>
                <a:lnTo>
                  <a:pt x="62163" y="71159"/>
                </a:lnTo>
                <a:lnTo>
                  <a:pt x="67678" y="54709"/>
                </a:lnTo>
                <a:lnTo>
                  <a:pt x="69850" y="38544"/>
                </a:lnTo>
                <a:lnTo>
                  <a:pt x="68486" y="24642"/>
                </a:lnTo>
                <a:lnTo>
                  <a:pt x="62122" y="12757"/>
                </a:lnTo>
                <a:lnTo>
                  <a:pt x="51776" y="4129"/>
                </a:lnTo>
                <a:lnTo>
                  <a:pt x="38468" y="0"/>
                </a:lnTo>
                <a:close/>
              </a:path>
            </a:pathLst>
          </a:custGeom>
          <a:solidFill>
            <a:srgbClr val="D4C6A3"/>
          </a:solidFill>
        </p:spPr>
        <p:txBody>
          <a:bodyPr wrap="square" lIns="0" tIns="0" rIns="0" bIns="0" rtlCol="0"/>
          <a:lstStyle/>
          <a:p>
            <a:endParaRPr dirty="0"/>
          </a:p>
        </p:txBody>
      </p:sp>
      <p:sp>
        <p:nvSpPr>
          <p:cNvPr id="47" name="object 47"/>
          <p:cNvSpPr/>
          <p:nvPr/>
        </p:nvSpPr>
        <p:spPr>
          <a:xfrm>
            <a:off x="9154619" y="894505"/>
            <a:ext cx="41275" cy="0"/>
          </a:xfrm>
          <a:custGeom>
            <a:avLst/>
            <a:gdLst/>
            <a:ahLst/>
            <a:cxnLst/>
            <a:rect l="l" t="t" r="r" b="b"/>
            <a:pathLst>
              <a:path w="41275">
                <a:moveTo>
                  <a:pt x="0" y="0"/>
                </a:moveTo>
                <a:lnTo>
                  <a:pt x="40716" y="0"/>
                </a:lnTo>
              </a:path>
            </a:pathLst>
          </a:custGeom>
          <a:ln w="50584">
            <a:solidFill>
              <a:srgbClr val="573731"/>
            </a:solidFill>
          </a:ln>
        </p:spPr>
        <p:txBody>
          <a:bodyPr wrap="square" lIns="0" tIns="0" rIns="0" bIns="0" rtlCol="0"/>
          <a:lstStyle/>
          <a:p>
            <a:endParaRPr dirty="0"/>
          </a:p>
        </p:txBody>
      </p:sp>
      <p:sp>
        <p:nvSpPr>
          <p:cNvPr id="48" name="object 48"/>
          <p:cNvSpPr/>
          <p:nvPr/>
        </p:nvSpPr>
        <p:spPr>
          <a:xfrm>
            <a:off x="9141567" y="407517"/>
            <a:ext cx="0" cy="477520"/>
          </a:xfrm>
          <a:custGeom>
            <a:avLst/>
            <a:gdLst/>
            <a:ahLst/>
            <a:cxnLst/>
            <a:rect l="l" t="t" r="r" b="b"/>
            <a:pathLst>
              <a:path h="477519">
                <a:moveTo>
                  <a:pt x="0" y="0"/>
                </a:moveTo>
                <a:lnTo>
                  <a:pt x="0" y="477469"/>
                </a:lnTo>
              </a:path>
            </a:pathLst>
          </a:custGeom>
          <a:ln w="42176">
            <a:solidFill>
              <a:srgbClr val="9760A8"/>
            </a:solidFill>
          </a:ln>
        </p:spPr>
        <p:txBody>
          <a:bodyPr wrap="square" lIns="0" tIns="0" rIns="0" bIns="0" rtlCol="0"/>
          <a:lstStyle/>
          <a:p>
            <a:endParaRPr dirty="0"/>
          </a:p>
        </p:txBody>
      </p:sp>
      <p:sp>
        <p:nvSpPr>
          <p:cNvPr id="49" name="object 49"/>
          <p:cNvSpPr/>
          <p:nvPr/>
        </p:nvSpPr>
        <p:spPr>
          <a:xfrm>
            <a:off x="9162429" y="405563"/>
            <a:ext cx="79375" cy="479425"/>
          </a:xfrm>
          <a:custGeom>
            <a:avLst/>
            <a:gdLst/>
            <a:ahLst/>
            <a:cxnLst/>
            <a:rect l="l" t="t" r="r" b="b"/>
            <a:pathLst>
              <a:path w="79375" h="479425">
                <a:moveTo>
                  <a:pt x="9588" y="0"/>
                </a:moveTo>
                <a:lnTo>
                  <a:pt x="6350" y="0"/>
                </a:lnTo>
                <a:lnTo>
                  <a:pt x="3225" y="673"/>
                </a:lnTo>
                <a:lnTo>
                  <a:pt x="228" y="1955"/>
                </a:lnTo>
                <a:lnTo>
                  <a:pt x="0" y="479424"/>
                </a:lnTo>
                <a:lnTo>
                  <a:pt x="79184" y="479424"/>
                </a:lnTo>
                <a:lnTo>
                  <a:pt x="44831" y="54724"/>
                </a:lnTo>
                <a:lnTo>
                  <a:pt x="34505" y="16027"/>
                </a:lnTo>
                <a:lnTo>
                  <a:pt x="9588" y="0"/>
                </a:lnTo>
                <a:close/>
              </a:path>
            </a:pathLst>
          </a:custGeom>
          <a:solidFill>
            <a:srgbClr val="7C459B"/>
          </a:solidFill>
        </p:spPr>
        <p:txBody>
          <a:bodyPr wrap="square" lIns="0" tIns="0" rIns="0" bIns="0" rtlCol="0"/>
          <a:lstStyle/>
          <a:p>
            <a:endParaRPr dirty="0"/>
          </a:p>
        </p:txBody>
      </p:sp>
      <p:sp>
        <p:nvSpPr>
          <p:cNvPr id="50" name="object 50"/>
          <p:cNvSpPr/>
          <p:nvPr/>
        </p:nvSpPr>
        <p:spPr>
          <a:xfrm>
            <a:off x="9182341" y="245059"/>
            <a:ext cx="69850" cy="205740"/>
          </a:xfrm>
          <a:custGeom>
            <a:avLst/>
            <a:gdLst/>
            <a:ahLst/>
            <a:cxnLst/>
            <a:rect l="l" t="t" r="r" b="b"/>
            <a:pathLst>
              <a:path w="69850" h="205740">
                <a:moveTo>
                  <a:pt x="69596" y="0"/>
                </a:moveTo>
                <a:lnTo>
                  <a:pt x="0" y="170891"/>
                </a:lnTo>
                <a:lnTo>
                  <a:pt x="23139" y="205168"/>
                </a:lnTo>
                <a:lnTo>
                  <a:pt x="69596" y="0"/>
                </a:lnTo>
                <a:close/>
              </a:path>
            </a:pathLst>
          </a:custGeom>
          <a:solidFill>
            <a:srgbClr val="7C459B"/>
          </a:solidFill>
        </p:spPr>
        <p:txBody>
          <a:bodyPr wrap="square" lIns="0" tIns="0" rIns="0" bIns="0" rtlCol="0"/>
          <a:lstStyle/>
          <a:p>
            <a:endParaRPr dirty="0"/>
          </a:p>
        </p:txBody>
      </p:sp>
      <p:sp>
        <p:nvSpPr>
          <p:cNvPr id="51" name="object 51"/>
          <p:cNvSpPr/>
          <p:nvPr/>
        </p:nvSpPr>
        <p:spPr>
          <a:xfrm>
            <a:off x="1323354" y="821944"/>
            <a:ext cx="9144000" cy="503555"/>
          </a:xfrm>
          <a:custGeom>
            <a:avLst/>
            <a:gdLst/>
            <a:ahLst/>
            <a:cxnLst/>
            <a:rect l="l" t="t" r="r" b="b"/>
            <a:pathLst>
              <a:path w="9144000" h="503555">
                <a:moveTo>
                  <a:pt x="0" y="0"/>
                </a:moveTo>
                <a:lnTo>
                  <a:pt x="0" y="503300"/>
                </a:lnTo>
                <a:lnTo>
                  <a:pt x="9144000" y="503300"/>
                </a:lnTo>
                <a:lnTo>
                  <a:pt x="9144000" y="0"/>
                </a:lnTo>
                <a:lnTo>
                  <a:pt x="0" y="0"/>
                </a:lnTo>
                <a:close/>
              </a:path>
            </a:pathLst>
          </a:custGeom>
          <a:solidFill>
            <a:srgbClr val="CE2732"/>
          </a:solidFill>
        </p:spPr>
        <p:txBody>
          <a:bodyPr wrap="square" lIns="0" tIns="0" rIns="0" bIns="0" rtlCol="0"/>
          <a:lstStyle/>
          <a:p>
            <a:endParaRPr dirty="0"/>
          </a:p>
        </p:txBody>
      </p:sp>
      <p:sp>
        <p:nvSpPr>
          <p:cNvPr id="70" name="object 70"/>
          <p:cNvSpPr/>
          <p:nvPr/>
        </p:nvSpPr>
        <p:spPr>
          <a:xfrm>
            <a:off x="9940404" y="558340"/>
            <a:ext cx="727710" cy="840740"/>
          </a:xfrm>
          <a:custGeom>
            <a:avLst/>
            <a:gdLst/>
            <a:ahLst/>
            <a:cxnLst/>
            <a:rect l="l" t="t" r="r" b="b"/>
            <a:pathLst>
              <a:path w="727709" h="840740">
                <a:moveTo>
                  <a:pt x="727595" y="0"/>
                </a:moveTo>
                <a:lnTo>
                  <a:pt x="0" y="420080"/>
                </a:lnTo>
                <a:lnTo>
                  <a:pt x="727595" y="840160"/>
                </a:lnTo>
                <a:lnTo>
                  <a:pt x="727595" y="0"/>
                </a:lnTo>
                <a:close/>
              </a:path>
            </a:pathLst>
          </a:custGeom>
          <a:solidFill>
            <a:srgbClr val="A92732"/>
          </a:solidFill>
        </p:spPr>
        <p:txBody>
          <a:bodyPr wrap="square" lIns="0" tIns="0" rIns="0" bIns="0" rtlCol="0"/>
          <a:lstStyle/>
          <a:p>
            <a:endParaRPr dirty="0"/>
          </a:p>
        </p:txBody>
      </p:sp>
      <p:sp>
        <p:nvSpPr>
          <p:cNvPr id="71" name="object 71"/>
          <p:cNvSpPr/>
          <p:nvPr/>
        </p:nvSpPr>
        <p:spPr>
          <a:xfrm>
            <a:off x="9939566" y="514195"/>
            <a:ext cx="728980" cy="841375"/>
          </a:xfrm>
          <a:custGeom>
            <a:avLst/>
            <a:gdLst/>
            <a:ahLst/>
            <a:cxnLst/>
            <a:rect l="l" t="t" r="r" b="b"/>
            <a:pathLst>
              <a:path w="728979" h="841375">
                <a:moveTo>
                  <a:pt x="728434" y="0"/>
                </a:moveTo>
                <a:lnTo>
                  <a:pt x="0" y="420564"/>
                </a:lnTo>
                <a:lnTo>
                  <a:pt x="728434" y="841128"/>
                </a:lnTo>
                <a:lnTo>
                  <a:pt x="728434" y="0"/>
                </a:lnTo>
                <a:close/>
              </a:path>
            </a:pathLst>
          </a:custGeom>
          <a:solidFill>
            <a:srgbClr val="EE312D"/>
          </a:solidFill>
        </p:spPr>
        <p:txBody>
          <a:bodyPr wrap="square" lIns="0" tIns="0" rIns="0" bIns="0" rtlCol="0"/>
          <a:lstStyle/>
          <a:p>
            <a:endParaRPr dirty="0"/>
          </a:p>
        </p:txBody>
      </p:sp>
      <p:sp>
        <p:nvSpPr>
          <p:cNvPr id="72" name="object 72"/>
          <p:cNvSpPr/>
          <p:nvPr/>
        </p:nvSpPr>
        <p:spPr>
          <a:xfrm>
            <a:off x="10434942" y="1045889"/>
            <a:ext cx="3810" cy="0"/>
          </a:xfrm>
          <a:custGeom>
            <a:avLst/>
            <a:gdLst/>
            <a:ahLst/>
            <a:cxnLst/>
            <a:rect l="l" t="t" r="r" b="b"/>
            <a:pathLst>
              <a:path w="3809">
                <a:moveTo>
                  <a:pt x="0" y="0"/>
                </a:moveTo>
                <a:lnTo>
                  <a:pt x="3670" y="0"/>
                </a:lnTo>
              </a:path>
            </a:pathLst>
          </a:custGeom>
          <a:ln w="46469">
            <a:solidFill>
              <a:srgbClr val="9FD0F0"/>
            </a:solidFill>
          </a:ln>
        </p:spPr>
        <p:txBody>
          <a:bodyPr wrap="square" lIns="0" tIns="0" rIns="0" bIns="0" rtlCol="0"/>
          <a:lstStyle/>
          <a:p>
            <a:endParaRPr dirty="0"/>
          </a:p>
        </p:txBody>
      </p:sp>
      <p:sp>
        <p:nvSpPr>
          <p:cNvPr id="73" name="object 73"/>
          <p:cNvSpPr/>
          <p:nvPr/>
        </p:nvSpPr>
        <p:spPr>
          <a:xfrm>
            <a:off x="10409034" y="1045368"/>
            <a:ext cx="3810" cy="0"/>
          </a:xfrm>
          <a:custGeom>
            <a:avLst/>
            <a:gdLst/>
            <a:ahLst/>
            <a:cxnLst/>
            <a:rect l="l" t="t" r="r" b="b"/>
            <a:pathLst>
              <a:path w="3809">
                <a:moveTo>
                  <a:pt x="0" y="0"/>
                </a:moveTo>
                <a:lnTo>
                  <a:pt x="3670" y="0"/>
                </a:lnTo>
              </a:path>
            </a:pathLst>
          </a:custGeom>
          <a:ln w="46469">
            <a:solidFill>
              <a:srgbClr val="9FD0F0"/>
            </a:solidFill>
          </a:ln>
        </p:spPr>
        <p:txBody>
          <a:bodyPr wrap="square" lIns="0" tIns="0" rIns="0" bIns="0" rtlCol="0"/>
          <a:lstStyle/>
          <a:p>
            <a:endParaRPr dirty="0"/>
          </a:p>
        </p:txBody>
      </p:sp>
      <p:sp>
        <p:nvSpPr>
          <p:cNvPr id="74" name="object 74"/>
          <p:cNvSpPr/>
          <p:nvPr/>
        </p:nvSpPr>
        <p:spPr>
          <a:xfrm>
            <a:off x="10393415" y="816521"/>
            <a:ext cx="85725" cy="86360"/>
          </a:xfrm>
          <a:custGeom>
            <a:avLst/>
            <a:gdLst/>
            <a:ahLst/>
            <a:cxnLst/>
            <a:rect l="l" t="t" r="r" b="b"/>
            <a:pathLst>
              <a:path w="85725" h="86359">
                <a:moveTo>
                  <a:pt x="42710" y="0"/>
                </a:moveTo>
                <a:lnTo>
                  <a:pt x="26087" y="3379"/>
                </a:lnTo>
                <a:lnTo>
                  <a:pt x="12511" y="12593"/>
                </a:lnTo>
                <a:lnTo>
                  <a:pt x="3356" y="26258"/>
                </a:lnTo>
                <a:lnTo>
                  <a:pt x="0" y="42989"/>
                </a:lnTo>
                <a:lnTo>
                  <a:pt x="3356" y="59720"/>
                </a:lnTo>
                <a:lnTo>
                  <a:pt x="12511" y="73385"/>
                </a:lnTo>
                <a:lnTo>
                  <a:pt x="26087" y="82599"/>
                </a:lnTo>
                <a:lnTo>
                  <a:pt x="42710" y="85978"/>
                </a:lnTo>
                <a:lnTo>
                  <a:pt x="59325" y="82599"/>
                </a:lnTo>
                <a:lnTo>
                  <a:pt x="72898" y="73385"/>
                </a:lnTo>
                <a:lnTo>
                  <a:pt x="82050" y="59720"/>
                </a:lnTo>
                <a:lnTo>
                  <a:pt x="85407" y="42989"/>
                </a:lnTo>
                <a:lnTo>
                  <a:pt x="82050" y="26258"/>
                </a:lnTo>
                <a:lnTo>
                  <a:pt x="72898" y="12593"/>
                </a:lnTo>
                <a:lnTo>
                  <a:pt x="59325" y="3379"/>
                </a:lnTo>
                <a:lnTo>
                  <a:pt x="42710" y="0"/>
                </a:lnTo>
                <a:close/>
              </a:path>
            </a:pathLst>
          </a:custGeom>
          <a:solidFill>
            <a:srgbClr val="B5B5B5"/>
          </a:solidFill>
        </p:spPr>
        <p:txBody>
          <a:bodyPr wrap="square" lIns="0" tIns="0" rIns="0" bIns="0" rtlCol="0"/>
          <a:lstStyle/>
          <a:p>
            <a:endParaRPr dirty="0"/>
          </a:p>
        </p:txBody>
      </p:sp>
      <p:sp>
        <p:nvSpPr>
          <p:cNvPr id="75" name="object 75"/>
          <p:cNvSpPr/>
          <p:nvPr/>
        </p:nvSpPr>
        <p:spPr>
          <a:xfrm>
            <a:off x="10432757" y="1062953"/>
            <a:ext cx="3810" cy="5715"/>
          </a:xfrm>
          <a:custGeom>
            <a:avLst/>
            <a:gdLst/>
            <a:ahLst/>
            <a:cxnLst/>
            <a:rect l="l" t="t" r="r" b="b"/>
            <a:pathLst>
              <a:path w="3809" h="5715">
                <a:moveTo>
                  <a:pt x="0" y="0"/>
                </a:moveTo>
                <a:lnTo>
                  <a:pt x="2844" y="5651"/>
                </a:lnTo>
                <a:lnTo>
                  <a:pt x="3056" y="5194"/>
                </a:lnTo>
                <a:lnTo>
                  <a:pt x="2870" y="5194"/>
                </a:lnTo>
                <a:lnTo>
                  <a:pt x="2222" y="3263"/>
                </a:lnTo>
                <a:lnTo>
                  <a:pt x="0" y="0"/>
                </a:lnTo>
                <a:close/>
              </a:path>
              <a:path w="3809" h="5715">
                <a:moveTo>
                  <a:pt x="3073" y="4521"/>
                </a:moveTo>
                <a:lnTo>
                  <a:pt x="2870" y="5194"/>
                </a:lnTo>
                <a:lnTo>
                  <a:pt x="3056" y="5194"/>
                </a:lnTo>
                <a:lnTo>
                  <a:pt x="3251" y="4775"/>
                </a:lnTo>
                <a:lnTo>
                  <a:pt x="3073" y="4521"/>
                </a:lnTo>
                <a:close/>
              </a:path>
            </a:pathLst>
          </a:custGeom>
          <a:solidFill>
            <a:srgbClr val="D7594C"/>
          </a:solidFill>
        </p:spPr>
        <p:txBody>
          <a:bodyPr wrap="square" lIns="0" tIns="0" rIns="0" bIns="0" rtlCol="0"/>
          <a:lstStyle/>
          <a:p>
            <a:endParaRPr dirty="0"/>
          </a:p>
        </p:txBody>
      </p:sp>
      <p:sp>
        <p:nvSpPr>
          <p:cNvPr id="76" name="object 76"/>
          <p:cNvSpPr/>
          <p:nvPr/>
        </p:nvSpPr>
        <p:spPr>
          <a:xfrm>
            <a:off x="10434980" y="1066228"/>
            <a:ext cx="1270" cy="2540"/>
          </a:xfrm>
          <a:custGeom>
            <a:avLst/>
            <a:gdLst/>
            <a:ahLst/>
            <a:cxnLst/>
            <a:rect l="l" t="t" r="r" b="b"/>
            <a:pathLst>
              <a:path w="1270" h="2540">
                <a:moveTo>
                  <a:pt x="0" y="0"/>
                </a:moveTo>
                <a:lnTo>
                  <a:pt x="647" y="1917"/>
                </a:lnTo>
                <a:lnTo>
                  <a:pt x="850" y="1257"/>
                </a:lnTo>
                <a:lnTo>
                  <a:pt x="0" y="0"/>
                </a:lnTo>
                <a:close/>
              </a:path>
            </a:pathLst>
          </a:custGeom>
          <a:solidFill>
            <a:srgbClr val="DC7664"/>
          </a:solidFill>
        </p:spPr>
        <p:txBody>
          <a:bodyPr wrap="square" lIns="0" tIns="0" rIns="0" bIns="0" rtlCol="0"/>
          <a:lstStyle/>
          <a:p>
            <a:endParaRPr dirty="0"/>
          </a:p>
        </p:txBody>
      </p:sp>
      <p:sp>
        <p:nvSpPr>
          <p:cNvPr id="77" name="object 77"/>
          <p:cNvSpPr/>
          <p:nvPr/>
        </p:nvSpPr>
        <p:spPr>
          <a:xfrm>
            <a:off x="10298838" y="826884"/>
            <a:ext cx="271780" cy="241300"/>
          </a:xfrm>
          <a:custGeom>
            <a:avLst/>
            <a:gdLst/>
            <a:ahLst/>
            <a:cxnLst/>
            <a:rect l="l" t="t" r="r" b="b"/>
            <a:pathLst>
              <a:path w="271779" h="241300">
                <a:moveTo>
                  <a:pt x="137272" y="240639"/>
                </a:moveTo>
                <a:lnTo>
                  <a:pt x="137170" y="240842"/>
                </a:lnTo>
                <a:lnTo>
                  <a:pt x="137386" y="241159"/>
                </a:lnTo>
                <a:lnTo>
                  <a:pt x="137272" y="240639"/>
                </a:lnTo>
                <a:close/>
              </a:path>
              <a:path w="271779" h="241300">
                <a:moveTo>
                  <a:pt x="113401" y="195249"/>
                </a:moveTo>
                <a:lnTo>
                  <a:pt x="112685" y="195249"/>
                </a:lnTo>
                <a:lnTo>
                  <a:pt x="113269" y="199605"/>
                </a:lnTo>
                <a:lnTo>
                  <a:pt x="113586" y="206158"/>
                </a:lnTo>
                <a:lnTo>
                  <a:pt x="133932" y="236067"/>
                </a:lnTo>
                <a:lnTo>
                  <a:pt x="113401" y="195249"/>
                </a:lnTo>
                <a:close/>
              </a:path>
              <a:path w="271779" h="241300">
                <a:moveTo>
                  <a:pt x="21017" y="11578"/>
                </a:moveTo>
                <a:lnTo>
                  <a:pt x="382" y="38288"/>
                </a:lnTo>
                <a:lnTo>
                  <a:pt x="269" y="38470"/>
                </a:lnTo>
                <a:lnTo>
                  <a:pt x="0" y="39110"/>
                </a:lnTo>
                <a:lnTo>
                  <a:pt x="110742" y="201967"/>
                </a:lnTo>
                <a:lnTo>
                  <a:pt x="111072" y="197814"/>
                </a:lnTo>
                <a:lnTo>
                  <a:pt x="111529" y="195249"/>
                </a:lnTo>
                <a:lnTo>
                  <a:pt x="113401" y="195249"/>
                </a:lnTo>
                <a:lnTo>
                  <a:pt x="21017" y="11578"/>
                </a:lnTo>
                <a:close/>
              </a:path>
              <a:path w="271779" h="241300">
                <a:moveTo>
                  <a:pt x="249454" y="0"/>
                </a:moveTo>
                <a:lnTo>
                  <a:pt x="139139" y="236638"/>
                </a:lnTo>
                <a:lnTo>
                  <a:pt x="138999" y="238086"/>
                </a:lnTo>
                <a:lnTo>
                  <a:pt x="138847" y="239292"/>
                </a:lnTo>
                <a:lnTo>
                  <a:pt x="138694" y="240220"/>
                </a:lnTo>
                <a:lnTo>
                  <a:pt x="271336" y="24686"/>
                </a:lnTo>
                <a:lnTo>
                  <a:pt x="256525" y="5516"/>
                </a:lnTo>
                <a:lnTo>
                  <a:pt x="256327" y="5309"/>
                </a:lnTo>
                <a:lnTo>
                  <a:pt x="249454" y="0"/>
                </a:lnTo>
                <a:close/>
              </a:path>
            </a:pathLst>
          </a:custGeom>
          <a:solidFill>
            <a:srgbClr val="D7594C"/>
          </a:solidFill>
        </p:spPr>
        <p:txBody>
          <a:bodyPr wrap="square" lIns="0" tIns="0" rIns="0" bIns="0" rtlCol="0"/>
          <a:lstStyle/>
          <a:p>
            <a:endParaRPr dirty="0"/>
          </a:p>
        </p:txBody>
      </p:sp>
      <p:sp>
        <p:nvSpPr>
          <p:cNvPr id="78" name="object 78"/>
          <p:cNvSpPr/>
          <p:nvPr/>
        </p:nvSpPr>
        <p:spPr>
          <a:xfrm>
            <a:off x="10436227" y="1063523"/>
            <a:ext cx="1905" cy="5080"/>
          </a:xfrm>
          <a:custGeom>
            <a:avLst/>
            <a:gdLst/>
            <a:ahLst/>
            <a:cxnLst/>
            <a:rect l="l" t="t" r="r" b="b"/>
            <a:pathLst>
              <a:path w="1904" h="5080">
                <a:moveTo>
                  <a:pt x="1752" y="0"/>
                </a:moveTo>
                <a:lnTo>
                  <a:pt x="81" y="3581"/>
                </a:lnTo>
                <a:lnTo>
                  <a:pt x="0" y="4521"/>
                </a:lnTo>
                <a:lnTo>
                  <a:pt x="381" y="5080"/>
                </a:lnTo>
                <a:lnTo>
                  <a:pt x="1308" y="3581"/>
                </a:lnTo>
                <a:lnTo>
                  <a:pt x="1473" y="2654"/>
                </a:lnTo>
                <a:lnTo>
                  <a:pt x="1625" y="1447"/>
                </a:lnTo>
                <a:lnTo>
                  <a:pt x="1752" y="0"/>
                </a:lnTo>
                <a:close/>
              </a:path>
            </a:pathLst>
          </a:custGeom>
          <a:solidFill>
            <a:srgbClr val="B2D8F3"/>
          </a:solidFill>
        </p:spPr>
        <p:txBody>
          <a:bodyPr wrap="square" lIns="0" tIns="0" rIns="0" bIns="0" rtlCol="0"/>
          <a:lstStyle/>
          <a:p>
            <a:endParaRPr dirty="0"/>
          </a:p>
        </p:txBody>
      </p:sp>
      <p:sp>
        <p:nvSpPr>
          <p:cNvPr id="79" name="object 79"/>
          <p:cNvSpPr/>
          <p:nvPr/>
        </p:nvSpPr>
        <p:spPr>
          <a:xfrm>
            <a:off x="10409569" y="1022134"/>
            <a:ext cx="3175" cy="11430"/>
          </a:xfrm>
          <a:custGeom>
            <a:avLst/>
            <a:gdLst/>
            <a:ahLst/>
            <a:cxnLst/>
            <a:rect l="l" t="t" r="r" b="b"/>
            <a:pathLst>
              <a:path w="3175" h="11430">
                <a:moveTo>
                  <a:pt x="1955" y="0"/>
                </a:moveTo>
                <a:lnTo>
                  <a:pt x="787" y="0"/>
                </a:lnTo>
                <a:lnTo>
                  <a:pt x="330" y="2565"/>
                </a:lnTo>
                <a:lnTo>
                  <a:pt x="0" y="6718"/>
                </a:lnTo>
                <a:lnTo>
                  <a:pt x="2857" y="10909"/>
                </a:lnTo>
                <a:lnTo>
                  <a:pt x="2527" y="4356"/>
                </a:lnTo>
                <a:lnTo>
                  <a:pt x="1955" y="0"/>
                </a:lnTo>
                <a:close/>
              </a:path>
            </a:pathLst>
          </a:custGeom>
          <a:solidFill>
            <a:srgbClr val="B2D8F3"/>
          </a:solidFill>
        </p:spPr>
        <p:txBody>
          <a:bodyPr wrap="square" lIns="0" tIns="0" rIns="0" bIns="0" rtlCol="0"/>
          <a:lstStyle/>
          <a:p>
            <a:endParaRPr dirty="0"/>
          </a:p>
        </p:txBody>
      </p:sp>
      <p:sp>
        <p:nvSpPr>
          <p:cNvPr id="80" name="object 80"/>
          <p:cNvSpPr/>
          <p:nvPr/>
        </p:nvSpPr>
        <p:spPr>
          <a:xfrm>
            <a:off x="10319855" y="804540"/>
            <a:ext cx="228600" cy="263525"/>
          </a:xfrm>
          <a:custGeom>
            <a:avLst/>
            <a:gdLst/>
            <a:ahLst/>
            <a:cxnLst/>
            <a:rect l="l" t="t" r="r" b="b"/>
            <a:pathLst>
              <a:path w="228600" h="263525">
                <a:moveTo>
                  <a:pt x="116140" y="262414"/>
                </a:moveTo>
                <a:lnTo>
                  <a:pt x="115975" y="262947"/>
                </a:lnTo>
                <a:lnTo>
                  <a:pt x="116153" y="263189"/>
                </a:lnTo>
                <a:lnTo>
                  <a:pt x="116140" y="262414"/>
                </a:lnTo>
                <a:close/>
              </a:path>
              <a:path w="228600" h="263525">
                <a:moveTo>
                  <a:pt x="29580" y="8574"/>
                </a:moveTo>
                <a:lnTo>
                  <a:pt x="5037" y="27536"/>
                </a:lnTo>
                <a:lnTo>
                  <a:pt x="4536" y="28053"/>
                </a:lnTo>
                <a:lnTo>
                  <a:pt x="0" y="33925"/>
                </a:lnTo>
                <a:lnTo>
                  <a:pt x="112902" y="258414"/>
                </a:lnTo>
                <a:lnTo>
                  <a:pt x="115124" y="261690"/>
                </a:lnTo>
                <a:lnTo>
                  <a:pt x="29580" y="8574"/>
                </a:lnTo>
                <a:close/>
              </a:path>
              <a:path w="228600" h="263525">
                <a:moveTo>
                  <a:pt x="197112" y="0"/>
                </a:moveTo>
                <a:lnTo>
                  <a:pt x="118401" y="255112"/>
                </a:lnTo>
                <a:lnTo>
                  <a:pt x="118223" y="257829"/>
                </a:lnTo>
                <a:lnTo>
                  <a:pt x="118109" y="258985"/>
                </a:lnTo>
                <a:lnTo>
                  <a:pt x="228436" y="22346"/>
                </a:lnTo>
                <a:lnTo>
                  <a:pt x="202823" y="2558"/>
                </a:lnTo>
                <a:lnTo>
                  <a:pt x="201870" y="2007"/>
                </a:lnTo>
                <a:lnTo>
                  <a:pt x="197112" y="0"/>
                </a:lnTo>
                <a:close/>
              </a:path>
            </a:pathLst>
          </a:custGeom>
          <a:solidFill>
            <a:srgbClr val="DC7664"/>
          </a:solidFill>
        </p:spPr>
        <p:txBody>
          <a:bodyPr wrap="square" lIns="0" tIns="0" rIns="0" bIns="0" rtlCol="0"/>
          <a:lstStyle/>
          <a:p>
            <a:endParaRPr dirty="0"/>
          </a:p>
        </p:txBody>
      </p:sp>
      <p:sp>
        <p:nvSpPr>
          <p:cNvPr id="81" name="object 81"/>
          <p:cNvSpPr/>
          <p:nvPr/>
        </p:nvSpPr>
        <p:spPr>
          <a:xfrm>
            <a:off x="10435996" y="1059651"/>
            <a:ext cx="2540" cy="8255"/>
          </a:xfrm>
          <a:custGeom>
            <a:avLst/>
            <a:gdLst/>
            <a:ahLst/>
            <a:cxnLst/>
            <a:rect l="l" t="t" r="r" b="b"/>
            <a:pathLst>
              <a:path w="2540" h="8255">
                <a:moveTo>
                  <a:pt x="2260" y="0"/>
                </a:moveTo>
                <a:lnTo>
                  <a:pt x="0" y="7302"/>
                </a:lnTo>
                <a:lnTo>
                  <a:pt x="114" y="7874"/>
                </a:lnTo>
                <a:lnTo>
                  <a:pt x="1981" y="3873"/>
                </a:lnTo>
                <a:lnTo>
                  <a:pt x="2171" y="1422"/>
                </a:lnTo>
                <a:lnTo>
                  <a:pt x="2260" y="0"/>
                </a:lnTo>
                <a:close/>
              </a:path>
            </a:pathLst>
          </a:custGeom>
          <a:solidFill>
            <a:srgbClr val="BFDEF5"/>
          </a:solidFill>
        </p:spPr>
        <p:txBody>
          <a:bodyPr wrap="square" lIns="0" tIns="0" rIns="0" bIns="0" rtlCol="0"/>
          <a:lstStyle/>
          <a:p>
            <a:endParaRPr dirty="0"/>
          </a:p>
        </p:txBody>
      </p:sp>
      <p:sp>
        <p:nvSpPr>
          <p:cNvPr id="82" name="object 82"/>
          <p:cNvSpPr/>
          <p:nvPr/>
        </p:nvSpPr>
        <p:spPr>
          <a:xfrm>
            <a:off x="10349435" y="784504"/>
            <a:ext cx="167640" cy="283210"/>
          </a:xfrm>
          <a:custGeom>
            <a:avLst/>
            <a:gdLst/>
            <a:ahLst/>
            <a:cxnLst/>
            <a:rect l="l" t="t" r="r" b="b"/>
            <a:pathLst>
              <a:path w="167640" h="283209">
                <a:moveTo>
                  <a:pt x="90510" y="0"/>
                </a:moveTo>
                <a:lnTo>
                  <a:pt x="50435" y="5385"/>
                </a:lnTo>
                <a:lnTo>
                  <a:pt x="11379" y="20926"/>
                </a:lnTo>
                <a:lnTo>
                  <a:pt x="0" y="28606"/>
                </a:lnTo>
                <a:lnTo>
                  <a:pt x="85544" y="281711"/>
                </a:lnTo>
                <a:lnTo>
                  <a:pt x="86395" y="282968"/>
                </a:lnTo>
                <a:lnTo>
                  <a:pt x="86437" y="281711"/>
                </a:lnTo>
                <a:lnTo>
                  <a:pt x="85938" y="278739"/>
                </a:lnTo>
                <a:lnTo>
                  <a:pt x="85537" y="271284"/>
                </a:lnTo>
                <a:lnTo>
                  <a:pt x="85506" y="248551"/>
                </a:lnTo>
                <a:lnTo>
                  <a:pt x="86319" y="238150"/>
                </a:lnTo>
                <a:lnTo>
                  <a:pt x="100235" y="238150"/>
                </a:lnTo>
                <a:lnTo>
                  <a:pt x="137307" y="117995"/>
                </a:lnTo>
                <a:lnTo>
                  <a:pt x="86674" y="117995"/>
                </a:lnTo>
                <a:lnTo>
                  <a:pt x="47334" y="91737"/>
                </a:lnTo>
                <a:lnTo>
                  <a:pt x="43977" y="75006"/>
                </a:lnTo>
                <a:lnTo>
                  <a:pt x="47334" y="58282"/>
                </a:lnTo>
                <a:lnTo>
                  <a:pt x="56487" y="44621"/>
                </a:lnTo>
                <a:lnTo>
                  <a:pt x="70059" y="35408"/>
                </a:lnTo>
                <a:lnTo>
                  <a:pt x="86674" y="32029"/>
                </a:lnTo>
                <a:lnTo>
                  <a:pt x="163831" y="32029"/>
                </a:lnTo>
                <a:lnTo>
                  <a:pt x="167532" y="20033"/>
                </a:lnTo>
                <a:lnTo>
                  <a:pt x="135474" y="6507"/>
                </a:lnTo>
                <a:lnTo>
                  <a:pt x="132989" y="5707"/>
                </a:lnTo>
                <a:lnTo>
                  <a:pt x="90510" y="0"/>
                </a:lnTo>
                <a:close/>
              </a:path>
              <a:path w="167640" h="283209">
                <a:moveTo>
                  <a:pt x="100235" y="238150"/>
                </a:moveTo>
                <a:lnTo>
                  <a:pt x="88351" y="238150"/>
                </a:lnTo>
                <a:lnTo>
                  <a:pt x="89176" y="248551"/>
                </a:lnTo>
                <a:lnTo>
                  <a:pt x="89053" y="270713"/>
                </a:lnTo>
                <a:lnTo>
                  <a:pt x="89037" y="271284"/>
                </a:lnTo>
                <a:lnTo>
                  <a:pt x="88821" y="275145"/>
                </a:lnTo>
                <a:lnTo>
                  <a:pt x="100235" y="238150"/>
                </a:lnTo>
                <a:close/>
              </a:path>
              <a:path w="167640" h="283209">
                <a:moveTo>
                  <a:pt x="163831" y="32029"/>
                </a:moveTo>
                <a:lnTo>
                  <a:pt x="86674" y="32029"/>
                </a:lnTo>
                <a:lnTo>
                  <a:pt x="103295" y="35408"/>
                </a:lnTo>
                <a:lnTo>
                  <a:pt x="116867" y="44621"/>
                </a:lnTo>
                <a:lnTo>
                  <a:pt x="126017" y="58282"/>
                </a:lnTo>
                <a:lnTo>
                  <a:pt x="129372" y="75006"/>
                </a:lnTo>
                <a:lnTo>
                  <a:pt x="126017" y="91737"/>
                </a:lnTo>
                <a:lnTo>
                  <a:pt x="116867" y="105402"/>
                </a:lnTo>
                <a:lnTo>
                  <a:pt x="103295" y="114616"/>
                </a:lnTo>
                <a:lnTo>
                  <a:pt x="86674" y="117995"/>
                </a:lnTo>
                <a:lnTo>
                  <a:pt x="137307" y="117995"/>
                </a:lnTo>
                <a:lnTo>
                  <a:pt x="163831" y="32029"/>
                </a:lnTo>
                <a:close/>
              </a:path>
            </a:pathLst>
          </a:custGeom>
          <a:solidFill>
            <a:srgbClr val="E08C79"/>
          </a:solidFill>
        </p:spPr>
        <p:txBody>
          <a:bodyPr wrap="square" lIns="0" tIns="0" rIns="0" bIns="0" rtlCol="0"/>
          <a:lstStyle/>
          <a:p>
            <a:endParaRPr dirty="0"/>
          </a:p>
        </p:txBody>
      </p:sp>
      <p:sp>
        <p:nvSpPr>
          <p:cNvPr id="83" name="object 83"/>
          <p:cNvSpPr/>
          <p:nvPr/>
        </p:nvSpPr>
        <p:spPr>
          <a:xfrm>
            <a:off x="10434955" y="1044803"/>
            <a:ext cx="3810" cy="0"/>
          </a:xfrm>
          <a:custGeom>
            <a:avLst/>
            <a:gdLst/>
            <a:ahLst/>
            <a:cxnLst/>
            <a:rect l="l" t="t" r="r" b="b"/>
            <a:pathLst>
              <a:path w="3809">
                <a:moveTo>
                  <a:pt x="0" y="0"/>
                </a:moveTo>
                <a:lnTo>
                  <a:pt x="3657" y="0"/>
                </a:lnTo>
              </a:path>
            </a:pathLst>
          </a:custGeom>
          <a:ln w="44297">
            <a:solidFill>
              <a:srgbClr val="CCE4F7"/>
            </a:solidFill>
          </a:ln>
        </p:spPr>
        <p:txBody>
          <a:bodyPr wrap="square" lIns="0" tIns="0" rIns="0" bIns="0" rtlCol="0"/>
          <a:lstStyle/>
          <a:p>
            <a:endParaRPr dirty="0"/>
          </a:p>
        </p:txBody>
      </p:sp>
      <p:sp>
        <p:nvSpPr>
          <p:cNvPr id="84" name="object 84"/>
          <p:cNvSpPr/>
          <p:nvPr/>
        </p:nvSpPr>
        <p:spPr>
          <a:xfrm>
            <a:off x="10393415" y="816533"/>
            <a:ext cx="85725" cy="86360"/>
          </a:xfrm>
          <a:custGeom>
            <a:avLst/>
            <a:gdLst/>
            <a:ahLst/>
            <a:cxnLst/>
            <a:rect l="l" t="t" r="r" b="b"/>
            <a:pathLst>
              <a:path w="85725" h="86359">
                <a:moveTo>
                  <a:pt x="42710" y="0"/>
                </a:moveTo>
                <a:lnTo>
                  <a:pt x="26087" y="3379"/>
                </a:lnTo>
                <a:lnTo>
                  <a:pt x="12511" y="12593"/>
                </a:lnTo>
                <a:lnTo>
                  <a:pt x="3356" y="26258"/>
                </a:lnTo>
                <a:lnTo>
                  <a:pt x="0" y="42989"/>
                </a:lnTo>
                <a:lnTo>
                  <a:pt x="3356" y="59718"/>
                </a:lnTo>
                <a:lnTo>
                  <a:pt x="12511" y="73379"/>
                </a:lnTo>
                <a:lnTo>
                  <a:pt x="26087" y="82589"/>
                </a:lnTo>
                <a:lnTo>
                  <a:pt x="42710" y="85966"/>
                </a:lnTo>
                <a:lnTo>
                  <a:pt x="59325" y="82589"/>
                </a:lnTo>
                <a:lnTo>
                  <a:pt x="67823" y="76822"/>
                </a:lnTo>
                <a:lnTo>
                  <a:pt x="42379" y="76822"/>
                </a:lnTo>
                <a:lnTo>
                  <a:pt x="29059" y="74115"/>
                </a:lnTo>
                <a:lnTo>
                  <a:pt x="18180" y="66733"/>
                </a:lnTo>
                <a:lnTo>
                  <a:pt x="10843" y="55782"/>
                </a:lnTo>
                <a:lnTo>
                  <a:pt x="8153" y="42367"/>
                </a:lnTo>
                <a:lnTo>
                  <a:pt x="10843" y="28959"/>
                </a:lnTo>
                <a:lnTo>
                  <a:pt x="18180" y="18011"/>
                </a:lnTo>
                <a:lnTo>
                  <a:pt x="29059" y="10631"/>
                </a:lnTo>
                <a:lnTo>
                  <a:pt x="42379" y="7924"/>
                </a:lnTo>
                <a:lnTo>
                  <a:pt x="66021" y="7924"/>
                </a:lnTo>
                <a:lnTo>
                  <a:pt x="59325" y="3379"/>
                </a:lnTo>
                <a:lnTo>
                  <a:pt x="42710" y="0"/>
                </a:lnTo>
                <a:close/>
              </a:path>
              <a:path w="85725" h="86359">
                <a:moveTo>
                  <a:pt x="66021" y="7924"/>
                </a:moveTo>
                <a:lnTo>
                  <a:pt x="42379" y="7924"/>
                </a:lnTo>
                <a:lnTo>
                  <a:pt x="55700" y="10631"/>
                </a:lnTo>
                <a:lnTo>
                  <a:pt x="66579" y="18011"/>
                </a:lnTo>
                <a:lnTo>
                  <a:pt x="73915" y="28959"/>
                </a:lnTo>
                <a:lnTo>
                  <a:pt x="76606" y="42367"/>
                </a:lnTo>
                <a:lnTo>
                  <a:pt x="73915" y="55782"/>
                </a:lnTo>
                <a:lnTo>
                  <a:pt x="66579" y="66733"/>
                </a:lnTo>
                <a:lnTo>
                  <a:pt x="55700" y="74115"/>
                </a:lnTo>
                <a:lnTo>
                  <a:pt x="42379" y="76822"/>
                </a:lnTo>
                <a:lnTo>
                  <a:pt x="67823" y="76822"/>
                </a:lnTo>
                <a:lnTo>
                  <a:pt x="72897" y="73379"/>
                </a:lnTo>
                <a:lnTo>
                  <a:pt x="82050" y="59718"/>
                </a:lnTo>
                <a:lnTo>
                  <a:pt x="85407" y="42989"/>
                </a:lnTo>
                <a:lnTo>
                  <a:pt x="82050" y="26258"/>
                </a:lnTo>
                <a:lnTo>
                  <a:pt x="72897" y="12593"/>
                </a:lnTo>
                <a:lnTo>
                  <a:pt x="66021" y="7924"/>
                </a:lnTo>
                <a:close/>
              </a:path>
            </a:pathLst>
          </a:custGeom>
          <a:solidFill>
            <a:srgbClr val="D1D2D1"/>
          </a:solidFill>
        </p:spPr>
        <p:txBody>
          <a:bodyPr wrap="square" lIns="0" tIns="0" rIns="0" bIns="0" rtlCol="0"/>
          <a:lstStyle/>
          <a:p>
            <a:endParaRPr dirty="0"/>
          </a:p>
        </p:txBody>
      </p:sp>
      <p:sp>
        <p:nvSpPr>
          <p:cNvPr id="85" name="object 85"/>
          <p:cNvSpPr/>
          <p:nvPr/>
        </p:nvSpPr>
        <p:spPr>
          <a:xfrm>
            <a:off x="10457243" y="961110"/>
            <a:ext cx="22860" cy="6350"/>
          </a:xfrm>
          <a:custGeom>
            <a:avLst/>
            <a:gdLst/>
            <a:ahLst/>
            <a:cxnLst/>
            <a:rect l="l" t="t" r="r" b="b"/>
            <a:pathLst>
              <a:path w="22859" h="6350">
                <a:moveTo>
                  <a:pt x="0" y="0"/>
                </a:moveTo>
                <a:lnTo>
                  <a:pt x="1854" y="6286"/>
                </a:lnTo>
                <a:lnTo>
                  <a:pt x="22720" y="6286"/>
                </a:lnTo>
                <a:lnTo>
                  <a:pt x="22720" y="4699"/>
                </a:lnTo>
                <a:lnTo>
                  <a:pt x="0" y="0"/>
                </a:lnTo>
                <a:close/>
              </a:path>
            </a:pathLst>
          </a:custGeom>
          <a:solidFill>
            <a:srgbClr val="FCB965"/>
          </a:solidFill>
        </p:spPr>
        <p:txBody>
          <a:bodyPr wrap="square" lIns="0" tIns="0" rIns="0" bIns="0" rtlCol="0"/>
          <a:lstStyle/>
          <a:p>
            <a:endParaRPr dirty="0"/>
          </a:p>
        </p:txBody>
      </p:sp>
      <p:sp>
        <p:nvSpPr>
          <p:cNvPr id="86" name="object 86"/>
          <p:cNvSpPr/>
          <p:nvPr/>
        </p:nvSpPr>
        <p:spPr>
          <a:xfrm>
            <a:off x="10378897" y="949617"/>
            <a:ext cx="15240" cy="19050"/>
          </a:xfrm>
          <a:custGeom>
            <a:avLst/>
            <a:gdLst/>
            <a:ahLst/>
            <a:cxnLst/>
            <a:rect l="l" t="t" r="r" b="b"/>
            <a:pathLst>
              <a:path w="15240" h="19050">
                <a:moveTo>
                  <a:pt x="4229" y="0"/>
                </a:moveTo>
                <a:lnTo>
                  <a:pt x="774" y="2806"/>
                </a:lnTo>
                <a:lnTo>
                  <a:pt x="0" y="10540"/>
                </a:lnTo>
                <a:lnTo>
                  <a:pt x="2476" y="17322"/>
                </a:lnTo>
                <a:lnTo>
                  <a:pt x="13322" y="18440"/>
                </a:lnTo>
                <a:lnTo>
                  <a:pt x="14757" y="4229"/>
                </a:lnTo>
                <a:lnTo>
                  <a:pt x="11937" y="774"/>
                </a:lnTo>
                <a:lnTo>
                  <a:pt x="4229" y="0"/>
                </a:lnTo>
                <a:close/>
              </a:path>
            </a:pathLst>
          </a:custGeom>
          <a:solidFill>
            <a:srgbClr val="B5A480"/>
          </a:solidFill>
        </p:spPr>
        <p:txBody>
          <a:bodyPr wrap="square" lIns="0" tIns="0" rIns="0" bIns="0" rtlCol="0"/>
          <a:lstStyle/>
          <a:p>
            <a:endParaRPr dirty="0"/>
          </a:p>
        </p:txBody>
      </p:sp>
      <p:sp>
        <p:nvSpPr>
          <p:cNvPr id="87" name="object 87"/>
          <p:cNvSpPr/>
          <p:nvPr/>
        </p:nvSpPr>
        <p:spPr>
          <a:xfrm>
            <a:off x="10383127" y="1063244"/>
            <a:ext cx="8255" cy="0"/>
          </a:xfrm>
          <a:custGeom>
            <a:avLst/>
            <a:gdLst/>
            <a:ahLst/>
            <a:cxnLst/>
            <a:rect l="l" t="t" r="r" b="b"/>
            <a:pathLst>
              <a:path w="8254">
                <a:moveTo>
                  <a:pt x="0" y="0"/>
                </a:moveTo>
                <a:lnTo>
                  <a:pt x="8102" y="0"/>
                </a:lnTo>
              </a:path>
            </a:pathLst>
          </a:custGeom>
          <a:ln w="10718">
            <a:solidFill>
              <a:srgbClr val="573731"/>
            </a:solidFill>
          </a:ln>
        </p:spPr>
        <p:txBody>
          <a:bodyPr wrap="square" lIns="0" tIns="0" rIns="0" bIns="0" rtlCol="0"/>
          <a:lstStyle/>
          <a:p>
            <a:endParaRPr dirty="0"/>
          </a:p>
        </p:txBody>
      </p:sp>
      <p:sp>
        <p:nvSpPr>
          <p:cNvPr id="88" name="object 88"/>
          <p:cNvSpPr/>
          <p:nvPr/>
        </p:nvSpPr>
        <p:spPr>
          <a:xfrm>
            <a:off x="10380516" y="967310"/>
            <a:ext cx="0" cy="95885"/>
          </a:xfrm>
          <a:custGeom>
            <a:avLst/>
            <a:gdLst/>
            <a:ahLst/>
            <a:cxnLst/>
            <a:rect l="l" t="t" r="r" b="b"/>
            <a:pathLst>
              <a:path h="95884">
                <a:moveTo>
                  <a:pt x="0" y="0"/>
                </a:moveTo>
                <a:lnTo>
                  <a:pt x="0" y="95529"/>
                </a:lnTo>
              </a:path>
            </a:pathLst>
          </a:custGeom>
          <a:ln w="8445">
            <a:solidFill>
              <a:srgbClr val="FEBF3B"/>
            </a:solidFill>
          </a:ln>
        </p:spPr>
        <p:txBody>
          <a:bodyPr wrap="square" lIns="0" tIns="0" rIns="0" bIns="0" rtlCol="0"/>
          <a:lstStyle/>
          <a:p>
            <a:endParaRPr dirty="0"/>
          </a:p>
        </p:txBody>
      </p:sp>
      <p:sp>
        <p:nvSpPr>
          <p:cNvPr id="89" name="object 89"/>
          <p:cNvSpPr/>
          <p:nvPr/>
        </p:nvSpPr>
        <p:spPr>
          <a:xfrm>
            <a:off x="10384703" y="966914"/>
            <a:ext cx="15875" cy="96520"/>
          </a:xfrm>
          <a:custGeom>
            <a:avLst/>
            <a:gdLst/>
            <a:ahLst/>
            <a:cxnLst/>
            <a:rect l="l" t="t" r="r" b="b"/>
            <a:pathLst>
              <a:path w="15875" h="96519">
                <a:moveTo>
                  <a:pt x="5791" y="0"/>
                </a:moveTo>
                <a:lnTo>
                  <a:pt x="1257" y="0"/>
                </a:lnTo>
                <a:lnTo>
                  <a:pt x="635" y="139"/>
                </a:lnTo>
                <a:lnTo>
                  <a:pt x="38" y="393"/>
                </a:lnTo>
                <a:lnTo>
                  <a:pt x="0" y="95923"/>
                </a:lnTo>
                <a:lnTo>
                  <a:pt x="15836" y="95923"/>
                </a:lnTo>
                <a:lnTo>
                  <a:pt x="8966" y="10947"/>
                </a:lnTo>
                <a:lnTo>
                  <a:pt x="8966" y="4902"/>
                </a:lnTo>
                <a:lnTo>
                  <a:pt x="5791" y="0"/>
                </a:lnTo>
                <a:close/>
              </a:path>
            </a:pathLst>
          </a:custGeom>
          <a:solidFill>
            <a:srgbClr val="FFD257"/>
          </a:solidFill>
        </p:spPr>
        <p:txBody>
          <a:bodyPr wrap="square" lIns="0" tIns="0" rIns="0" bIns="0" rtlCol="0"/>
          <a:lstStyle/>
          <a:p>
            <a:endParaRPr dirty="0"/>
          </a:p>
        </p:txBody>
      </p:sp>
      <p:sp>
        <p:nvSpPr>
          <p:cNvPr id="90" name="object 90"/>
          <p:cNvSpPr/>
          <p:nvPr/>
        </p:nvSpPr>
        <p:spPr>
          <a:xfrm>
            <a:off x="10445980" y="941681"/>
            <a:ext cx="15875" cy="19685"/>
          </a:xfrm>
          <a:custGeom>
            <a:avLst/>
            <a:gdLst/>
            <a:ahLst/>
            <a:cxnLst/>
            <a:rect l="l" t="t" r="r" b="b"/>
            <a:pathLst>
              <a:path w="15875" h="19684">
                <a:moveTo>
                  <a:pt x="4495" y="0"/>
                </a:moveTo>
                <a:lnTo>
                  <a:pt x="825" y="2997"/>
                </a:lnTo>
                <a:lnTo>
                  <a:pt x="0" y="11214"/>
                </a:lnTo>
                <a:lnTo>
                  <a:pt x="2641" y="18427"/>
                </a:lnTo>
                <a:lnTo>
                  <a:pt x="14173" y="19621"/>
                </a:lnTo>
                <a:lnTo>
                  <a:pt x="15697" y="4508"/>
                </a:lnTo>
                <a:lnTo>
                  <a:pt x="12699" y="838"/>
                </a:lnTo>
                <a:lnTo>
                  <a:pt x="4495" y="0"/>
                </a:lnTo>
                <a:close/>
              </a:path>
            </a:pathLst>
          </a:custGeom>
          <a:solidFill>
            <a:srgbClr val="C1B190"/>
          </a:solidFill>
        </p:spPr>
        <p:txBody>
          <a:bodyPr wrap="square" lIns="0" tIns="0" rIns="0" bIns="0" rtlCol="0"/>
          <a:lstStyle/>
          <a:p>
            <a:endParaRPr dirty="0"/>
          </a:p>
        </p:txBody>
      </p:sp>
      <p:sp>
        <p:nvSpPr>
          <p:cNvPr id="91" name="object 91"/>
          <p:cNvSpPr/>
          <p:nvPr/>
        </p:nvSpPr>
        <p:spPr>
          <a:xfrm>
            <a:off x="10450474" y="1062494"/>
            <a:ext cx="8890" cy="0"/>
          </a:xfrm>
          <a:custGeom>
            <a:avLst/>
            <a:gdLst/>
            <a:ahLst/>
            <a:cxnLst/>
            <a:rect l="l" t="t" r="r" b="b"/>
            <a:pathLst>
              <a:path w="8890">
                <a:moveTo>
                  <a:pt x="0" y="0"/>
                </a:moveTo>
                <a:lnTo>
                  <a:pt x="8623" y="0"/>
                </a:lnTo>
              </a:path>
            </a:pathLst>
          </a:custGeom>
          <a:ln w="11404">
            <a:solidFill>
              <a:srgbClr val="573731"/>
            </a:solidFill>
          </a:ln>
        </p:spPr>
        <p:txBody>
          <a:bodyPr wrap="square" lIns="0" tIns="0" rIns="0" bIns="0" rtlCol="0"/>
          <a:lstStyle/>
          <a:p>
            <a:endParaRPr dirty="0"/>
          </a:p>
        </p:txBody>
      </p:sp>
      <p:sp>
        <p:nvSpPr>
          <p:cNvPr id="92" name="object 92"/>
          <p:cNvSpPr/>
          <p:nvPr/>
        </p:nvSpPr>
        <p:spPr>
          <a:xfrm>
            <a:off x="10447699" y="960501"/>
            <a:ext cx="0" cy="101600"/>
          </a:xfrm>
          <a:custGeom>
            <a:avLst/>
            <a:gdLst/>
            <a:ahLst/>
            <a:cxnLst/>
            <a:rect l="l" t="t" r="r" b="b"/>
            <a:pathLst>
              <a:path h="101600">
                <a:moveTo>
                  <a:pt x="0" y="0"/>
                </a:moveTo>
                <a:lnTo>
                  <a:pt x="0" y="101574"/>
                </a:lnTo>
              </a:path>
            </a:pathLst>
          </a:custGeom>
          <a:ln w="8978">
            <a:solidFill>
              <a:srgbClr val="EA9228"/>
            </a:solidFill>
          </a:ln>
        </p:spPr>
        <p:txBody>
          <a:bodyPr wrap="square" lIns="0" tIns="0" rIns="0" bIns="0" rtlCol="0"/>
          <a:lstStyle/>
          <a:p>
            <a:endParaRPr dirty="0"/>
          </a:p>
        </p:txBody>
      </p:sp>
      <p:sp>
        <p:nvSpPr>
          <p:cNvPr id="93" name="object 93"/>
          <p:cNvSpPr/>
          <p:nvPr/>
        </p:nvSpPr>
        <p:spPr>
          <a:xfrm>
            <a:off x="10452139" y="960096"/>
            <a:ext cx="17145" cy="102235"/>
          </a:xfrm>
          <a:custGeom>
            <a:avLst/>
            <a:gdLst/>
            <a:ahLst/>
            <a:cxnLst/>
            <a:rect l="l" t="t" r="r" b="b"/>
            <a:pathLst>
              <a:path w="17145" h="102234">
                <a:moveTo>
                  <a:pt x="6172" y="0"/>
                </a:moveTo>
                <a:lnTo>
                  <a:pt x="1346" y="0"/>
                </a:lnTo>
                <a:lnTo>
                  <a:pt x="673" y="139"/>
                </a:lnTo>
                <a:lnTo>
                  <a:pt x="50" y="406"/>
                </a:lnTo>
                <a:lnTo>
                  <a:pt x="0" y="101980"/>
                </a:lnTo>
                <a:lnTo>
                  <a:pt x="16840" y="101980"/>
                </a:lnTo>
                <a:lnTo>
                  <a:pt x="9525" y="11633"/>
                </a:lnTo>
                <a:lnTo>
                  <a:pt x="9525" y="5206"/>
                </a:lnTo>
                <a:lnTo>
                  <a:pt x="6172" y="0"/>
                </a:lnTo>
                <a:close/>
              </a:path>
            </a:pathLst>
          </a:custGeom>
          <a:solidFill>
            <a:srgbClr val="FCB965"/>
          </a:solidFill>
        </p:spPr>
        <p:txBody>
          <a:bodyPr wrap="square" lIns="0" tIns="0" rIns="0" bIns="0" rtlCol="0"/>
          <a:lstStyle/>
          <a:p>
            <a:endParaRPr dirty="0"/>
          </a:p>
        </p:txBody>
      </p:sp>
      <p:sp>
        <p:nvSpPr>
          <p:cNvPr id="94" name="object 94"/>
          <p:cNvSpPr/>
          <p:nvPr/>
        </p:nvSpPr>
        <p:spPr>
          <a:xfrm>
            <a:off x="10475470" y="941161"/>
            <a:ext cx="15875" cy="19685"/>
          </a:xfrm>
          <a:custGeom>
            <a:avLst/>
            <a:gdLst/>
            <a:ahLst/>
            <a:cxnLst/>
            <a:rect l="l" t="t" r="r" b="b"/>
            <a:pathLst>
              <a:path w="15875" h="19684">
                <a:moveTo>
                  <a:pt x="4495" y="0"/>
                </a:moveTo>
                <a:lnTo>
                  <a:pt x="838" y="2997"/>
                </a:lnTo>
                <a:lnTo>
                  <a:pt x="0" y="11214"/>
                </a:lnTo>
                <a:lnTo>
                  <a:pt x="2641" y="18427"/>
                </a:lnTo>
                <a:lnTo>
                  <a:pt x="14173" y="19608"/>
                </a:lnTo>
                <a:lnTo>
                  <a:pt x="15697" y="4521"/>
                </a:lnTo>
                <a:lnTo>
                  <a:pt x="12699" y="850"/>
                </a:lnTo>
                <a:lnTo>
                  <a:pt x="4495" y="0"/>
                </a:lnTo>
                <a:close/>
              </a:path>
            </a:pathLst>
          </a:custGeom>
          <a:solidFill>
            <a:srgbClr val="D4C6A3"/>
          </a:solidFill>
        </p:spPr>
        <p:txBody>
          <a:bodyPr wrap="square" lIns="0" tIns="0" rIns="0" bIns="0" rtlCol="0"/>
          <a:lstStyle/>
          <a:p>
            <a:endParaRPr dirty="0"/>
          </a:p>
        </p:txBody>
      </p:sp>
      <p:sp>
        <p:nvSpPr>
          <p:cNvPr id="95" name="object 95"/>
          <p:cNvSpPr/>
          <p:nvPr/>
        </p:nvSpPr>
        <p:spPr>
          <a:xfrm>
            <a:off x="10479963" y="1061986"/>
            <a:ext cx="8890" cy="0"/>
          </a:xfrm>
          <a:custGeom>
            <a:avLst/>
            <a:gdLst/>
            <a:ahLst/>
            <a:cxnLst/>
            <a:rect l="l" t="t" r="r" b="b"/>
            <a:pathLst>
              <a:path w="8890">
                <a:moveTo>
                  <a:pt x="0" y="0"/>
                </a:moveTo>
                <a:lnTo>
                  <a:pt x="8623" y="0"/>
                </a:lnTo>
              </a:path>
            </a:pathLst>
          </a:custGeom>
          <a:ln w="11404">
            <a:solidFill>
              <a:srgbClr val="573731"/>
            </a:solidFill>
          </a:ln>
        </p:spPr>
        <p:txBody>
          <a:bodyPr wrap="square" lIns="0" tIns="0" rIns="0" bIns="0" rtlCol="0"/>
          <a:lstStyle/>
          <a:p>
            <a:endParaRPr dirty="0"/>
          </a:p>
        </p:txBody>
      </p:sp>
      <p:sp>
        <p:nvSpPr>
          <p:cNvPr id="96" name="object 96"/>
          <p:cNvSpPr/>
          <p:nvPr/>
        </p:nvSpPr>
        <p:spPr>
          <a:xfrm>
            <a:off x="10477201" y="959980"/>
            <a:ext cx="0" cy="101600"/>
          </a:xfrm>
          <a:custGeom>
            <a:avLst/>
            <a:gdLst/>
            <a:ahLst/>
            <a:cxnLst/>
            <a:rect l="l" t="t" r="r" b="b"/>
            <a:pathLst>
              <a:path h="101600">
                <a:moveTo>
                  <a:pt x="0" y="0"/>
                </a:moveTo>
                <a:lnTo>
                  <a:pt x="0" y="101574"/>
                </a:lnTo>
              </a:path>
            </a:pathLst>
          </a:custGeom>
          <a:ln w="8978">
            <a:solidFill>
              <a:srgbClr val="125876"/>
            </a:solidFill>
          </a:ln>
        </p:spPr>
        <p:txBody>
          <a:bodyPr wrap="square" lIns="0" tIns="0" rIns="0" bIns="0" rtlCol="0"/>
          <a:lstStyle/>
          <a:p>
            <a:endParaRPr dirty="0"/>
          </a:p>
        </p:txBody>
      </p:sp>
      <p:sp>
        <p:nvSpPr>
          <p:cNvPr id="97" name="object 97"/>
          <p:cNvSpPr/>
          <p:nvPr/>
        </p:nvSpPr>
        <p:spPr>
          <a:xfrm>
            <a:off x="10481642" y="959563"/>
            <a:ext cx="17145" cy="102235"/>
          </a:xfrm>
          <a:custGeom>
            <a:avLst/>
            <a:gdLst/>
            <a:ahLst/>
            <a:cxnLst/>
            <a:rect l="l" t="t" r="r" b="b"/>
            <a:pathLst>
              <a:path w="17145" h="102234">
                <a:moveTo>
                  <a:pt x="6172" y="0"/>
                </a:moveTo>
                <a:lnTo>
                  <a:pt x="1346" y="0"/>
                </a:lnTo>
                <a:lnTo>
                  <a:pt x="673" y="139"/>
                </a:lnTo>
                <a:lnTo>
                  <a:pt x="38" y="419"/>
                </a:lnTo>
                <a:lnTo>
                  <a:pt x="0" y="101993"/>
                </a:lnTo>
                <a:lnTo>
                  <a:pt x="16840" y="101993"/>
                </a:lnTo>
                <a:lnTo>
                  <a:pt x="9525" y="11645"/>
                </a:lnTo>
                <a:lnTo>
                  <a:pt x="9525" y="5219"/>
                </a:lnTo>
                <a:lnTo>
                  <a:pt x="6172" y="0"/>
                </a:lnTo>
                <a:close/>
              </a:path>
            </a:pathLst>
          </a:custGeom>
          <a:solidFill>
            <a:srgbClr val="1889B4"/>
          </a:solidFill>
        </p:spPr>
        <p:txBody>
          <a:bodyPr wrap="square" lIns="0" tIns="0" rIns="0" bIns="0" rtlCol="0"/>
          <a:lstStyle/>
          <a:p>
            <a:endParaRPr dirty="0"/>
          </a:p>
        </p:txBody>
      </p:sp>
      <p:sp>
        <p:nvSpPr>
          <p:cNvPr id="98" name="object 98"/>
          <p:cNvSpPr/>
          <p:nvPr/>
        </p:nvSpPr>
        <p:spPr>
          <a:xfrm>
            <a:off x="10349092" y="942215"/>
            <a:ext cx="15875" cy="19685"/>
          </a:xfrm>
          <a:custGeom>
            <a:avLst/>
            <a:gdLst/>
            <a:ahLst/>
            <a:cxnLst/>
            <a:rect l="l" t="t" r="r" b="b"/>
            <a:pathLst>
              <a:path w="15875" h="19684">
                <a:moveTo>
                  <a:pt x="4495" y="0"/>
                </a:moveTo>
                <a:lnTo>
                  <a:pt x="825" y="2984"/>
                </a:lnTo>
                <a:lnTo>
                  <a:pt x="0" y="11214"/>
                </a:lnTo>
                <a:lnTo>
                  <a:pt x="2641" y="18414"/>
                </a:lnTo>
                <a:lnTo>
                  <a:pt x="14173" y="19596"/>
                </a:lnTo>
                <a:lnTo>
                  <a:pt x="15697" y="4508"/>
                </a:lnTo>
                <a:lnTo>
                  <a:pt x="12699" y="825"/>
                </a:lnTo>
                <a:lnTo>
                  <a:pt x="4495" y="0"/>
                </a:lnTo>
                <a:close/>
              </a:path>
            </a:pathLst>
          </a:custGeom>
          <a:solidFill>
            <a:srgbClr val="7E6945"/>
          </a:solidFill>
        </p:spPr>
        <p:txBody>
          <a:bodyPr wrap="square" lIns="0" tIns="0" rIns="0" bIns="0" rtlCol="0"/>
          <a:lstStyle/>
          <a:p>
            <a:endParaRPr dirty="0"/>
          </a:p>
        </p:txBody>
      </p:sp>
      <p:sp>
        <p:nvSpPr>
          <p:cNvPr id="99" name="object 99"/>
          <p:cNvSpPr/>
          <p:nvPr/>
        </p:nvSpPr>
        <p:spPr>
          <a:xfrm>
            <a:off x="10353585" y="1063015"/>
            <a:ext cx="8890" cy="0"/>
          </a:xfrm>
          <a:custGeom>
            <a:avLst/>
            <a:gdLst/>
            <a:ahLst/>
            <a:cxnLst/>
            <a:rect l="l" t="t" r="r" b="b"/>
            <a:pathLst>
              <a:path w="8890">
                <a:moveTo>
                  <a:pt x="0" y="0"/>
                </a:moveTo>
                <a:lnTo>
                  <a:pt x="8623" y="0"/>
                </a:lnTo>
              </a:path>
            </a:pathLst>
          </a:custGeom>
          <a:ln w="11404">
            <a:solidFill>
              <a:srgbClr val="573731"/>
            </a:solidFill>
          </a:ln>
        </p:spPr>
        <p:txBody>
          <a:bodyPr wrap="square" lIns="0" tIns="0" rIns="0" bIns="0" rtlCol="0"/>
          <a:lstStyle/>
          <a:p>
            <a:endParaRPr dirty="0"/>
          </a:p>
        </p:txBody>
      </p:sp>
      <p:sp>
        <p:nvSpPr>
          <p:cNvPr id="100" name="object 100"/>
          <p:cNvSpPr/>
          <p:nvPr/>
        </p:nvSpPr>
        <p:spPr>
          <a:xfrm>
            <a:off x="10350817" y="961009"/>
            <a:ext cx="0" cy="101600"/>
          </a:xfrm>
          <a:custGeom>
            <a:avLst/>
            <a:gdLst/>
            <a:ahLst/>
            <a:cxnLst/>
            <a:rect l="l" t="t" r="r" b="b"/>
            <a:pathLst>
              <a:path h="101600">
                <a:moveTo>
                  <a:pt x="0" y="0"/>
                </a:moveTo>
                <a:lnTo>
                  <a:pt x="0" y="101587"/>
                </a:lnTo>
              </a:path>
            </a:pathLst>
          </a:custGeom>
          <a:ln w="8966">
            <a:solidFill>
              <a:srgbClr val="BC1A5D"/>
            </a:solidFill>
          </a:ln>
        </p:spPr>
        <p:txBody>
          <a:bodyPr wrap="square" lIns="0" tIns="0" rIns="0" bIns="0" rtlCol="0"/>
          <a:lstStyle/>
          <a:p>
            <a:endParaRPr dirty="0"/>
          </a:p>
        </p:txBody>
      </p:sp>
      <p:sp>
        <p:nvSpPr>
          <p:cNvPr id="101" name="object 101"/>
          <p:cNvSpPr/>
          <p:nvPr/>
        </p:nvSpPr>
        <p:spPr>
          <a:xfrm>
            <a:off x="10355252" y="960604"/>
            <a:ext cx="17145" cy="102235"/>
          </a:xfrm>
          <a:custGeom>
            <a:avLst/>
            <a:gdLst/>
            <a:ahLst/>
            <a:cxnLst/>
            <a:rect l="l" t="t" r="r" b="b"/>
            <a:pathLst>
              <a:path w="17145" h="102234">
                <a:moveTo>
                  <a:pt x="6172" y="0"/>
                </a:moveTo>
                <a:lnTo>
                  <a:pt x="1346" y="0"/>
                </a:lnTo>
                <a:lnTo>
                  <a:pt x="673" y="139"/>
                </a:lnTo>
                <a:lnTo>
                  <a:pt x="50" y="406"/>
                </a:lnTo>
                <a:lnTo>
                  <a:pt x="0" y="101993"/>
                </a:lnTo>
                <a:lnTo>
                  <a:pt x="16840" y="101993"/>
                </a:lnTo>
                <a:lnTo>
                  <a:pt x="9537" y="11645"/>
                </a:lnTo>
                <a:lnTo>
                  <a:pt x="9537" y="5219"/>
                </a:lnTo>
                <a:lnTo>
                  <a:pt x="6172" y="0"/>
                </a:lnTo>
                <a:close/>
              </a:path>
            </a:pathLst>
          </a:custGeom>
          <a:solidFill>
            <a:srgbClr val="EF4862"/>
          </a:solidFill>
        </p:spPr>
        <p:txBody>
          <a:bodyPr wrap="square" lIns="0" tIns="0" rIns="0" bIns="0" rtlCol="0"/>
          <a:lstStyle/>
          <a:p>
            <a:endParaRPr dirty="0"/>
          </a:p>
        </p:txBody>
      </p:sp>
      <p:sp>
        <p:nvSpPr>
          <p:cNvPr id="102" name="object 102"/>
          <p:cNvSpPr/>
          <p:nvPr/>
        </p:nvSpPr>
        <p:spPr>
          <a:xfrm>
            <a:off x="10415879" y="987363"/>
            <a:ext cx="15240" cy="18415"/>
          </a:xfrm>
          <a:custGeom>
            <a:avLst/>
            <a:gdLst/>
            <a:ahLst/>
            <a:cxnLst/>
            <a:rect l="l" t="t" r="r" b="b"/>
            <a:pathLst>
              <a:path w="15240" h="18415">
                <a:moveTo>
                  <a:pt x="4216" y="0"/>
                </a:moveTo>
                <a:lnTo>
                  <a:pt x="774" y="2806"/>
                </a:lnTo>
                <a:lnTo>
                  <a:pt x="0" y="10540"/>
                </a:lnTo>
                <a:lnTo>
                  <a:pt x="2463" y="17322"/>
                </a:lnTo>
                <a:lnTo>
                  <a:pt x="13322" y="18427"/>
                </a:lnTo>
                <a:lnTo>
                  <a:pt x="14744" y="4229"/>
                </a:lnTo>
                <a:lnTo>
                  <a:pt x="11937" y="774"/>
                </a:lnTo>
                <a:lnTo>
                  <a:pt x="4216" y="0"/>
                </a:lnTo>
                <a:close/>
              </a:path>
            </a:pathLst>
          </a:custGeom>
          <a:solidFill>
            <a:srgbClr val="55462A"/>
          </a:solidFill>
        </p:spPr>
        <p:txBody>
          <a:bodyPr wrap="square" lIns="0" tIns="0" rIns="0" bIns="0" rtlCol="0"/>
          <a:lstStyle/>
          <a:p>
            <a:endParaRPr dirty="0"/>
          </a:p>
        </p:txBody>
      </p:sp>
      <p:sp>
        <p:nvSpPr>
          <p:cNvPr id="103" name="object 103"/>
          <p:cNvSpPr/>
          <p:nvPr/>
        </p:nvSpPr>
        <p:spPr>
          <a:xfrm>
            <a:off x="10414952" y="1005042"/>
            <a:ext cx="8890" cy="52069"/>
          </a:xfrm>
          <a:custGeom>
            <a:avLst/>
            <a:gdLst/>
            <a:ahLst/>
            <a:cxnLst/>
            <a:rect l="l" t="t" r="r" b="b"/>
            <a:pathLst>
              <a:path w="8890" h="52069">
                <a:moveTo>
                  <a:pt x="6769" y="0"/>
                </a:moveTo>
                <a:lnTo>
                  <a:pt x="3784" y="1282"/>
                </a:lnTo>
                <a:lnTo>
                  <a:pt x="1587" y="5524"/>
                </a:lnTo>
                <a:lnTo>
                  <a:pt x="1587" y="10566"/>
                </a:lnTo>
                <a:lnTo>
                  <a:pt x="0" y="51765"/>
                </a:lnTo>
                <a:lnTo>
                  <a:pt x="8458" y="51689"/>
                </a:lnTo>
                <a:lnTo>
                  <a:pt x="6769" y="0"/>
                </a:lnTo>
                <a:close/>
              </a:path>
            </a:pathLst>
          </a:custGeom>
          <a:solidFill>
            <a:srgbClr val="6ECEEA"/>
          </a:solidFill>
        </p:spPr>
        <p:txBody>
          <a:bodyPr wrap="square" lIns="0" tIns="0" rIns="0" bIns="0" rtlCol="0"/>
          <a:lstStyle/>
          <a:p>
            <a:endParaRPr dirty="0"/>
          </a:p>
        </p:txBody>
      </p:sp>
      <p:sp>
        <p:nvSpPr>
          <p:cNvPr id="104" name="object 104"/>
          <p:cNvSpPr/>
          <p:nvPr/>
        </p:nvSpPr>
        <p:spPr>
          <a:xfrm>
            <a:off x="10421721" y="1004661"/>
            <a:ext cx="12700" cy="52705"/>
          </a:xfrm>
          <a:custGeom>
            <a:avLst/>
            <a:gdLst/>
            <a:ahLst/>
            <a:cxnLst/>
            <a:rect l="l" t="t" r="r" b="b"/>
            <a:pathLst>
              <a:path w="12700" h="52705">
                <a:moveTo>
                  <a:pt x="5765" y="0"/>
                </a:moveTo>
                <a:lnTo>
                  <a:pt x="1219" y="0"/>
                </a:lnTo>
                <a:lnTo>
                  <a:pt x="596" y="139"/>
                </a:lnTo>
                <a:lnTo>
                  <a:pt x="0" y="380"/>
                </a:lnTo>
                <a:lnTo>
                  <a:pt x="0" y="52146"/>
                </a:lnTo>
                <a:lnTo>
                  <a:pt x="12204" y="51485"/>
                </a:lnTo>
                <a:lnTo>
                  <a:pt x="8915" y="10947"/>
                </a:lnTo>
                <a:lnTo>
                  <a:pt x="8915" y="4902"/>
                </a:lnTo>
                <a:lnTo>
                  <a:pt x="5765" y="0"/>
                </a:lnTo>
                <a:close/>
              </a:path>
            </a:pathLst>
          </a:custGeom>
          <a:solidFill>
            <a:srgbClr val="9FD0F0"/>
          </a:solidFill>
        </p:spPr>
        <p:txBody>
          <a:bodyPr wrap="square" lIns="0" tIns="0" rIns="0" bIns="0" rtlCol="0"/>
          <a:lstStyle/>
          <a:p>
            <a:endParaRPr dirty="0"/>
          </a:p>
        </p:txBody>
      </p:sp>
      <p:sp>
        <p:nvSpPr>
          <p:cNvPr id="105" name="object 105"/>
          <p:cNvSpPr/>
          <p:nvPr/>
        </p:nvSpPr>
        <p:spPr>
          <a:xfrm>
            <a:off x="10409567" y="982575"/>
            <a:ext cx="11430" cy="28575"/>
          </a:xfrm>
          <a:custGeom>
            <a:avLst/>
            <a:gdLst/>
            <a:ahLst/>
            <a:cxnLst/>
            <a:rect l="l" t="t" r="r" b="b"/>
            <a:pathLst>
              <a:path w="11429" h="28575">
                <a:moveTo>
                  <a:pt x="0" y="0"/>
                </a:moveTo>
                <a:lnTo>
                  <a:pt x="7607" y="28498"/>
                </a:lnTo>
                <a:lnTo>
                  <a:pt x="11061" y="23101"/>
                </a:lnTo>
                <a:lnTo>
                  <a:pt x="0" y="0"/>
                </a:lnTo>
                <a:close/>
              </a:path>
            </a:pathLst>
          </a:custGeom>
          <a:solidFill>
            <a:srgbClr val="6ECEEA"/>
          </a:solidFill>
        </p:spPr>
        <p:txBody>
          <a:bodyPr wrap="square" lIns="0" tIns="0" rIns="0" bIns="0" rtlCol="0"/>
          <a:lstStyle/>
          <a:p>
            <a:endParaRPr dirty="0"/>
          </a:p>
        </p:txBody>
      </p:sp>
      <p:sp>
        <p:nvSpPr>
          <p:cNvPr id="106" name="object 106"/>
          <p:cNvSpPr/>
          <p:nvPr/>
        </p:nvSpPr>
        <p:spPr>
          <a:xfrm>
            <a:off x="10426890" y="965113"/>
            <a:ext cx="21590" cy="41275"/>
          </a:xfrm>
          <a:custGeom>
            <a:avLst/>
            <a:gdLst/>
            <a:ahLst/>
            <a:cxnLst/>
            <a:rect l="l" t="t" r="r" b="b"/>
            <a:pathLst>
              <a:path w="21590" h="41275">
                <a:moveTo>
                  <a:pt x="21069" y="0"/>
                </a:moveTo>
                <a:lnTo>
                  <a:pt x="0" y="40817"/>
                </a:lnTo>
                <a:lnTo>
                  <a:pt x="20815" y="12801"/>
                </a:lnTo>
                <a:lnTo>
                  <a:pt x="21069" y="0"/>
                </a:lnTo>
                <a:close/>
              </a:path>
            </a:pathLst>
          </a:custGeom>
          <a:solidFill>
            <a:srgbClr val="EA9228"/>
          </a:solidFill>
        </p:spPr>
        <p:txBody>
          <a:bodyPr wrap="square" lIns="0" tIns="0" rIns="0" bIns="0" rtlCol="0"/>
          <a:lstStyle/>
          <a:p>
            <a:endParaRPr dirty="0"/>
          </a:p>
        </p:txBody>
      </p:sp>
      <p:sp>
        <p:nvSpPr>
          <p:cNvPr id="107" name="object 107"/>
          <p:cNvSpPr/>
          <p:nvPr/>
        </p:nvSpPr>
        <p:spPr>
          <a:xfrm>
            <a:off x="10504286" y="941161"/>
            <a:ext cx="15875" cy="19685"/>
          </a:xfrm>
          <a:custGeom>
            <a:avLst/>
            <a:gdLst/>
            <a:ahLst/>
            <a:cxnLst/>
            <a:rect l="l" t="t" r="r" b="b"/>
            <a:pathLst>
              <a:path w="15875" h="19684">
                <a:moveTo>
                  <a:pt x="4483" y="0"/>
                </a:moveTo>
                <a:lnTo>
                  <a:pt x="825" y="2997"/>
                </a:lnTo>
                <a:lnTo>
                  <a:pt x="0" y="11214"/>
                </a:lnTo>
                <a:lnTo>
                  <a:pt x="2628" y="18427"/>
                </a:lnTo>
                <a:lnTo>
                  <a:pt x="14173" y="19608"/>
                </a:lnTo>
                <a:lnTo>
                  <a:pt x="15697" y="4521"/>
                </a:lnTo>
                <a:lnTo>
                  <a:pt x="12699" y="850"/>
                </a:lnTo>
                <a:lnTo>
                  <a:pt x="4483" y="0"/>
                </a:lnTo>
                <a:close/>
              </a:path>
            </a:pathLst>
          </a:custGeom>
          <a:solidFill>
            <a:srgbClr val="55462A"/>
          </a:solidFill>
        </p:spPr>
        <p:txBody>
          <a:bodyPr wrap="square" lIns="0" tIns="0" rIns="0" bIns="0" rtlCol="0"/>
          <a:lstStyle/>
          <a:p>
            <a:endParaRPr dirty="0"/>
          </a:p>
        </p:txBody>
      </p:sp>
      <p:sp>
        <p:nvSpPr>
          <p:cNvPr id="108" name="object 108"/>
          <p:cNvSpPr/>
          <p:nvPr/>
        </p:nvSpPr>
        <p:spPr>
          <a:xfrm>
            <a:off x="10508780" y="1061986"/>
            <a:ext cx="8890" cy="0"/>
          </a:xfrm>
          <a:custGeom>
            <a:avLst/>
            <a:gdLst/>
            <a:ahLst/>
            <a:cxnLst/>
            <a:rect l="l" t="t" r="r" b="b"/>
            <a:pathLst>
              <a:path w="8890">
                <a:moveTo>
                  <a:pt x="0" y="0"/>
                </a:moveTo>
                <a:lnTo>
                  <a:pt x="8623" y="0"/>
                </a:lnTo>
              </a:path>
            </a:pathLst>
          </a:custGeom>
          <a:ln w="11404">
            <a:solidFill>
              <a:srgbClr val="573731"/>
            </a:solidFill>
          </a:ln>
        </p:spPr>
        <p:txBody>
          <a:bodyPr wrap="square" lIns="0" tIns="0" rIns="0" bIns="0" rtlCol="0"/>
          <a:lstStyle/>
          <a:p>
            <a:endParaRPr dirty="0"/>
          </a:p>
        </p:txBody>
      </p:sp>
      <p:sp>
        <p:nvSpPr>
          <p:cNvPr id="109" name="object 109"/>
          <p:cNvSpPr/>
          <p:nvPr/>
        </p:nvSpPr>
        <p:spPr>
          <a:xfrm>
            <a:off x="10506005" y="959980"/>
            <a:ext cx="0" cy="101600"/>
          </a:xfrm>
          <a:custGeom>
            <a:avLst/>
            <a:gdLst/>
            <a:ahLst/>
            <a:cxnLst/>
            <a:rect l="l" t="t" r="r" b="b"/>
            <a:pathLst>
              <a:path h="101600">
                <a:moveTo>
                  <a:pt x="0" y="0"/>
                </a:moveTo>
                <a:lnTo>
                  <a:pt x="0" y="101574"/>
                </a:lnTo>
              </a:path>
            </a:pathLst>
          </a:custGeom>
          <a:ln w="8978">
            <a:solidFill>
              <a:srgbClr val="A1AA46"/>
            </a:solidFill>
          </a:ln>
        </p:spPr>
        <p:txBody>
          <a:bodyPr wrap="square" lIns="0" tIns="0" rIns="0" bIns="0" rtlCol="0"/>
          <a:lstStyle/>
          <a:p>
            <a:endParaRPr dirty="0"/>
          </a:p>
        </p:txBody>
      </p:sp>
      <p:sp>
        <p:nvSpPr>
          <p:cNvPr id="110" name="object 110"/>
          <p:cNvSpPr/>
          <p:nvPr/>
        </p:nvSpPr>
        <p:spPr>
          <a:xfrm>
            <a:off x="10510445" y="959563"/>
            <a:ext cx="17145" cy="102235"/>
          </a:xfrm>
          <a:custGeom>
            <a:avLst/>
            <a:gdLst/>
            <a:ahLst/>
            <a:cxnLst/>
            <a:rect l="l" t="t" r="r" b="b"/>
            <a:pathLst>
              <a:path w="17145" h="102234">
                <a:moveTo>
                  <a:pt x="6184" y="0"/>
                </a:moveTo>
                <a:lnTo>
                  <a:pt x="1346" y="0"/>
                </a:lnTo>
                <a:lnTo>
                  <a:pt x="685" y="139"/>
                </a:lnTo>
                <a:lnTo>
                  <a:pt x="50" y="419"/>
                </a:lnTo>
                <a:lnTo>
                  <a:pt x="0" y="101993"/>
                </a:lnTo>
                <a:lnTo>
                  <a:pt x="16840" y="101993"/>
                </a:lnTo>
                <a:lnTo>
                  <a:pt x="9525" y="11645"/>
                </a:lnTo>
                <a:lnTo>
                  <a:pt x="9525" y="5219"/>
                </a:lnTo>
                <a:lnTo>
                  <a:pt x="6184" y="0"/>
                </a:lnTo>
                <a:close/>
              </a:path>
            </a:pathLst>
          </a:custGeom>
          <a:solidFill>
            <a:srgbClr val="C2D952"/>
          </a:solidFill>
        </p:spPr>
        <p:txBody>
          <a:bodyPr wrap="square" lIns="0" tIns="0" rIns="0" bIns="0" rtlCol="0"/>
          <a:lstStyle/>
          <a:p>
            <a:endParaRPr dirty="0"/>
          </a:p>
        </p:txBody>
      </p:sp>
      <p:sp>
        <p:nvSpPr>
          <p:cNvPr id="111" name="object 111"/>
          <p:cNvSpPr/>
          <p:nvPr/>
        </p:nvSpPr>
        <p:spPr>
          <a:xfrm>
            <a:off x="10515637" y="960640"/>
            <a:ext cx="26034" cy="8890"/>
          </a:xfrm>
          <a:custGeom>
            <a:avLst/>
            <a:gdLst/>
            <a:ahLst/>
            <a:cxnLst/>
            <a:rect l="l" t="t" r="r" b="b"/>
            <a:pathLst>
              <a:path w="26034" h="8890">
                <a:moveTo>
                  <a:pt x="0" y="0"/>
                </a:moveTo>
                <a:lnTo>
                  <a:pt x="3225" y="8305"/>
                </a:lnTo>
                <a:lnTo>
                  <a:pt x="25996" y="6858"/>
                </a:lnTo>
                <a:lnTo>
                  <a:pt x="0" y="0"/>
                </a:lnTo>
                <a:close/>
              </a:path>
            </a:pathLst>
          </a:custGeom>
          <a:solidFill>
            <a:srgbClr val="C2D952"/>
          </a:solidFill>
        </p:spPr>
        <p:txBody>
          <a:bodyPr wrap="square" lIns="0" tIns="0" rIns="0" bIns="0" rtlCol="0"/>
          <a:lstStyle/>
          <a:p>
            <a:endParaRPr dirty="0"/>
          </a:p>
        </p:txBody>
      </p:sp>
      <p:sp>
        <p:nvSpPr>
          <p:cNvPr id="112" name="object 112"/>
          <p:cNvSpPr/>
          <p:nvPr/>
        </p:nvSpPr>
        <p:spPr>
          <a:xfrm>
            <a:off x="10490583" y="961074"/>
            <a:ext cx="18415" cy="8255"/>
          </a:xfrm>
          <a:custGeom>
            <a:avLst/>
            <a:gdLst/>
            <a:ahLst/>
            <a:cxnLst/>
            <a:rect l="l" t="t" r="r" b="b"/>
            <a:pathLst>
              <a:path w="18415" h="8255">
                <a:moveTo>
                  <a:pt x="18199" y="0"/>
                </a:moveTo>
                <a:lnTo>
                  <a:pt x="0" y="4737"/>
                </a:lnTo>
                <a:lnTo>
                  <a:pt x="203" y="6451"/>
                </a:lnTo>
                <a:lnTo>
                  <a:pt x="457" y="7874"/>
                </a:lnTo>
                <a:lnTo>
                  <a:pt x="14389" y="7874"/>
                </a:lnTo>
                <a:lnTo>
                  <a:pt x="18199" y="0"/>
                </a:lnTo>
                <a:close/>
              </a:path>
            </a:pathLst>
          </a:custGeom>
          <a:solidFill>
            <a:srgbClr val="A1AA46"/>
          </a:solidFill>
        </p:spPr>
        <p:txBody>
          <a:bodyPr wrap="square" lIns="0" tIns="0" rIns="0" bIns="0" rtlCol="0"/>
          <a:lstStyle/>
          <a:p>
            <a:endParaRPr dirty="0"/>
          </a:p>
        </p:txBody>
      </p:sp>
      <p:sp>
        <p:nvSpPr>
          <p:cNvPr id="113" name="object 113"/>
          <p:cNvSpPr/>
          <p:nvPr/>
        </p:nvSpPr>
        <p:spPr>
          <a:xfrm>
            <a:off x="10359466" y="930061"/>
            <a:ext cx="12700" cy="37465"/>
          </a:xfrm>
          <a:custGeom>
            <a:avLst/>
            <a:gdLst/>
            <a:ahLst/>
            <a:cxnLst/>
            <a:rect l="l" t="t" r="r" b="b"/>
            <a:pathLst>
              <a:path w="12700" h="37465">
                <a:moveTo>
                  <a:pt x="12623" y="0"/>
                </a:moveTo>
                <a:lnTo>
                  <a:pt x="0" y="31051"/>
                </a:lnTo>
                <a:lnTo>
                  <a:pt x="4927" y="36868"/>
                </a:lnTo>
                <a:lnTo>
                  <a:pt x="12623" y="0"/>
                </a:lnTo>
                <a:close/>
              </a:path>
            </a:pathLst>
          </a:custGeom>
          <a:solidFill>
            <a:srgbClr val="EF4862"/>
          </a:solidFill>
        </p:spPr>
        <p:txBody>
          <a:bodyPr wrap="square" lIns="0" tIns="0" rIns="0" bIns="0" rtlCol="0"/>
          <a:lstStyle/>
          <a:p>
            <a:endParaRPr dirty="0"/>
          </a:p>
        </p:txBody>
      </p:sp>
      <p:sp>
        <p:nvSpPr>
          <p:cNvPr id="114" name="object 114"/>
          <p:cNvSpPr/>
          <p:nvPr/>
        </p:nvSpPr>
        <p:spPr>
          <a:xfrm>
            <a:off x="10372090" y="930059"/>
            <a:ext cx="11430" cy="48260"/>
          </a:xfrm>
          <a:custGeom>
            <a:avLst/>
            <a:gdLst/>
            <a:ahLst/>
            <a:cxnLst/>
            <a:rect l="l" t="t" r="r" b="b"/>
            <a:pathLst>
              <a:path w="11429" h="48259">
                <a:moveTo>
                  <a:pt x="0" y="0"/>
                </a:moveTo>
                <a:lnTo>
                  <a:pt x="7391" y="48005"/>
                </a:lnTo>
                <a:lnTo>
                  <a:pt x="10947" y="38379"/>
                </a:lnTo>
                <a:lnTo>
                  <a:pt x="0" y="0"/>
                </a:lnTo>
                <a:close/>
              </a:path>
            </a:pathLst>
          </a:custGeom>
          <a:solidFill>
            <a:srgbClr val="FEBF3B"/>
          </a:solidFill>
        </p:spPr>
        <p:txBody>
          <a:bodyPr wrap="square" lIns="0" tIns="0" rIns="0" bIns="0" rtlCol="0"/>
          <a:lstStyle/>
          <a:p>
            <a:endParaRPr dirty="0"/>
          </a:p>
        </p:txBody>
      </p:sp>
      <p:sp>
        <p:nvSpPr>
          <p:cNvPr id="115" name="object 115"/>
          <p:cNvSpPr/>
          <p:nvPr/>
        </p:nvSpPr>
        <p:spPr>
          <a:xfrm>
            <a:off x="10388665" y="967397"/>
            <a:ext cx="20955" cy="15240"/>
          </a:xfrm>
          <a:custGeom>
            <a:avLst/>
            <a:gdLst/>
            <a:ahLst/>
            <a:cxnLst/>
            <a:rect l="l" t="t" r="r" b="b"/>
            <a:pathLst>
              <a:path w="20954" h="15240">
                <a:moveTo>
                  <a:pt x="0" y="0"/>
                </a:moveTo>
                <a:lnTo>
                  <a:pt x="4749" y="7581"/>
                </a:lnTo>
                <a:lnTo>
                  <a:pt x="20675" y="15163"/>
                </a:lnTo>
                <a:lnTo>
                  <a:pt x="0" y="0"/>
                </a:lnTo>
                <a:close/>
              </a:path>
            </a:pathLst>
          </a:custGeom>
          <a:solidFill>
            <a:srgbClr val="FFD257"/>
          </a:solidFill>
        </p:spPr>
        <p:txBody>
          <a:bodyPr wrap="square" lIns="0" tIns="0" rIns="0" bIns="0" rtlCol="0"/>
          <a:lstStyle/>
          <a:p>
            <a:endParaRPr dirty="0"/>
          </a:p>
        </p:txBody>
      </p:sp>
      <p:sp>
        <p:nvSpPr>
          <p:cNvPr id="116" name="object 116"/>
          <p:cNvSpPr/>
          <p:nvPr/>
        </p:nvSpPr>
        <p:spPr>
          <a:xfrm>
            <a:off x="10532478" y="948486"/>
            <a:ext cx="15240" cy="19050"/>
          </a:xfrm>
          <a:custGeom>
            <a:avLst/>
            <a:gdLst/>
            <a:ahLst/>
            <a:cxnLst/>
            <a:rect l="l" t="t" r="r" b="b"/>
            <a:pathLst>
              <a:path w="15240" h="19050">
                <a:moveTo>
                  <a:pt x="4216" y="0"/>
                </a:moveTo>
                <a:lnTo>
                  <a:pt x="774" y="2819"/>
                </a:lnTo>
                <a:lnTo>
                  <a:pt x="0" y="10553"/>
                </a:lnTo>
                <a:lnTo>
                  <a:pt x="2476" y="17335"/>
                </a:lnTo>
                <a:lnTo>
                  <a:pt x="13322" y="18440"/>
                </a:lnTo>
                <a:lnTo>
                  <a:pt x="14757" y="4241"/>
                </a:lnTo>
                <a:lnTo>
                  <a:pt x="11937" y="787"/>
                </a:lnTo>
                <a:lnTo>
                  <a:pt x="4216" y="0"/>
                </a:lnTo>
                <a:close/>
              </a:path>
            </a:pathLst>
          </a:custGeom>
          <a:solidFill>
            <a:srgbClr val="D4C6A3"/>
          </a:solidFill>
        </p:spPr>
        <p:txBody>
          <a:bodyPr wrap="square" lIns="0" tIns="0" rIns="0" bIns="0" rtlCol="0"/>
          <a:lstStyle/>
          <a:p>
            <a:endParaRPr dirty="0"/>
          </a:p>
        </p:txBody>
      </p:sp>
      <p:sp>
        <p:nvSpPr>
          <p:cNvPr id="117" name="object 117"/>
          <p:cNvSpPr/>
          <p:nvPr/>
        </p:nvSpPr>
        <p:spPr>
          <a:xfrm>
            <a:off x="10536722" y="1062120"/>
            <a:ext cx="8255" cy="0"/>
          </a:xfrm>
          <a:custGeom>
            <a:avLst/>
            <a:gdLst/>
            <a:ahLst/>
            <a:cxnLst/>
            <a:rect l="l" t="t" r="r" b="b"/>
            <a:pathLst>
              <a:path w="8254">
                <a:moveTo>
                  <a:pt x="0" y="0"/>
                </a:moveTo>
                <a:lnTo>
                  <a:pt x="8102" y="0"/>
                </a:lnTo>
              </a:path>
            </a:pathLst>
          </a:custGeom>
          <a:ln w="10731">
            <a:solidFill>
              <a:srgbClr val="573731"/>
            </a:solidFill>
          </a:ln>
        </p:spPr>
        <p:txBody>
          <a:bodyPr wrap="square" lIns="0" tIns="0" rIns="0" bIns="0" rtlCol="0"/>
          <a:lstStyle/>
          <a:p>
            <a:endParaRPr dirty="0"/>
          </a:p>
        </p:txBody>
      </p:sp>
      <p:sp>
        <p:nvSpPr>
          <p:cNvPr id="118" name="object 118"/>
          <p:cNvSpPr/>
          <p:nvPr/>
        </p:nvSpPr>
        <p:spPr>
          <a:xfrm>
            <a:off x="10534103" y="966192"/>
            <a:ext cx="0" cy="95885"/>
          </a:xfrm>
          <a:custGeom>
            <a:avLst/>
            <a:gdLst/>
            <a:ahLst/>
            <a:cxnLst/>
            <a:rect l="l" t="t" r="r" b="b"/>
            <a:pathLst>
              <a:path h="95884">
                <a:moveTo>
                  <a:pt x="0" y="0"/>
                </a:moveTo>
                <a:lnTo>
                  <a:pt x="0" y="95529"/>
                </a:lnTo>
              </a:path>
            </a:pathLst>
          </a:custGeom>
          <a:ln w="8432">
            <a:solidFill>
              <a:srgbClr val="B361A7"/>
            </a:solidFill>
          </a:ln>
        </p:spPr>
        <p:txBody>
          <a:bodyPr wrap="square" lIns="0" tIns="0" rIns="0" bIns="0" rtlCol="0"/>
          <a:lstStyle/>
          <a:p>
            <a:endParaRPr dirty="0"/>
          </a:p>
        </p:txBody>
      </p:sp>
      <p:sp>
        <p:nvSpPr>
          <p:cNvPr id="119" name="object 119"/>
          <p:cNvSpPr/>
          <p:nvPr/>
        </p:nvSpPr>
        <p:spPr>
          <a:xfrm>
            <a:off x="10538284" y="965809"/>
            <a:ext cx="15875" cy="96520"/>
          </a:xfrm>
          <a:custGeom>
            <a:avLst/>
            <a:gdLst/>
            <a:ahLst/>
            <a:cxnLst/>
            <a:rect l="l" t="t" r="r" b="b"/>
            <a:pathLst>
              <a:path w="15875" h="96519">
                <a:moveTo>
                  <a:pt x="5803" y="0"/>
                </a:moveTo>
                <a:lnTo>
                  <a:pt x="635" y="127"/>
                </a:lnTo>
                <a:lnTo>
                  <a:pt x="38" y="381"/>
                </a:lnTo>
                <a:lnTo>
                  <a:pt x="0" y="95910"/>
                </a:lnTo>
                <a:lnTo>
                  <a:pt x="15836" y="95910"/>
                </a:lnTo>
                <a:lnTo>
                  <a:pt x="8966" y="10947"/>
                </a:lnTo>
                <a:lnTo>
                  <a:pt x="8966" y="4889"/>
                </a:lnTo>
                <a:lnTo>
                  <a:pt x="5803" y="0"/>
                </a:lnTo>
                <a:close/>
              </a:path>
            </a:pathLst>
          </a:custGeom>
          <a:solidFill>
            <a:srgbClr val="BF70AE"/>
          </a:solidFill>
        </p:spPr>
        <p:txBody>
          <a:bodyPr wrap="square" lIns="0" tIns="0" rIns="0" bIns="0" rtlCol="0"/>
          <a:lstStyle/>
          <a:p>
            <a:endParaRPr dirty="0"/>
          </a:p>
        </p:txBody>
      </p:sp>
      <p:sp>
        <p:nvSpPr>
          <p:cNvPr id="120" name="object 120"/>
          <p:cNvSpPr/>
          <p:nvPr/>
        </p:nvSpPr>
        <p:spPr>
          <a:xfrm>
            <a:off x="10545167" y="968946"/>
            <a:ext cx="24765" cy="21590"/>
          </a:xfrm>
          <a:custGeom>
            <a:avLst/>
            <a:gdLst/>
            <a:ahLst/>
            <a:cxnLst/>
            <a:rect l="l" t="t" r="r" b="b"/>
            <a:pathLst>
              <a:path w="24765" h="21590">
                <a:moveTo>
                  <a:pt x="0" y="0"/>
                </a:moveTo>
                <a:lnTo>
                  <a:pt x="2082" y="8851"/>
                </a:lnTo>
                <a:lnTo>
                  <a:pt x="24650" y="21450"/>
                </a:lnTo>
                <a:lnTo>
                  <a:pt x="0" y="0"/>
                </a:lnTo>
                <a:close/>
              </a:path>
            </a:pathLst>
          </a:custGeom>
          <a:solidFill>
            <a:srgbClr val="BF70AE"/>
          </a:solidFill>
        </p:spPr>
        <p:txBody>
          <a:bodyPr wrap="square" lIns="0" tIns="0" rIns="0" bIns="0" rtlCol="0"/>
          <a:lstStyle/>
          <a:p>
            <a:endParaRPr dirty="0"/>
          </a:p>
        </p:txBody>
      </p:sp>
      <p:sp>
        <p:nvSpPr>
          <p:cNvPr id="121" name="object 121"/>
          <p:cNvSpPr/>
          <p:nvPr/>
        </p:nvSpPr>
        <p:spPr>
          <a:xfrm>
            <a:off x="10401566" y="824460"/>
            <a:ext cx="68580" cy="69215"/>
          </a:xfrm>
          <a:custGeom>
            <a:avLst/>
            <a:gdLst/>
            <a:ahLst/>
            <a:cxnLst/>
            <a:rect l="l" t="t" r="r" b="b"/>
            <a:pathLst>
              <a:path w="68579" h="69215">
                <a:moveTo>
                  <a:pt x="34226" y="0"/>
                </a:moveTo>
                <a:lnTo>
                  <a:pt x="20906" y="2706"/>
                </a:lnTo>
                <a:lnTo>
                  <a:pt x="10026" y="10086"/>
                </a:lnTo>
                <a:lnTo>
                  <a:pt x="2690" y="21034"/>
                </a:lnTo>
                <a:lnTo>
                  <a:pt x="0" y="34442"/>
                </a:lnTo>
                <a:lnTo>
                  <a:pt x="2690" y="47857"/>
                </a:lnTo>
                <a:lnTo>
                  <a:pt x="10026" y="58808"/>
                </a:lnTo>
                <a:lnTo>
                  <a:pt x="20906" y="66191"/>
                </a:lnTo>
                <a:lnTo>
                  <a:pt x="34226" y="68897"/>
                </a:lnTo>
                <a:lnTo>
                  <a:pt x="47546" y="66191"/>
                </a:lnTo>
                <a:lnTo>
                  <a:pt x="58426" y="58808"/>
                </a:lnTo>
                <a:lnTo>
                  <a:pt x="33235" y="58686"/>
                </a:lnTo>
                <a:lnTo>
                  <a:pt x="33235" y="31115"/>
                </a:lnTo>
                <a:lnTo>
                  <a:pt x="19456" y="31115"/>
                </a:lnTo>
                <a:lnTo>
                  <a:pt x="19456" y="26949"/>
                </a:lnTo>
                <a:lnTo>
                  <a:pt x="33235" y="26949"/>
                </a:lnTo>
                <a:lnTo>
                  <a:pt x="33235" y="11341"/>
                </a:lnTo>
                <a:lnTo>
                  <a:pt x="59266" y="11341"/>
                </a:lnTo>
                <a:lnTo>
                  <a:pt x="58426" y="10086"/>
                </a:lnTo>
                <a:lnTo>
                  <a:pt x="47546" y="2706"/>
                </a:lnTo>
                <a:lnTo>
                  <a:pt x="34226" y="0"/>
                </a:lnTo>
                <a:close/>
              </a:path>
              <a:path w="68579" h="69215">
                <a:moveTo>
                  <a:pt x="59266" y="11341"/>
                </a:moveTo>
                <a:lnTo>
                  <a:pt x="36766" y="11341"/>
                </a:lnTo>
                <a:lnTo>
                  <a:pt x="36766" y="26949"/>
                </a:lnTo>
                <a:lnTo>
                  <a:pt x="51015" y="26949"/>
                </a:lnTo>
                <a:lnTo>
                  <a:pt x="51015" y="31115"/>
                </a:lnTo>
                <a:lnTo>
                  <a:pt x="36766" y="31115"/>
                </a:lnTo>
                <a:lnTo>
                  <a:pt x="36766" y="58686"/>
                </a:lnTo>
                <a:lnTo>
                  <a:pt x="58508" y="58686"/>
                </a:lnTo>
                <a:lnTo>
                  <a:pt x="65762" y="47857"/>
                </a:lnTo>
                <a:lnTo>
                  <a:pt x="68452" y="34442"/>
                </a:lnTo>
                <a:lnTo>
                  <a:pt x="65762" y="21034"/>
                </a:lnTo>
                <a:lnTo>
                  <a:pt x="59266" y="11341"/>
                </a:lnTo>
                <a:close/>
              </a:path>
            </a:pathLst>
          </a:custGeom>
          <a:solidFill>
            <a:srgbClr val="F4F4F2"/>
          </a:solidFill>
        </p:spPr>
        <p:txBody>
          <a:bodyPr wrap="square" lIns="0" tIns="0" rIns="0" bIns="0" rtlCol="0"/>
          <a:lstStyle/>
          <a:p>
            <a:endParaRPr dirty="0"/>
          </a:p>
        </p:txBody>
      </p:sp>
      <p:sp>
        <p:nvSpPr>
          <p:cNvPr id="122" name="object 122"/>
          <p:cNvSpPr/>
          <p:nvPr/>
        </p:nvSpPr>
        <p:spPr>
          <a:xfrm>
            <a:off x="10434802" y="835801"/>
            <a:ext cx="3810" cy="47625"/>
          </a:xfrm>
          <a:custGeom>
            <a:avLst/>
            <a:gdLst/>
            <a:ahLst/>
            <a:cxnLst/>
            <a:rect l="l" t="t" r="r" b="b"/>
            <a:pathLst>
              <a:path w="3809" h="47625">
                <a:moveTo>
                  <a:pt x="3530" y="19773"/>
                </a:moveTo>
                <a:lnTo>
                  <a:pt x="0" y="19773"/>
                </a:lnTo>
                <a:lnTo>
                  <a:pt x="0" y="47345"/>
                </a:lnTo>
                <a:lnTo>
                  <a:pt x="3530" y="47345"/>
                </a:lnTo>
                <a:lnTo>
                  <a:pt x="3530" y="19773"/>
                </a:lnTo>
                <a:close/>
              </a:path>
              <a:path w="3809" h="47625">
                <a:moveTo>
                  <a:pt x="3530" y="0"/>
                </a:moveTo>
                <a:lnTo>
                  <a:pt x="0" y="0"/>
                </a:lnTo>
                <a:lnTo>
                  <a:pt x="0" y="15608"/>
                </a:lnTo>
                <a:lnTo>
                  <a:pt x="3530" y="15608"/>
                </a:lnTo>
                <a:lnTo>
                  <a:pt x="3530" y="0"/>
                </a:lnTo>
                <a:close/>
              </a:path>
            </a:pathLst>
          </a:custGeom>
          <a:solidFill>
            <a:srgbClr val="CFCFCE"/>
          </a:solidFill>
        </p:spPr>
        <p:txBody>
          <a:bodyPr wrap="square" lIns="0" tIns="0" rIns="0" bIns="0" rtlCol="0"/>
          <a:lstStyle/>
          <a:p>
            <a:endParaRPr dirty="0"/>
          </a:p>
        </p:txBody>
      </p:sp>
      <p:sp>
        <p:nvSpPr>
          <p:cNvPr id="123" name="object 123"/>
          <p:cNvSpPr/>
          <p:nvPr/>
        </p:nvSpPr>
        <p:spPr>
          <a:xfrm>
            <a:off x="10421022" y="851410"/>
            <a:ext cx="31750" cy="4445"/>
          </a:xfrm>
          <a:custGeom>
            <a:avLst/>
            <a:gdLst/>
            <a:ahLst/>
            <a:cxnLst/>
            <a:rect l="l" t="t" r="r" b="b"/>
            <a:pathLst>
              <a:path w="31750" h="4444">
                <a:moveTo>
                  <a:pt x="13779" y="0"/>
                </a:moveTo>
                <a:lnTo>
                  <a:pt x="0" y="0"/>
                </a:lnTo>
                <a:lnTo>
                  <a:pt x="0" y="4165"/>
                </a:lnTo>
                <a:lnTo>
                  <a:pt x="13779" y="4165"/>
                </a:lnTo>
                <a:lnTo>
                  <a:pt x="13779" y="0"/>
                </a:lnTo>
                <a:close/>
              </a:path>
              <a:path w="31750" h="4444">
                <a:moveTo>
                  <a:pt x="31559" y="0"/>
                </a:moveTo>
                <a:lnTo>
                  <a:pt x="17310" y="0"/>
                </a:lnTo>
                <a:lnTo>
                  <a:pt x="17310" y="4165"/>
                </a:lnTo>
                <a:lnTo>
                  <a:pt x="31559" y="4165"/>
                </a:lnTo>
                <a:lnTo>
                  <a:pt x="31559" y="0"/>
                </a:lnTo>
                <a:close/>
              </a:path>
            </a:pathLst>
          </a:custGeom>
          <a:solidFill>
            <a:srgbClr val="CFCFCE"/>
          </a:solidFill>
        </p:spPr>
        <p:txBody>
          <a:bodyPr wrap="square" lIns="0" tIns="0" rIns="0" bIns="0" rtlCol="0"/>
          <a:lstStyle/>
          <a:p>
            <a:endParaRPr dirty="0"/>
          </a:p>
        </p:txBody>
      </p:sp>
      <p:sp>
        <p:nvSpPr>
          <p:cNvPr id="124" name="object 124"/>
          <p:cNvSpPr/>
          <p:nvPr/>
        </p:nvSpPr>
        <p:spPr>
          <a:xfrm>
            <a:off x="10434802" y="853490"/>
            <a:ext cx="3810" cy="0"/>
          </a:xfrm>
          <a:custGeom>
            <a:avLst/>
            <a:gdLst/>
            <a:ahLst/>
            <a:cxnLst/>
            <a:rect l="l" t="t" r="r" b="b"/>
            <a:pathLst>
              <a:path w="3809">
                <a:moveTo>
                  <a:pt x="0" y="0"/>
                </a:moveTo>
                <a:lnTo>
                  <a:pt x="3530" y="0"/>
                </a:lnTo>
              </a:path>
            </a:pathLst>
          </a:custGeom>
          <a:ln w="4165">
            <a:solidFill>
              <a:srgbClr val="C1C3C3"/>
            </a:solidFill>
          </a:ln>
        </p:spPr>
        <p:txBody>
          <a:bodyPr wrap="square" lIns="0" tIns="0" rIns="0" bIns="0" rtlCol="0"/>
          <a:lstStyle/>
          <a:p>
            <a:endParaRPr dirty="0"/>
          </a:p>
        </p:txBody>
      </p:sp>
      <p:sp>
        <p:nvSpPr>
          <p:cNvPr id="125" name="object 125"/>
          <p:cNvSpPr/>
          <p:nvPr/>
        </p:nvSpPr>
        <p:spPr>
          <a:xfrm>
            <a:off x="10563074" y="951397"/>
            <a:ext cx="15875" cy="38735"/>
          </a:xfrm>
          <a:custGeom>
            <a:avLst/>
            <a:gdLst/>
            <a:ahLst/>
            <a:cxnLst/>
            <a:rect l="l" t="t" r="r" b="b"/>
            <a:pathLst>
              <a:path w="15875" h="38734">
                <a:moveTo>
                  <a:pt x="15595" y="0"/>
                </a:moveTo>
                <a:lnTo>
                  <a:pt x="0" y="29578"/>
                </a:lnTo>
                <a:lnTo>
                  <a:pt x="5283" y="38519"/>
                </a:lnTo>
                <a:lnTo>
                  <a:pt x="15595" y="0"/>
                </a:lnTo>
                <a:close/>
              </a:path>
            </a:pathLst>
          </a:custGeom>
          <a:solidFill>
            <a:srgbClr val="6CC7B4"/>
          </a:solidFill>
        </p:spPr>
        <p:txBody>
          <a:bodyPr wrap="square" lIns="0" tIns="0" rIns="0" bIns="0" rtlCol="0"/>
          <a:lstStyle/>
          <a:p>
            <a:endParaRPr dirty="0"/>
          </a:p>
        </p:txBody>
      </p:sp>
      <p:sp>
        <p:nvSpPr>
          <p:cNvPr id="126" name="object 126"/>
          <p:cNvSpPr/>
          <p:nvPr/>
        </p:nvSpPr>
        <p:spPr>
          <a:xfrm>
            <a:off x="10546107" y="951384"/>
            <a:ext cx="13335" cy="40005"/>
          </a:xfrm>
          <a:custGeom>
            <a:avLst/>
            <a:gdLst/>
            <a:ahLst/>
            <a:cxnLst/>
            <a:rect l="l" t="t" r="r" b="b"/>
            <a:pathLst>
              <a:path w="13334" h="40005">
                <a:moveTo>
                  <a:pt x="0" y="0"/>
                </a:moveTo>
                <a:lnTo>
                  <a:pt x="9766" y="39903"/>
                </a:lnTo>
                <a:lnTo>
                  <a:pt x="13157" y="29438"/>
                </a:lnTo>
                <a:lnTo>
                  <a:pt x="0" y="0"/>
                </a:lnTo>
                <a:close/>
              </a:path>
            </a:pathLst>
          </a:custGeom>
          <a:solidFill>
            <a:srgbClr val="8DD1C3"/>
          </a:solidFill>
        </p:spPr>
        <p:txBody>
          <a:bodyPr wrap="square" lIns="0" tIns="0" rIns="0" bIns="0" rtlCol="0"/>
          <a:lstStyle/>
          <a:p>
            <a:endParaRPr dirty="0"/>
          </a:p>
        </p:txBody>
      </p:sp>
      <p:sp>
        <p:nvSpPr>
          <p:cNvPr id="127" name="object 127"/>
          <p:cNvSpPr/>
          <p:nvPr/>
        </p:nvSpPr>
        <p:spPr>
          <a:xfrm>
            <a:off x="10554042" y="961290"/>
            <a:ext cx="15240" cy="18415"/>
          </a:xfrm>
          <a:custGeom>
            <a:avLst/>
            <a:gdLst/>
            <a:ahLst/>
            <a:cxnLst/>
            <a:rect l="l" t="t" r="r" b="b"/>
            <a:pathLst>
              <a:path w="15240" h="18415">
                <a:moveTo>
                  <a:pt x="4216" y="0"/>
                </a:moveTo>
                <a:lnTo>
                  <a:pt x="774" y="2806"/>
                </a:lnTo>
                <a:lnTo>
                  <a:pt x="0" y="10540"/>
                </a:lnTo>
                <a:lnTo>
                  <a:pt x="2476" y="17322"/>
                </a:lnTo>
                <a:lnTo>
                  <a:pt x="13322" y="18427"/>
                </a:lnTo>
                <a:lnTo>
                  <a:pt x="14757" y="4241"/>
                </a:lnTo>
                <a:lnTo>
                  <a:pt x="11937" y="787"/>
                </a:lnTo>
                <a:lnTo>
                  <a:pt x="4216" y="0"/>
                </a:lnTo>
                <a:close/>
              </a:path>
            </a:pathLst>
          </a:custGeom>
          <a:solidFill>
            <a:srgbClr val="D4C6A3"/>
          </a:solidFill>
        </p:spPr>
        <p:txBody>
          <a:bodyPr wrap="square" lIns="0" tIns="0" rIns="0" bIns="0" rtlCol="0"/>
          <a:lstStyle/>
          <a:p>
            <a:endParaRPr dirty="0"/>
          </a:p>
        </p:txBody>
      </p:sp>
      <p:sp>
        <p:nvSpPr>
          <p:cNvPr id="128" name="object 128"/>
          <p:cNvSpPr/>
          <p:nvPr/>
        </p:nvSpPr>
        <p:spPr>
          <a:xfrm>
            <a:off x="10557359" y="1065110"/>
            <a:ext cx="8255" cy="0"/>
          </a:xfrm>
          <a:custGeom>
            <a:avLst/>
            <a:gdLst/>
            <a:ahLst/>
            <a:cxnLst/>
            <a:rect l="l" t="t" r="r" b="b"/>
            <a:pathLst>
              <a:path w="8254">
                <a:moveTo>
                  <a:pt x="0" y="0"/>
                </a:moveTo>
                <a:lnTo>
                  <a:pt x="8102" y="0"/>
                </a:lnTo>
              </a:path>
            </a:pathLst>
          </a:custGeom>
          <a:ln w="10718">
            <a:solidFill>
              <a:srgbClr val="573731"/>
            </a:solidFill>
          </a:ln>
        </p:spPr>
        <p:txBody>
          <a:bodyPr wrap="square" lIns="0" tIns="0" rIns="0" bIns="0" rtlCol="0"/>
          <a:lstStyle/>
          <a:p>
            <a:endParaRPr dirty="0"/>
          </a:p>
        </p:txBody>
      </p:sp>
      <p:sp>
        <p:nvSpPr>
          <p:cNvPr id="129" name="object 129"/>
          <p:cNvSpPr/>
          <p:nvPr/>
        </p:nvSpPr>
        <p:spPr>
          <a:xfrm>
            <a:off x="10551187" y="978458"/>
            <a:ext cx="10795" cy="86360"/>
          </a:xfrm>
          <a:custGeom>
            <a:avLst/>
            <a:gdLst/>
            <a:ahLst/>
            <a:cxnLst/>
            <a:rect l="l" t="t" r="r" b="b"/>
            <a:pathLst>
              <a:path w="10795" h="86359">
                <a:moveTo>
                  <a:pt x="8699" y="0"/>
                </a:moveTo>
                <a:lnTo>
                  <a:pt x="5714" y="1270"/>
                </a:lnTo>
                <a:lnTo>
                  <a:pt x="3517" y="5524"/>
                </a:lnTo>
                <a:lnTo>
                  <a:pt x="3517" y="10566"/>
                </a:lnTo>
                <a:lnTo>
                  <a:pt x="0" y="85648"/>
                </a:lnTo>
                <a:lnTo>
                  <a:pt x="10236" y="85991"/>
                </a:lnTo>
                <a:lnTo>
                  <a:pt x="8699" y="0"/>
                </a:lnTo>
                <a:close/>
              </a:path>
            </a:pathLst>
          </a:custGeom>
          <a:solidFill>
            <a:srgbClr val="8DD1C3"/>
          </a:solidFill>
        </p:spPr>
        <p:txBody>
          <a:bodyPr wrap="square" lIns="0" tIns="0" rIns="0" bIns="0" rtlCol="0"/>
          <a:lstStyle/>
          <a:p>
            <a:endParaRPr dirty="0"/>
          </a:p>
        </p:txBody>
      </p:sp>
      <p:sp>
        <p:nvSpPr>
          <p:cNvPr id="130" name="object 130"/>
          <p:cNvSpPr/>
          <p:nvPr/>
        </p:nvSpPr>
        <p:spPr>
          <a:xfrm>
            <a:off x="10559872" y="978079"/>
            <a:ext cx="15240" cy="86995"/>
          </a:xfrm>
          <a:custGeom>
            <a:avLst/>
            <a:gdLst/>
            <a:ahLst/>
            <a:cxnLst/>
            <a:rect l="l" t="t" r="r" b="b"/>
            <a:pathLst>
              <a:path w="15240" h="86994">
                <a:moveTo>
                  <a:pt x="5778" y="0"/>
                </a:moveTo>
                <a:lnTo>
                  <a:pt x="1244" y="0"/>
                </a:lnTo>
                <a:lnTo>
                  <a:pt x="609" y="139"/>
                </a:lnTo>
                <a:lnTo>
                  <a:pt x="12" y="393"/>
                </a:lnTo>
                <a:lnTo>
                  <a:pt x="0" y="86385"/>
                </a:lnTo>
                <a:lnTo>
                  <a:pt x="15214" y="86385"/>
                </a:lnTo>
                <a:lnTo>
                  <a:pt x="8940" y="10960"/>
                </a:lnTo>
                <a:lnTo>
                  <a:pt x="8940" y="4902"/>
                </a:lnTo>
                <a:lnTo>
                  <a:pt x="5778" y="0"/>
                </a:lnTo>
                <a:close/>
              </a:path>
            </a:pathLst>
          </a:custGeom>
          <a:solidFill>
            <a:srgbClr val="6CC7B4"/>
          </a:solidFill>
        </p:spPr>
        <p:txBody>
          <a:bodyPr wrap="square" lIns="0" tIns="0" rIns="0" bIns="0" rtlCol="0"/>
          <a:lstStyle/>
          <a:p>
            <a:endParaRPr dirty="0"/>
          </a:p>
        </p:txBody>
      </p:sp>
      <p:sp>
        <p:nvSpPr>
          <p:cNvPr id="131" name="object 131"/>
          <p:cNvSpPr/>
          <p:nvPr/>
        </p:nvSpPr>
        <p:spPr>
          <a:xfrm>
            <a:off x="10310380" y="952336"/>
            <a:ext cx="15240" cy="18415"/>
          </a:xfrm>
          <a:custGeom>
            <a:avLst/>
            <a:gdLst/>
            <a:ahLst/>
            <a:cxnLst/>
            <a:rect l="l" t="t" r="r" b="b"/>
            <a:pathLst>
              <a:path w="15240" h="18415">
                <a:moveTo>
                  <a:pt x="4229" y="0"/>
                </a:moveTo>
                <a:lnTo>
                  <a:pt x="774" y="2806"/>
                </a:lnTo>
                <a:lnTo>
                  <a:pt x="0" y="10540"/>
                </a:lnTo>
                <a:lnTo>
                  <a:pt x="2476" y="17322"/>
                </a:lnTo>
                <a:lnTo>
                  <a:pt x="13322" y="18427"/>
                </a:lnTo>
                <a:lnTo>
                  <a:pt x="14757" y="4229"/>
                </a:lnTo>
                <a:lnTo>
                  <a:pt x="11937" y="774"/>
                </a:lnTo>
                <a:lnTo>
                  <a:pt x="4229" y="0"/>
                </a:lnTo>
                <a:close/>
              </a:path>
            </a:pathLst>
          </a:custGeom>
          <a:solidFill>
            <a:srgbClr val="D4C6A3"/>
          </a:solidFill>
        </p:spPr>
        <p:txBody>
          <a:bodyPr wrap="square" lIns="0" tIns="0" rIns="0" bIns="0" rtlCol="0"/>
          <a:lstStyle/>
          <a:p>
            <a:endParaRPr dirty="0"/>
          </a:p>
        </p:txBody>
      </p:sp>
      <p:sp>
        <p:nvSpPr>
          <p:cNvPr id="132" name="object 132"/>
          <p:cNvSpPr/>
          <p:nvPr/>
        </p:nvSpPr>
        <p:spPr>
          <a:xfrm>
            <a:off x="10314624" y="1065961"/>
            <a:ext cx="8255" cy="0"/>
          </a:xfrm>
          <a:custGeom>
            <a:avLst/>
            <a:gdLst/>
            <a:ahLst/>
            <a:cxnLst/>
            <a:rect l="l" t="t" r="r" b="b"/>
            <a:pathLst>
              <a:path w="8254">
                <a:moveTo>
                  <a:pt x="0" y="0"/>
                </a:moveTo>
                <a:lnTo>
                  <a:pt x="8102" y="0"/>
                </a:lnTo>
              </a:path>
            </a:pathLst>
          </a:custGeom>
          <a:ln w="10718">
            <a:solidFill>
              <a:srgbClr val="573731"/>
            </a:solidFill>
          </a:ln>
        </p:spPr>
        <p:txBody>
          <a:bodyPr wrap="square" lIns="0" tIns="0" rIns="0" bIns="0" rtlCol="0"/>
          <a:lstStyle/>
          <a:p>
            <a:endParaRPr dirty="0"/>
          </a:p>
        </p:txBody>
      </p:sp>
      <p:sp>
        <p:nvSpPr>
          <p:cNvPr id="133" name="object 133"/>
          <p:cNvSpPr/>
          <p:nvPr/>
        </p:nvSpPr>
        <p:spPr>
          <a:xfrm>
            <a:off x="10312006" y="970028"/>
            <a:ext cx="0" cy="95885"/>
          </a:xfrm>
          <a:custGeom>
            <a:avLst/>
            <a:gdLst/>
            <a:ahLst/>
            <a:cxnLst/>
            <a:rect l="l" t="t" r="r" b="b"/>
            <a:pathLst>
              <a:path h="95884">
                <a:moveTo>
                  <a:pt x="0" y="0"/>
                </a:moveTo>
                <a:lnTo>
                  <a:pt x="0" y="95529"/>
                </a:lnTo>
              </a:path>
            </a:pathLst>
          </a:custGeom>
          <a:ln w="8432">
            <a:solidFill>
              <a:srgbClr val="9760A8"/>
            </a:solidFill>
          </a:ln>
        </p:spPr>
        <p:txBody>
          <a:bodyPr wrap="square" lIns="0" tIns="0" rIns="0" bIns="0" rtlCol="0"/>
          <a:lstStyle/>
          <a:p>
            <a:endParaRPr dirty="0"/>
          </a:p>
        </p:txBody>
      </p:sp>
      <p:sp>
        <p:nvSpPr>
          <p:cNvPr id="134" name="object 134"/>
          <p:cNvSpPr/>
          <p:nvPr/>
        </p:nvSpPr>
        <p:spPr>
          <a:xfrm>
            <a:off x="10316186" y="969632"/>
            <a:ext cx="15875" cy="96520"/>
          </a:xfrm>
          <a:custGeom>
            <a:avLst/>
            <a:gdLst/>
            <a:ahLst/>
            <a:cxnLst/>
            <a:rect l="l" t="t" r="r" b="b"/>
            <a:pathLst>
              <a:path w="15875" h="96519">
                <a:moveTo>
                  <a:pt x="5803" y="0"/>
                </a:moveTo>
                <a:lnTo>
                  <a:pt x="1257" y="0"/>
                </a:lnTo>
                <a:lnTo>
                  <a:pt x="635" y="139"/>
                </a:lnTo>
                <a:lnTo>
                  <a:pt x="38" y="393"/>
                </a:lnTo>
                <a:lnTo>
                  <a:pt x="0" y="95923"/>
                </a:lnTo>
                <a:lnTo>
                  <a:pt x="15836" y="95923"/>
                </a:lnTo>
                <a:lnTo>
                  <a:pt x="8966" y="10947"/>
                </a:lnTo>
                <a:lnTo>
                  <a:pt x="8966" y="4902"/>
                </a:lnTo>
                <a:lnTo>
                  <a:pt x="5803" y="0"/>
                </a:lnTo>
                <a:close/>
              </a:path>
            </a:pathLst>
          </a:custGeom>
          <a:solidFill>
            <a:srgbClr val="7C459B"/>
          </a:solidFill>
        </p:spPr>
        <p:txBody>
          <a:bodyPr wrap="square" lIns="0" tIns="0" rIns="0" bIns="0" rtlCol="0"/>
          <a:lstStyle/>
          <a:p>
            <a:endParaRPr dirty="0"/>
          </a:p>
        </p:txBody>
      </p:sp>
      <p:sp>
        <p:nvSpPr>
          <p:cNvPr id="135" name="object 135"/>
          <p:cNvSpPr/>
          <p:nvPr/>
        </p:nvSpPr>
        <p:spPr>
          <a:xfrm>
            <a:off x="10320159" y="937516"/>
            <a:ext cx="13970" cy="41275"/>
          </a:xfrm>
          <a:custGeom>
            <a:avLst/>
            <a:gdLst/>
            <a:ahLst/>
            <a:cxnLst/>
            <a:rect l="l" t="t" r="r" b="b"/>
            <a:pathLst>
              <a:path w="13970" h="41275">
                <a:moveTo>
                  <a:pt x="13919" y="0"/>
                </a:moveTo>
                <a:lnTo>
                  <a:pt x="0" y="34188"/>
                </a:lnTo>
                <a:lnTo>
                  <a:pt x="4622" y="41046"/>
                </a:lnTo>
                <a:lnTo>
                  <a:pt x="13919" y="0"/>
                </a:lnTo>
                <a:close/>
              </a:path>
            </a:pathLst>
          </a:custGeom>
          <a:solidFill>
            <a:srgbClr val="7C459B"/>
          </a:solidFill>
        </p:spPr>
        <p:txBody>
          <a:bodyPr wrap="square" lIns="0" tIns="0" rIns="0" bIns="0" rtlCol="0"/>
          <a:lstStyle/>
          <a:p>
            <a:endParaRPr dirty="0"/>
          </a:p>
        </p:txBody>
      </p:sp>
      <p:sp>
        <p:nvSpPr>
          <p:cNvPr id="136" name="object 136"/>
          <p:cNvSpPr/>
          <p:nvPr/>
        </p:nvSpPr>
        <p:spPr>
          <a:xfrm>
            <a:off x="1941480" y="955040"/>
            <a:ext cx="7959090" cy="0"/>
          </a:xfrm>
          <a:custGeom>
            <a:avLst/>
            <a:gdLst/>
            <a:ahLst/>
            <a:cxnLst/>
            <a:rect l="l" t="t" r="r" b="b"/>
            <a:pathLst>
              <a:path w="7959090">
                <a:moveTo>
                  <a:pt x="0" y="0"/>
                </a:moveTo>
                <a:lnTo>
                  <a:pt x="7959001" y="0"/>
                </a:lnTo>
              </a:path>
            </a:pathLst>
          </a:custGeom>
          <a:ln w="38100">
            <a:solidFill>
              <a:srgbClr val="EE312D"/>
            </a:solidFill>
          </a:ln>
        </p:spPr>
        <p:txBody>
          <a:bodyPr wrap="square" lIns="0" tIns="0" rIns="0" bIns="0" rtlCol="0"/>
          <a:lstStyle/>
          <a:p>
            <a:endParaRPr dirty="0"/>
          </a:p>
        </p:txBody>
      </p:sp>
      <p:sp>
        <p:nvSpPr>
          <p:cNvPr id="137" name="object 137"/>
          <p:cNvSpPr/>
          <p:nvPr/>
        </p:nvSpPr>
        <p:spPr>
          <a:xfrm>
            <a:off x="9187436" y="6205619"/>
            <a:ext cx="232410" cy="231775"/>
          </a:xfrm>
          <a:custGeom>
            <a:avLst/>
            <a:gdLst/>
            <a:ahLst/>
            <a:cxnLst/>
            <a:rect l="l" t="t" r="r" b="b"/>
            <a:pathLst>
              <a:path w="232409" h="231775">
                <a:moveTo>
                  <a:pt x="84278" y="0"/>
                </a:moveTo>
                <a:lnTo>
                  <a:pt x="32548" y="11357"/>
                </a:lnTo>
                <a:lnTo>
                  <a:pt x="4486" y="46776"/>
                </a:lnTo>
                <a:lnTo>
                  <a:pt x="0" y="162419"/>
                </a:lnTo>
                <a:lnTo>
                  <a:pt x="111" y="231250"/>
                </a:lnTo>
                <a:lnTo>
                  <a:pt x="78876" y="231258"/>
                </a:lnTo>
                <a:lnTo>
                  <a:pt x="166811" y="231123"/>
                </a:lnTo>
                <a:lnTo>
                  <a:pt x="173288" y="229917"/>
                </a:lnTo>
                <a:lnTo>
                  <a:pt x="203375" y="216706"/>
                </a:lnTo>
                <a:lnTo>
                  <a:pt x="217105" y="200567"/>
                </a:lnTo>
                <a:lnTo>
                  <a:pt x="33118" y="200567"/>
                </a:lnTo>
                <a:lnTo>
                  <a:pt x="30819" y="200402"/>
                </a:lnTo>
                <a:lnTo>
                  <a:pt x="30693" y="82086"/>
                </a:lnTo>
                <a:lnTo>
                  <a:pt x="30695" y="70060"/>
                </a:lnTo>
                <a:lnTo>
                  <a:pt x="31620" y="64499"/>
                </a:lnTo>
                <a:lnTo>
                  <a:pt x="62696" y="31047"/>
                </a:lnTo>
                <a:lnTo>
                  <a:pt x="75019" y="29702"/>
                </a:lnTo>
                <a:lnTo>
                  <a:pt x="131122" y="29702"/>
                </a:lnTo>
                <a:lnTo>
                  <a:pt x="111033" y="10341"/>
                </a:lnTo>
                <a:lnTo>
                  <a:pt x="84278" y="0"/>
                </a:lnTo>
                <a:close/>
              </a:path>
              <a:path w="232409" h="231775">
                <a:moveTo>
                  <a:pt x="217893" y="116995"/>
                </a:moveTo>
                <a:lnTo>
                  <a:pt x="160634" y="116995"/>
                </a:lnTo>
                <a:lnTo>
                  <a:pt x="171878" y="118969"/>
                </a:lnTo>
                <a:lnTo>
                  <a:pt x="182381" y="123551"/>
                </a:lnTo>
                <a:lnTo>
                  <a:pt x="190700" y="130306"/>
                </a:lnTo>
                <a:lnTo>
                  <a:pt x="196771" y="139149"/>
                </a:lnTo>
                <a:lnTo>
                  <a:pt x="200530" y="149995"/>
                </a:lnTo>
                <a:lnTo>
                  <a:pt x="200696" y="167389"/>
                </a:lnTo>
                <a:lnTo>
                  <a:pt x="194178" y="182646"/>
                </a:lnTo>
                <a:lnTo>
                  <a:pt x="182161" y="194128"/>
                </a:lnTo>
                <a:lnTo>
                  <a:pt x="165833" y="200199"/>
                </a:lnTo>
                <a:lnTo>
                  <a:pt x="163623" y="200554"/>
                </a:lnTo>
                <a:lnTo>
                  <a:pt x="33118" y="200567"/>
                </a:lnTo>
                <a:lnTo>
                  <a:pt x="217115" y="200554"/>
                </a:lnTo>
                <a:lnTo>
                  <a:pt x="223744" y="192763"/>
                </a:lnTo>
                <a:lnTo>
                  <a:pt x="232136" y="162419"/>
                </a:lnTo>
                <a:lnTo>
                  <a:pt x="226298" y="130006"/>
                </a:lnTo>
                <a:lnTo>
                  <a:pt x="217893" y="116995"/>
                </a:lnTo>
                <a:close/>
              </a:path>
              <a:path w="232409" h="231775">
                <a:moveTo>
                  <a:pt x="131122" y="29702"/>
                </a:moveTo>
                <a:lnTo>
                  <a:pt x="75019" y="29702"/>
                </a:lnTo>
                <a:lnTo>
                  <a:pt x="86857" y="32155"/>
                </a:lnTo>
                <a:lnTo>
                  <a:pt x="97492" y="38052"/>
                </a:lnTo>
                <a:lnTo>
                  <a:pt x="106207" y="47037"/>
                </a:lnTo>
                <a:lnTo>
                  <a:pt x="111989" y="58118"/>
                </a:lnTo>
                <a:lnTo>
                  <a:pt x="114090" y="69198"/>
                </a:lnTo>
                <a:lnTo>
                  <a:pt x="114149" y="71020"/>
                </a:lnTo>
                <a:lnTo>
                  <a:pt x="112949" y="82086"/>
                </a:lnTo>
                <a:lnTo>
                  <a:pt x="108023" y="93417"/>
                </a:lnTo>
                <a:lnTo>
                  <a:pt x="106448" y="95932"/>
                </a:lnTo>
                <a:lnTo>
                  <a:pt x="104302" y="98103"/>
                </a:lnTo>
                <a:lnTo>
                  <a:pt x="100898" y="101951"/>
                </a:lnTo>
                <a:lnTo>
                  <a:pt x="92925" y="118969"/>
                </a:lnTo>
                <a:lnTo>
                  <a:pt x="94432" y="125963"/>
                </a:lnTo>
                <a:lnTo>
                  <a:pt x="98625" y="132317"/>
                </a:lnTo>
                <a:lnTo>
                  <a:pt x="104801" y="136616"/>
                </a:lnTo>
                <a:lnTo>
                  <a:pt x="111953" y="138283"/>
                </a:lnTo>
                <a:lnTo>
                  <a:pt x="119277" y="137278"/>
                </a:lnTo>
                <a:lnTo>
                  <a:pt x="125968" y="133562"/>
                </a:lnTo>
                <a:lnTo>
                  <a:pt x="127695" y="132114"/>
                </a:lnTo>
                <a:lnTo>
                  <a:pt x="129344" y="130306"/>
                </a:lnTo>
                <a:lnTo>
                  <a:pt x="130857" y="128863"/>
                </a:lnTo>
                <a:lnTo>
                  <a:pt x="140065" y="121943"/>
                </a:lnTo>
                <a:lnTo>
                  <a:pt x="150011" y="117987"/>
                </a:lnTo>
                <a:lnTo>
                  <a:pt x="160634" y="116995"/>
                </a:lnTo>
                <a:lnTo>
                  <a:pt x="217893" y="116995"/>
                </a:lnTo>
                <a:lnTo>
                  <a:pt x="213629" y="110393"/>
                </a:lnTo>
                <a:lnTo>
                  <a:pt x="195029" y="95606"/>
                </a:lnTo>
                <a:lnTo>
                  <a:pt x="173380" y="87905"/>
                </a:lnTo>
                <a:lnTo>
                  <a:pt x="143253" y="87905"/>
                </a:lnTo>
                <a:lnTo>
                  <a:pt x="143430" y="86838"/>
                </a:lnTo>
                <a:lnTo>
                  <a:pt x="144603" y="78311"/>
                </a:lnTo>
                <a:lnTo>
                  <a:pt x="144884" y="71020"/>
                </a:lnTo>
                <a:lnTo>
                  <a:pt x="144413" y="63739"/>
                </a:lnTo>
                <a:lnTo>
                  <a:pt x="143164" y="56473"/>
                </a:lnTo>
                <a:lnTo>
                  <a:pt x="131482" y="30049"/>
                </a:lnTo>
                <a:lnTo>
                  <a:pt x="131122" y="29702"/>
                </a:lnTo>
                <a:close/>
              </a:path>
              <a:path w="232409" h="231775">
                <a:moveTo>
                  <a:pt x="172036" y="87427"/>
                </a:moveTo>
                <a:lnTo>
                  <a:pt x="146186" y="87638"/>
                </a:lnTo>
                <a:lnTo>
                  <a:pt x="145285" y="87804"/>
                </a:lnTo>
                <a:lnTo>
                  <a:pt x="143253" y="87905"/>
                </a:lnTo>
                <a:lnTo>
                  <a:pt x="173380" y="87905"/>
                </a:lnTo>
                <a:lnTo>
                  <a:pt x="172036" y="87427"/>
                </a:lnTo>
                <a:close/>
              </a:path>
            </a:pathLst>
          </a:custGeom>
          <a:solidFill>
            <a:srgbClr val="EE312D"/>
          </a:solidFill>
        </p:spPr>
        <p:txBody>
          <a:bodyPr wrap="square" lIns="0" tIns="0" rIns="0" bIns="0" rtlCol="0"/>
          <a:lstStyle/>
          <a:p>
            <a:endParaRPr dirty="0"/>
          </a:p>
        </p:txBody>
      </p:sp>
      <p:sp>
        <p:nvSpPr>
          <p:cNvPr id="138" name="object 138"/>
          <p:cNvSpPr/>
          <p:nvPr/>
        </p:nvSpPr>
        <p:spPr>
          <a:xfrm>
            <a:off x="9017533" y="6464882"/>
            <a:ext cx="140970" cy="140335"/>
          </a:xfrm>
          <a:custGeom>
            <a:avLst/>
            <a:gdLst/>
            <a:ahLst/>
            <a:cxnLst/>
            <a:rect l="l" t="t" r="r" b="b"/>
            <a:pathLst>
              <a:path w="140970" h="140334">
                <a:moveTo>
                  <a:pt x="138023" y="0"/>
                </a:moveTo>
                <a:lnTo>
                  <a:pt x="43522" y="114"/>
                </a:lnTo>
                <a:lnTo>
                  <a:pt x="9642" y="18289"/>
                </a:lnTo>
                <a:lnTo>
                  <a:pt x="0" y="48577"/>
                </a:lnTo>
                <a:lnTo>
                  <a:pt x="3449" y="64031"/>
                </a:lnTo>
                <a:lnTo>
                  <a:pt x="39624" y="92456"/>
                </a:lnTo>
                <a:lnTo>
                  <a:pt x="44843" y="93027"/>
                </a:lnTo>
                <a:lnTo>
                  <a:pt x="47612" y="93332"/>
                </a:lnTo>
                <a:lnTo>
                  <a:pt x="48082" y="97155"/>
                </a:lnTo>
                <a:lnTo>
                  <a:pt x="48285" y="100660"/>
                </a:lnTo>
                <a:lnTo>
                  <a:pt x="48958" y="104076"/>
                </a:lnTo>
                <a:lnTo>
                  <a:pt x="56032" y="120794"/>
                </a:lnTo>
                <a:lnTo>
                  <a:pt x="68713" y="133203"/>
                </a:lnTo>
                <a:lnTo>
                  <a:pt x="85080" y="140041"/>
                </a:lnTo>
                <a:lnTo>
                  <a:pt x="103216" y="140041"/>
                </a:lnTo>
                <a:lnTo>
                  <a:pt x="118107" y="134380"/>
                </a:lnTo>
                <a:lnTo>
                  <a:pt x="129755" y="124682"/>
                </a:lnTo>
                <a:lnTo>
                  <a:pt x="137499" y="111678"/>
                </a:lnTo>
                <a:lnTo>
                  <a:pt x="137588" y="111239"/>
                </a:lnTo>
                <a:lnTo>
                  <a:pt x="90195" y="111239"/>
                </a:lnTo>
                <a:lnTo>
                  <a:pt x="83058" y="107569"/>
                </a:lnTo>
                <a:lnTo>
                  <a:pt x="76911" y="96431"/>
                </a:lnTo>
                <a:lnTo>
                  <a:pt x="77584" y="89611"/>
                </a:lnTo>
                <a:lnTo>
                  <a:pt x="82537" y="83515"/>
                </a:lnTo>
                <a:lnTo>
                  <a:pt x="83566" y="82575"/>
                </a:lnTo>
                <a:lnTo>
                  <a:pt x="84531" y="81584"/>
                </a:lnTo>
                <a:lnTo>
                  <a:pt x="88215" y="76011"/>
                </a:lnTo>
                <a:lnTo>
                  <a:pt x="89676" y="69642"/>
                </a:lnTo>
                <a:lnTo>
                  <a:pt x="88981" y="64096"/>
                </a:lnTo>
                <a:lnTo>
                  <a:pt x="45224" y="64096"/>
                </a:lnTo>
                <a:lnTo>
                  <a:pt x="32804" y="57442"/>
                </a:lnTo>
                <a:lnTo>
                  <a:pt x="29057" y="49682"/>
                </a:lnTo>
                <a:lnTo>
                  <a:pt x="32156" y="35699"/>
                </a:lnTo>
                <a:lnTo>
                  <a:pt x="38392" y="30746"/>
                </a:lnTo>
                <a:lnTo>
                  <a:pt x="46202" y="30302"/>
                </a:lnTo>
                <a:lnTo>
                  <a:pt x="140774" y="30238"/>
                </a:lnTo>
                <a:lnTo>
                  <a:pt x="140741" y="2743"/>
                </a:lnTo>
                <a:lnTo>
                  <a:pt x="138023" y="0"/>
                </a:lnTo>
                <a:close/>
              </a:path>
              <a:path w="140970" h="140334">
                <a:moveTo>
                  <a:pt x="140774" y="30238"/>
                </a:moveTo>
                <a:lnTo>
                  <a:pt x="110718" y="30238"/>
                </a:lnTo>
                <a:lnTo>
                  <a:pt x="110747" y="93332"/>
                </a:lnTo>
                <a:lnTo>
                  <a:pt x="110566" y="95897"/>
                </a:lnTo>
                <a:lnTo>
                  <a:pt x="108369" y="105283"/>
                </a:lnTo>
                <a:lnTo>
                  <a:pt x="103136" y="109753"/>
                </a:lnTo>
                <a:lnTo>
                  <a:pt x="90195" y="111239"/>
                </a:lnTo>
                <a:lnTo>
                  <a:pt x="137588" y="111239"/>
                </a:lnTo>
                <a:lnTo>
                  <a:pt x="140610" y="96431"/>
                </a:lnTo>
                <a:lnTo>
                  <a:pt x="140682" y="95897"/>
                </a:lnTo>
                <a:lnTo>
                  <a:pt x="140769" y="92456"/>
                </a:lnTo>
                <a:lnTo>
                  <a:pt x="140774" y="30238"/>
                </a:lnTo>
                <a:close/>
              </a:path>
              <a:path w="140970" h="140334">
                <a:moveTo>
                  <a:pt x="74602" y="51296"/>
                </a:moveTo>
                <a:lnTo>
                  <a:pt x="68189" y="51612"/>
                </a:lnTo>
                <a:lnTo>
                  <a:pt x="62014" y="54343"/>
                </a:lnTo>
                <a:lnTo>
                  <a:pt x="59944" y="55727"/>
                </a:lnTo>
                <a:lnTo>
                  <a:pt x="58098" y="57518"/>
                </a:lnTo>
                <a:lnTo>
                  <a:pt x="51308" y="63411"/>
                </a:lnTo>
                <a:lnTo>
                  <a:pt x="45224" y="64096"/>
                </a:lnTo>
                <a:lnTo>
                  <a:pt x="88981" y="64096"/>
                </a:lnTo>
                <a:lnTo>
                  <a:pt x="88872" y="63227"/>
                </a:lnTo>
                <a:lnTo>
                  <a:pt x="85763" y="57518"/>
                </a:lnTo>
                <a:lnTo>
                  <a:pt x="80659" y="53298"/>
                </a:lnTo>
                <a:lnTo>
                  <a:pt x="74602" y="51296"/>
                </a:lnTo>
                <a:close/>
              </a:path>
            </a:pathLst>
          </a:custGeom>
          <a:solidFill>
            <a:srgbClr val="EE312D"/>
          </a:solidFill>
        </p:spPr>
        <p:txBody>
          <a:bodyPr wrap="square" lIns="0" tIns="0" rIns="0" bIns="0" rtlCol="0"/>
          <a:lstStyle/>
          <a:p>
            <a:endParaRPr dirty="0"/>
          </a:p>
        </p:txBody>
      </p:sp>
      <p:sp>
        <p:nvSpPr>
          <p:cNvPr id="139" name="object 139"/>
          <p:cNvSpPr/>
          <p:nvPr/>
        </p:nvSpPr>
        <p:spPr>
          <a:xfrm>
            <a:off x="9187143" y="6464875"/>
            <a:ext cx="141605" cy="140970"/>
          </a:xfrm>
          <a:custGeom>
            <a:avLst/>
            <a:gdLst/>
            <a:ahLst/>
            <a:cxnLst/>
            <a:rect l="l" t="t" r="r" b="b"/>
            <a:pathLst>
              <a:path w="141604" h="140970">
                <a:moveTo>
                  <a:pt x="92417" y="0"/>
                </a:moveTo>
                <a:lnTo>
                  <a:pt x="7315" y="88"/>
                </a:lnTo>
                <a:lnTo>
                  <a:pt x="2781" y="507"/>
                </a:lnTo>
                <a:lnTo>
                  <a:pt x="38" y="3517"/>
                </a:lnTo>
                <a:lnTo>
                  <a:pt x="0" y="9956"/>
                </a:lnTo>
                <a:lnTo>
                  <a:pt x="139" y="11849"/>
                </a:lnTo>
                <a:lnTo>
                  <a:pt x="203" y="95923"/>
                </a:lnTo>
                <a:lnTo>
                  <a:pt x="30025" y="137905"/>
                </a:lnTo>
                <a:lnTo>
                  <a:pt x="45427" y="140957"/>
                </a:lnTo>
                <a:lnTo>
                  <a:pt x="60980" y="138634"/>
                </a:lnTo>
                <a:lnTo>
                  <a:pt x="74617" y="131405"/>
                </a:lnTo>
                <a:lnTo>
                  <a:pt x="85213" y="120106"/>
                </a:lnTo>
                <a:lnTo>
                  <a:pt x="88990" y="111569"/>
                </a:lnTo>
                <a:lnTo>
                  <a:pt x="52158" y="111569"/>
                </a:lnTo>
                <a:lnTo>
                  <a:pt x="36499" y="109702"/>
                </a:lnTo>
                <a:lnTo>
                  <a:pt x="30441" y="102717"/>
                </a:lnTo>
                <a:lnTo>
                  <a:pt x="30416" y="32638"/>
                </a:lnTo>
                <a:lnTo>
                  <a:pt x="30556" y="31673"/>
                </a:lnTo>
                <a:lnTo>
                  <a:pt x="30657" y="30251"/>
                </a:lnTo>
                <a:lnTo>
                  <a:pt x="80924" y="30225"/>
                </a:lnTo>
                <a:lnTo>
                  <a:pt x="85559" y="29883"/>
                </a:lnTo>
                <a:lnTo>
                  <a:pt x="137644" y="29883"/>
                </a:lnTo>
                <a:lnTo>
                  <a:pt x="110212" y="2728"/>
                </a:lnTo>
                <a:lnTo>
                  <a:pt x="101566" y="647"/>
                </a:lnTo>
                <a:lnTo>
                  <a:pt x="92417" y="0"/>
                </a:lnTo>
                <a:close/>
              </a:path>
              <a:path w="141604" h="140970">
                <a:moveTo>
                  <a:pt x="70446" y="49783"/>
                </a:moveTo>
                <a:lnTo>
                  <a:pt x="56426" y="54305"/>
                </a:lnTo>
                <a:lnTo>
                  <a:pt x="52514" y="59410"/>
                </a:lnTo>
                <a:lnTo>
                  <a:pt x="51371" y="66598"/>
                </a:lnTo>
                <a:lnTo>
                  <a:pt x="50660" y="71297"/>
                </a:lnTo>
                <a:lnTo>
                  <a:pt x="51943" y="75564"/>
                </a:lnTo>
                <a:lnTo>
                  <a:pt x="56057" y="81292"/>
                </a:lnTo>
                <a:lnTo>
                  <a:pt x="57696" y="83057"/>
                </a:lnTo>
                <a:lnTo>
                  <a:pt x="62738" y="88722"/>
                </a:lnTo>
                <a:lnTo>
                  <a:pt x="63573" y="92862"/>
                </a:lnTo>
                <a:lnTo>
                  <a:pt x="63613" y="93294"/>
                </a:lnTo>
                <a:lnTo>
                  <a:pt x="60325" y="106032"/>
                </a:lnTo>
                <a:lnTo>
                  <a:pt x="52158" y="111569"/>
                </a:lnTo>
                <a:lnTo>
                  <a:pt x="88990" y="111569"/>
                </a:lnTo>
                <a:lnTo>
                  <a:pt x="91643" y="105575"/>
                </a:lnTo>
                <a:lnTo>
                  <a:pt x="92621" y="101714"/>
                </a:lnTo>
                <a:lnTo>
                  <a:pt x="92925" y="97688"/>
                </a:lnTo>
                <a:lnTo>
                  <a:pt x="93599" y="93294"/>
                </a:lnTo>
                <a:lnTo>
                  <a:pt x="96062" y="93014"/>
                </a:lnTo>
                <a:lnTo>
                  <a:pt x="98564" y="92862"/>
                </a:lnTo>
                <a:lnTo>
                  <a:pt x="101015" y="92430"/>
                </a:lnTo>
                <a:lnTo>
                  <a:pt x="114127" y="88533"/>
                </a:lnTo>
                <a:lnTo>
                  <a:pt x="124934" y="81891"/>
                </a:lnTo>
                <a:lnTo>
                  <a:pt x="133253" y="72422"/>
                </a:lnTo>
                <a:lnTo>
                  <a:pt x="137074" y="64046"/>
                </a:lnTo>
                <a:lnTo>
                  <a:pt x="97167" y="64046"/>
                </a:lnTo>
                <a:lnTo>
                  <a:pt x="91427" y="63715"/>
                </a:lnTo>
                <a:lnTo>
                  <a:pt x="84518" y="59283"/>
                </a:lnTo>
                <a:lnTo>
                  <a:pt x="83273" y="58000"/>
                </a:lnTo>
                <a:lnTo>
                  <a:pt x="81939" y="56705"/>
                </a:lnTo>
                <a:lnTo>
                  <a:pt x="76733" y="51536"/>
                </a:lnTo>
                <a:lnTo>
                  <a:pt x="70446" y="49783"/>
                </a:lnTo>
                <a:close/>
              </a:path>
              <a:path w="141604" h="140970">
                <a:moveTo>
                  <a:pt x="137644" y="29883"/>
                </a:moveTo>
                <a:lnTo>
                  <a:pt x="85559" y="29883"/>
                </a:lnTo>
                <a:lnTo>
                  <a:pt x="93408" y="30149"/>
                </a:lnTo>
                <a:lnTo>
                  <a:pt x="96748" y="30479"/>
                </a:lnTo>
                <a:lnTo>
                  <a:pt x="105892" y="33172"/>
                </a:lnTo>
                <a:lnTo>
                  <a:pt x="109651" y="37464"/>
                </a:lnTo>
                <a:lnTo>
                  <a:pt x="111277" y="50825"/>
                </a:lnTo>
                <a:lnTo>
                  <a:pt x="108673" y="56705"/>
                </a:lnTo>
                <a:lnTo>
                  <a:pt x="97167" y="64046"/>
                </a:lnTo>
                <a:lnTo>
                  <a:pt x="137074" y="64046"/>
                </a:lnTo>
                <a:lnTo>
                  <a:pt x="138899" y="60045"/>
                </a:lnTo>
                <a:lnTo>
                  <a:pt x="141162" y="46606"/>
                </a:lnTo>
                <a:lnTo>
                  <a:pt x="139563" y="34085"/>
                </a:lnTo>
                <a:lnTo>
                  <a:pt x="137644" y="29883"/>
                </a:lnTo>
                <a:close/>
              </a:path>
            </a:pathLst>
          </a:custGeom>
          <a:solidFill>
            <a:srgbClr val="EE312D"/>
          </a:solidFill>
        </p:spPr>
        <p:txBody>
          <a:bodyPr wrap="square" lIns="0" tIns="0" rIns="0" bIns="0" rtlCol="0"/>
          <a:lstStyle/>
          <a:p>
            <a:endParaRPr dirty="0"/>
          </a:p>
        </p:txBody>
      </p:sp>
      <p:sp>
        <p:nvSpPr>
          <p:cNvPr id="140" name="object 140"/>
          <p:cNvSpPr/>
          <p:nvPr/>
        </p:nvSpPr>
        <p:spPr>
          <a:xfrm>
            <a:off x="9017448" y="6295979"/>
            <a:ext cx="140970" cy="140970"/>
          </a:xfrm>
          <a:custGeom>
            <a:avLst/>
            <a:gdLst/>
            <a:ahLst/>
            <a:cxnLst/>
            <a:rect l="l" t="t" r="r" b="b"/>
            <a:pathLst>
              <a:path w="140970" h="140970">
                <a:moveTo>
                  <a:pt x="95081" y="0"/>
                </a:moveTo>
                <a:lnTo>
                  <a:pt x="54749" y="22517"/>
                </a:lnTo>
                <a:lnTo>
                  <a:pt x="48129" y="44145"/>
                </a:lnTo>
                <a:lnTo>
                  <a:pt x="47697" y="47802"/>
                </a:lnTo>
                <a:lnTo>
                  <a:pt x="43773" y="48082"/>
                </a:lnTo>
                <a:lnTo>
                  <a:pt x="20987" y="55685"/>
                </a:lnTo>
                <a:lnTo>
                  <a:pt x="5466" y="72567"/>
                </a:lnTo>
                <a:lnTo>
                  <a:pt x="0" y="94955"/>
                </a:lnTo>
                <a:lnTo>
                  <a:pt x="7375" y="119075"/>
                </a:lnTo>
                <a:lnTo>
                  <a:pt x="47126" y="140779"/>
                </a:lnTo>
                <a:lnTo>
                  <a:pt x="118811" y="140835"/>
                </a:lnTo>
                <a:lnTo>
                  <a:pt x="138350" y="140703"/>
                </a:lnTo>
                <a:lnTo>
                  <a:pt x="140928" y="137883"/>
                </a:lnTo>
                <a:lnTo>
                  <a:pt x="140891" y="110832"/>
                </a:lnTo>
                <a:lnTo>
                  <a:pt x="49081" y="110832"/>
                </a:lnTo>
                <a:lnTo>
                  <a:pt x="45779" y="110591"/>
                </a:lnTo>
                <a:lnTo>
                  <a:pt x="36394" y="108699"/>
                </a:lnTo>
                <a:lnTo>
                  <a:pt x="31594" y="103581"/>
                </a:lnTo>
                <a:lnTo>
                  <a:pt x="29650" y="90652"/>
                </a:lnTo>
                <a:lnTo>
                  <a:pt x="32927" y="83502"/>
                </a:lnTo>
                <a:lnTo>
                  <a:pt x="44217" y="76949"/>
                </a:lnTo>
                <a:lnTo>
                  <a:pt x="88792" y="76949"/>
                </a:lnTo>
                <a:lnTo>
                  <a:pt x="89604" y="74407"/>
                </a:lnTo>
                <a:lnTo>
                  <a:pt x="89260" y="67846"/>
                </a:lnTo>
                <a:lnTo>
                  <a:pt x="86483" y="61658"/>
                </a:lnTo>
                <a:lnTo>
                  <a:pt x="85048" y="59613"/>
                </a:lnTo>
                <a:lnTo>
                  <a:pt x="83295" y="57784"/>
                </a:lnTo>
                <a:lnTo>
                  <a:pt x="78406" y="52222"/>
                </a:lnTo>
                <a:lnTo>
                  <a:pt x="77546" y="48082"/>
                </a:lnTo>
                <a:lnTo>
                  <a:pt x="77550" y="47802"/>
                </a:lnTo>
                <a:lnTo>
                  <a:pt x="80514" y="35356"/>
                </a:lnTo>
                <a:lnTo>
                  <a:pt x="88477" y="29463"/>
                </a:lnTo>
                <a:lnTo>
                  <a:pt x="136817" y="29463"/>
                </a:lnTo>
                <a:lnTo>
                  <a:pt x="134404" y="22915"/>
                </a:lnTo>
                <a:lnTo>
                  <a:pt x="124300" y="10863"/>
                </a:lnTo>
                <a:lnTo>
                  <a:pt x="110820" y="2914"/>
                </a:lnTo>
                <a:lnTo>
                  <a:pt x="95081" y="0"/>
                </a:lnTo>
                <a:close/>
              </a:path>
              <a:path w="140970" h="140970">
                <a:moveTo>
                  <a:pt x="136817" y="29463"/>
                </a:moveTo>
                <a:lnTo>
                  <a:pt x="88477" y="29463"/>
                </a:lnTo>
                <a:lnTo>
                  <a:pt x="104326" y="30911"/>
                </a:lnTo>
                <a:lnTo>
                  <a:pt x="110586" y="37706"/>
                </a:lnTo>
                <a:lnTo>
                  <a:pt x="110704" y="103581"/>
                </a:lnTo>
                <a:lnTo>
                  <a:pt x="110651" y="109486"/>
                </a:lnTo>
                <a:lnTo>
                  <a:pt x="110511" y="110705"/>
                </a:lnTo>
                <a:lnTo>
                  <a:pt x="49081" y="110832"/>
                </a:lnTo>
                <a:lnTo>
                  <a:pt x="140891" y="110832"/>
                </a:lnTo>
                <a:lnTo>
                  <a:pt x="140770" y="44145"/>
                </a:lnTo>
                <a:lnTo>
                  <a:pt x="140585" y="41313"/>
                </a:lnTo>
                <a:lnTo>
                  <a:pt x="140013" y="38138"/>
                </a:lnTo>
                <a:lnTo>
                  <a:pt x="136817" y="29463"/>
                </a:lnTo>
                <a:close/>
              </a:path>
              <a:path w="140970" h="140970">
                <a:moveTo>
                  <a:pt x="88792" y="76949"/>
                </a:moveTo>
                <a:lnTo>
                  <a:pt x="44217" y="76949"/>
                </a:lnTo>
                <a:lnTo>
                  <a:pt x="51063" y="77431"/>
                </a:lnTo>
                <a:lnTo>
                  <a:pt x="57324" y="82308"/>
                </a:lnTo>
                <a:lnTo>
                  <a:pt x="58392" y="83502"/>
                </a:lnTo>
                <a:lnTo>
                  <a:pt x="59419" y="84505"/>
                </a:lnTo>
                <a:lnTo>
                  <a:pt x="65011" y="88260"/>
                </a:lnTo>
                <a:lnTo>
                  <a:pt x="71310" y="89746"/>
                </a:lnTo>
                <a:lnTo>
                  <a:pt x="77661" y="88929"/>
                </a:lnTo>
                <a:lnTo>
                  <a:pt x="83410" y="85775"/>
                </a:lnTo>
                <a:lnTo>
                  <a:pt x="87619" y="80623"/>
                </a:lnTo>
                <a:lnTo>
                  <a:pt x="88792" y="76949"/>
                </a:lnTo>
                <a:close/>
              </a:path>
            </a:pathLst>
          </a:custGeom>
          <a:solidFill>
            <a:srgbClr val="EE312D"/>
          </a:solidFill>
        </p:spPr>
        <p:txBody>
          <a:bodyPr wrap="square" lIns="0" tIns="0" rIns="0" bIns="0" rtlCol="0"/>
          <a:lstStyle/>
          <a:p>
            <a:endParaRPr dirty="0"/>
          </a:p>
        </p:txBody>
      </p:sp>
      <p:sp>
        <p:nvSpPr>
          <p:cNvPr id="141" name="object 141"/>
          <p:cNvSpPr/>
          <p:nvPr/>
        </p:nvSpPr>
        <p:spPr>
          <a:xfrm>
            <a:off x="9488356" y="6258139"/>
            <a:ext cx="744833" cy="293490"/>
          </a:xfrm>
          <a:prstGeom prst="rect">
            <a:avLst/>
          </a:prstGeom>
          <a:blipFill>
            <a:blip r:embed="rId3" cstate="print"/>
            <a:stretch>
              <a:fillRect/>
            </a:stretch>
          </a:blipFill>
        </p:spPr>
        <p:txBody>
          <a:bodyPr wrap="square" lIns="0" tIns="0" rIns="0" bIns="0" rtlCol="0"/>
          <a:lstStyle/>
          <a:p>
            <a:endParaRPr dirty="0"/>
          </a:p>
        </p:txBody>
      </p:sp>
      <p:sp>
        <p:nvSpPr>
          <p:cNvPr id="143" name="object 143"/>
          <p:cNvSpPr/>
          <p:nvPr/>
        </p:nvSpPr>
        <p:spPr>
          <a:xfrm>
            <a:off x="1954398" y="5983742"/>
            <a:ext cx="8314055" cy="0"/>
          </a:xfrm>
          <a:custGeom>
            <a:avLst/>
            <a:gdLst/>
            <a:ahLst/>
            <a:cxnLst/>
            <a:rect l="l" t="t" r="r" b="b"/>
            <a:pathLst>
              <a:path w="8314055">
                <a:moveTo>
                  <a:pt x="0" y="0"/>
                </a:moveTo>
                <a:lnTo>
                  <a:pt x="8313750" y="0"/>
                </a:lnTo>
              </a:path>
            </a:pathLst>
          </a:custGeom>
          <a:ln w="38100">
            <a:solidFill>
              <a:srgbClr val="CE2732"/>
            </a:solidFill>
          </a:ln>
        </p:spPr>
        <p:txBody>
          <a:bodyPr wrap="square" lIns="0" tIns="0" rIns="0" bIns="0" rtlCol="0"/>
          <a:lstStyle/>
          <a:p>
            <a:endParaRPr dirty="0"/>
          </a:p>
        </p:txBody>
      </p:sp>
      <p:sp>
        <p:nvSpPr>
          <p:cNvPr id="147" name="object 181"/>
          <p:cNvSpPr txBox="1"/>
          <p:nvPr/>
        </p:nvSpPr>
        <p:spPr>
          <a:xfrm>
            <a:off x="1506856" y="867804"/>
            <a:ext cx="9144000" cy="461665"/>
          </a:xfrm>
          <a:prstGeom prst="rect">
            <a:avLst/>
          </a:prstGeom>
        </p:spPr>
        <p:txBody>
          <a:bodyPr vert="horz" wrap="square" lIns="0" tIns="0" rIns="0" bIns="0" rtlCol="0">
            <a:spAutoFit/>
          </a:bodyPr>
          <a:lstStyle/>
          <a:p>
            <a:pPr marL="12700" algn="ctr"/>
            <a:r>
              <a:rPr lang="en-GB" sz="3000" spc="15" dirty="0">
                <a:solidFill>
                  <a:srgbClr val="FFFFFF"/>
                </a:solidFill>
                <a:latin typeface="Calibri"/>
                <a:cs typeface="Calibri"/>
              </a:rPr>
              <a:t>What is the process? (An example)</a:t>
            </a:r>
            <a:endParaRPr lang="en-GB" sz="3000" dirty="0">
              <a:latin typeface="Calibri"/>
              <a:cs typeface="Calibri"/>
            </a:endParaRPr>
          </a:p>
        </p:txBody>
      </p:sp>
      <p:pic>
        <p:nvPicPr>
          <p:cNvPr id="142" name="Picture 2"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584" y="2021967"/>
            <a:ext cx="2177133" cy="1654399"/>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p:cNvSpPr txBox="1"/>
          <p:nvPr/>
        </p:nvSpPr>
        <p:spPr>
          <a:xfrm>
            <a:off x="41998" y="3956598"/>
            <a:ext cx="2704261" cy="1200329"/>
          </a:xfrm>
          <a:prstGeom prst="rect">
            <a:avLst/>
          </a:prstGeom>
          <a:noFill/>
        </p:spPr>
        <p:txBody>
          <a:bodyPr wrap="square" rtlCol="0">
            <a:spAutoFit/>
          </a:bodyPr>
          <a:lstStyle/>
          <a:p>
            <a:pPr algn="just"/>
            <a:r>
              <a:rPr lang="en-GB" dirty="0"/>
              <a:t>They are offered a ‘very good job’ in another town, city or country.</a:t>
            </a:r>
            <a:endParaRPr lang="en-US" dirty="0"/>
          </a:p>
          <a:p>
            <a:endParaRPr lang="en-US" dirty="0"/>
          </a:p>
        </p:txBody>
      </p:sp>
      <p:sp>
        <p:nvSpPr>
          <p:cNvPr id="56" name="TextBox 55"/>
          <p:cNvSpPr txBox="1"/>
          <p:nvPr/>
        </p:nvSpPr>
        <p:spPr>
          <a:xfrm>
            <a:off x="2805688" y="3965372"/>
            <a:ext cx="2441863" cy="1200329"/>
          </a:xfrm>
          <a:prstGeom prst="rect">
            <a:avLst/>
          </a:prstGeom>
          <a:noFill/>
        </p:spPr>
        <p:txBody>
          <a:bodyPr wrap="square" rtlCol="0">
            <a:spAutoFit/>
          </a:bodyPr>
          <a:lstStyle/>
          <a:p>
            <a:r>
              <a:rPr lang="en-GB" dirty="0"/>
              <a:t>Those who offer these opportunities organise their travel and accommodation.</a:t>
            </a:r>
            <a:endParaRPr lang="en-US" dirty="0"/>
          </a:p>
        </p:txBody>
      </p:sp>
      <p:pic>
        <p:nvPicPr>
          <p:cNvPr id="57" name="Picture 5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06205" y="1970170"/>
            <a:ext cx="1841464" cy="1841464"/>
          </a:xfrm>
          <a:prstGeom prst="rect">
            <a:avLst/>
          </a:prstGeom>
        </p:spPr>
      </p:pic>
      <p:sp>
        <p:nvSpPr>
          <p:cNvPr id="59" name="TextBox 58"/>
          <p:cNvSpPr txBox="1"/>
          <p:nvPr/>
        </p:nvSpPr>
        <p:spPr>
          <a:xfrm>
            <a:off x="7324725" y="3990727"/>
            <a:ext cx="2337955" cy="2031325"/>
          </a:xfrm>
          <a:prstGeom prst="rect">
            <a:avLst/>
          </a:prstGeom>
          <a:noFill/>
        </p:spPr>
        <p:txBody>
          <a:bodyPr wrap="square" rtlCol="0">
            <a:spAutoFit/>
          </a:bodyPr>
          <a:lstStyle/>
          <a:p>
            <a:r>
              <a:rPr lang="en-GB" dirty="0"/>
              <a:t>The job they are offered turns out to be a lie. They are forced to work in difficult conditions, with no salary.</a:t>
            </a:r>
          </a:p>
          <a:p>
            <a:endParaRPr lang="en-US" dirty="0"/>
          </a:p>
        </p:txBody>
      </p:sp>
      <p:pic>
        <p:nvPicPr>
          <p:cNvPr id="60" name="Picture 5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06980" y="1781325"/>
            <a:ext cx="1895041" cy="1895041"/>
          </a:xfrm>
          <a:prstGeom prst="rect">
            <a:avLst/>
          </a:prstGeom>
        </p:spPr>
      </p:pic>
      <p:sp>
        <p:nvSpPr>
          <p:cNvPr id="61" name="TextBox 60"/>
          <p:cNvSpPr txBox="1"/>
          <p:nvPr/>
        </p:nvSpPr>
        <p:spPr>
          <a:xfrm>
            <a:off x="5227998" y="3915055"/>
            <a:ext cx="2053003" cy="2031325"/>
          </a:xfrm>
          <a:prstGeom prst="rect">
            <a:avLst/>
          </a:prstGeom>
          <a:noFill/>
        </p:spPr>
        <p:txBody>
          <a:bodyPr wrap="square" rtlCol="0">
            <a:spAutoFit/>
          </a:bodyPr>
          <a:lstStyle/>
          <a:p>
            <a:r>
              <a:rPr lang="en-GB" dirty="0"/>
              <a:t>Once they have arrived, victims are told they must work a lot to pay back their travel and the cost of their accommodation.</a:t>
            </a:r>
            <a:endParaRPr lang="en-US" dirty="0"/>
          </a:p>
        </p:txBody>
      </p:sp>
      <p:pic>
        <p:nvPicPr>
          <p:cNvPr id="62" name="Picture 6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24325" y="1872635"/>
            <a:ext cx="1996018" cy="1988221"/>
          </a:xfrm>
          <a:prstGeom prst="rect">
            <a:avLst/>
          </a:prstGeom>
        </p:spPr>
      </p:pic>
      <p:sp>
        <p:nvSpPr>
          <p:cNvPr id="63" name="TextBox 62"/>
          <p:cNvSpPr txBox="1"/>
          <p:nvPr/>
        </p:nvSpPr>
        <p:spPr>
          <a:xfrm>
            <a:off x="9924325" y="4070294"/>
            <a:ext cx="1996018" cy="1754326"/>
          </a:xfrm>
          <a:prstGeom prst="rect">
            <a:avLst/>
          </a:prstGeom>
          <a:noFill/>
        </p:spPr>
        <p:txBody>
          <a:bodyPr wrap="square" rtlCol="0">
            <a:spAutoFit/>
          </a:bodyPr>
          <a:lstStyle/>
          <a:p>
            <a:r>
              <a:rPr lang="en-GB" dirty="0"/>
              <a:t>Victims are controlled by threats of violence, and by being told they owe money to their boss.</a:t>
            </a:r>
            <a:endParaRPr lang="en-US" dirty="0"/>
          </a:p>
        </p:txBody>
      </p:sp>
      <p:pic>
        <p:nvPicPr>
          <p:cNvPr id="52" name="Picture 5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373" y="1750582"/>
            <a:ext cx="1985049" cy="1985049"/>
          </a:xfrm>
          <a:prstGeom prst="rect">
            <a:avLst/>
          </a:prstGeom>
        </p:spPr>
      </p:pic>
    </p:spTree>
    <p:extLst>
      <p:ext uri="{BB962C8B-B14F-4D97-AF65-F5344CB8AC3E}">
        <p14:creationId xmlns:p14="http://schemas.microsoft.com/office/powerpoint/2010/main" val="24466933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13888</TotalTime>
  <Words>1637</Words>
  <Application>Microsoft Office PowerPoint</Application>
  <PresentationFormat>Widescreen</PresentationFormat>
  <Paragraphs>178</Paragraphs>
  <Slides>23</Slides>
  <Notes>22</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Arial</vt:lpstr>
      <vt:lpstr>Calibri</vt:lpstr>
      <vt:lpstr>Calibri Light</vt:lpstr>
      <vt:lpstr>Courier New</vt:lpstr>
      <vt:lpstr>Gill Sans MT</vt:lpstr>
      <vt:lpstr>Palatino MediumItalic</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Recently Pope Francis has drawn particular attention to modern slavery which he describes as ‘a crime against humanity, it is a wound on the body of Christ!’.   He has called the Church to focus on this issue and work together to eradicate human trafficking and modern slavery.  </vt:lpstr>
      <vt:lpstr>PowerPoint Presentation</vt:lpstr>
      <vt:lpstr>          </vt:lpstr>
      <vt:lpstr>PowerPoint Presentation</vt:lpstr>
      <vt:lpstr>PowerPoint Presentation</vt:lpstr>
      <vt:lpstr>PowerPoint Presentation</vt:lpstr>
      <vt:lpstr>PowerPoint Presentation</vt:lpstr>
      <vt:lpstr>PowerPoint Presentation</vt:lpstr>
      <vt:lpstr>So far…</vt:lpstr>
      <vt:lpstr>PowerPoint Presentation</vt:lpstr>
      <vt:lpstr>          </vt:lpstr>
    </vt:vector>
  </TitlesOfParts>
  <Company>SCCM01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Frances Moore</dc:creator>
  <cp:lastModifiedBy>Meriel Woodward</cp:lastModifiedBy>
  <cp:revision>139</cp:revision>
  <dcterms:created xsi:type="dcterms:W3CDTF">2019-02-21T08:55:03Z</dcterms:created>
  <dcterms:modified xsi:type="dcterms:W3CDTF">2023-01-25T08:09:42Z</dcterms:modified>
</cp:coreProperties>
</file>